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81469-28B0-4F97-949B-6F0D6A9B27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86CE58-65B6-40D9-80B8-A5C5D4558442}">
      <dgm:prSet/>
      <dgm:spPr/>
      <dgm:t>
        <a:bodyPr/>
        <a:lstStyle/>
        <a:p>
          <a:r>
            <a:rPr lang="en-US"/>
            <a:t>Behavioral, social and cultural change for the Green Deal</a:t>
          </a:r>
        </a:p>
      </dgm:t>
    </dgm:pt>
    <dgm:pt modelId="{CFB68FD7-C902-429A-A137-6436E87BF5CE}" type="parTrans" cxnId="{0C216B7A-8798-4510-8CBC-7D7C1E9B1768}">
      <dgm:prSet/>
      <dgm:spPr/>
      <dgm:t>
        <a:bodyPr/>
        <a:lstStyle/>
        <a:p>
          <a:endParaRPr lang="en-US"/>
        </a:p>
      </dgm:t>
    </dgm:pt>
    <dgm:pt modelId="{6C39F052-656B-42D0-BC44-7AA02B66F0ED}" type="sibTrans" cxnId="{0C216B7A-8798-4510-8CBC-7D7C1E9B1768}">
      <dgm:prSet/>
      <dgm:spPr/>
      <dgm:t>
        <a:bodyPr/>
        <a:lstStyle/>
        <a:p>
          <a:endParaRPr lang="en-US"/>
        </a:p>
      </dgm:t>
    </dgm:pt>
    <dgm:pt modelId="{CA21FA34-2DF4-41EA-9BB6-78107CFAB245}">
      <dgm:prSet/>
      <dgm:spPr/>
      <dgm:t>
        <a:bodyPr/>
        <a:lstStyle/>
        <a:p>
          <a:r>
            <a:rPr lang="en-US"/>
            <a:t>By making being environmentally friendly </a:t>
          </a:r>
          <a:r>
            <a:rPr lang="en-US" b="1"/>
            <a:t>Easier</a:t>
          </a:r>
          <a:r>
            <a:rPr lang="en-US"/>
            <a:t> and </a:t>
          </a:r>
          <a:r>
            <a:rPr lang="en-US" b="1"/>
            <a:t>Fun</a:t>
          </a:r>
          <a:r>
            <a:rPr lang="en-US"/>
            <a:t> to do.</a:t>
          </a:r>
        </a:p>
      </dgm:t>
    </dgm:pt>
    <dgm:pt modelId="{B6B88CC5-A901-4968-8F01-91D2AD07E884}" type="parTrans" cxnId="{8C7F939D-8AC0-4661-BE2A-C585E230B83F}">
      <dgm:prSet/>
      <dgm:spPr/>
      <dgm:t>
        <a:bodyPr/>
        <a:lstStyle/>
        <a:p>
          <a:endParaRPr lang="en-US"/>
        </a:p>
      </dgm:t>
    </dgm:pt>
    <dgm:pt modelId="{BB6125EB-1A55-4CD8-B0F4-A5EBD4009752}" type="sibTrans" cxnId="{8C7F939D-8AC0-4661-BE2A-C585E230B83F}">
      <dgm:prSet/>
      <dgm:spPr/>
      <dgm:t>
        <a:bodyPr/>
        <a:lstStyle/>
        <a:p>
          <a:endParaRPr lang="en-US"/>
        </a:p>
      </dgm:t>
    </dgm:pt>
    <dgm:pt modelId="{6DD6C6B9-E33B-40EC-8671-C3BC5497E037}" type="pres">
      <dgm:prSet presAssocID="{54D81469-28B0-4F97-949B-6F0D6A9B2706}" presName="linear" presStyleCnt="0">
        <dgm:presLayoutVars>
          <dgm:animLvl val="lvl"/>
          <dgm:resizeHandles val="exact"/>
        </dgm:presLayoutVars>
      </dgm:prSet>
      <dgm:spPr/>
    </dgm:pt>
    <dgm:pt modelId="{AA242B55-0DE6-4A7E-934B-81EC4E3732ED}" type="pres">
      <dgm:prSet presAssocID="{8386CE58-65B6-40D9-80B8-A5C5D45584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9B8983-D7D6-4470-A857-E4B55B37AF8A}" type="pres">
      <dgm:prSet presAssocID="{6C39F052-656B-42D0-BC44-7AA02B66F0ED}" presName="spacer" presStyleCnt="0"/>
      <dgm:spPr/>
    </dgm:pt>
    <dgm:pt modelId="{88AE6522-E54E-45BF-A651-9A36393E7CA8}" type="pres">
      <dgm:prSet presAssocID="{CA21FA34-2DF4-41EA-9BB6-78107CFAB24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216B7A-8798-4510-8CBC-7D7C1E9B1768}" srcId="{54D81469-28B0-4F97-949B-6F0D6A9B2706}" destId="{8386CE58-65B6-40D9-80B8-A5C5D4558442}" srcOrd="0" destOrd="0" parTransId="{CFB68FD7-C902-429A-A137-6436E87BF5CE}" sibTransId="{6C39F052-656B-42D0-BC44-7AA02B66F0ED}"/>
    <dgm:cxn modelId="{527D4697-10CC-46D9-B7AF-4D647E6FFFBC}" type="presOf" srcId="{8386CE58-65B6-40D9-80B8-A5C5D4558442}" destId="{AA242B55-0DE6-4A7E-934B-81EC4E3732ED}" srcOrd="0" destOrd="0" presId="urn:microsoft.com/office/officeart/2005/8/layout/vList2"/>
    <dgm:cxn modelId="{8C7F939D-8AC0-4661-BE2A-C585E230B83F}" srcId="{54D81469-28B0-4F97-949B-6F0D6A9B2706}" destId="{CA21FA34-2DF4-41EA-9BB6-78107CFAB245}" srcOrd="1" destOrd="0" parTransId="{B6B88CC5-A901-4968-8F01-91D2AD07E884}" sibTransId="{BB6125EB-1A55-4CD8-B0F4-A5EBD4009752}"/>
    <dgm:cxn modelId="{11347AEE-E5C5-4E62-90CE-D2C4C310EC73}" type="presOf" srcId="{54D81469-28B0-4F97-949B-6F0D6A9B2706}" destId="{6DD6C6B9-E33B-40EC-8671-C3BC5497E037}" srcOrd="0" destOrd="0" presId="urn:microsoft.com/office/officeart/2005/8/layout/vList2"/>
    <dgm:cxn modelId="{21DB57F3-E7B3-458E-99AD-5DF0A840EB2E}" type="presOf" srcId="{CA21FA34-2DF4-41EA-9BB6-78107CFAB245}" destId="{88AE6522-E54E-45BF-A651-9A36393E7CA8}" srcOrd="0" destOrd="0" presId="urn:microsoft.com/office/officeart/2005/8/layout/vList2"/>
    <dgm:cxn modelId="{23CAA313-67D8-4E00-B676-C2CA2180564C}" type="presParOf" srcId="{6DD6C6B9-E33B-40EC-8671-C3BC5497E037}" destId="{AA242B55-0DE6-4A7E-934B-81EC4E3732ED}" srcOrd="0" destOrd="0" presId="urn:microsoft.com/office/officeart/2005/8/layout/vList2"/>
    <dgm:cxn modelId="{A0C1D6CA-4DB0-4A59-A0D0-BDCFE10FC74A}" type="presParOf" srcId="{6DD6C6B9-E33B-40EC-8671-C3BC5497E037}" destId="{DA9B8983-D7D6-4470-A857-E4B55B37AF8A}" srcOrd="1" destOrd="0" presId="urn:microsoft.com/office/officeart/2005/8/layout/vList2"/>
    <dgm:cxn modelId="{3B55D5B0-1465-44BE-88CB-E8CD976FDAD8}" type="presParOf" srcId="{6DD6C6B9-E33B-40EC-8671-C3BC5497E037}" destId="{88AE6522-E54E-45BF-A651-9A36393E7CA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8A3BB-D2E8-4421-B659-B920AA2B4C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4A5087-71C5-454A-8E4F-8BDFF315E1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Gamification of eco friendly activities</a:t>
          </a:r>
          <a:endParaRPr lang="en-US"/>
        </a:p>
      </dgm:t>
    </dgm:pt>
    <dgm:pt modelId="{BB5B1339-D3DA-45F5-9EC5-06B4CC65A166}" type="parTrans" cxnId="{A2F1E5E4-7637-4464-8647-9539CAECD4A2}">
      <dgm:prSet/>
      <dgm:spPr/>
      <dgm:t>
        <a:bodyPr/>
        <a:lstStyle/>
        <a:p>
          <a:endParaRPr lang="en-US"/>
        </a:p>
      </dgm:t>
    </dgm:pt>
    <dgm:pt modelId="{3EABFE2A-020E-4690-AC8D-1DC5668329F2}" type="sibTrans" cxnId="{A2F1E5E4-7637-4464-8647-9539CAECD4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CE97BF-7773-4AE8-A7D0-A640EEE5A2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Water Refill Station Tool</a:t>
          </a:r>
          <a:endParaRPr lang="en-US"/>
        </a:p>
      </dgm:t>
    </dgm:pt>
    <dgm:pt modelId="{DA284814-5F28-44FF-90C4-33B5D007EEA0}" type="parTrans" cxnId="{07810034-109E-4B68-8BDD-F5056C9B87A1}">
      <dgm:prSet/>
      <dgm:spPr/>
      <dgm:t>
        <a:bodyPr/>
        <a:lstStyle/>
        <a:p>
          <a:endParaRPr lang="en-US"/>
        </a:p>
      </dgm:t>
    </dgm:pt>
    <dgm:pt modelId="{E54A9723-F5CC-4C0E-ABE6-CD86094C0C6F}" type="sibTrans" cxnId="{07810034-109E-4B68-8BDD-F5056C9B87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25AE36-1F98-4CAB-BD73-813258C94D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dirty="0"/>
            <a:t>Food Tracker Tool</a:t>
          </a:r>
          <a:endParaRPr lang="en-US" dirty="0"/>
        </a:p>
      </dgm:t>
    </dgm:pt>
    <dgm:pt modelId="{13D7CBC1-391A-47C9-B573-4CBFECD73992}" type="sibTrans" cxnId="{311A76E5-417F-4291-BE4B-50EAB2CEEC94}">
      <dgm:prSet/>
      <dgm:spPr/>
      <dgm:t>
        <a:bodyPr/>
        <a:lstStyle/>
        <a:p>
          <a:endParaRPr lang="en-US"/>
        </a:p>
      </dgm:t>
    </dgm:pt>
    <dgm:pt modelId="{A27C68AB-1D10-42E4-BCC9-F5F5D1CA4995}" type="parTrans" cxnId="{311A76E5-417F-4291-BE4B-50EAB2CEEC94}">
      <dgm:prSet/>
      <dgm:spPr/>
      <dgm:t>
        <a:bodyPr/>
        <a:lstStyle/>
        <a:p>
          <a:endParaRPr lang="en-US"/>
        </a:p>
      </dgm:t>
    </dgm:pt>
    <dgm:pt modelId="{C364180E-8116-40AB-9ABA-133CBFC85604}" type="pres">
      <dgm:prSet presAssocID="{1858A3BB-D2E8-4421-B659-B920AA2B4C50}" presName="root" presStyleCnt="0">
        <dgm:presLayoutVars>
          <dgm:dir/>
          <dgm:resizeHandles val="exact"/>
        </dgm:presLayoutVars>
      </dgm:prSet>
      <dgm:spPr/>
    </dgm:pt>
    <dgm:pt modelId="{0B240512-A003-4377-92A1-B1CDCE0D2454}" type="pres">
      <dgm:prSet presAssocID="{504A5087-71C5-454A-8E4F-8BDFF315E115}" presName="compNode" presStyleCnt="0"/>
      <dgm:spPr/>
    </dgm:pt>
    <dgm:pt modelId="{6CA01816-7F6C-47B3-927F-C2FB8653E788}" type="pres">
      <dgm:prSet presAssocID="{504A5087-71C5-454A-8E4F-8BDFF315E115}" presName="iconBgRect" presStyleLbl="bgShp" presStyleIdx="0" presStyleCnt="3"/>
      <dgm:spPr/>
    </dgm:pt>
    <dgm:pt modelId="{4B507561-7A24-49D8-853F-BED90C9558EE}" type="pres">
      <dgm:prSet presAssocID="{504A5087-71C5-454A-8E4F-8BDFF315E1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2D2818F-4E16-45DB-A74A-C07B2A86A93C}" type="pres">
      <dgm:prSet presAssocID="{504A5087-71C5-454A-8E4F-8BDFF315E115}" presName="spaceRect" presStyleCnt="0"/>
      <dgm:spPr/>
    </dgm:pt>
    <dgm:pt modelId="{6BA6F38B-B383-4434-BEBC-076B60F3059C}" type="pres">
      <dgm:prSet presAssocID="{504A5087-71C5-454A-8E4F-8BDFF315E115}" presName="textRect" presStyleLbl="revTx" presStyleIdx="0" presStyleCnt="3">
        <dgm:presLayoutVars>
          <dgm:chMax val="1"/>
          <dgm:chPref val="1"/>
        </dgm:presLayoutVars>
      </dgm:prSet>
      <dgm:spPr/>
    </dgm:pt>
    <dgm:pt modelId="{2C2E9558-2B65-4EB0-97E5-398F0B3B7349}" type="pres">
      <dgm:prSet presAssocID="{3EABFE2A-020E-4690-AC8D-1DC5668329F2}" presName="sibTrans" presStyleCnt="0"/>
      <dgm:spPr/>
    </dgm:pt>
    <dgm:pt modelId="{8A82A8AD-248F-468F-9A12-11871D7EFC13}" type="pres">
      <dgm:prSet presAssocID="{F5CE97BF-7773-4AE8-A7D0-A640EEE5A2CE}" presName="compNode" presStyleCnt="0"/>
      <dgm:spPr/>
    </dgm:pt>
    <dgm:pt modelId="{EAFDA5B4-ECAA-4248-9EA8-8C8F8061255B}" type="pres">
      <dgm:prSet presAssocID="{F5CE97BF-7773-4AE8-A7D0-A640EEE5A2CE}" presName="iconBgRect" presStyleLbl="bgShp" presStyleIdx="1" presStyleCnt="3"/>
      <dgm:spPr/>
    </dgm:pt>
    <dgm:pt modelId="{9C38D54D-FAAB-45DC-BA28-5F453E262D8E}" type="pres">
      <dgm:prSet presAssocID="{F5CE97BF-7773-4AE8-A7D0-A640EEE5A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6D3BEAD4-6123-42FB-92B3-4BA5B769CAE6}" type="pres">
      <dgm:prSet presAssocID="{F5CE97BF-7773-4AE8-A7D0-A640EEE5A2CE}" presName="spaceRect" presStyleCnt="0"/>
      <dgm:spPr/>
    </dgm:pt>
    <dgm:pt modelId="{847DE097-7513-41BA-8079-CB55354E71EF}" type="pres">
      <dgm:prSet presAssocID="{F5CE97BF-7773-4AE8-A7D0-A640EEE5A2CE}" presName="textRect" presStyleLbl="revTx" presStyleIdx="1" presStyleCnt="3">
        <dgm:presLayoutVars>
          <dgm:chMax val="1"/>
          <dgm:chPref val="1"/>
        </dgm:presLayoutVars>
      </dgm:prSet>
      <dgm:spPr/>
    </dgm:pt>
    <dgm:pt modelId="{FF595978-8297-439B-BDA7-DE0B2EB3111E}" type="pres">
      <dgm:prSet presAssocID="{E54A9723-F5CC-4C0E-ABE6-CD86094C0C6F}" presName="sibTrans" presStyleCnt="0"/>
      <dgm:spPr/>
    </dgm:pt>
    <dgm:pt modelId="{1B89AE4B-0D11-412B-B106-FA85907A2244}" type="pres">
      <dgm:prSet presAssocID="{5625AE36-1F98-4CAB-BD73-813258C94D07}" presName="compNode" presStyleCnt="0"/>
      <dgm:spPr/>
    </dgm:pt>
    <dgm:pt modelId="{BE0E216D-9372-404B-851F-4689C4057E47}" type="pres">
      <dgm:prSet presAssocID="{5625AE36-1F98-4CAB-BD73-813258C94D07}" presName="iconBgRect" presStyleLbl="bgShp" presStyleIdx="2" presStyleCnt="3"/>
      <dgm:spPr/>
    </dgm:pt>
    <dgm:pt modelId="{FA251F91-15BB-4C8B-A267-733D64F92E12}" type="pres">
      <dgm:prSet presAssocID="{5625AE36-1F98-4CAB-BD73-813258C94D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BCC3386-52CF-4E93-AC69-EE6BC0E46A77}" type="pres">
      <dgm:prSet presAssocID="{5625AE36-1F98-4CAB-BD73-813258C94D07}" presName="spaceRect" presStyleCnt="0"/>
      <dgm:spPr/>
    </dgm:pt>
    <dgm:pt modelId="{624B96A1-9098-4848-8EA2-3FA6A47CCF04}" type="pres">
      <dgm:prSet presAssocID="{5625AE36-1F98-4CAB-BD73-813258C94D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FB3201-8DC6-4B8B-9F87-6AA43A0F0BEC}" type="presOf" srcId="{F5CE97BF-7773-4AE8-A7D0-A640EEE5A2CE}" destId="{847DE097-7513-41BA-8079-CB55354E71EF}" srcOrd="0" destOrd="0" presId="urn:microsoft.com/office/officeart/2018/5/layout/IconCircleLabelList"/>
    <dgm:cxn modelId="{07810034-109E-4B68-8BDD-F5056C9B87A1}" srcId="{1858A3BB-D2E8-4421-B659-B920AA2B4C50}" destId="{F5CE97BF-7773-4AE8-A7D0-A640EEE5A2CE}" srcOrd="1" destOrd="0" parTransId="{DA284814-5F28-44FF-90C4-33B5D007EEA0}" sibTransId="{E54A9723-F5CC-4C0E-ABE6-CD86094C0C6F}"/>
    <dgm:cxn modelId="{7EE3CB6E-54E9-43D9-83E9-E3D9E3E4AE4B}" type="presOf" srcId="{5625AE36-1F98-4CAB-BD73-813258C94D07}" destId="{624B96A1-9098-4848-8EA2-3FA6A47CCF04}" srcOrd="0" destOrd="0" presId="urn:microsoft.com/office/officeart/2018/5/layout/IconCircleLabelList"/>
    <dgm:cxn modelId="{69FB68B1-ECB1-4156-8FBC-04588B25AE2B}" type="presOf" srcId="{1858A3BB-D2E8-4421-B659-B920AA2B4C50}" destId="{C364180E-8116-40AB-9ABA-133CBFC85604}" srcOrd="0" destOrd="0" presId="urn:microsoft.com/office/officeart/2018/5/layout/IconCircleLabelList"/>
    <dgm:cxn modelId="{A2F1E5E4-7637-4464-8647-9539CAECD4A2}" srcId="{1858A3BB-D2E8-4421-B659-B920AA2B4C50}" destId="{504A5087-71C5-454A-8E4F-8BDFF315E115}" srcOrd="0" destOrd="0" parTransId="{BB5B1339-D3DA-45F5-9EC5-06B4CC65A166}" sibTransId="{3EABFE2A-020E-4690-AC8D-1DC5668329F2}"/>
    <dgm:cxn modelId="{311A76E5-417F-4291-BE4B-50EAB2CEEC94}" srcId="{1858A3BB-D2E8-4421-B659-B920AA2B4C50}" destId="{5625AE36-1F98-4CAB-BD73-813258C94D07}" srcOrd="2" destOrd="0" parTransId="{A27C68AB-1D10-42E4-BCC9-F5F5D1CA4995}" sibTransId="{13D7CBC1-391A-47C9-B573-4CBFECD73992}"/>
    <dgm:cxn modelId="{54E8CDEA-05F4-4392-813A-D7A83B75862B}" type="presOf" srcId="{504A5087-71C5-454A-8E4F-8BDFF315E115}" destId="{6BA6F38B-B383-4434-BEBC-076B60F3059C}" srcOrd="0" destOrd="0" presId="urn:microsoft.com/office/officeart/2018/5/layout/IconCircleLabelList"/>
    <dgm:cxn modelId="{C45B33D1-68C2-46A5-8E25-2DF4971D16DC}" type="presParOf" srcId="{C364180E-8116-40AB-9ABA-133CBFC85604}" destId="{0B240512-A003-4377-92A1-B1CDCE0D2454}" srcOrd="0" destOrd="0" presId="urn:microsoft.com/office/officeart/2018/5/layout/IconCircleLabelList"/>
    <dgm:cxn modelId="{9F10E6B1-FF98-4519-BBE7-8B01F8374712}" type="presParOf" srcId="{0B240512-A003-4377-92A1-B1CDCE0D2454}" destId="{6CA01816-7F6C-47B3-927F-C2FB8653E788}" srcOrd="0" destOrd="0" presId="urn:microsoft.com/office/officeart/2018/5/layout/IconCircleLabelList"/>
    <dgm:cxn modelId="{25FA42AA-720B-4515-B637-D7A8FCFF4404}" type="presParOf" srcId="{0B240512-A003-4377-92A1-B1CDCE0D2454}" destId="{4B507561-7A24-49D8-853F-BED90C9558EE}" srcOrd="1" destOrd="0" presId="urn:microsoft.com/office/officeart/2018/5/layout/IconCircleLabelList"/>
    <dgm:cxn modelId="{21E13E25-E3FE-4FD5-A5E2-6B1715E63E15}" type="presParOf" srcId="{0B240512-A003-4377-92A1-B1CDCE0D2454}" destId="{32D2818F-4E16-45DB-A74A-C07B2A86A93C}" srcOrd="2" destOrd="0" presId="urn:microsoft.com/office/officeart/2018/5/layout/IconCircleLabelList"/>
    <dgm:cxn modelId="{3061CC73-042C-472D-8BA0-AEF16A07FA90}" type="presParOf" srcId="{0B240512-A003-4377-92A1-B1CDCE0D2454}" destId="{6BA6F38B-B383-4434-BEBC-076B60F3059C}" srcOrd="3" destOrd="0" presId="urn:microsoft.com/office/officeart/2018/5/layout/IconCircleLabelList"/>
    <dgm:cxn modelId="{56B14F7B-492C-410A-A8D4-16B0665F3005}" type="presParOf" srcId="{C364180E-8116-40AB-9ABA-133CBFC85604}" destId="{2C2E9558-2B65-4EB0-97E5-398F0B3B7349}" srcOrd="1" destOrd="0" presId="urn:microsoft.com/office/officeart/2018/5/layout/IconCircleLabelList"/>
    <dgm:cxn modelId="{B405AEF0-B05A-4014-AE12-F91A2967E072}" type="presParOf" srcId="{C364180E-8116-40AB-9ABA-133CBFC85604}" destId="{8A82A8AD-248F-468F-9A12-11871D7EFC13}" srcOrd="2" destOrd="0" presId="urn:microsoft.com/office/officeart/2018/5/layout/IconCircleLabelList"/>
    <dgm:cxn modelId="{FF5D302B-4523-4702-B55B-CB14A43FAFA1}" type="presParOf" srcId="{8A82A8AD-248F-468F-9A12-11871D7EFC13}" destId="{EAFDA5B4-ECAA-4248-9EA8-8C8F8061255B}" srcOrd="0" destOrd="0" presId="urn:microsoft.com/office/officeart/2018/5/layout/IconCircleLabelList"/>
    <dgm:cxn modelId="{DBB05432-00FE-4B78-9081-412FA7D2D0C2}" type="presParOf" srcId="{8A82A8AD-248F-468F-9A12-11871D7EFC13}" destId="{9C38D54D-FAAB-45DC-BA28-5F453E262D8E}" srcOrd="1" destOrd="0" presId="urn:microsoft.com/office/officeart/2018/5/layout/IconCircleLabelList"/>
    <dgm:cxn modelId="{887B3C88-CB38-4A0A-B035-D2003257F09E}" type="presParOf" srcId="{8A82A8AD-248F-468F-9A12-11871D7EFC13}" destId="{6D3BEAD4-6123-42FB-92B3-4BA5B769CAE6}" srcOrd="2" destOrd="0" presId="urn:microsoft.com/office/officeart/2018/5/layout/IconCircleLabelList"/>
    <dgm:cxn modelId="{9E64EB94-4DEA-4918-8EE4-01BEC66BEEE4}" type="presParOf" srcId="{8A82A8AD-248F-468F-9A12-11871D7EFC13}" destId="{847DE097-7513-41BA-8079-CB55354E71EF}" srcOrd="3" destOrd="0" presId="urn:microsoft.com/office/officeart/2018/5/layout/IconCircleLabelList"/>
    <dgm:cxn modelId="{2112A700-40A8-4DB2-8899-F04399DA8732}" type="presParOf" srcId="{C364180E-8116-40AB-9ABA-133CBFC85604}" destId="{FF595978-8297-439B-BDA7-DE0B2EB3111E}" srcOrd="3" destOrd="0" presId="urn:microsoft.com/office/officeart/2018/5/layout/IconCircleLabelList"/>
    <dgm:cxn modelId="{8E75B471-3FA8-4635-8DAE-5649C5C49F14}" type="presParOf" srcId="{C364180E-8116-40AB-9ABA-133CBFC85604}" destId="{1B89AE4B-0D11-412B-B106-FA85907A2244}" srcOrd="4" destOrd="0" presId="urn:microsoft.com/office/officeart/2018/5/layout/IconCircleLabelList"/>
    <dgm:cxn modelId="{A04563A9-A935-45D2-B39F-9C7BFF75ADF8}" type="presParOf" srcId="{1B89AE4B-0D11-412B-B106-FA85907A2244}" destId="{BE0E216D-9372-404B-851F-4689C4057E47}" srcOrd="0" destOrd="0" presId="urn:microsoft.com/office/officeart/2018/5/layout/IconCircleLabelList"/>
    <dgm:cxn modelId="{334671D6-1F0A-4FAB-9FF1-D17B9583509C}" type="presParOf" srcId="{1B89AE4B-0D11-412B-B106-FA85907A2244}" destId="{FA251F91-15BB-4C8B-A267-733D64F92E12}" srcOrd="1" destOrd="0" presId="urn:microsoft.com/office/officeart/2018/5/layout/IconCircleLabelList"/>
    <dgm:cxn modelId="{A9A62A9C-D8B2-4EF0-89BC-740BC449F31F}" type="presParOf" srcId="{1B89AE4B-0D11-412B-B106-FA85907A2244}" destId="{DBCC3386-52CF-4E93-AC69-EE6BC0E46A77}" srcOrd="2" destOrd="0" presId="urn:microsoft.com/office/officeart/2018/5/layout/IconCircleLabelList"/>
    <dgm:cxn modelId="{B2ABDCFC-83E7-42E9-987D-4632B37C06B8}" type="presParOf" srcId="{1B89AE4B-0D11-412B-B106-FA85907A2244}" destId="{624B96A1-9098-4848-8EA2-3FA6A47CCF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80CD0-7B09-460C-9182-52B5B5A75A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6B89B1-92BC-497F-AAA7-3DE4C17B37E7}">
      <dgm:prSet/>
      <dgm:spPr/>
      <dgm:t>
        <a:bodyPr/>
        <a:lstStyle/>
        <a:p>
          <a:r>
            <a:rPr lang="en-IE" dirty="0"/>
            <a:t>Public Standard Version</a:t>
          </a:r>
        </a:p>
      </dgm:t>
    </dgm:pt>
    <dgm:pt modelId="{820DFC31-7568-4EE5-ABD7-D4FA2129CD71}" type="parTrans" cxnId="{EC9DCE1B-6CC6-4397-B50B-F3C52076B0ED}">
      <dgm:prSet/>
      <dgm:spPr/>
      <dgm:t>
        <a:bodyPr/>
        <a:lstStyle/>
        <a:p>
          <a:endParaRPr lang="en-US"/>
        </a:p>
      </dgm:t>
    </dgm:pt>
    <dgm:pt modelId="{68C38C10-E96B-4E98-B8F3-2EC8154B1EE6}" type="sibTrans" cxnId="{EC9DCE1B-6CC6-4397-B50B-F3C52076B0ED}">
      <dgm:prSet/>
      <dgm:spPr/>
      <dgm:t>
        <a:bodyPr/>
        <a:lstStyle/>
        <a:p>
          <a:endParaRPr lang="en-US"/>
        </a:p>
      </dgm:t>
    </dgm:pt>
    <dgm:pt modelId="{700E9221-A1AA-46EA-AC52-969E52CA8A74}">
      <dgm:prSet/>
      <dgm:spPr/>
      <dgm:t>
        <a:bodyPr/>
        <a:lstStyle/>
        <a:p>
          <a:r>
            <a:rPr lang="en-IE" dirty="0"/>
            <a:t>Company Version </a:t>
          </a:r>
          <a:endParaRPr lang="en-US" dirty="0"/>
        </a:p>
      </dgm:t>
    </dgm:pt>
    <dgm:pt modelId="{FB676A1C-3297-40ED-A0E1-068F24C10E8A}" type="parTrans" cxnId="{1CC0FF17-8BC5-403E-9F19-5B4540DE0CB7}">
      <dgm:prSet/>
      <dgm:spPr/>
      <dgm:t>
        <a:bodyPr/>
        <a:lstStyle/>
        <a:p>
          <a:endParaRPr lang="en-US"/>
        </a:p>
      </dgm:t>
    </dgm:pt>
    <dgm:pt modelId="{43F7FE68-CEB0-4717-B33C-5A3CD370C3D4}" type="sibTrans" cxnId="{1CC0FF17-8BC5-403E-9F19-5B4540DE0CB7}">
      <dgm:prSet/>
      <dgm:spPr/>
      <dgm:t>
        <a:bodyPr/>
        <a:lstStyle/>
        <a:p>
          <a:endParaRPr lang="en-US"/>
        </a:p>
      </dgm:t>
    </dgm:pt>
    <dgm:pt modelId="{133CC436-0C8C-4A24-8B9D-198F65157B2C}" type="pres">
      <dgm:prSet presAssocID="{A0780CD0-7B09-460C-9182-52B5B5A75AF1}" presName="root" presStyleCnt="0">
        <dgm:presLayoutVars>
          <dgm:dir/>
          <dgm:resizeHandles val="exact"/>
        </dgm:presLayoutVars>
      </dgm:prSet>
      <dgm:spPr/>
    </dgm:pt>
    <dgm:pt modelId="{CEAFCA64-3B76-4A32-8088-F41D7C4DD624}" type="pres">
      <dgm:prSet presAssocID="{796B89B1-92BC-497F-AAA7-3DE4C17B37E7}" presName="compNode" presStyleCnt="0"/>
      <dgm:spPr/>
    </dgm:pt>
    <dgm:pt modelId="{90D63A3F-ED56-4832-96D6-3CC73C122D78}" type="pres">
      <dgm:prSet presAssocID="{796B89B1-92BC-497F-AAA7-3DE4C17B37E7}" presName="bgRect" presStyleLbl="bgShp" presStyleIdx="0" presStyleCnt="2" custLinFactNeighborX="-4561" custLinFactNeighborY="1164"/>
      <dgm:spPr/>
    </dgm:pt>
    <dgm:pt modelId="{56DF1663-A5CB-4CF5-AED2-5CB0162E6481}" type="pres">
      <dgm:prSet presAssocID="{796B89B1-92BC-497F-AAA7-3DE4C17B37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308CFC-A41D-4CC0-BB68-A0960CFDBBF3}" type="pres">
      <dgm:prSet presAssocID="{796B89B1-92BC-497F-AAA7-3DE4C17B37E7}" presName="spaceRect" presStyleCnt="0"/>
      <dgm:spPr/>
    </dgm:pt>
    <dgm:pt modelId="{3E958553-8BD1-4A46-A6EB-D102E1B86A83}" type="pres">
      <dgm:prSet presAssocID="{796B89B1-92BC-497F-AAA7-3DE4C17B37E7}" presName="parTx" presStyleLbl="revTx" presStyleIdx="0" presStyleCnt="2">
        <dgm:presLayoutVars>
          <dgm:chMax val="0"/>
          <dgm:chPref val="0"/>
        </dgm:presLayoutVars>
      </dgm:prSet>
      <dgm:spPr/>
    </dgm:pt>
    <dgm:pt modelId="{77502990-406F-4388-BB5D-139A3889AEA1}" type="pres">
      <dgm:prSet presAssocID="{68C38C10-E96B-4E98-B8F3-2EC8154B1EE6}" presName="sibTrans" presStyleCnt="0"/>
      <dgm:spPr/>
    </dgm:pt>
    <dgm:pt modelId="{3654E911-BFDE-405F-A03D-6AF3F202E58C}" type="pres">
      <dgm:prSet presAssocID="{700E9221-A1AA-46EA-AC52-969E52CA8A74}" presName="compNode" presStyleCnt="0"/>
      <dgm:spPr/>
    </dgm:pt>
    <dgm:pt modelId="{1CADE998-989C-486E-86AD-930EB4257E62}" type="pres">
      <dgm:prSet presAssocID="{700E9221-A1AA-46EA-AC52-969E52CA8A74}" presName="bgRect" presStyleLbl="bgShp" presStyleIdx="1" presStyleCnt="2"/>
      <dgm:spPr/>
    </dgm:pt>
    <dgm:pt modelId="{EB6CD19D-D73D-41C1-B475-D2144EA150F3}" type="pres">
      <dgm:prSet presAssocID="{700E9221-A1AA-46EA-AC52-969E52CA8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DD2C74E-7839-4AA7-A836-937BA3AC8B31}" type="pres">
      <dgm:prSet presAssocID="{700E9221-A1AA-46EA-AC52-969E52CA8A74}" presName="spaceRect" presStyleCnt="0"/>
      <dgm:spPr/>
    </dgm:pt>
    <dgm:pt modelId="{FB791667-D933-428E-ACFC-3684CF47E1B8}" type="pres">
      <dgm:prSet presAssocID="{700E9221-A1AA-46EA-AC52-969E52CA8A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C0FF17-8BC5-403E-9F19-5B4540DE0CB7}" srcId="{A0780CD0-7B09-460C-9182-52B5B5A75AF1}" destId="{700E9221-A1AA-46EA-AC52-969E52CA8A74}" srcOrd="1" destOrd="0" parTransId="{FB676A1C-3297-40ED-A0E1-068F24C10E8A}" sibTransId="{43F7FE68-CEB0-4717-B33C-5A3CD370C3D4}"/>
    <dgm:cxn modelId="{EC9DCE1B-6CC6-4397-B50B-F3C52076B0ED}" srcId="{A0780CD0-7B09-460C-9182-52B5B5A75AF1}" destId="{796B89B1-92BC-497F-AAA7-3DE4C17B37E7}" srcOrd="0" destOrd="0" parTransId="{820DFC31-7568-4EE5-ABD7-D4FA2129CD71}" sibTransId="{68C38C10-E96B-4E98-B8F3-2EC8154B1EE6}"/>
    <dgm:cxn modelId="{0AA32646-D374-457D-ABFD-012CD09526C8}" type="presOf" srcId="{796B89B1-92BC-497F-AAA7-3DE4C17B37E7}" destId="{3E958553-8BD1-4A46-A6EB-D102E1B86A83}" srcOrd="0" destOrd="0" presId="urn:microsoft.com/office/officeart/2018/2/layout/IconVerticalSolidList"/>
    <dgm:cxn modelId="{4C01324E-2D74-4756-981E-19EEABDD0E3A}" type="presOf" srcId="{A0780CD0-7B09-460C-9182-52B5B5A75AF1}" destId="{133CC436-0C8C-4A24-8B9D-198F65157B2C}" srcOrd="0" destOrd="0" presId="urn:microsoft.com/office/officeart/2018/2/layout/IconVerticalSolidList"/>
    <dgm:cxn modelId="{613C8EE1-FD09-4929-B770-62C551A38491}" type="presOf" srcId="{700E9221-A1AA-46EA-AC52-969E52CA8A74}" destId="{FB791667-D933-428E-ACFC-3684CF47E1B8}" srcOrd="0" destOrd="0" presId="urn:microsoft.com/office/officeart/2018/2/layout/IconVerticalSolidList"/>
    <dgm:cxn modelId="{B5700A73-1C86-4D61-AFB2-3E98608E302F}" type="presParOf" srcId="{133CC436-0C8C-4A24-8B9D-198F65157B2C}" destId="{CEAFCA64-3B76-4A32-8088-F41D7C4DD624}" srcOrd="0" destOrd="0" presId="urn:microsoft.com/office/officeart/2018/2/layout/IconVerticalSolidList"/>
    <dgm:cxn modelId="{BB9FA392-CC65-4A16-8D21-94CDD4B02B5F}" type="presParOf" srcId="{CEAFCA64-3B76-4A32-8088-F41D7C4DD624}" destId="{90D63A3F-ED56-4832-96D6-3CC73C122D78}" srcOrd="0" destOrd="0" presId="urn:microsoft.com/office/officeart/2018/2/layout/IconVerticalSolidList"/>
    <dgm:cxn modelId="{65E8304C-0FF2-47D6-8542-261F23079DC1}" type="presParOf" srcId="{CEAFCA64-3B76-4A32-8088-F41D7C4DD624}" destId="{56DF1663-A5CB-4CF5-AED2-5CB0162E6481}" srcOrd="1" destOrd="0" presId="urn:microsoft.com/office/officeart/2018/2/layout/IconVerticalSolidList"/>
    <dgm:cxn modelId="{A0D1EE2E-F731-4C5E-AC63-58A33693984B}" type="presParOf" srcId="{CEAFCA64-3B76-4A32-8088-F41D7C4DD624}" destId="{F9308CFC-A41D-4CC0-BB68-A0960CFDBBF3}" srcOrd="2" destOrd="0" presId="urn:microsoft.com/office/officeart/2018/2/layout/IconVerticalSolidList"/>
    <dgm:cxn modelId="{1428598E-23B7-42E0-9423-72C74DDD8DA8}" type="presParOf" srcId="{CEAFCA64-3B76-4A32-8088-F41D7C4DD624}" destId="{3E958553-8BD1-4A46-A6EB-D102E1B86A83}" srcOrd="3" destOrd="0" presId="urn:microsoft.com/office/officeart/2018/2/layout/IconVerticalSolidList"/>
    <dgm:cxn modelId="{EF21C05E-894B-4A73-B20C-1D0525C7EAFE}" type="presParOf" srcId="{133CC436-0C8C-4A24-8B9D-198F65157B2C}" destId="{77502990-406F-4388-BB5D-139A3889AEA1}" srcOrd="1" destOrd="0" presId="urn:microsoft.com/office/officeart/2018/2/layout/IconVerticalSolidList"/>
    <dgm:cxn modelId="{86C8848A-95BD-4A61-BAFF-7C806E2622F2}" type="presParOf" srcId="{133CC436-0C8C-4A24-8B9D-198F65157B2C}" destId="{3654E911-BFDE-405F-A03D-6AF3F202E58C}" srcOrd="2" destOrd="0" presId="urn:microsoft.com/office/officeart/2018/2/layout/IconVerticalSolidList"/>
    <dgm:cxn modelId="{104120A3-26F2-4C95-88E2-EB55788C2FA1}" type="presParOf" srcId="{3654E911-BFDE-405F-A03D-6AF3F202E58C}" destId="{1CADE998-989C-486E-86AD-930EB4257E62}" srcOrd="0" destOrd="0" presId="urn:microsoft.com/office/officeart/2018/2/layout/IconVerticalSolidList"/>
    <dgm:cxn modelId="{45750F43-E663-4815-AF3D-E2A042A36032}" type="presParOf" srcId="{3654E911-BFDE-405F-A03D-6AF3F202E58C}" destId="{EB6CD19D-D73D-41C1-B475-D2144EA150F3}" srcOrd="1" destOrd="0" presId="urn:microsoft.com/office/officeart/2018/2/layout/IconVerticalSolidList"/>
    <dgm:cxn modelId="{133E76C2-DA94-4169-891C-454807846E0C}" type="presParOf" srcId="{3654E911-BFDE-405F-A03D-6AF3F202E58C}" destId="{5DD2C74E-7839-4AA7-A836-937BA3AC8B31}" srcOrd="2" destOrd="0" presId="urn:microsoft.com/office/officeart/2018/2/layout/IconVerticalSolidList"/>
    <dgm:cxn modelId="{A83CD3A5-EEBC-4097-947F-3E4D7524D163}" type="presParOf" srcId="{3654E911-BFDE-405F-A03D-6AF3F202E58C}" destId="{FB791667-D933-428E-ACFC-3684CF47E1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79C8F6-62D9-4EF8-91B1-8F853CA8335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0FBB4C-6254-44E3-AB12-31F0CD269664}">
      <dgm:prSet/>
      <dgm:spPr/>
      <dgm:t>
        <a:bodyPr/>
        <a:lstStyle/>
        <a:p>
          <a:r>
            <a:rPr lang="en-IE"/>
            <a:t>Finish Basic Designs</a:t>
          </a:r>
          <a:endParaRPr lang="en-US"/>
        </a:p>
      </dgm:t>
    </dgm:pt>
    <dgm:pt modelId="{5D6D9B8E-2E03-438E-9908-92DFFA3B759E}" type="parTrans" cxnId="{975BCEAB-1BB2-4C46-A331-B3DE4D6F8F0D}">
      <dgm:prSet/>
      <dgm:spPr/>
      <dgm:t>
        <a:bodyPr/>
        <a:lstStyle/>
        <a:p>
          <a:endParaRPr lang="en-US"/>
        </a:p>
      </dgm:t>
    </dgm:pt>
    <dgm:pt modelId="{F034CF0F-35D7-4497-843E-6CF31F1889C3}" type="sibTrans" cxnId="{975BCEAB-1BB2-4C46-A331-B3DE4D6F8F0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CC6FD5A-A458-45AB-908F-CF8465EB858B}">
      <dgm:prSet/>
      <dgm:spPr/>
      <dgm:t>
        <a:bodyPr/>
        <a:lstStyle/>
        <a:p>
          <a:r>
            <a:rPr lang="en-IE"/>
            <a:t>Finish Database Design</a:t>
          </a:r>
          <a:endParaRPr lang="en-US"/>
        </a:p>
      </dgm:t>
    </dgm:pt>
    <dgm:pt modelId="{D20C19C4-957E-4501-80AC-75EE6ED3E410}" type="parTrans" cxnId="{730A3C4B-2AFF-4CE4-8AE3-FB6BBEEC3A4C}">
      <dgm:prSet/>
      <dgm:spPr/>
      <dgm:t>
        <a:bodyPr/>
        <a:lstStyle/>
        <a:p>
          <a:endParaRPr lang="en-US"/>
        </a:p>
      </dgm:t>
    </dgm:pt>
    <dgm:pt modelId="{F4883AFA-14FD-474D-B51A-A0BE85893E0A}" type="sibTrans" cxnId="{730A3C4B-2AFF-4CE4-8AE3-FB6BBEEC3A4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A3E592E-320D-4A9F-92CD-ACA762B44686}">
      <dgm:prSet/>
      <dgm:spPr/>
      <dgm:t>
        <a:bodyPr/>
        <a:lstStyle/>
        <a:p>
          <a:r>
            <a:rPr lang="en-IE"/>
            <a:t>Implement the Basic Designs and the functionality of the app</a:t>
          </a:r>
          <a:endParaRPr lang="en-US"/>
        </a:p>
      </dgm:t>
    </dgm:pt>
    <dgm:pt modelId="{86394CED-B54C-46EB-9B1F-639769E1D8AF}" type="parTrans" cxnId="{132E3D63-B0BA-4537-8FE2-8F4D0034A1E8}">
      <dgm:prSet/>
      <dgm:spPr/>
      <dgm:t>
        <a:bodyPr/>
        <a:lstStyle/>
        <a:p>
          <a:endParaRPr lang="en-US"/>
        </a:p>
      </dgm:t>
    </dgm:pt>
    <dgm:pt modelId="{A12C0F3C-C954-48E7-A6FD-CBD7DE72AC42}" type="sibTrans" cxnId="{132E3D63-B0BA-4537-8FE2-8F4D0034A1E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31DA904-E002-4B4B-A716-D87A03E2C618}">
      <dgm:prSet/>
      <dgm:spPr/>
      <dgm:t>
        <a:bodyPr/>
        <a:lstStyle/>
        <a:p>
          <a:r>
            <a:rPr lang="en-IE"/>
            <a:t>Improve the UX Designs </a:t>
          </a:r>
          <a:endParaRPr lang="en-US"/>
        </a:p>
      </dgm:t>
    </dgm:pt>
    <dgm:pt modelId="{B432FF6E-74CB-41EB-A2F9-2DDC28EBA7BC}" type="parTrans" cxnId="{9477B425-ED12-441A-9152-2C13AEFAC89E}">
      <dgm:prSet/>
      <dgm:spPr/>
      <dgm:t>
        <a:bodyPr/>
        <a:lstStyle/>
        <a:p>
          <a:endParaRPr lang="en-US"/>
        </a:p>
      </dgm:t>
    </dgm:pt>
    <dgm:pt modelId="{922F41E9-C9B5-42CF-8F6D-637F0025F37E}" type="sibTrans" cxnId="{9477B425-ED12-441A-9152-2C13AEFAC89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589202C-0B1C-41E8-B132-1785DA20C695}">
      <dgm:prSet/>
      <dgm:spPr/>
      <dgm:t>
        <a:bodyPr/>
        <a:lstStyle/>
        <a:p>
          <a:r>
            <a:rPr lang="en-IE"/>
            <a:t>Implement the UX Designs</a:t>
          </a:r>
          <a:endParaRPr lang="en-US"/>
        </a:p>
      </dgm:t>
    </dgm:pt>
    <dgm:pt modelId="{B3B129F0-5D9E-4B90-A682-0DF7EB38FAC5}" type="parTrans" cxnId="{AD3F11D3-3441-4986-A589-46FB7CEB2FCD}">
      <dgm:prSet/>
      <dgm:spPr/>
      <dgm:t>
        <a:bodyPr/>
        <a:lstStyle/>
        <a:p>
          <a:endParaRPr lang="en-US"/>
        </a:p>
      </dgm:t>
    </dgm:pt>
    <dgm:pt modelId="{6E0E3309-4218-4939-A189-81D8E3774CE6}" type="sibTrans" cxnId="{AD3F11D3-3441-4986-A589-46FB7CEB2FC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194C819-07FB-4941-A967-80FA10DB4837}">
      <dgm:prSet/>
      <dgm:spPr/>
      <dgm:t>
        <a:bodyPr/>
        <a:lstStyle/>
        <a:p>
          <a:r>
            <a:rPr lang="en-IE"/>
            <a:t>Test the App</a:t>
          </a:r>
          <a:endParaRPr lang="en-US"/>
        </a:p>
      </dgm:t>
    </dgm:pt>
    <dgm:pt modelId="{4E1C65B5-1D78-419D-9B69-C53E2BF27A78}" type="parTrans" cxnId="{0A1A7C7E-8FF7-4578-98D3-45BA364F0F48}">
      <dgm:prSet/>
      <dgm:spPr/>
      <dgm:t>
        <a:bodyPr/>
        <a:lstStyle/>
        <a:p>
          <a:endParaRPr lang="en-US"/>
        </a:p>
      </dgm:t>
    </dgm:pt>
    <dgm:pt modelId="{28C9A9DD-2031-475F-BD7C-9744533D6AD9}" type="sibTrans" cxnId="{0A1A7C7E-8FF7-4578-98D3-45BA364F0F48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152E3A24-F4D6-4799-A4B3-4915355A7ADF}" type="pres">
      <dgm:prSet presAssocID="{3779C8F6-62D9-4EF8-91B1-8F853CA83357}" presName="Name0" presStyleCnt="0">
        <dgm:presLayoutVars>
          <dgm:animLvl val="lvl"/>
          <dgm:resizeHandles val="exact"/>
        </dgm:presLayoutVars>
      </dgm:prSet>
      <dgm:spPr/>
    </dgm:pt>
    <dgm:pt modelId="{EB1CFE2C-3071-4CDB-9C64-266B7A08D1F9}" type="pres">
      <dgm:prSet presAssocID="{2C0FBB4C-6254-44E3-AB12-31F0CD269664}" presName="compositeNode" presStyleCnt="0">
        <dgm:presLayoutVars>
          <dgm:bulletEnabled val="1"/>
        </dgm:presLayoutVars>
      </dgm:prSet>
      <dgm:spPr/>
    </dgm:pt>
    <dgm:pt modelId="{729172AA-B87C-488C-A40E-A6A5957C15FD}" type="pres">
      <dgm:prSet presAssocID="{2C0FBB4C-6254-44E3-AB12-31F0CD269664}" presName="bgRect" presStyleLbl="alignNode1" presStyleIdx="0" presStyleCnt="6"/>
      <dgm:spPr/>
    </dgm:pt>
    <dgm:pt modelId="{E51E42BE-EA06-46AD-9FD8-CA06544AE683}" type="pres">
      <dgm:prSet presAssocID="{F034CF0F-35D7-4497-843E-6CF31F1889C3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4433EB8-8CC3-4805-9FF8-9881E4B8DB4E}" type="pres">
      <dgm:prSet presAssocID="{2C0FBB4C-6254-44E3-AB12-31F0CD269664}" presName="nodeRect" presStyleLbl="alignNode1" presStyleIdx="0" presStyleCnt="6">
        <dgm:presLayoutVars>
          <dgm:bulletEnabled val="1"/>
        </dgm:presLayoutVars>
      </dgm:prSet>
      <dgm:spPr/>
    </dgm:pt>
    <dgm:pt modelId="{C1523739-42EB-429D-ACE9-F502193DBB9E}" type="pres">
      <dgm:prSet presAssocID="{F034CF0F-35D7-4497-843E-6CF31F1889C3}" presName="sibTrans" presStyleCnt="0"/>
      <dgm:spPr/>
    </dgm:pt>
    <dgm:pt modelId="{D396C2EF-7F1B-4A24-863F-55849027D804}" type="pres">
      <dgm:prSet presAssocID="{BCC6FD5A-A458-45AB-908F-CF8465EB858B}" presName="compositeNode" presStyleCnt="0">
        <dgm:presLayoutVars>
          <dgm:bulletEnabled val="1"/>
        </dgm:presLayoutVars>
      </dgm:prSet>
      <dgm:spPr/>
    </dgm:pt>
    <dgm:pt modelId="{84C2AB65-DC9F-4257-81D9-7302DFD681F3}" type="pres">
      <dgm:prSet presAssocID="{BCC6FD5A-A458-45AB-908F-CF8465EB858B}" presName="bgRect" presStyleLbl="alignNode1" presStyleIdx="1" presStyleCnt="6"/>
      <dgm:spPr/>
    </dgm:pt>
    <dgm:pt modelId="{37A50378-BA53-4440-B3A5-EC996FF10451}" type="pres">
      <dgm:prSet presAssocID="{F4883AFA-14FD-474D-B51A-A0BE85893E0A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821B7DC5-EA2D-4CA4-A997-DA26DA7ABD18}" type="pres">
      <dgm:prSet presAssocID="{BCC6FD5A-A458-45AB-908F-CF8465EB858B}" presName="nodeRect" presStyleLbl="alignNode1" presStyleIdx="1" presStyleCnt="6">
        <dgm:presLayoutVars>
          <dgm:bulletEnabled val="1"/>
        </dgm:presLayoutVars>
      </dgm:prSet>
      <dgm:spPr/>
    </dgm:pt>
    <dgm:pt modelId="{DA65976E-D1D5-4D8F-A558-70832DD7C16E}" type="pres">
      <dgm:prSet presAssocID="{F4883AFA-14FD-474D-B51A-A0BE85893E0A}" presName="sibTrans" presStyleCnt="0"/>
      <dgm:spPr/>
    </dgm:pt>
    <dgm:pt modelId="{77C369EF-CB7B-492D-946E-997FD835A6DE}" type="pres">
      <dgm:prSet presAssocID="{FA3E592E-320D-4A9F-92CD-ACA762B44686}" presName="compositeNode" presStyleCnt="0">
        <dgm:presLayoutVars>
          <dgm:bulletEnabled val="1"/>
        </dgm:presLayoutVars>
      </dgm:prSet>
      <dgm:spPr/>
    </dgm:pt>
    <dgm:pt modelId="{98F71E9B-11C3-43AE-9F47-A183283BD04B}" type="pres">
      <dgm:prSet presAssocID="{FA3E592E-320D-4A9F-92CD-ACA762B44686}" presName="bgRect" presStyleLbl="alignNode1" presStyleIdx="2" presStyleCnt="6"/>
      <dgm:spPr/>
    </dgm:pt>
    <dgm:pt modelId="{F8003D4B-2EA7-4A81-B88E-E4159A915C4A}" type="pres">
      <dgm:prSet presAssocID="{A12C0F3C-C954-48E7-A6FD-CBD7DE72AC42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C081A1DA-5A73-4FA3-B019-5BDC43971A8A}" type="pres">
      <dgm:prSet presAssocID="{FA3E592E-320D-4A9F-92CD-ACA762B44686}" presName="nodeRect" presStyleLbl="alignNode1" presStyleIdx="2" presStyleCnt="6">
        <dgm:presLayoutVars>
          <dgm:bulletEnabled val="1"/>
        </dgm:presLayoutVars>
      </dgm:prSet>
      <dgm:spPr/>
    </dgm:pt>
    <dgm:pt modelId="{45B43896-CFFB-4258-AE47-623E8B0B3B1E}" type="pres">
      <dgm:prSet presAssocID="{A12C0F3C-C954-48E7-A6FD-CBD7DE72AC42}" presName="sibTrans" presStyleCnt="0"/>
      <dgm:spPr/>
    </dgm:pt>
    <dgm:pt modelId="{596A142A-B0DB-40F2-A26C-86FB94A15A79}" type="pres">
      <dgm:prSet presAssocID="{031DA904-E002-4B4B-A716-D87A03E2C618}" presName="compositeNode" presStyleCnt="0">
        <dgm:presLayoutVars>
          <dgm:bulletEnabled val="1"/>
        </dgm:presLayoutVars>
      </dgm:prSet>
      <dgm:spPr/>
    </dgm:pt>
    <dgm:pt modelId="{F899118B-F136-49DD-9DF7-FBE22A81E304}" type="pres">
      <dgm:prSet presAssocID="{031DA904-E002-4B4B-A716-D87A03E2C618}" presName="bgRect" presStyleLbl="alignNode1" presStyleIdx="3" presStyleCnt="6"/>
      <dgm:spPr/>
    </dgm:pt>
    <dgm:pt modelId="{06D2394E-AB99-43F3-9F31-5B886574CE82}" type="pres">
      <dgm:prSet presAssocID="{922F41E9-C9B5-42CF-8F6D-637F0025F37E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66114159-EBAF-4880-A2E9-7A75650F3213}" type="pres">
      <dgm:prSet presAssocID="{031DA904-E002-4B4B-A716-D87A03E2C618}" presName="nodeRect" presStyleLbl="alignNode1" presStyleIdx="3" presStyleCnt="6">
        <dgm:presLayoutVars>
          <dgm:bulletEnabled val="1"/>
        </dgm:presLayoutVars>
      </dgm:prSet>
      <dgm:spPr/>
    </dgm:pt>
    <dgm:pt modelId="{FF5868D0-0019-4257-B455-2B1CB065E71F}" type="pres">
      <dgm:prSet presAssocID="{922F41E9-C9B5-42CF-8F6D-637F0025F37E}" presName="sibTrans" presStyleCnt="0"/>
      <dgm:spPr/>
    </dgm:pt>
    <dgm:pt modelId="{36F98FB3-1F72-4BD3-937B-18B84593CD62}" type="pres">
      <dgm:prSet presAssocID="{6589202C-0B1C-41E8-B132-1785DA20C695}" presName="compositeNode" presStyleCnt="0">
        <dgm:presLayoutVars>
          <dgm:bulletEnabled val="1"/>
        </dgm:presLayoutVars>
      </dgm:prSet>
      <dgm:spPr/>
    </dgm:pt>
    <dgm:pt modelId="{C76D924A-1DCF-4A61-82F2-B7C0EA24DF70}" type="pres">
      <dgm:prSet presAssocID="{6589202C-0B1C-41E8-B132-1785DA20C695}" presName="bgRect" presStyleLbl="alignNode1" presStyleIdx="4" presStyleCnt="6"/>
      <dgm:spPr/>
    </dgm:pt>
    <dgm:pt modelId="{A22CB42E-32D1-453D-ACFC-E2A57BBB8537}" type="pres">
      <dgm:prSet presAssocID="{6E0E3309-4218-4939-A189-81D8E3774CE6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4EA5EA87-5F22-49BB-BD72-B9DD57D5CA1A}" type="pres">
      <dgm:prSet presAssocID="{6589202C-0B1C-41E8-B132-1785DA20C695}" presName="nodeRect" presStyleLbl="alignNode1" presStyleIdx="4" presStyleCnt="6">
        <dgm:presLayoutVars>
          <dgm:bulletEnabled val="1"/>
        </dgm:presLayoutVars>
      </dgm:prSet>
      <dgm:spPr/>
    </dgm:pt>
    <dgm:pt modelId="{A110C7A3-C88E-4229-A604-216C9185364B}" type="pres">
      <dgm:prSet presAssocID="{6E0E3309-4218-4939-A189-81D8E3774CE6}" presName="sibTrans" presStyleCnt="0"/>
      <dgm:spPr/>
    </dgm:pt>
    <dgm:pt modelId="{A45A6DB5-405F-47EC-841C-EFF0C569DA14}" type="pres">
      <dgm:prSet presAssocID="{4194C819-07FB-4941-A967-80FA10DB4837}" presName="compositeNode" presStyleCnt="0">
        <dgm:presLayoutVars>
          <dgm:bulletEnabled val="1"/>
        </dgm:presLayoutVars>
      </dgm:prSet>
      <dgm:spPr/>
    </dgm:pt>
    <dgm:pt modelId="{B7CBB7C4-130A-497D-91AA-19D9827BAF63}" type="pres">
      <dgm:prSet presAssocID="{4194C819-07FB-4941-A967-80FA10DB4837}" presName="bgRect" presStyleLbl="alignNode1" presStyleIdx="5" presStyleCnt="6"/>
      <dgm:spPr/>
    </dgm:pt>
    <dgm:pt modelId="{20165407-953B-4A83-8B5E-1E0FD40066F2}" type="pres">
      <dgm:prSet presAssocID="{28C9A9DD-2031-475F-BD7C-9744533D6AD9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7846B04C-DBC0-4F25-907B-62C89991FAEB}" type="pres">
      <dgm:prSet presAssocID="{4194C819-07FB-4941-A967-80FA10DB4837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25EC4F03-E7E6-452E-8BEE-823E4EDC2F9B}" type="presOf" srcId="{922F41E9-C9B5-42CF-8F6D-637F0025F37E}" destId="{06D2394E-AB99-43F3-9F31-5B886574CE82}" srcOrd="0" destOrd="0" presId="urn:microsoft.com/office/officeart/2016/7/layout/LinearBlockProcessNumbered"/>
    <dgm:cxn modelId="{44616F1C-F6DC-44C4-9D68-64377C74B65C}" type="presOf" srcId="{6589202C-0B1C-41E8-B132-1785DA20C695}" destId="{C76D924A-1DCF-4A61-82F2-B7C0EA24DF70}" srcOrd="0" destOrd="0" presId="urn:microsoft.com/office/officeart/2016/7/layout/LinearBlockProcessNumbered"/>
    <dgm:cxn modelId="{9477B425-ED12-441A-9152-2C13AEFAC89E}" srcId="{3779C8F6-62D9-4EF8-91B1-8F853CA83357}" destId="{031DA904-E002-4B4B-A716-D87A03E2C618}" srcOrd="3" destOrd="0" parTransId="{B432FF6E-74CB-41EB-A2F9-2DDC28EBA7BC}" sibTransId="{922F41E9-C9B5-42CF-8F6D-637F0025F37E}"/>
    <dgm:cxn modelId="{F19F4430-3E84-4F17-B395-B5EB30A41B12}" type="presOf" srcId="{031DA904-E002-4B4B-A716-D87A03E2C618}" destId="{66114159-EBAF-4880-A2E9-7A75650F3213}" srcOrd="1" destOrd="0" presId="urn:microsoft.com/office/officeart/2016/7/layout/LinearBlockProcessNumbered"/>
    <dgm:cxn modelId="{B1F2BE3C-8B12-4499-9F8A-9334BDEE8FDB}" type="presOf" srcId="{28C9A9DD-2031-475F-BD7C-9744533D6AD9}" destId="{20165407-953B-4A83-8B5E-1E0FD40066F2}" srcOrd="0" destOrd="0" presId="urn:microsoft.com/office/officeart/2016/7/layout/LinearBlockProcessNumbered"/>
    <dgm:cxn modelId="{132E3D63-B0BA-4537-8FE2-8F4D0034A1E8}" srcId="{3779C8F6-62D9-4EF8-91B1-8F853CA83357}" destId="{FA3E592E-320D-4A9F-92CD-ACA762B44686}" srcOrd="2" destOrd="0" parTransId="{86394CED-B54C-46EB-9B1F-639769E1D8AF}" sibTransId="{A12C0F3C-C954-48E7-A6FD-CBD7DE72AC42}"/>
    <dgm:cxn modelId="{730A3C4B-2AFF-4CE4-8AE3-FB6BBEEC3A4C}" srcId="{3779C8F6-62D9-4EF8-91B1-8F853CA83357}" destId="{BCC6FD5A-A458-45AB-908F-CF8465EB858B}" srcOrd="1" destOrd="0" parTransId="{D20C19C4-957E-4501-80AC-75EE6ED3E410}" sibTransId="{F4883AFA-14FD-474D-B51A-A0BE85893E0A}"/>
    <dgm:cxn modelId="{3B0C6651-6D52-4995-8F5B-E3981960DB37}" type="presOf" srcId="{F4883AFA-14FD-474D-B51A-A0BE85893E0A}" destId="{37A50378-BA53-4440-B3A5-EC996FF10451}" srcOrd="0" destOrd="0" presId="urn:microsoft.com/office/officeart/2016/7/layout/LinearBlockProcessNumbered"/>
    <dgm:cxn modelId="{D43D7459-F490-402A-9203-4D4921F3D7E1}" type="presOf" srcId="{FA3E592E-320D-4A9F-92CD-ACA762B44686}" destId="{C081A1DA-5A73-4FA3-B019-5BDC43971A8A}" srcOrd="1" destOrd="0" presId="urn:microsoft.com/office/officeart/2016/7/layout/LinearBlockProcessNumbered"/>
    <dgm:cxn modelId="{0A1A7C7E-8FF7-4578-98D3-45BA364F0F48}" srcId="{3779C8F6-62D9-4EF8-91B1-8F853CA83357}" destId="{4194C819-07FB-4941-A967-80FA10DB4837}" srcOrd="5" destOrd="0" parTransId="{4E1C65B5-1D78-419D-9B69-C53E2BF27A78}" sibTransId="{28C9A9DD-2031-475F-BD7C-9744533D6AD9}"/>
    <dgm:cxn modelId="{70809982-7083-4AF7-9C77-0D286B68CE7B}" type="presOf" srcId="{031DA904-E002-4B4B-A716-D87A03E2C618}" destId="{F899118B-F136-49DD-9DF7-FBE22A81E304}" srcOrd="0" destOrd="0" presId="urn:microsoft.com/office/officeart/2016/7/layout/LinearBlockProcessNumbered"/>
    <dgm:cxn modelId="{975BCEAB-1BB2-4C46-A331-B3DE4D6F8F0D}" srcId="{3779C8F6-62D9-4EF8-91B1-8F853CA83357}" destId="{2C0FBB4C-6254-44E3-AB12-31F0CD269664}" srcOrd="0" destOrd="0" parTransId="{5D6D9B8E-2E03-438E-9908-92DFFA3B759E}" sibTransId="{F034CF0F-35D7-4497-843E-6CF31F1889C3}"/>
    <dgm:cxn modelId="{275A1BB1-15FF-434D-9C54-F65CB5E9651E}" type="presOf" srcId="{6E0E3309-4218-4939-A189-81D8E3774CE6}" destId="{A22CB42E-32D1-453D-ACFC-E2A57BBB8537}" srcOrd="0" destOrd="0" presId="urn:microsoft.com/office/officeart/2016/7/layout/LinearBlockProcessNumbered"/>
    <dgm:cxn modelId="{4C8C5FBD-E28E-4CF3-9059-AECF8B15ADD7}" type="presOf" srcId="{A12C0F3C-C954-48E7-A6FD-CBD7DE72AC42}" destId="{F8003D4B-2EA7-4A81-B88E-E4159A915C4A}" srcOrd="0" destOrd="0" presId="urn:microsoft.com/office/officeart/2016/7/layout/LinearBlockProcessNumbered"/>
    <dgm:cxn modelId="{FE50C9C4-3AD1-476D-9C0F-A0E497B7B9B7}" type="presOf" srcId="{2C0FBB4C-6254-44E3-AB12-31F0CD269664}" destId="{B4433EB8-8CC3-4805-9FF8-9881E4B8DB4E}" srcOrd="1" destOrd="0" presId="urn:microsoft.com/office/officeart/2016/7/layout/LinearBlockProcessNumbered"/>
    <dgm:cxn modelId="{3F6E75CB-BA2D-4D0D-A008-D7834DF35812}" type="presOf" srcId="{3779C8F6-62D9-4EF8-91B1-8F853CA83357}" destId="{152E3A24-F4D6-4799-A4B3-4915355A7ADF}" srcOrd="0" destOrd="0" presId="urn:microsoft.com/office/officeart/2016/7/layout/LinearBlockProcessNumbered"/>
    <dgm:cxn modelId="{AD3F11D3-3441-4986-A589-46FB7CEB2FCD}" srcId="{3779C8F6-62D9-4EF8-91B1-8F853CA83357}" destId="{6589202C-0B1C-41E8-B132-1785DA20C695}" srcOrd="4" destOrd="0" parTransId="{B3B129F0-5D9E-4B90-A682-0DF7EB38FAC5}" sibTransId="{6E0E3309-4218-4939-A189-81D8E3774CE6}"/>
    <dgm:cxn modelId="{BB923FDC-089C-44F3-8F65-7E73363B6B67}" type="presOf" srcId="{BCC6FD5A-A458-45AB-908F-CF8465EB858B}" destId="{84C2AB65-DC9F-4257-81D9-7302DFD681F3}" srcOrd="0" destOrd="0" presId="urn:microsoft.com/office/officeart/2016/7/layout/LinearBlockProcessNumbered"/>
    <dgm:cxn modelId="{1E217DDD-0D09-406D-B1C6-C0A42EFE94F2}" type="presOf" srcId="{BCC6FD5A-A458-45AB-908F-CF8465EB858B}" destId="{821B7DC5-EA2D-4CA4-A997-DA26DA7ABD18}" srcOrd="1" destOrd="0" presId="urn:microsoft.com/office/officeart/2016/7/layout/LinearBlockProcessNumbered"/>
    <dgm:cxn modelId="{60DE1CE2-A072-4B36-90FB-AFE36F768426}" type="presOf" srcId="{4194C819-07FB-4941-A967-80FA10DB4837}" destId="{B7CBB7C4-130A-497D-91AA-19D9827BAF63}" srcOrd="0" destOrd="0" presId="urn:microsoft.com/office/officeart/2016/7/layout/LinearBlockProcessNumbered"/>
    <dgm:cxn modelId="{6115A6E2-B4F4-42ED-A8F3-EA2E5545502F}" type="presOf" srcId="{F034CF0F-35D7-4497-843E-6CF31F1889C3}" destId="{E51E42BE-EA06-46AD-9FD8-CA06544AE683}" srcOrd="0" destOrd="0" presId="urn:microsoft.com/office/officeart/2016/7/layout/LinearBlockProcessNumbered"/>
    <dgm:cxn modelId="{4242E8E3-8552-43A0-9E24-741F7731F4F2}" type="presOf" srcId="{6589202C-0B1C-41E8-B132-1785DA20C695}" destId="{4EA5EA87-5F22-49BB-BD72-B9DD57D5CA1A}" srcOrd="1" destOrd="0" presId="urn:microsoft.com/office/officeart/2016/7/layout/LinearBlockProcessNumbered"/>
    <dgm:cxn modelId="{1E9001F2-C89C-4519-9B13-999199106756}" type="presOf" srcId="{FA3E592E-320D-4A9F-92CD-ACA762B44686}" destId="{98F71E9B-11C3-43AE-9F47-A183283BD04B}" srcOrd="0" destOrd="0" presId="urn:microsoft.com/office/officeart/2016/7/layout/LinearBlockProcessNumbered"/>
    <dgm:cxn modelId="{4CEE4BF3-B92D-41F0-9897-EE7EE9750D1D}" type="presOf" srcId="{2C0FBB4C-6254-44E3-AB12-31F0CD269664}" destId="{729172AA-B87C-488C-A40E-A6A5957C15FD}" srcOrd="0" destOrd="0" presId="urn:microsoft.com/office/officeart/2016/7/layout/LinearBlockProcessNumbered"/>
    <dgm:cxn modelId="{DEA44EFC-DCC5-4E1A-BECC-7C0B6C01182A}" type="presOf" srcId="{4194C819-07FB-4941-A967-80FA10DB4837}" destId="{7846B04C-DBC0-4F25-907B-62C89991FAEB}" srcOrd="1" destOrd="0" presId="urn:microsoft.com/office/officeart/2016/7/layout/LinearBlockProcessNumbered"/>
    <dgm:cxn modelId="{53B8D672-AA11-47A3-A9E9-2A4F407B8685}" type="presParOf" srcId="{152E3A24-F4D6-4799-A4B3-4915355A7ADF}" destId="{EB1CFE2C-3071-4CDB-9C64-266B7A08D1F9}" srcOrd="0" destOrd="0" presId="urn:microsoft.com/office/officeart/2016/7/layout/LinearBlockProcessNumbered"/>
    <dgm:cxn modelId="{19F08700-E09A-4474-8DEA-9FBFC4ED522C}" type="presParOf" srcId="{EB1CFE2C-3071-4CDB-9C64-266B7A08D1F9}" destId="{729172AA-B87C-488C-A40E-A6A5957C15FD}" srcOrd="0" destOrd="0" presId="urn:microsoft.com/office/officeart/2016/7/layout/LinearBlockProcessNumbered"/>
    <dgm:cxn modelId="{D6234930-360E-439B-92A5-ECF9CD8E9C7D}" type="presParOf" srcId="{EB1CFE2C-3071-4CDB-9C64-266B7A08D1F9}" destId="{E51E42BE-EA06-46AD-9FD8-CA06544AE683}" srcOrd="1" destOrd="0" presId="urn:microsoft.com/office/officeart/2016/7/layout/LinearBlockProcessNumbered"/>
    <dgm:cxn modelId="{770B3028-B4B4-45DC-A385-475A5D3C2D14}" type="presParOf" srcId="{EB1CFE2C-3071-4CDB-9C64-266B7A08D1F9}" destId="{B4433EB8-8CC3-4805-9FF8-9881E4B8DB4E}" srcOrd="2" destOrd="0" presId="urn:microsoft.com/office/officeart/2016/7/layout/LinearBlockProcessNumbered"/>
    <dgm:cxn modelId="{2D11240A-E58C-47E5-BC0A-869584250C36}" type="presParOf" srcId="{152E3A24-F4D6-4799-A4B3-4915355A7ADF}" destId="{C1523739-42EB-429D-ACE9-F502193DBB9E}" srcOrd="1" destOrd="0" presId="urn:microsoft.com/office/officeart/2016/7/layout/LinearBlockProcessNumbered"/>
    <dgm:cxn modelId="{E55A302C-EE7C-484E-A323-6D0DE577D59A}" type="presParOf" srcId="{152E3A24-F4D6-4799-A4B3-4915355A7ADF}" destId="{D396C2EF-7F1B-4A24-863F-55849027D804}" srcOrd="2" destOrd="0" presId="urn:microsoft.com/office/officeart/2016/7/layout/LinearBlockProcessNumbered"/>
    <dgm:cxn modelId="{60F33D6F-87A3-4FCA-86F5-724B599A0C8B}" type="presParOf" srcId="{D396C2EF-7F1B-4A24-863F-55849027D804}" destId="{84C2AB65-DC9F-4257-81D9-7302DFD681F3}" srcOrd="0" destOrd="0" presId="urn:microsoft.com/office/officeart/2016/7/layout/LinearBlockProcessNumbered"/>
    <dgm:cxn modelId="{8FE3FC9D-D140-4251-A9E5-C7D2777C73DF}" type="presParOf" srcId="{D396C2EF-7F1B-4A24-863F-55849027D804}" destId="{37A50378-BA53-4440-B3A5-EC996FF10451}" srcOrd="1" destOrd="0" presId="urn:microsoft.com/office/officeart/2016/7/layout/LinearBlockProcessNumbered"/>
    <dgm:cxn modelId="{7D576831-F949-40F5-8039-DD20161DC024}" type="presParOf" srcId="{D396C2EF-7F1B-4A24-863F-55849027D804}" destId="{821B7DC5-EA2D-4CA4-A997-DA26DA7ABD18}" srcOrd="2" destOrd="0" presId="urn:microsoft.com/office/officeart/2016/7/layout/LinearBlockProcessNumbered"/>
    <dgm:cxn modelId="{45B8BC48-B2B5-48A9-93C8-3EE8894EBAEC}" type="presParOf" srcId="{152E3A24-F4D6-4799-A4B3-4915355A7ADF}" destId="{DA65976E-D1D5-4D8F-A558-70832DD7C16E}" srcOrd="3" destOrd="0" presId="urn:microsoft.com/office/officeart/2016/7/layout/LinearBlockProcessNumbered"/>
    <dgm:cxn modelId="{3C83D087-C209-4992-95BF-A1D675A0A402}" type="presParOf" srcId="{152E3A24-F4D6-4799-A4B3-4915355A7ADF}" destId="{77C369EF-CB7B-492D-946E-997FD835A6DE}" srcOrd="4" destOrd="0" presId="urn:microsoft.com/office/officeart/2016/7/layout/LinearBlockProcessNumbered"/>
    <dgm:cxn modelId="{BF4AEB8A-ACB7-4821-A48A-330FB4D1C1B3}" type="presParOf" srcId="{77C369EF-CB7B-492D-946E-997FD835A6DE}" destId="{98F71E9B-11C3-43AE-9F47-A183283BD04B}" srcOrd="0" destOrd="0" presId="urn:microsoft.com/office/officeart/2016/7/layout/LinearBlockProcessNumbered"/>
    <dgm:cxn modelId="{3F23C803-3F6B-4879-A6F3-BF30D3733B57}" type="presParOf" srcId="{77C369EF-CB7B-492D-946E-997FD835A6DE}" destId="{F8003D4B-2EA7-4A81-B88E-E4159A915C4A}" srcOrd="1" destOrd="0" presId="urn:microsoft.com/office/officeart/2016/7/layout/LinearBlockProcessNumbered"/>
    <dgm:cxn modelId="{E3EFEF29-7BAC-4758-AD78-626DCF7ADE6E}" type="presParOf" srcId="{77C369EF-CB7B-492D-946E-997FD835A6DE}" destId="{C081A1DA-5A73-4FA3-B019-5BDC43971A8A}" srcOrd="2" destOrd="0" presId="urn:microsoft.com/office/officeart/2016/7/layout/LinearBlockProcessNumbered"/>
    <dgm:cxn modelId="{FE43F6CB-A0E9-4869-A146-B1B192B1ED30}" type="presParOf" srcId="{152E3A24-F4D6-4799-A4B3-4915355A7ADF}" destId="{45B43896-CFFB-4258-AE47-623E8B0B3B1E}" srcOrd="5" destOrd="0" presId="urn:microsoft.com/office/officeart/2016/7/layout/LinearBlockProcessNumbered"/>
    <dgm:cxn modelId="{DFC04264-2223-4479-87E4-4C1985655245}" type="presParOf" srcId="{152E3A24-F4D6-4799-A4B3-4915355A7ADF}" destId="{596A142A-B0DB-40F2-A26C-86FB94A15A79}" srcOrd="6" destOrd="0" presId="urn:microsoft.com/office/officeart/2016/7/layout/LinearBlockProcessNumbered"/>
    <dgm:cxn modelId="{7A4F1ADB-1A28-4232-9B6D-613851BB16BD}" type="presParOf" srcId="{596A142A-B0DB-40F2-A26C-86FB94A15A79}" destId="{F899118B-F136-49DD-9DF7-FBE22A81E304}" srcOrd="0" destOrd="0" presId="urn:microsoft.com/office/officeart/2016/7/layout/LinearBlockProcessNumbered"/>
    <dgm:cxn modelId="{6E8169DD-3ABB-418E-AF02-BD409054CC56}" type="presParOf" srcId="{596A142A-B0DB-40F2-A26C-86FB94A15A79}" destId="{06D2394E-AB99-43F3-9F31-5B886574CE82}" srcOrd="1" destOrd="0" presId="urn:microsoft.com/office/officeart/2016/7/layout/LinearBlockProcessNumbered"/>
    <dgm:cxn modelId="{BE06333D-E3B5-463E-874A-D6151D248690}" type="presParOf" srcId="{596A142A-B0DB-40F2-A26C-86FB94A15A79}" destId="{66114159-EBAF-4880-A2E9-7A75650F3213}" srcOrd="2" destOrd="0" presId="urn:microsoft.com/office/officeart/2016/7/layout/LinearBlockProcessNumbered"/>
    <dgm:cxn modelId="{129E903A-1866-4EF4-B060-125CFA45AF4E}" type="presParOf" srcId="{152E3A24-F4D6-4799-A4B3-4915355A7ADF}" destId="{FF5868D0-0019-4257-B455-2B1CB065E71F}" srcOrd="7" destOrd="0" presId="urn:microsoft.com/office/officeart/2016/7/layout/LinearBlockProcessNumbered"/>
    <dgm:cxn modelId="{A1C61A0F-5E77-4D4B-BFD0-6DB6762126AF}" type="presParOf" srcId="{152E3A24-F4D6-4799-A4B3-4915355A7ADF}" destId="{36F98FB3-1F72-4BD3-937B-18B84593CD62}" srcOrd="8" destOrd="0" presId="urn:microsoft.com/office/officeart/2016/7/layout/LinearBlockProcessNumbered"/>
    <dgm:cxn modelId="{D20AD0C4-AAE7-4080-BAEB-69CC25830CA2}" type="presParOf" srcId="{36F98FB3-1F72-4BD3-937B-18B84593CD62}" destId="{C76D924A-1DCF-4A61-82F2-B7C0EA24DF70}" srcOrd="0" destOrd="0" presId="urn:microsoft.com/office/officeart/2016/7/layout/LinearBlockProcessNumbered"/>
    <dgm:cxn modelId="{48AC50BF-D4F5-44DE-895B-719DEF82FCC5}" type="presParOf" srcId="{36F98FB3-1F72-4BD3-937B-18B84593CD62}" destId="{A22CB42E-32D1-453D-ACFC-E2A57BBB8537}" srcOrd="1" destOrd="0" presId="urn:microsoft.com/office/officeart/2016/7/layout/LinearBlockProcessNumbered"/>
    <dgm:cxn modelId="{FB3E119B-81A8-4C6C-8524-4AE035BBB217}" type="presParOf" srcId="{36F98FB3-1F72-4BD3-937B-18B84593CD62}" destId="{4EA5EA87-5F22-49BB-BD72-B9DD57D5CA1A}" srcOrd="2" destOrd="0" presId="urn:microsoft.com/office/officeart/2016/7/layout/LinearBlockProcessNumbered"/>
    <dgm:cxn modelId="{F3D4E60E-929A-4499-9B05-9C7FA946A480}" type="presParOf" srcId="{152E3A24-F4D6-4799-A4B3-4915355A7ADF}" destId="{A110C7A3-C88E-4229-A604-216C9185364B}" srcOrd="9" destOrd="0" presId="urn:microsoft.com/office/officeart/2016/7/layout/LinearBlockProcessNumbered"/>
    <dgm:cxn modelId="{C25E6E51-FF91-4644-BC65-39776F129F00}" type="presParOf" srcId="{152E3A24-F4D6-4799-A4B3-4915355A7ADF}" destId="{A45A6DB5-405F-47EC-841C-EFF0C569DA14}" srcOrd="10" destOrd="0" presId="urn:microsoft.com/office/officeart/2016/7/layout/LinearBlockProcessNumbered"/>
    <dgm:cxn modelId="{B0A84C8F-9191-4051-B0B8-89651C56CA1A}" type="presParOf" srcId="{A45A6DB5-405F-47EC-841C-EFF0C569DA14}" destId="{B7CBB7C4-130A-497D-91AA-19D9827BAF63}" srcOrd="0" destOrd="0" presId="urn:microsoft.com/office/officeart/2016/7/layout/LinearBlockProcessNumbered"/>
    <dgm:cxn modelId="{A7E06D5D-8572-40DD-8B0A-6A7BB6536B93}" type="presParOf" srcId="{A45A6DB5-405F-47EC-841C-EFF0C569DA14}" destId="{20165407-953B-4A83-8B5E-1E0FD40066F2}" srcOrd="1" destOrd="0" presId="urn:microsoft.com/office/officeart/2016/7/layout/LinearBlockProcessNumbered"/>
    <dgm:cxn modelId="{10733DE1-D053-44BC-B051-050252A7D38F}" type="presParOf" srcId="{A45A6DB5-405F-47EC-841C-EFF0C569DA14}" destId="{7846B04C-DBC0-4F25-907B-62C89991FA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2B55-0DE6-4A7E-934B-81EC4E3732ED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Behavioral, social and cultural change for the Green Deal</a:t>
          </a:r>
        </a:p>
      </dsp:txBody>
      <dsp:txXfrm>
        <a:off x="131535" y="134535"/>
        <a:ext cx="6637442" cy="2431440"/>
      </dsp:txXfrm>
    </dsp:sp>
    <dsp:sp modelId="{88AE6522-E54E-45BF-A651-9A36393E7CA8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By making being environmentally friendly </a:t>
          </a:r>
          <a:r>
            <a:rPr lang="en-US" sz="4900" b="1" kern="1200"/>
            <a:t>Easier</a:t>
          </a:r>
          <a:r>
            <a:rPr lang="en-US" sz="4900" kern="1200"/>
            <a:t> and </a:t>
          </a:r>
          <a:r>
            <a:rPr lang="en-US" sz="4900" b="1" kern="1200"/>
            <a:t>Fun</a:t>
          </a:r>
          <a:r>
            <a:rPr lang="en-US" sz="4900" kern="1200"/>
            <a:t> to do.</a:t>
          </a:r>
        </a:p>
      </dsp:txBody>
      <dsp:txXfrm>
        <a:off x="131535" y="2970165"/>
        <a:ext cx="6637442" cy="243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816-7F6C-47B3-927F-C2FB8653E78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07561-7A24-49D8-853F-BED90C9558E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F38B-B383-4434-BEBC-076B60F3059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Gamification of eco friendly activities</a:t>
          </a:r>
          <a:endParaRPr lang="en-US" sz="2300" kern="1200"/>
        </a:p>
      </dsp:txBody>
      <dsp:txXfrm>
        <a:off x="93445" y="3018902"/>
        <a:ext cx="3206250" cy="720000"/>
      </dsp:txXfrm>
    </dsp:sp>
    <dsp:sp modelId="{EAFDA5B4-ECAA-4248-9EA8-8C8F8061255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8D54D-FAAB-45DC-BA28-5F453E262D8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E097-7513-41BA-8079-CB55354E71E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Water Refill Station Tool</a:t>
          </a:r>
          <a:endParaRPr lang="en-US" sz="2300" kern="1200"/>
        </a:p>
      </dsp:txBody>
      <dsp:txXfrm>
        <a:off x="3860789" y="3018902"/>
        <a:ext cx="3206250" cy="720000"/>
      </dsp:txXfrm>
    </dsp:sp>
    <dsp:sp modelId="{BE0E216D-9372-404B-851F-4689C4057E4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51F91-15BB-4C8B-A267-733D64F92E1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B96A1-9098-4848-8EA2-3FA6A47CCF0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 dirty="0"/>
            <a:t>Food Tracker Tool</a:t>
          </a:r>
          <a:endParaRPr lang="en-US" sz="2300" kern="1200" dirty="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63A3F-ED56-4832-96D6-3CC73C122D78}">
      <dsp:nvSpPr>
        <dsp:cNvPr id="0" name=""/>
        <dsp:cNvSpPr/>
      </dsp:nvSpPr>
      <dsp:spPr>
        <a:xfrm>
          <a:off x="0" y="924928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1663-A5CB-4CF5-AED2-5CB0162E6481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8553-8BD1-4A46-A6EB-D102E1B86A83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Public Standard Version</a:t>
          </a:r>
        </a:p>
      </dsp:txBody>
      <dsp:txXfrm>
        <a:off x="1930741" y="905470"/>
        <a:ext cx="4338296" cy="1671637"/>
      </dsp:txXfrm>
    </dsp:sp>
    <dsp:sp modelId="{1CADE998-989C-486E-86AD-930EB4257E62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CD19D-D73D-41C1-B475-D2144EA150F3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91667-D933-428E-ACFC-3684CF47E1B8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Company Version </a:t>
          </a:r>
          <a:endParaRPr lang="en-US" sz="2500" kern="1200" dirty="0"/>
        </a:p>
      </dsp:txBody>
      <dsp:txXfrm>
        <a:off x="1930741" y="2995017"/>
        <a:ext cx="4338296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72AA-B87C-488C-A40E-A6A5957C15FD}">
      <dsp:nvSpPr>
        <dsp:cNvPr id="0" name=""/>
        <dsp:cNvSpPr/>
      </dsp:nvSpPr>
      <dsp:spPr>
        <a:xfrm>
          <a:off x="0" y="1106217"/>
          <a:ext cx="1782419" cy="21389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Finish Basic Designs</a:t>
          </a:r>
          <a:endParaRPr lang="en-US" sz="1500" kern="1200"/>
        </a:p>
      </dsp:txBody>
      <dsp:txXfrm>
        <a:off x="0" y="1961778"/>
        <a:ext cx="1782419" cy="1283342"/>
      </dsp:txXfrm>
    </dsp:sp>
    <dsp:sp modelId="{E51E42BE-EA06-46AD-9FD8-CA06544AE683}">
      <dsp:nvSpPr>
        <dsp:cNvPr id="0" name=""/>
        <dsp:cNvSpPr/>
      </dsp:nvSpPr>
      <dsp:spPr>
        <a:xfrm>
          <a:off x="0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0" y="1106217"/>
        <a:ext cx="1782419" cy="855561"/>
      </dsp:txXfrm>
    </dsp:sp>
    <dsp:sp modelId="{84C2AB65-DC9F-4257-81D9-7302DFD681F3}">
      <dsp:nvSpPr>
        <dsp:cNvPr id="0" name=""/>
        <dsp:cNvSpPr/>
      </dsp:nvSpPr>
      <dsp:spPr>
        <a:xfrm>
          <a:off x="1925013" y="1106217"/>
          <a:ext cx="1782419" cy="2138903"/>
        </a:xfrm>
        <a:prstGeom prst="rect">
          <a:avLst/>
        </a:prstGeom>
        <a:solidFill>
          <a:schemeClr val="accent2">
            <a:hueOff val="-176539"/>
            <a:satOff val="844"/>
            <a:lumOff val="1177"/>
            <a:alphaOff val="0"/>
          </a:schemeClr>
        </a:solidFill>
        <a:ln w="12700" cap="flat" cmpd="sng" algn="ctr">
          <a:solidFill>
            <a:schemeClr val="accent2">
              <a:hueOff val="-176539"/>
              <a:satOff val="844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Finish Database Design</a:t>
          </a:r>
          <a:endParaRPr lang="en-US" sz="1500" kern="1200"/>
        </a:p>
      </dsp:txBody>
      <dsp:txXfrm>
        <a:off x="1925013" y="1961778"/>
        <a:ext cx="1782419" cy="1283342"/>
      </dsp:txXfrm>
    </dsp:sp>
    <dsp:sp modelId="{37A50378-BA53-4440-B3A5-EC996FF10451}">
      <dsp:nvSpPr>
        <dsp:cNvPr id="0" name=""/>
        <dsp:cNvSpPr/>
      </dsp:nvSpPr>
      <dsp:spPr>
        <a:xfrm>
          <a:off x="1925013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25013" y="1106217"/>
        <a:ext cx="1782419" cy="855561"/>
      </dsp:txXfrm>
    </dsp:sp>
    <dsp:sp modelId="{98F71E9B-11C3-43AE-9F47-A183283BD04B}">
      <dsp:nvSpPr>
        <dsp:cNvPr id="0" name=""/>
        <dsp:cNvSpPr/>
      </dsp:nvSpPr>
      <dsp:spPr>
        <a:xfrm>
          <a:off x="3850026" y="1106217"/>
          <a:ext cx="1782419" cy="2138903"/>
        </a:xfrm>
        <a:prstGeom prst="rect">
          <a:avLst/>
        </a:prstGeom>
        <a:solidFill>
          <a:schemeClr val="accent2">
            <a:hueOff val="-353078"/>
            <a:satOff val="1687"/>
            <a:lumOff val="2353"/>
            <a:alphaOff val="0"/>
          </a:schemeClr>
        </a:solidFill>
        <a:ln w="12700" cap="flat" cmpd="sng" algn="ctr">
          <a:solidFill>
            <a:schemeClr val="accent2">
              <a:hueOff val="-353078"/>
              <a:satOff val="1687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Implement the Basic Designs and the functionality of the app</a:t>
          </a:r>
          <a:endParaRPr lang="en-US" sz="1500" kern="1200"/>
        </a:p>
      </dsp:txBody>
      <dsp:txXfrm>
        <a:off x="3850026" y="1961778"/>
        <a:ext cx="1782419" cy="1283342"/>
      </dsp:txXfrm>
    </dsp:sp>
    <dsp:sp modelId="{F8003D4B-2EA7-4A81-B88E-E4159A915C4A}">
      <dsp:nvSpPr>
        <dsp:cNvPr id="0" name=""/>
        <dsp:cNvSpPr/>
      </dsp:nvSpPr>
      <dsp:spPr>
        <a:xfrm>
          <a:off x="3850026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50026" y="1106217"/>
        <a:ext cx="1782419" cy="855561"/>
      </dsp:txXfrm>
    </dsp:sp>
    <dsp:sp modelId="{F899118B-F136-49DD-9DF7-FBE22A81E304}">
      <dsp:nvSpPr>
        <dsp:cNvPr id="0" name=""/>
        <dsp:cNvSpPr/>
      </dsp:nvSpPr>
      <dsp:spPr>
        <a:xfrm>
          <a:off x="5775040" y="1106217"/>
          <a:ext cx="1782419" cy="2138903"/>
        </a:xfrm>
        <a:prstGeom prst="rect">
          <a:avLst/>
        </a:prstGeom>
        <a:solidFill>
          <a:schemeClr val="accent2">
            <a:hueOff val="-529618"/>
            <a:satOff val="2531"/>
            <a:lumOff val="3530"/>
            <a:alphaOff val="0"/>
          </a:schemeClr>
        </a:solidFill>
        <a:ln w="12700" cap="flat" cmpd="sng" algn="ctr">
          <a:solidFill>
            <a:schemeClr val="accent2">
              <a:hueOff val="-529618"/>
              <a:satOff val="2531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Improve the UX Designs </a:t>
          </a:r>
          <a:endParaRPr lang="en-US" sz="1500" kern="1200"/>
        </a:p>
      </dsp:txBody>
      <dsp:txXfrm>
        <a:off x="5775040" y="1961778"/>
        <a:ext cx="1782419" cy="1283342"/>
      </dsp:txXfrm>
    </dsp:sp>
    <dsp:sp modelId="{06D2394E-AB99-43F3-9F31-5B886574CE82}">
      <dsp:nvSpPr>
        <dsp:cNvPr id="0" name=""/>
        <dsp:cNvSpPr/>
      </dsp:nvSpPr>
      <dsp:spPr>
        <a:xfrm>
          <a:off x="5775040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75040" y="1106217"/>
        <a:ext cx="1782419" cy="855561"/>
      </dsp:txXfrm>
    </dsp:sp>
    <dsp:sp modelId="{C76D924A-1DCF-4A61-82F2-B7C0EA24DF70}">
      <dsp:nvSpPr>
        <dsp:cNvPr id="0" name=""/>
        <dsp:cNvSpPr/>
      </dsp:nvSpPr>
      <dsp:spPr>
        <a:xfrm>
          <a:off x="7700053" y="1106217"/>
          <a:ext cx="1782419" cy="2138903"/>
        </a:xfrm>
        <a:prstGeom prst="rect">
          <a:avLst/>
        </a:prstGeom>
        <a:solidFill>
          <a:schemeClr val="accent2">
            <a:hueOff val="-706157"/>
            <a:satOff val="3374"/>
            <a:lumOff val="4706"/>
            <a:alphaOff val="0"/>
          </a:schemeClr>
        </a:solidFill>
        <a:ln w="12700" cap="flat" cmpd="sng" algn="ctr">
          <a:solidFill>
            <a:schemeClr val="accent2">
              <a:hueOff val="-706157"/>
              <a:satOff val="3374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Implement the UX Designs</a:t>
          </a:r>
          <a:endParaRPr lang="en-US" sz="1500" kern="1200"/>
        </a:p>
      </dsp:txBody>
      <dsp:txXfrm>
        <a:off x="7700053" y="1961778"/>
        <a:ext cx="1782419" cy="1283342"/>
      </dsp:txXfrm>
    </dsp:sp>
    <dsp:sp modelId="{A22CB42E-32D1-453D-ACFC-E2A57BBB8537}">
      <dsp:nvSpPr>
        <dsp:cNvPr id="0" name=""/>
        <dsp:cNvSpPr/>
      </dsp:nvSpPr>
      <dsp:spPr>
        <a:xfrm>
          <a:off x="7700053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7700053" y="1106217"/>
        <a:ext cx="1782419" cy="855561"/>
      </dsp:txXfrm>
    </dsp:sp>
    <dsp:sp modelId="{B7CBB7C4-130A-497D-91AA-19D9827BAF63}">
      <dsp:nvSpPr>
        <dsp:cNvPr id="0" name=""/>
        <dsp:cNvSpPr/>
      </dsp:nvSpPr>
      <dsp:spPr>
        <a:xfrm>
          <a:off x="9625067" y="1106217"/>
          <a:ext cx="1782419" cy="2138903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0" rIns="17606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/>
            <a:t>Test the App</a:t>
          </a:r>
          <a:endParaRPr lang="en-US" sz="1500" kern="1200"/>
        </a:p>
      </dsp:txBody>
      <dsp:txXfrm>
        <a:off x="9625067" y="1961778"/>
        <a:ext cx="1782419" cy="1283342"/>
      </dsp:txXfrm>
    </dsp:sp>
    <dsp:sp modelId="{20165407-953B-4A83-8B5E-1E0FD40066F2}">
      <dsp:nvSpPr>
        <dsp:cNvPr id="0" name=""/>
        <dsp:cNvSpPr/>
      </dsp:nvSpPr>
      <dsp:spPr>
        <a:xfrm>
          <a:off x="9625067" y="1106217"/>
          <a:ext cx="1782419" cy="85556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63" tIns="165100" rIns="17606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06</a:t>
          </a:r>
        </a:p>
      </dsp:txBody>
      <dsp:txXfrm>
        <a:off x="9625067" y="1106217"/>
        <a:ext cx="1782419" cy="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D3B-A8AB-40AB-A4E3-8AE4CB1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B9A58-A0BC-4EEF-A179-9C6A2A1F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E21A-C246-4077-98C2-8CF65C88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CB19-34D7-4E74-8D98-A9728C5B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C5C4-5765-4716-9377-F155DAEC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9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00B-6C3A-45C6-8916-BF9358F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3FB60-C082-4A42-8FA5-E5AF8046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A3BEE-A6C9-476C-A618-1F85D1C7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0DB0-5260-4386-8B69-A20C3B00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2C08-6E39-407F-8DEF-A94713E1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38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51BBA-8F85-4670-935A-C65A3C48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FB4F-5637-4158-A88F-C1693BDA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DECB-4368-4D44-893D-B7653A7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97A4-C3D7-49D1-9740-9F0CC912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B903-73DA-4A3A-BC50-0F5648C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642F-1EE5-43DF-9BCA-A53CD031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D0CC-F7C4-4D8C-BB65-876D515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811A-CCA6-40BE-8361-8E1BD99A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7E37-F9E2-4399-B012-5A84C3B5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ED4F-03FB-4CBF-A1D3-5A81B0DC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1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0E3-3CCD-4EB3-86FC-813266E1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A31-55A1-4FF9-AEC2-3BAD2B35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FD3-08CF-4ABC-B23C-A7A38DD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DCC5-CA32-43E8-A82F-5EE5251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31E6-CB12-4F12-9459-8A5FE6A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739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C96E-AD89-4A89-84AA-CD5452A4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ACD7-F3A4-4A7B-B666-03F231F9C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C47A0-AEF2-4108-B211-9E8318CF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1E22-CEC6-438C-BC2B-21CB156E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C13C-EC93-46C5-8F9D-53BE0A08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2DFC-A7DF-4CC0-84A5-1DD84469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17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3F47-EAA9-4544-9FE1-D64BAD4D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6BEF-6213-4371-AB22-D9E12B66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B3F2-0FE9-41D5-A257-AC329CAA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B332C-0411-4738-BF2C-CE8F7BE11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B01F-BB91-4168-879C-7FFBC0674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900C-D2C9-4A69-9164-02810493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B132A-AF6F-48F0-B594-BBAA225B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25EC8-4DA6-4525-A70F-C9CBB78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1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3B6F-715E-4257-8DF2-6A50422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0FFA4-FC50-4984-9320-6002C3E7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B36B4-B3BF-40F5-9855-6475E3DE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55952-C946-4AF4-B762-F0F00ACC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07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A250-C04E-4E7A-9D57-27E92B1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64A35-1720-49D4-81BC-ACDA90F3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BB9A-957D-4F7F-8B61-49655450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6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B63-D4EB-46A8-B4F8-45432C33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07FF-FA10-4D7F-8CD0-8728C5D3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0538-BBB0-42AC-BA32-9ED11DAF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0EAB-642D-4E06-A258-993047C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DF3BA-D2D7-4117-9608-1584B566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F25B-FC20-45E2-9B98-648E1A18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3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CAFE-5B0A-4099-B9B8-D2E8E88C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8B0A5-2255-4D16-A723-9F06419D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CE84-335E-4C5B-BB9C-DCD3550CE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0B39-BF10-4BF3-A617-C00481B6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AB6B-6DEC-4145-8EA6-D11F27E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244C4-2041-44A5-8579-5C78F8B0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43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86B17-86CF-4AC5-898E-65FD922F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6BC6-3F9B-4D38-A5BA-C9789D47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6A90-526C-43E3-B325-0FFE1A77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0C6A9-D59B-4024-BE2C-5208B803D8F4}" type="datetimeFigureOut">
              <a:rPr lang="en-IE" smtClean="0"/>
              <a:t>12/03/2021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7A14-6B22-410C-93C4-04993AE24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4F79-1E90-49B7-8B41-7C4E06E2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07A75-48CD-47A9-B604-55D77A4DAE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2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9BEF-FEC9-4E87-B462-C5C2E8B41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051A7-AB65-4708-98EE-A603EF5A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/>
          </a:solidFill>
        </p:spPr>
        <p:txBody>
          <a:bodyPr/>
          <a:lstStyle/>
          <a:p>
            <a:endParaRPr lang="en-IE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40C7EB1-F27D-40F2-BC17-340457EFE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50B0BF-C4CA-4610-B666-629C7E80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CC23FFA-9BB5-4608-8FDF-6A5D977B2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39DB254-584F-425C-BB5C-F10655F0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8A2E0CF-DA9D-4CD4-93DC-F76D7534C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FCED666-121F-4B60-9045-BB9F73C4F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3A0B40D-7EA1-4AA1-96A9-F91307E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C2F5A92-C3D0-461D-9684-8D1BA83BF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732ECF7-5133-4778-996F-3B4C22331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2E47588-67B9-4809-B271-7E79602CC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11FB3BA-6767-4C05-89BD-CE637818C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3DC2A5-2122-4C86-A00F-D58410F8B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F1207EB-2E00-493A-A41E-8071172CA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F816ED9-50B9-49EA-8636-898D11055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DBA135F-79BE-4886-A374-84A95195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0B177E4-6E7E-498C-A7B2-F4E947592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169433C-670E-4338-9DAE-AE95EEC07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CEF25E-C7BB-4113-9D40-A996FE75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4E0A40-DF86-4299-BEB2-2E7123269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81BD14-08B9-4E50-9B3E-FF3458E4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7ABC05-855B-4103-A532-C61B4F356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D2E5FCB-7537-4602-B1CA-D33576CB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C13E70-2DE2-4C98-AB23-99693766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49" y="568335"/>
            <a:ext cx="6124840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4B5BA28-10F1-4608-A465-2439A3C8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28" name="Isosceles Triangle 39">
              <a:extLst>
                <a:ext uri="{FF2B5EF4-FFF2-40B4-BE49-F238E27FC236}">
                  <a16:creationId xmlns:a16="http://schemas.microsoft.com/office/drawing/2014/main" id="{7FD16222-567D-4D0C-A571-6B65682FC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8C1203-5913-4873-AC8B-D267088A7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77885F27-A387-463D-B01F-164A483624C2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6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dirty="0">
                <a:solidFill>
                  <a:srgbClr val="FFFFFE"/>
                </a:solidFill>
              </a:rPr>
              <a:t>My Project</a:t>
            </a:r>
          </a:p>
          <a:p>
            <a:r>
              <a:rPr lang="en-IE" sz="3600" dirty="0">
                <a:solidFill>
                  <a:srgbClr val="FFFFFE"/>
                </a:solidFill>
              </a:rPr>
              <a:t>Author: Peter Lucan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481CC6B-3500-4D96-AF3A-857AFA34D883}"/>
              </a:ext>
            </a:extLst>
          </p:cNvPr>
          <p:cNvSpPr txBox="1">
            <a:spLocks/>
          </p:cNvSpPr>
          <p:nvPr/>
        </p:nvSpPr>
        <p:spPr>
          <a:xfrm>
            <a:off x="1683983" y="4935850"/>
            <a:ext cx="8833654" cy="607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>
                <a:solidFill>
                  <a:srgbClr val="FFFFFE"/>
                </a:solidFill>
              </a:rPr>
              <a:t>Supervisor</a:t>
            </a:r>
            <a:r>
              <a:rPr lang="en-IE" sz="3200">
                <a:solidFill>
                  <a:srgbClr val="FFFFFE"/>
                </a:solidFill>
              </a:rPr>
              <a:t>: Chris Meudec</a:t>
            </a:r>
            <a:endParaRPr lang="en-IE" sz="3200" dirty="0">
              <a:solidFill>
                <a:srgbClr val="FFFFFE"/>
              </a:solidFill>
            </a:endParaRPr>
          </a:p>
          <a:p>
            <a:r>
              <a:rPr lang="en-IE" sz="3200" dirty="0">
                <a:solidFill>
                  <a:srgbClr val="FFFFFE"/>
                </a:solidFill>
              </a:rPr>
              <a:t>Date: 19/12/2020</a:t>
            </a:r>
          </a:p>
          <a:p>
            <a:endParaRPr lang="en-IE" sz="1600" dirty="0">
              <a:solidFill>
                <a:srgbClr val="FFFFFE"/>
              </a:solidFill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0491796-CBD9-4B16-ADB9-DD316B2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CC964-A50B-4C29-B4E4-2C30BB34CCF3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7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9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1C42-0668-466D-AE80-CB01DBB9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E" sz="5400"/>
              <a:t>Application Green Quake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3F1E6C15-E67C-454F-9E1B-95A0559A9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0362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79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73404-BA93-4FE0-B025-CBFD2D4A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3 </a:t>
            </a:r>
            <a:r>
              <a:rPr lang="en-IE" sz="4000" dirty="0">
                <a:solidFill>
                  <a:srgbClr val="FFFFFF"/>
                </a:solidFill>
              </a:rPr>
              <a:t>Sections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4F5049-A601-475F-B75C-480201175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2365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1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520CA-1A5E-4A5B-A4D7-9EE60917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2 Versions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8AE5-B31F-4AB2-902F-AEAC4E2E7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0485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09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49B1-FBD7-4EA0-A76F-DFBEF5E9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E"/>
              <a:t>Target Audience</a:t>
            </a:r>
            <a:endParaRPr lang="en-IE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8469E03-2AFF-481D-8388-2989A17A9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E" sz="2400" dirty="0"/>
              <a:t>People who want to be environmentally friendly but need some help</a:t>
            </a:r>
          </a:p>
          <a:p>
            <a:r>
              <a:rPr lang="en-IE" sz="2400" dirty="0"/>
              <a:t>Companies who wish to be environmentally friendly</a:t>
            </a: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6" descr="Group">
            <a:extLst>
              <a:ext uri="{FF2B5EF4-FFF2-40B4-BE49-F238E27FC236}">
                <a16:creationId xmlns:a16="http://schemas.microsoft.com/office/drawing/2014/main" id="{FBBD4503-45EA-4C53-8C69-0C4AD5C3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A5713-299E-4359-BDCD-6D6AB97B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E" sz="4000" dirty="0">
                <a:solidFill>
                  <a:srgbClr val="FFFFFF"/>
                </a:solidFill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D412-2DE6-40DA-8273-E4D64BF0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E" sz="2000" dirty="0"/>
              <a:t>Xamarin Forms and C#, JSON, Firebase</a:t>
            </a:r>
          </a:p>
          <a:p>
            <a:r>
              <a:rPr lang="en-IE" sz="2000" dirty="0"/>
              <a:t>Visual Studio 2019, GitHub, Windows, 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37665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A75EC-896C-4ED3-BFC2-82D50E7BE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8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A1FC-306A-4178-8D22-70080115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App Demo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2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3B56-9BD4-498C-8DF3-71B1B107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E" sz="5400">
                <a:solidFill>
                  <a:schemeClr val="accent5"/>
                </a:solidFill>
              </a:rPr>
              <a:t>Remaining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8A510-C15B-4BC9-B8BF-A80DBF542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8240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32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7757-5846-4F3A-AB1C-2CFCBB5A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50" y="640081"/>
            <a:ext cx="4806184" cy="412327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>
                <a:solidFill>
                  <a:schemeClr val="accent1"/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19E7-BF8C-49A9-BB43-06D439016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50" y="4901783"/>
            <a:ext cx="4806184" cy="131613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3200"/>
              <a:t>Any Questions?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B8329BA-9093-42CE-9FB4-118414386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3" r="16038" b="-1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Application Green Quake</vt:lpstr>
      <vt:lpstr>3 Sections </vt:lpstr>
      <vt:lpstr>2 Versions</vt:lpstr>
      <vt:lpstr>Target Audience</vt:lpstr>
      <vt:lpstr>Tools and Technologies</vt:lpstr>
      <vt:lpstr>App Demo</vt:lpstr>
      <vt:lpstr>Remaining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Lucan</dc:creator>
  <cp:lastModifiedBy>Peter Lucan</cp:lastModifiedBy>
  <cp:revision>9</cp:revision>
  <dcterms:created xsi:type="dcterms:W3CDTF">2020-12-18T02:33:19Z</dcterms:created>
  <dcterms:modified xsi:type="dcterms:W3CDTF">2021-03-12T01:35:05Z</dcterms:modified>
</cp:coreProperties>
</file>