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3"/>
  </p:notesMasterIdLst>
  <p:sldIdLst>
    <p:sldId id="256" r:id="rId3"/>
    <p:sldId id="257" r:id="rId4"/>
    <p:sldId id="259" r:id="rId5"/>
    <p:sldId id="267" r:id="rId6"/>
    <p:sldId id="268" r:id="rId7"/>
    <p:sldId id="263" r:id="rId8"/>
    <p:sldId id="26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53B9C-6594-4171-B71E-9DDCDED7D5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A38961-E26B-4E9C-8DA1-64F2DABE9505}">
      <dgm:prSet/>
      <dgm:spPr/>
      <dgm:t>
        <a:bodyPr/>
        <a:lstStyle/>
        <a:p>
          <a:pPr>
            <a:defRPr cap="all"/>
          </a:pPr>
          <a:r>
            <a:rPr lang="en-IE" dirty="0"/>
            <a:t>Fun</a:t>
          </a:r>
          <a:endParaRPr lang="en-US" dirty="0"/>
        </a:p>
      </dgm:t>
    </dgm:pt>
    <dgm:pt modelId="{E2911353-D1AA-4F1F-840E-4DE4FFB9DCDB}" type="parTrans" cxnId="{94F14524-B457-48D7-9B72-D3D90D86381E}">
      <dgm:prSet/>
      <dgm:spPr/>
      <dgm:t>
        <a:bodyPr/>
        <a:lstStyle/>
        <a:p>
          <a:endParaRPr lang="en-US"/>
        </a:p>
      </dgm:t>
    </dgm:pt>
    <dgm:pt modelId="{6E3FB92F-DB65-4A51-9825-F164DD590F00}" type="sibTrans" cxnId="{94F14524-B457-48D7-9B72-D3D90D86381E}">
      <dgm:prSet/>
      <dgm:spPr/>
      <dgm:t>
        <a:bodyPr/>
        <a:lstStyle/>
        <a:p>
          <a:endParaRPr lang="en-US"/>
        </a:p>
      </dgm:t>
    </dgm:pt>
    <dgm:pt modelId="{CC88DC22-0603-45BD-811A-43B6E04DB15E}">
      <dgm:prSet/>
      <dgm:spPr/>
      <dgm:t>
        <a:bodyPr/>
        <a:lstStyle/>
        <a:p>
          <a:pPr>
            <a:defRPr cap="all"/>
          </a:pPr>
          <a:r>
            <a:rPr lang="en-IE" dirty="0"/>
            <a:t>Rewarding</a:t>
          </a:r>
          <a:endParaRPr lang="en-US" dirty="0"/>
        </a:p>
      </dgm:t>
    </dgm:pt>
    <dgm:pt modelId="{1E74FBC1-FD3D-4D79-B29B-210F32566B3C}" type="parTrans" cxnId="{B7540D5D-6936-4366-8A9E-4BA2BBA4A8A2}">
      <dgm:prSet/>
      <dgm:spPr/>
      <dgm:t>
        <a:bodyPr/>
        <a:lstStyle/>
        <a:p>
          <a:endParaRPr lang="en-US"/>
        </a:p>
      </dgm:t>
    </dgm:pt>
    <dgm:pt modelId="{159083BF-D66E-4B35-86B5-EDFE50DD5CB5}" type="sibTrans" cxnId="{B7540D5D-6936-4366-8A9E-4BA2BBA4A8A2}">
      <dgm:prSet/>
      <dgm:spPr/>
      <dgm:t>
        <a:bodyPr/>
        <a:lstStyle/>
        <a:p>
          <a:endParaRPr lang="en-US"/>
        </a:p>
      </dgm:t>
    </dgm:pt>
    <dgm:pt modelId="{4B9A8BC3-8E5A-49DB-AA87-D652D56E579B}">
      <dgm:prSet/>
      <dgm:spPr/>
      <dgm:t>
        <a:bodyPr/>
        <a:lstStyle/>
        <a:p>
          <a:pPr>
            <a:defRPr cap="all"/>
          </a:pPr>
          <a:r>
            <a:rPr lang="en-IE"/>
            <a:t>Motivating</a:t>
          </a:r>
          <a:endParaRPr lang="en-US"/>
        </a:p>
      </dgm:t>
    </dgm:pt>
    <dgm:pt modelId="{69E4F912-1B2F-4338-9A61-D1E67CFFFD80}" type="parTrans" cxnId="{21F8A680-E7FF-44FF-AB5C-D48D1B9B4C48}">
      <dgm:prSet/>
      <dgm:spPr/>
      <dgm:t>
        <a:bodyPr/>
        <a:lstStyle/>
        <a:p>
          <a:endParaRPr lang="en-US"/>
        </a:p>
      </dgm:t>
    </dgm:pt>
    <dgm:pt modelId="{51982751-937C-4999-B557-0740D5049139}" type="sibTrans" cxnId="{21F8A680-E7FF-44FF-AB5C-D48D1B9B4C48}">
      <dgm:prSet/>
      <dgm:spPr/>
      <dgm:t>
        <a:bodyPr/>
        <a:lstStyle/>
        <a:p>
          <a:endParaRPr lang="en-US"/>
        </a:p>
      </dgm:t>
    </dgm:pt>
    <dgm:pt modelId="{E2E36FB8-9F4B-45A9-9B18-B0DF5814ACEC}">
      <dgm:prSet/>
      <dgm:spPr/>
      <dgm:t>
        <a:bodyPr/>
        <a:lstStyle/>
        <a:p>
          <a:pPr>
            <a:defRPr cap="all"/>
          </a:pPr>
          <a:r>
            <a:rPr lang="en-IE"/>
            <a:t>Easy</a:t>
          </a:r>
          <a:endParaRPr lang="en-US"/>
        </a:p>
      </dgm:t>
    </dgm:pt>
    <dgm:pt modelId="{970989FA-E6D4-4725-947B-F3F9493BF4E2}" type="parTrans" cxnId="{327A0758-9B9C-4BDC-B564-F5ED6F9CA068}">
      <dgm:prSet/>
      <dgm:spPr/>
      <dgm:t>
        <a:bodyPr/>
        <a:lstStyle/>
        <a:p>
          <a:endParaRPr lang="en-US"/>
        </a:p>
      </dgm:t>
    </dgm:pt>
    <dgm:pt modelId="{9CE0CF6A-0032-4AB4-B3CB-FB8DFB793A1B}" type="sibTrans" cxnId="{327A0758-9B9C-4BDC-B564-F5ED6F9CA068}">
      <dgm:prSet/>
      <dgm:spPr/>
      <dgm:t>
        <a:bodyPr/>
        <a:lstStyle/>
        <a:p>
          <a:endParaRPr lang="en-US"/>
        </a:p>
      </dgm:t>
    </dgm:pt>
    <dgm:pt modelId="{B7DD2BE5-968A-456E-80FF-86382AAFB54B}" type="pres">
      <dgm:prSet presAssocID="{99753B9C-6594-4171-B71E-9DDCDED7D503}" presName="root" presStyleCnt="0">
        <dgm:presLayoutVars>
          <dgm:dir/>
          <dgm:resizeHandles val="exact"/>
        </dgm:presLayoutVars>
      </dgm:prSet>
      <dgm:spPr/>
    </dgm:pt>
    <dgm:pt modelId="{79008C94-7845-433C-8394-F39B5E62FFD1}" type="pres">
      <dgm:prSet presAssocID="{57A38961-E26B-4E9C-8DA1-64F2DABE9505}" presName="compNode" presStyleCnt="0"/>
      <dgm:spPr/>
    </dgm:pt>
    <dgm:pt modelId="{79C3D78D-2352-4378-8D9E-A061FE4EB0DA}" type="pres">
      <dgm:prSet presAssocID="{57A38961-E26B-4E9C-8DA1-64F2DABE9505}" presName="iconBgRect" presStyleLbl="bgShp" presStyleIdx="0" presStyleCnt="4" custLinFactNeighborX="-601" custLinFactNeighborY="2230"/>
      <dgm:spPr/>
    </dgm:pt>
    <dgm:pt modelId="{3749562B-EA9C-4E86-90E3-322B42D67129}" type="pres">
      <dgm:prSet presAssocID="{57A38961-E26B-4E9C-8DA1-64F2DABE95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ball"/>
        </a:ext>
      </dgm:extLst>
    </dgm:pt>
    <dgm:pt modelId="{D6134B7B-97EA-4DAE-BA8C-73AF96DDC2CE}" type="pres">
      <dgm:prSet presAssocID="{57A38961-E26B-4E9C-8DA1-64F2DABE9505}" presName="spaceRect" presStyleCnt="0"/>
      <dgm:spPr/>
    </dgm:pt>
    <dgm:pt modelId="{5FD2BD6E-8B30-4FF2-BC7C-AEFBDFCB5521}" type="pres">
      <dgm:prSet presAssocID="{57A38961-E26B-4E9C-8DA1-64F2DABE9505}" presName="textRect" presStyleLbl="revTx" presStyleIdx="0" presStyleCnt="4">
        <dgm:presLayoutVars>
          <dgm:chMax val="1"/>
          <dgm:chPref val="1"/>
        </dgm:presLayoutVars>
      </dgm:prSet>
      <dgm:spPr/>
    </dgm:pt>
    <dgm:pt modelId="{A72600B1-B310-45FB-B691-50ED36887008}" type="pres">
      <dgm:prSet presAssocID="{6E3FB92F-DB65-4A51-9825-F164DD590F00}" presName="sibTrans" presStyleCnt="0"/>
      <dgm:spPr/>
    </dgm:pt>
    <dgm:pt modelId="{4F65109A-8469-4EBD-8057-78AE410D990C}" type="pres">
      <dgm:prSet presAssocID="{CC88DC22-0603-45BD-811A-43B6E04DB15E}" presName="compNode" presStyleCnt="0"/>
      <dgm:spPr/>
    </dgm:pt>
    <dgm:pt modelId="{EFCEADBF-3C23-48F3-AB05-364A18B081BA}" type="pres">
      <dgm:prSet presAssocID="{CC88DC22-0603-45BD-811A-43B6E04DB15E}" presName="iconBgRect" presStyleLbl="bgShp" presStyleIdx="1" presStyleCnt="4" custLinFactNeighborX="-601" custLinFactNeighborY="2230"/>
      <dgm:spPr/>
    </dgm:pt>
    <dgm:pt modelId="{66516A28-64EA-41BE-B1AD-09335337AC4A}" type="pres">
      <dgm:prSet presAssocID="{CC88DC22-0603-45BD-811A-43B6E04DB1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91823D43-2206-4474-89CF-A547114EA5CE}" type="pres">
      <dgm:prSet presAssocID="{CC88DC22-0603-45BD-811A-43B6E04DB15E}" presName="spaceRect" presStyleCnt="0"/>
      <dgm:spPr/>
    </dgm:pt>
    <dgm:pt modelId="{452349CE-AC98-4144-9A68-B70B329A6E0C}" type="pres">
      <dgm:prSet presAssocID="{CC88DC22-0603-45BD-811A-43B6E04DB15E}" presName="textRect" presStyleLbl="revTx" presStyleIdx="1" presStyleCnt="4">
        <dgm:presLayoutVars>
          <dgm:chMax val="1"/>
          <dgm:chPref val="1"/>
        </dgm:presLayoutVars>
      </dgm:prSet>
      <dgm:spPr/>
    </dgm:pt>
    <dgm:pt modelId="{EFB2DE0E-9C4F-4CFC-B643-236B62A5CC02}" type="pres">
      <dgm:prSet presAssocID="{159083BF-D66E-4B35-86B5-EDFE50DD5CB5}" presName="sibTrans" presStyleCnt="0"/>
      <dgm:spPr/>
    </dgm:pt>
    <dgm:pt modelId="{AA162C0F-B42A-4F05-ABAE-DBA4492DC9C3}" type="pres">
      <dgm:prSet presAssocID="{4B9A8BC3-8E5A-49DB-AA87-D652D56E579B}" presName="compNode" presStyleCnt="0"/>
      <dgm:spPr/>
    </dgm:pt>
    <dgm:pt modelId="{16B3285D-7AEB-4A63-A879-FF93FF0FE136}" type="pres">
      <dgm:prSet presAssocID="{4B9A8BC3-8E5A-49DB-AA87-D652D56E579B}" presName="iconBgRect" presStyleLbl="bgShp" presStyleIdx="2" presStyleCnt="4" custLinFactNeighborX="-601" custLinFactNeighborY="2230"/>
      <dgm:spPr/>
    </dgm:pt>
    <dgm:pt modelId="{28815B0A-9D15-44AC-A641-01498ADE62A9}" type="pres">
      <dgm:prSet presAssocID="{4B9A8BC3-8E5A-49DB-AA87-D652D56E57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C089313-6B12-4E2F-ADD8-7FE5E43270CD}" type="pres">
      <dgm:prSet presAssocID="{4B9A8BC3-8E5A-49DB-AA87-D652D56E579B}" presName="spaceRect" presStyleCnt="0"/>
      <dgm:spPr/>
    </dgm:pt>
    <dgm:pt modelId="{FF520B0C-9E6F-4B16-97E8-0A98D0A41B3E}" type="pres">
      <dgm:prSet presAssocID="{4B9A8BC3-8E5A-49DB-AA87-D652D56E579B}" presName="textRect" presStyleLbl="revTx" presStyleIdx="2" presStyleCnt="4">
        <dgm:presLayoutVars>
          <dgm:chMax val="1"/>
          <dgm:chPref val="1"/>
        </dgm:presLayoutVars>
      </dgm:prSet>
      <dgm:spPr/>
    </dgm:pt>
    <dgm:pt modelId="{420742A2-DCD8-483E-885B-ABC46A52D2F6}" type="pres">
      <dgm:prSet presAssocID="{51982751-937C-4999-B557-0740D5049139}" presName="sibTrans" presStyleCnt="0"/>
      <dgm:spPr/>
    </dgm:pt>
    <dgm:pt modelId="{55D04912-16E2-4D51-843B-D005A6449DEE}" type="pres">
      <dgm:prSet presAssocID="{E2E36FB8-9F4B-45A9-9B18-B0DF5814ACEC}" presName="compNode" presStyleCnt="0"/>
      <dgm:spPr/>
    </dgm:pt>
    <dgm:pt modelId="{AEEEF5B3-C321-4A29-BA42-57CAEAE087B8}" type="pres">
      <dgm:prSet presAssocID="{E2E36FB8-9F4B-45A9-9B18-B0DF5814ACEC}" presName="iconBgRect" presStyleLbl="bgShp" presStyleIdx="3" presStyleCnt="4"/>
      <dgm:spPr/>
    </dgm:pt>
    <dgm:pt modelId="{FCD0A133-A845-4B9B-9F15-EA66164AA5DE}" type="pres">
      <dgm:prSet presAssocID="{E2E36FB8-9F4B-45A9-9B18-B0DF5814AC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E7F5E01-ECCB-4EF5-89BB-7A34006CDEDE}" type="pres">
      <dgm:prSet presAssocID="{E2E36FB8-9F4B-45A9-9B18-B0DF5814ACEC}" presName="spaceRect" presStyleCnt="0"/>
      <dgm:spPr/>
    </dgm:pt>
    <dgm:pt modelId="{572288BC-1BE3-4C00-891A-1F4954D06222}" type="pres">
      <dgm:prSet presAssocID="{E2E36FB8-9F4B-45A9-9B18-B0DF5814ACE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7B6807-70B3-4EA3-B362-9AE07F83A212}" type="presOf" srcId="{CC88DC22-0603-45BD-811A-43B6E04DB15E}" destId="{452349CE-AC98-4144-9A68-B70B329A6E0C}" srcOrd="0" destOrd="0" presId="urn:microsoft.com/office/officeart/2018/5/layout/IconCircleLabelList"/>
    <dgm:cxn modelId="{94F14524-B457-48D7-9B72-D3D90D86381E}" srcId="{99753B9C-6594-4171-B71E-9DDCDED7D503}" destId="{57A38961-E26B-4E9C-8DA1-64F2DABE9505}" srcOrd="0" destOrd="0" parTransId="{E2911353-D1AA-4F1F-840E-4DE4FFB9DCDB}" sibTransId="{6E3FB92F-DB65-4A51-9825-F164DD590F00}"/>
    <dgm:cxn modelId="{F247DB2C-9AF0-44D5-B1FA-BFFDFEA04A67}" type="presOf" srcId="{99753B9C-6594-4171-B71E-9DDCDED7D503}" destId="{B7DD2BE5-968A-456E-80FF-86382AAFB54B}" srcOrd="0" destOrd="0" presId="urn:microsoft.com/office/officeart/2018/5/layout/IconCircleLabelList"/>
    <dgm:cxn modelId="{B7540D5D-6936-4366-8A9E-4BA2BBA4A8A2}" srcId="{99753B9C-6594-4171-B71E-9DDCDED7D503}" destId="{CC88DC22-0603-45BD-811A-43B6E04DB15E}" srcOrd="1" destOrd="0" parTransId="{1E74FBC1-FD3D-4D79-B29B-210F32566B3C}" sibTransId="{159083BF-D66E-4B35-86B5-EDFE50DD5CB5}"/>
    <dgm:cxn modelId="{5FA50564-E27C-4B90-9AE4-B51708F4DB24}" type="presOf" srcId="{E2E36FB8-9F4B-45A9-9B18-B0DF5814ACEC}" destId="{572288BC-1BE3-4C00-891A-1F4954D06222}" srcOrd="0" destOrd="0" presId="urn:microsoft.com/office/officeart/2018/5/layout/IconCircleLabelList"/>
    <dgm:cxn modelId="{D1420651-732E-4E73-8F80-FBB1BF44428B}" type="presOf" srcId="{57A38961-E26B-4E9C-8DA1-64F2DABE9505}" destId="{5FD2BD6E-8B30-4FF2-BC7C-AEFBDFCB5521}" srcOrd="0" destOrd="0" presId="urn:microsoft.com/office/officeart/2018/5/layout/IconCircleLabelList"/>
    <dgm:cxn modelId="{327A0758-9B9C-4BDC-B564-F5ED6F9CA068}" srcId="{99753B9C-6594-4171-B71E-9DDCDED7D503}" destId="{E2E36FB8-9F4B-45A9-9B18-B0DF5814ACEC}" srcOrd="3" destOrd="0" parTransId="{970989FA-E6D4-4725-947B-F3F9493BF4E2}" sibTransId="{9CE0CF6A-0032-4AB4-B3CB-FB8DFB793A1B}"/>
    <dgm:cxn modelId="{21F8A680-E7FF-44FF-AB5C-D48D1B9B4C48}" srcId="{99753B9C-6594-4171-B71E-9DDCDED7D503}" destId="{4B9A8BC3-8E5A-49DB-AA87-D652D56E579B}" srcOrd="2" destOrd="0" parTransId="{69E4F912-1B2F-4338-9A61-D1E67CFFFD80}" sibTransId="{51982751-937C-4999-B557-0740D5049139}"/>
    <dgm:cxn modelId="{7F25FAF9-B2F6-4DC0-BA1D-979FA9D74AC9}" type="presOf" srcId="{4B9A8BC3-8E5A-49DB-AA87-D652D56E579B}" destId="{FF520B0C-9E6F-4B16-97E8-0A98D0A41B3E}" srcOrd="0" destOrd="0" presId="urn:microsoft.com/office/officeart/2018/5/layout/IconCircleLabelList"/>
    <dgm:cxn modelId="{E7F8457E-E8B4-48F2-8B5F-1BC2630A6C34}" type="presParOf" srcId="{B7DD2BE5-968A-456E-80FF-86382AAFB54B}" destId="{79008C94-7845-433C-8394-F39B5E62FFD1}" srcOrd="0" destOrd="0" presId="urn:microsoft.com/office/officeart/2018/5/layout/IconCircleLabelList"/>
    <dgm:cxn modelId="{4E57BD72-5824-4341-BAA6-1542D6E94FED}" type="presParOf" srcId="{79008C94-7845-433C-8394-F39B5E62FFD1}" destId="{79C3D78D-2352-4378-8D9E-A061FE4EB0DA}" srcOrd="0" destOrd="0" presId="urn:microsoft.com/office/officeart/2018/5/layout/IconCircleLabelList"/>
    <dgm:cxn modelId="{E4B18C1A-3B15-4B09-BE75-4A2BF8380E11}" type="presParOf" srcId="{79008C94-7845-433C-8394-F39B5E62FFD1}" destId="{3749562B-EA9C-4E86-90E3-322B42D67129}" srcOrd="1" destOrd="0" presId="urn:microsoft.com/office/officeart/2018/5/layout/IconCircleLabelList"/>
    <dgm:cxn modelId="{0D8C9119-44DA-4378-A3CF-C36C3A222E26}" type="presParOf" srcId="{79008C94-7845-433C-8394-F39B5E62FFD1}" destId="{D6134B7B-97EA-4DAE-BA8C-73AF96DDC2CE}" srcOrd="2" destOrd="0" presId="urn:microsoft.com/office/officeart/2018/5/layout/IconCircleLabelList"/>
    <dgm:cxn modelId="{2C279997-3C1A-4DE8-A6FC-CEE3695F7EE9}" type="presParOf" srcId="{79008C94-7845-433C-8394-F39B5E62FFD1}" destId="{5FD2BD6E-8B30-4FF2-BC7C-AEFBDFCB5521}" srcOrd="3" destOrd="0" presId="urn:microsoft.com/office/officeart/2018/5/layout/IconCircleLabelList"/>
    <dgm:cxn modelId="{655C49E7-AEBC-4605-9C63-38690EFF1DD4}" type="presParOf" srcId="{B7DD2BE5-968A-456E-80FF-86382AAFB54B}" destId="{A72600B1-B310-45FB-B691-50ED36887008}" srcOrd="1" destOrd="0" presId="urn:microsoft.com/office/officeart/2018/5/layout/IconCircleLabelList"/>
    <dgm:cxn modelId="{F5DBB426-9A42-4042-B13C-9B0847703BDC}" type="presParOf" srcId="{B7DD2BE5-968A-456E-80FF-86382AAFB54B}" destId="{4F65109A-8469-4EBD-8057-78AE410D990C}" srcOrd="2" destOrd="0" presId="urn:microsoft.com/office/officeart/2018/5/layout/IconCircleLabelList"/>
    <dgm:cxn modelId="{DCB55191-73CC-4013-BE53-BC0E8F22C076}" type="presParOf" srcId="{4F65109A-8469-4EBD-8057-78AE410D990C}" destId="{EFCEADBF-3C23-48F3-AB05-364A18B081BA}" srcOrd="0" destOrd="0" presId="urn:microsoft.com/office/officeart/2018/5/layout/IconCircleLabelList"/>
    <dgm:cxn modelId="{98E11117-2347-41D7-B543-5A8F60F44E71}" type="presParOf" srcId="{4F65109A-8469-4EBD-8057-78AE410D990C}" destId="{66516A28-64EA-41BE-B1AD-09335337AC4A}" srcOrd="1" destOrd="0" presId="urn:microsoft.com/office/officeart/2018/5/layout/IconCircleLabelList"/>
    <dgm:cxn modelId="{F5456EFD-DAD4-4D45-80FF-1E21C0902294}" type="presParOf" srcId="{4F65109A-8469-4EBD-8057-78AE410D990C}" destId="{91823D43-2206-4474-89CF-A547114EA5CE}" srcOrd="2" destOrd="0" presId="urn:microsoft.com/office/officeart/2018/5/layout/IconCircleLabelList"/>
    <dgm:cxn modelId="{FBE130BE-4FF2-4AEB-B688-06C7C7C95373}" type="presParOf" srcId="{4F65109A-8469-4EBD-8057-78AE410D990C}" destId="{452349CE-AC98-4144-9A68-B70B329A6E0C}" srcOrd="3" destOrd="0" presId="urn:microsoft.com/office/officeart/2018/5/layout/IconCircleLabelList"/>
    <dgm:cxn modelId="{66285587-500C-4E3A-8A25-31CC379360DA}" type="presParOf" srcId="{B7DD2BE5-968A-456E-80FF-86382AAFB54B}" destId="{EFB2DE0E-9C4F-4CFC-B643-236B62A5CC02}" srcOrd="3" destOrd="0" presId="urn:microsoft.com/office/officeart/2018/5/layout/IconCircleLabelList"/>
    <dgm:cxn modelId="{97A18C78-CDC2-4281-AFA5-585394A8C0D6}" type="presParOf" srcId="{B7DD2BE5-968A-456E-80FF-86382AAFB54B}" destId="{AA162C0F-B42A-4F05-ABAE-DBA4492DC9C3}" srcOrd="4" destOrd="0" presId="urn:microsoft.com/office/officeart/2018/5/layout/IconCircleLabelList"/>
    <dgm:cxn modelId="{E699224A-81D7-4C52-993E-50F0CED1E104}" type="presParOf" srcId="{AA162C0F-B42A-4F05-ABAE-DBA4492DC9C3}" destId="{16B3285D-7AEB-4A63-A879-FF93FF0FE136}" srcOrd="0" destOrd="0" presId="urn:microsoft.com/office/officeart/2018/5/layout/IconCircleLabelList"/>
    <dgm:cxn modelId="{C68734D0-37D3-4326-8F2B-5A430D504DF2}" type="presParOf" srcId="{AA162C0F-B42A-4F05-ABAE-DBA4492DC9C3}" destId="{28815B0A-9D15-44AC-A641-01498ADE62A9}" srcOrd="1" destOrd="0" presId="urn:microsoft.com/office/officeart/2018/5/layout/IconCircleLabelList"/>
    <dgm:cxn modelId="{3AA6BB0E-E191-4592-A0B1-A5F5D4C4E6C8}" type="presParOf" srcId="{AA162C0F-B42A-4F05-ABAE-DBA4492DC9C3}" destId="{EC089313-6B12-4E2F-ADD8-7FE5E43270CD}" srcOrd="2" destOrd="0" presId="urn:microsoft.com/office/officeart/2018/5/layout/IconCircleLabelList"/>
    <dgm:cxn modelId="{29D52CA4-85A3-44E9-8C76-0FF9FA028F8E}" type="presParOf" srcId="{AA162C0F-B42A-4F05-ABAE-DBA4492DC9C3}" destId="{FF520B0C-9E6F-4B16-97E8-0A98D0A41B3E}" srcOrd="3" destOrd="0" presId="urn:microsoft.com/office/officeart/2018/5/layout/IconCircleLabelList"/>
    <dgm:cxn modelId="{3E33EB22-1EE2-4E9C-A541-097E3C3E3BE0}" type="presParOf" srcId="{B7DD2BE5-968A-456E-80FF-86382AAFB54B}" destId="{420742A2-DCD8-483E-885B-ABC46A52D2F6}" srcOrd="5" destOrd="0" presId="urn:microsoft.com/office/officeart/2018/5/layout/IconCircleLabelList"/>
    <dgm:cxn modelId="{BA15A2C1-A7FC-4CB6-AAD8-19325C7E1EA3}" type="presParOf" srcId="{B7DD2BE5-968A-456E-80FF-86382AAFB54B}" destId="{55D04912-16E2-4D51-843B-D005A6449DEE}" srcOrd="6" destOrd="0" presId="urn:microsoft.com/office/officeart/2018/5/layout/IconCircleLabelList"/>
    <dgm:cxn modelId="{39767D21-5C2E-46D5-89C7-BA86D0FD320D}" type="presParOf" srcId="{55D04912-16E2-4D51-843B-D005A6449DEE}" destId="{AEEEF5B3-C321-4A29-BA42-57CAEAE087B8}" srcOrd="0" destOrd="0" presId="urn:microsoft.com/office/officeart/2018/5/layout/IconCircleLabelList"/>
    <dgm:cxn modelId="{4DB725CB-DC28-4110-BDD0-FD9FDC103D93}" type="presParOf" srcId="{55D04912-16E2-4D51-843B-D005A6449DEE}" destId="{FCD0A133-A845-4B9B-9F15-EA66164AA5DE}" srcOrd="1" destOrd="0" presId="urn:microsoft.com/office/officeart/2018/5/layout/IconCircleLabelList"/>
    <dgm:cxn modelId="{487A015D-F735-4C8F-998E-15535FC454EE}" type="presParOf" srcId="{55D04912-16E2-4D51-843B-D005A6449DEE}" destId="{EE7F5E01-ECCB-4EF5-89BB-7A34006CDEDE}" srcOrd="2" destOrd="0" presId="urn:microsoft.com/office/officeart/2018/5/layout/IconCircleLabelList"/>
    <dgm:cxn modelId="{B83AB928-4092-40F9-BB14-4A4BE40529E4}" type="presParOf" srcId="{55D04912-16E2-4D51-843B-D005A6449DEE}" destId="{572288BC-1BE3-4C00-891A-1F4954D062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8A3BB-D2E8-4421-B659-B920AA2B4C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4A5087-71C5-454A-8E4F-8BDFF315E1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 dirty="0"/>
            <a:t>Gamification of eco friendly activities</a:t>
          </a:r>
          <a:endParaRPr lang="en-US" dirty="0"/>
        </a:p>
      </dgm:t>
    </dgm:pt>
    <dgm:pt modelId="{BB5B1339-D3DA-45F5-9EC5-06B4CC65A166}" type="parTrans" cxnId="{A2F1E5E4-7637-4464-8647-9539CAECD4A2}">
      <dgm:prSet/>
      <dgm:spPr/>
      <dgm:t>
        <a:bodyPr/>
        <a:lstStyle/>
        <a:p>
          <a:endParaRPr lang="en-US"/>
        </a:p>
      </dgm:t>
    </dgm:pt>
    <dgm:pt modelId="{3EABFE2A-020E-4690-AC8D-1DC5668329F2}" type="sibTrans" cxnId="{A2F1E5E4-7637-4464-8647-9539CAECD4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CE97BF-7773-4AE8-A7D0-A640EEE5A2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 dirty="0"/>
            <a:t>Water Refill Station Locator Tool</a:t>
          </a:r>
          <a:endParaRPr lang="en-US" dirty="0"/>
        </a:p>
      </dgm:t>
    </dgm:pt>
    <dgm:pt modelId="{DA284814-5F28-44FF-90C4-33B5D007EEA0}" type="parTrans" cxnId="{07810034-109E-4B68-8BDD-F5056C9B87A1}">
      <dgm:prSet/>
      <dgm:spPr/>
      <dgm:t>
        <a:bodyPr/>
        <a:lstStyle/>
        <a:p>
          <a:endParaRPr lang="en-US"/>
        </a:p>
      </dgm:t>
    </dgm:pt>
    <dgm:pt modelId="{E54A9723-F5CC-4C0E-ABE6-CD86094C0C6F}" type="sibTrans" cxnId="{07810034-109E-4B68-8BDD-F5056C9B87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64180E-8116-40AB-9ABA-133CBFC85604}" type="pres">
      <dgm:prSet presAssocID="{1858A3BB-D2E8-4421-B659-B920AA2B4C50}" presName="root" presStyleCnt="0">
        <dgm:presLayoutVars>
          <dgm:dir/>
          <dgm:resizeHandles val="exact"/>
        </dgm:presLayoutVars>
      </dgm:prSet>
      <dgm:spPr/>
    </dgm:pt>
    <dgm:pt modelId="{0B240512-A003-4377-92A1-B1CDCE0D2454}" type="pres">
      <dgm:prSet presAssocID="{504A5087-71C5-454A-8E4F-8BDFF315E115}" presName="compNode" presStyleCnt="0"/>
      <dgm:spPr/>
    </dgm:pt>
    <dgm:pt modelId="{6CA01816-7F6C-47B3-927F-C2FB8653E788}" type="pres">
      <dgm:prSet presAssocID="{504A5087-71C5-454A-8E4F-8BDFF315E115}" presName="iconBgRect" presStyleLbl="bgShp" presStyleIdx="0" presStyleCnt="2"/>
      <dgm:spPr/>
    </dgm:pt>
    <dgm:pt modelId="{4B507561-7A24-49D8-853F-BED90C9558EE}" type="pres">
      <dgm:prSet presAssocID="{504A5087-71C5-454A-8E4F-8BDFF315E1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2D2818F-4E16-45DB-A74A-C07B2A86A93C}" type="pres">
      <dgm:prSet presAssocID="{504A5087-71C5-454A-8E4F-8BDFF315E115}" presName="spaceRect" presStyleCnt="0"/>
      <dgm:spPr/>
    </dgm:pt>
    <dgm:pt modelId="{6BA6F38B-B383-4434-BEBC-076B60F3059C}" type="pres">
      <dgm:prSet presAssocID="{504A5087-71C5-454A-8E4F-8BDFF315E115}" presName="textRect" presStyleLbl="revTx" presStyleIdx="0" presStyleCnt="2">
        <dgm:presLayoutVars>
          <dgm:chMax val="1"/>
          <dgm:chPref val="1"/>
        </dgm:presLayoutVars>
      </dgm:prSet>
      <dgm:spPr/>
    </dgm:pt>
    <dgm:pt modelId="{2C2E9558-2B65-4EB0-97E5-398F0B3B7349}" type="pres">
      <dgm:prSet presAssocID="{3EABFE2A-020E-4690-AC8D-1DC5668329F2}" presName="sibTrans" presStyleCnt="0"/>
      <dgm:spPr/>
    </dgm:pt>
    <dgm:pt modelId="{8A82A8AD-248F-468F-9A12-11871D7EFC13}" type="pres">
      <dgm:prSet presAssocID="{F5CE97BF-7773-4AE8-A7D0-A640EEE5A2CE}" presName="compNode" presStyleCnt="0"/>
      <dgm:spPr/>
    </dgm:pt>
    <dgm:pt modelId="{EAFDA5B4-ECAA-4248-9EA8-8C8F8061255B}" type="pres">
      <dgm:prSet presAssocID="{F5CE97BF-7773-4AE8-A7D0-A640EEE5A2CE}" presName="iconBgRect" presStyleLbl="bgShp" presStyleIdx="1" presStyleCnt="2"/>
      <dgm:spPr/>
    </dgm:pt>
    <dgm:pt modelId="{9C38D54D-FAAB-45DC-BA28-5F453E262D8E}" type="pres">
      <dgm:prSet presAssocID="{F5CE97BF-7773-4AE8-A7D0-A640EEE5A2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6D3BEAD4-6123-42FB-92B3-4BA5B769CAE6}" type="pres">
      <dgm:prSet presAssocID="{F5CE97BF-7773-4AE8-A7D0-A640EEE5A2CE}" presName="spaceRect" presStyleCnt="0"/>
      <dgm:spPr/>
    </dgm:pt>
    <dgm:pt modelId="{847DE097-7513-41BA-8079-CB55354E71EF}" type="pres">
      <dgm:prSet presAssocID="{F5CE97BF-7773-4AE8-A7D0-A640EEE5A2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FB3201-8DC6-4B8B-9F87-6AA43A0F0BEC}" type="presOf" srcId="{F5CE97BF-7773-4AE8-A7D0-A640EEE5A2CE}" destId="{847DE097-7513-41BA-8079-CB55354E71EF}" srcOrd="0" destOrd="0" presId="urn:microsoft.com/office/officeart/2018/5/layout/IconCircleLabelList"/>
    <dgm:cxn modelId="{07810034-109E-4B68-8BDD-F5056C9B87A1}" srcId="{1858A3BB-D2E8-4421-B659-B920AA2B4C50}" destId="{F5CE97BF-7773-4AE8-A7D0-A640EEE5A2CE}" srcOrd="1" destOrd="0" parTransId="{DA284814-5F28-44FF-90C4-33B5D007EEA0}" sibTransId="{E54A9723-F5CC-4C0E-ABE6-CD86094C0C6F}"/>
    <dgm:cxn modelId="{69FB68B1-ECB1-4156-8FBC-04588B25AE2B}" type="presOf" srcId="{1858A3BB-D2E8-4421-B659-B920AA2B4C50}" destId="{C364180E-8116-40AB-9ABA-133CBFC85604}" srcOrd="0" destOrd="0" presId="urn:microsoft.com/office/officeart/2018/5/layout/IconCircleLabelList"/>
    <dgm:cxn modelId="{A2F1E5E4-7637-4464-8647-9539CAECD4A2}" srcId="{1858A3BB-D2E8-4421-B659-B920AA2B4C50}" destId="{504A5087-71C5-454A-8E4F-8BDFF315E115}" srcOrd="0" destOrd="0" parTransId="{BB5B1339-D3DA-45F5-9EC5-06B4CC65A166}" sibTransId="{3EABFE2A-020E-4690-AC8D-1DC5668329F2}"/>
    <dgm:cxn modelId="{54E8CDEA-05F4-4392-813A-D7A83B75862B}" type="presOf" srcId="{504A5087-71C5-454A-8E4F-8BDFF315E115}" destId="{6BA6F38B-B383-4434-BEBC-076B60F3059C}" srcOrd="0" destOrd="0" presId="urn:microsoft.com/office/officeart/2018/5/layout/IconCircleLabelList"/>
    <dgm:cxn modelId="{C45B33D1-68C2-46A5-8E25-2DF4971D16DC}" type="presParOf" srcId="{C364180E-8116-40AB-9ABA-133CBFC85604}" destId="{0B240512-A003-4377-92A1-B1CDCE0D2454}" srcOrd="0" destOrd="0" presId="urn:microsoft.com/office/officeart/2018/5/layout/IconCircleLabelList"/>
    <dgm:cxn modelId="{9F10E6B1-FF98-4519-BBE7-8B01F8374712}" type="presParOf" srcId="{0B240512-A003-4377-92A1-B1CDCE0D2454}" destId="{6CA01816-7F6C-47B3-927F-C2FB8653E788}" srcOrd="0" destOrd="0" presId="urn:microsoft.com/office/officeart/2018/5/layout/IconCircleLabelList"/>
    <dgm:cxn modelId="{25FA42AA-720B-4515-B637-D7A8FCFF4404}" type="presParOf" srcId="{0B240512-A003-4377-92A1-B1CDCE0D2454}" destId="{4B507561-7A24-49D8-853F-BED90C9558EE}" srcOrd="1" destOrd="0" presId="urn:microsoft.com/office/officeart/2018/5/layout/IconCircleLabelList"/>
    <dgm:cxn modelId="{21E13E25-E3FE-4FD5-A5E2-6B1715E63E15}" type="presParOf" srcId="{0B240512-A003-4377-92A1-B1CDCE0D2454}" destId="{32D2818F-4E16-45DB-A74A-C07B2A86A93C}" srcOrd="2" destOrd="0" presId="urn:microsoft.com/office/officeart/2018/5/layout/IconCircleLabelList"/>
    <dgm:cxn modelId="{3061CC73-042C-472D-8BA0-AEF16A07FA90}" type="presParOf" srcId="{0B240512-A003-4377-92A1-B1CDCE0D2454}" destId="{6BA6F38B-B383-4434-BEBC-076B60F3059C}" srcOrd="3" destOrd="0" presId="urn:microsoft.com/office/officeart/2018/5/layout/IconCircleLabelList"/>
    <dgm:cxn modelId="{56B14F7B-492C-410A-A8D4-16B0665F3005}" type="presParOf" srcId="{C364180E-8116-40AB-9ABA-133CBFC85604}" destId="{2C2E9558-2B65-4EB0-97E5-398F0B3B7349}" srcOrd="1" destOrd="0" presId="urn:microsoft.com/office/officeart/2018/5/layout/IconCircleLabelList"/>
    <dgm:cxn modelId="{B405AEF0-B05A-4014-AE12-F91A2967E072}" type="presParOf" srcId="{C364180E-8116-40AB-9ABA-133CBFC85604}" destId="{8A82A8AD-248F-468F-9A12-11871D7EFC13}" srcOrd="2" destOrd="0" presId="urn:microsoft.com/office/officeart/2018/5/layout/IconCircleLabelList"/>
    <dgm:cxn modelId="{FF5D302B-4523-4702-B55B-CB14A43FAFA1}" type="presParOf" srcId="{8A82A8AD-248F-468F-9A12-11871D7EFC13}" destId="{EAFDA5B4-ECAA-4248-9EA8-8C8F8061255B}" srcOrd="0" destOrd="0" presId="urn:microsoft.com/office/officeart/2018/5/layout/IconCircleLabelList"/>
    <dgm:cxn modelId="{DBB05432-00FE-4B78-9081-412FA7D2D0C2}" type="presParOf" srcId="{8A82A8AD-248F-468F-9A12-11871D7EFC13}" destId="{9C38D54D-FAAB-45DC-BA28-5F453E262D8E}" srcOrd="1" destOrd="0" presId="urn:microsoft.com/office/officeart/2018/5/layout/IconCircleLabelList"/>
    <dgm:cxn modelId="{887B3C88-CB38-4A0A-B035-D2003257F09E}" type="presParOf" srcId="{8A82A8AD-248F-468F-9A12-11871D7EFC13}" destId="{6D3BEAD4-6123-42FB-92B3-4BA5B769CAE6}" srcOrd="2" destOrd="0" presId="urn:microsoft.com/office/officeart/2018/5/layout/IconCircleLabelList"/>
    <dgm:cxn modelId="{9E64EB94-4DEA-4918-8EE4-01BEC66BEEE4}" type="presParOf" srcId="{8A82A8AD-248F-468F-9A12-11871D7EFC13}" destId="{847DE097-7513-41BA-8079-CB55354E71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780CD0-7B09-460C-9182-52B5B5A75A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6B89B1-92BC-497F-AAA7-3DE4C17B37E7}">
      <dgm:prSet/>
      <dgm:spPr/>
      <dgm:t>
        <a:bodyPr/>
        <a:lstStyle/>
        <a:p>
          <a:r>
            <a:rPr lang="en-IE" dirty="0"/>
            <a:t>Public Standard Version</a:t>
          </a:r>
        </a:p>
      </dgm:t>
    </dgm:pt>
    <dgm:pt modelId="{820DFC31-7568-4EE5-ABD7-D4FA2129CD71}" type="parTrans" cxnId="{EC9DCE1B-6CC6-4397-B50B-F3C52076B0ED}">
      <dgm:prSet/>
      <dgm:spPr/>
      <dgm:t>
        <a:bodyPr/>
        <a:lstStyle/>
        <a:p>
          <a:endParaRPr lang="en-US"/>
        </a:p>
      </dgm:t>
    </dgm:pt>
    <dgm:pt modelId="{68C38C10-E96B-4E98-B8F3-2EC8154B1EE6}" type="sibTrans" cxnId="{EC9DCE1B-6CC6-4397-B50B-F3C52076B0ED}">
      <dgm:prSet/>
      <dgm:spPr/>
      <dgm:t>
        <a:bodyPr/>
        <a:lstStyle/>
        <a:p>
          <a:endParaRPr lang="en-US"/>
        </a:p>
      </dgm:t>
    </dgm:pt>
    <dgm:pt modelId="{700E9221-A1AA-46EA-AC52-969E52CA8A74}">
      <dgm:prSet/>
      <dgm:spPr/>
      <dgm:t>
        <a:bodyPr/>
        <a:lstStyle/>
        <a:p>
          <a:r>
            <a:rPr lang="en-IE" dirty="0"/>
            <a:t>Company Version </a:t>
          </a:r>
          <a:endParaRPr lang="en-US" dirty="0"/>
        </a:p>
      </dgm:t>
    </dgm:pt>
    <dgm:pt modelId="{FB676A1C-3297-40ED-A0E1-068F24C10E8A}" type="parTrans" cxnId="{1CC0FF17-8BC5-403E-9F19-5B4540DE0CB7}">
      <dgm:prSet/>
      <dgm:spPr/>
      <dgm:t>
        <a:bodyPr/>
        <a:lstStyle/>
        <a:p>
          <a:endParaRPr lang="en-US"/>
        </a:p>
      </dgm:t>
    </dgm:pt>
    <dgm:pt modelId="{43F7FE68-CEB0-4717-B33C-5A3CD370C3D4}" type="sibTrans" cxnId="{1CC0FF17-8BC5-403E-9F19-5B4540DE0CB7}">
      <dgm:prSet/>
      <dgm:spPr/>
      <dgm:t>
        <a:bodyPr/>
        <a:lstStyle/>
        <a:p>
          <a:endParaRPr lang="en-US"/>
        </a:p>
      </dgm:t>
    </dgm:pt>
    <dgm:pt modelId="{133CC436-0C8C-4A24-8B9D-198F65157B2C}" type="pres">
      <dgm:prSet presAssocID="{A0780CD0-7B09-460C-9182-52B5B5A75AF1}" presName="root" presStyleCnt="0">
        <dgm:presLayoutVars>
          <dgm:dir/>
          <dgm:resizeHandles val="exact"/>
        </dgm:presLayoutVars>
      </dgm:prSet>
      <dgm:spPr/>
    </dgm:pt>
    <dgm:pt modelId="{CEAFCA64-3B76-4A32-8088-F41D7C4DD624}" type="pres">
      <dgm:prSet presAssocID="{796B89B1-92BC-497F-AAA7-3DE4C17B37E7}" presName="compNode" presStyleCnt="0"/>
      <dgm:spPr/>
    </dgm:pt>
    <dgm:pt modelId="{90D63A3F-ED56-4832-96D6-3CC73C122D78}" type="pres">
      <dgm:prSet presAssocID="{796B89B1-92BC-497F-AAA7-3DE4C17B37E7}" presName="bgRect" presStyleLbl="bgShp" presStyleIdx="0" presStyleCnt="2" custLinFactNeighborX="-4561" custLinFactNeighborY="1164"/>
      <dgm:spPr/>
    </dgm:pt>
    <dgm:pt modelId="{56DF1663-A5CB-4CF5-AED2-5CB0162E6481}" type="pres">
      <dgm:prSet presAssocID="{796B89B1-92BC-497F-AAA7-3DE4C17B37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308CFC-A41D-4CC0-BB68-A0960CFDBBF3}" type="pres">
      <dgm:prSet presAssocID="{796B89B1-92BC-497F-AAA7-3DE4C17B37E7}" presName="spaceRect" presStyleCnt="0"/>
      <dgm:spPr/>
    </dgm:pt>
    <dgm:pt modelId="{3E958553-8BD1-4A46-A6EB-D102E1B86A83}" type="pres">
      <dgm:prSet presAssocID="{796B89B1-92BC-497F-AAA7-3DE4C17B37E7}" presName="parTx" presStyleLbl="revTx" presStyleIdx="0" presStyleCnt="2">
        <dgm:presLayoutVars>
          <dgm:chMax val="0"/>
          <dgm:chPref val="0"/>
        </dgm:presLayoutVars>
      </dgm:prSet>
      <dgm:spPr/>
    </dgm:pt>
    <dgm:pt modelId="{77502990-406F-4388-BB5D-139A3889AEA1}" type="pres">
      <dgm:prSet presAssocID="{68C38C10-E96B-4E98-B8F3-2EC8154B1EE6}" presName="sibTrans" presStyleCnt="0"/>
      <dgm:spPr/>
    </dgm:pt>
    <dgm:pt modelId="{3654E911-BFDE-405F-A03D-6AF3F202E58C}" type="pres">
      <dgm:prSet presAssocID="{700E9221-A1AA-46EA-AC52-969E52CA8A74}" presName="compNode" presStyleCnt="0"/>
      <dgm:spPr/>
    </dgm:pt>
    <dgm:pt modelId="{1CADE998-989C-486E-86AD-930EB4257E62}" type="pres">
      <dgm:prSet presAssocID="{700E9221-A1AA-46EA-AC52-969E52CA8A74}" presName="bgRect" presStyleLbl="bgShp" presStyleIdx="1" presStyleCnt="2"/>
      <dgm:spPr/>
    </dgm:pt>
    <dgm:pt modelId="{EB6CD19D-D73D-41C1-B475-D2144EA150F3}" type="pres">
      <dgm:prSet presAssocID="{700E9221-A1AA-46EA-AC52-969E52CA8A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5DD2C74E-7839-4AA7-A836-937BA3AC8B31}" type="pres">
      <dgm:prSet presAssocID="{700E9221-A1AA-46EA-AC52-969E52CA8A74}" presName="spaceRect" presStyleCnt="0"/>
      <dgm:spPr/>
    </dgm:pt>
    <dgm:pt modelId="{FB791667-D933-428E-ACFC-3684CF47E1B8}" type="pres">
      <dgm:prSet presAssocID="{700E9221-A1AA-46EA-AC52-969E52CA8A7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CC0FF17-8BC5-403E-9F19-5B4540DE0CB7}" srcId="{A0780CD0-7B09-460C-9182-52B5B5A75AF1}" destId="{700E9221-A1AA-46EA-AC52-969E52CA8A74}" srcOrd="1" destOrd="0" parTransId="{FB676A1C-3297-40ED-A0E1-068F24C10E8A}" sibTransId="{43F7FE68-CEB0-4717-B33C-5A3CD370C3D4}"/>
    <dgm:cxn modelId="{EC9DCE1B-6CC6-4397-B50B-F3C52076B0ED}" srcId="{A0780CD0-7B09-460C-9182-52B5B5A75AF1}" destId="{796B89B1-92BC-497F-AAA7-3DE4C17B37E7}" srcOrd="0" destOrd="0" parTransId="{820DFC31-7568-4EE5-ABD7-D4FA2129CD71}" sibTransId="{68C38C10-E96B-4E98-B8F3-2EC8154B1EE6}"/>
    <dgm:cxn modelId="{0AA32646-D374-457D-ABFD-012CD09526C8}" type="presOf" srcId="{796B89B1-92BC-497F-AAA7-3DE4C17B37E7}" destId="{3E958553-8BD1-4A46-A6EB-D102E1B86A83}" srcOrd="0" destOrd="0" presId="urn:microsoft.com/office/officeart/2018/2/layout/IconVerticalSolidList"/>
    <dgm:cxn modelId="{4C01324E-2D74-4756-981E-19EEABDD0E3A}" type="presOf" srcId="{A0780CD0-7B09-460C-9182-52B5B5A75AF1}" destId="{133CC436-0C8C-4A24-8B9D-198F65157B2C}" srcOrd="0" destOrd="0" presId="urn:microsoft.com/office/officeart/2018/2/layout/IconVerticalSolidList"/>
    <dgm:cxn modelId="{613C8EE1-FD09-4929-B770-62C551A38491}" type="presOf" srcId="{700E9221-A1AA-46EA-AC52-969E52CA8A74}" destId="{FB791667-D933-428E-ACFC-3684CF47E1B8}" srcOrd="0" destOrd="0" presId="urn:microsoft.com/office/officeart/2018/2/layout/IconVerticalSolidList"/>
    <dgm:cxn modelId="{B5700A73-1C86-4D61-AFB2-3E98608E302F}" type="presParOf" srcId="{133CC436-0C8C-4A24-8B9D-198F65157B2C}" destId="{CEAFCA64-3B76-4A32-8088-F41D7C4DD624}" srcOrd="0" destOrd="0" presId="urn:microsoft.com/office/officeart/2018/2/layout/IconVerticalSolidList"/>
    <dgm:cxn modelId="{BB9FA392-CC65-4A16-8D21-94CDD4B02B5F}" type="presParOf" srcId="{CEAFCA64-3B76-4A32-8088-F41D7C4DD624}" destId="{90D63A3F-ED56-4832-96D6-3CC73C122D78}" srcOrd="0" destOrd="0" presId="urn:microsoft.com/office/officeart/2018/2/layout/IconVerticalSolidList"/>
    <dgm:cxn modelId="{65E8304C-0FF2-47D6-8542-261F23079DC1}" type="presParOf" srcId="{CEAFCA64-3B76-4A32-8088-F41D7C4DD624}" destId="{56DF1663-A5CB-4CF5-AED2-5CB0162E6481}" srcOrd="1" destOrd="0" presId="urn:microsoft.com/office/officeart/2018/2/layout/IconVerticalSolidList"/>
    <dgm:cxn modelId="{A0D1EE2E-F731-4C5E-AC63-58A33693984B}" type="presParOf" srcId="{CEAFCA64-3B76-4A32-8088-F41D7C4DD624}" destId="{F9308CFC-A41D-4CC0-BB68-A0960CFDBBF3}" srcOrd="2" destOrd="0" presId="urn:microsoft.com/office/officeart/2018/2/layout/IconVerticalSolidList"/>
    <dgm:cxn modelId="{1428598E-23B7-42E0-9423-72C74DDD8DA8}" type="presParOf" srcId="{CEAFCA64-3B76-4A32-8088-F41D7C4DD624}" destId="{3E958553-8BD1-4A46-A6EB-D102E1B86A83}" srcOrd="3" destOrd="0" presId="urn:microsoft.com/office/officeart/2018/2/layout/IconVerticalSolidList"/>
    <dgm:cxn modelId="{EF21C05E-894B-4A73-B20C-1D0525C7EAFE}" type="presParOf" srcId="{133CC436-0C8C-4A24-8B9D-198F65157B2C}" destId="{77502990-406F-4388-BB5D-139A3889AEA1}" srcOrd="1" destOrd="0" presId="urn:microsoft.com/office/officeart/2018/2/layout/IconVerticalSolidList"/>
    <dgm:cxn modelId="{86C8848A-95BD-4A61-BAFF-7C806E2622F2}" type="presParOf" srcId="{133CC436-0C8C-4A24-8B9D-198F65157B2C}" destId="{3654E911-BFDE-405F-A03D-6AF3F202E58C}" srcOrd="2" destOrd="0" presId="urn:microsoft.com/office/officeart/2018/2/layout/IconVerticalSolidList"/>
    <dgm:cxn modelId="{104120A3-26F2-4C95-88E2-EB55788C2FA1}" type="presParOf" srcId="{3654E911-BFDE-405F-A03D-6AF3F202E58C}" destId="{1CADE998-989C-486E-86AD-930EB4257E62}" srcOrd="0" destOrd="0" presId="urn:microsoft.com/office/officeart/2018/2/layout/IconVerticalSolidList"/>
    <dgm:cxn modelId="{45750F43-E663-4815-AF3D-E2A042A36032}" type="presParOf" srcId="{3654E911-BFDE-405F-A03D-6AF3F202E58C}" destId="{EB6CD19D-D73D-41C1-B475-D2144EA150F3}" srcOrd="1" destOrd="0" presId="urn:microsoft.com/office/officeart/2018/2/layout/IconVerticalSolidList"/>
    <dgm:cxn modelId="{133E76C2-DA94-4169-891C-454807846E0C}" type="presParOf" srcId="{3654E911-BFDE-405F-A03D-6AF3F202E58C}" destId="{5DD2C74E-7839-4AA7-A836-937BA3AC8B31}" srcOrd="2" destOrd="0" presId="urn:microsoft.com/office/officeart/2018/2/layout/IconVerticalSolidList"/>
    <dgm:cxn modelId="{A83CD3A5-EEBC-4097-947F-3E4D7524D163}" type="presParOf" srcId="{3654E911-BFDE-405F-A03D-6AF3F202E58C}" destId="{FB791667-D933-428E-ACFC-3684CF47E1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A1310-BA1F-428D-8471-8F8D654A0C6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2FA8DF-0775-4A02-B5E4-EBDF6AF733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 End</a:t>
          </a:r>
        </a:p>
      </dgm:t>
    </dgm:pt>
    <dgm:pt modelId="{29263ADB-7258-44A4-B06E-87BC139CA783}" type="parTrans" cxnId="{13B1ADA2-8E54-459D-BAA5-C00997ECD055}">
      <dgm:prSet/>
      <dgm:spPr/>
      <dgm:t>
        <a:bodyPr/>
        <a:lstStyle/>
        <a:p>
          <a:endParaRPr lang="en-US"/>
        </a:p>
      </dgm:t>
    </dgm:pt>
    <dgm:pt modelId="{6DD0D1B1-3597-4165-B23C-F635C9C9E508}" type="sibTrans" cxnId="{13B1ADA2-8E54-459D-BAA5-C00997ECD0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238694-8061-4C59-A510-400AC04789B5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Front End</a:t>
          </a:r>
          <a:endParaRPr lang="en-US" dirty="0"/>
        </a:p>
      </dgm:t>
    </dgm:pt>
    <dgm:pt modelId="{9E0F26B0-B55F-4FF0-85B5-55EAFEE7B7E7}" type="parTrans" cxnId="{87565B7C-E3F6-4839-9AAC-02175B4829D4}">
      <dgm:prSet/>
      <dgm:spPr/>
      <dgm:t>
        <a:bodyPr/>
        <a:lstStyle/>
        <a:p>
          <a:endParaRPr lang="en-US"/>
        </a:p>
      </dgm:t>
    </dgm:pt>
    <dgm:pt modelId="{9F2A6510-E87B-479D-8E73-4B9793119922}" type="sibTrans" cxnId="{87565B7C-E3F6-4839-9AAC-02175B4829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B6F478-6267-4D0A-A220-257B4BA9D2EA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Research</a:t>
          </a:r>
          <a:endParaRPr lang="en-US"/>
        </a:p>
      </dgm:t>
    </dgm:pt>
    <dgm:pt modelId="{450E87E7-63E3-47C6-AE55-77F9CB389863}" type="parTrans" cxnId="{5CA5A8BC-EC0E-45C4-970E-97D5667C80CD}">
      <dgm:prSet/>
      <dgm:spPr/>
      <dgm:t>
        <a:bodyPr/>
        <a:lstStyle/>
        <a:p>
          <a:endParaRPr lang="en-US"/>
        </a:p>
      </dgm:t>
    </dgm:pt>
    <dgm:pt modelId="{EE85D845-7A75-42AB-ABE9-4B32DF7E97C2}" type="sibTrans" cxnId="{5CA5A8BC-EC0E-45C4-970E-97D5667C80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2E3B36-20AB-406E-8CB0-553A86A8937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Documentation</a:t>
          </a:r>
          <a:endParaRPr lang="en-US"/>
        </a:p>
      </dgm:t>
    </dgm:pt>
    <dgm:pt modelId="{278BABB1-62FD-4E99-8131-66116E6C5422}" type="parTrans" cxnId="{8DAEEBE7-38E4-497C-B4C9-4446F30C6053}">
      <dgm:prSet/>
      <dgm:spPr/>
      <dgm:t>
        <a:bodyPr/>
        <a:lstStyle/>
        <a:p>
          <a:endParaRPr lang="en-US"/>
        </a:p>
      </dgm:t>
    </dgm:pt>
    <dgm:pt modelId="{470A0EEB-CE44-43B7-AB8F-A493B060577E}" type="sibTrans" cxnId="{8DAEEBE7-38E4-497C-B4C9-4446F30C60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4FFD79-E117-44DC-9379-87474DC8F67E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Design</a:t>
          </a:r>
          <a:endParaRPr lang="en-US"/>
        </a:p>
      </dgm:t>
    </dgm:pt>
    <dgm:pt modelId="{05B07822-2811-49A5-9674-9BCED77A2D0E}" type="parTrans" cxnId="{CBABCC06-8D45-4EFC-85BD-F37203D13D42}">
      <dgm:prSet/>
      <dgm:spPr/>
      <dgm:t>
        <a:bodyPr/>
        <a:lstStyle/>
        <a:p>
          <a:endParaRPr lang="en-US"/>
        </a:p>
      </dgm:t>
    </dgm:pt>
    <dgm:pt modelId="{525639E0-82CC-49AA-B40D-C4D7BFB7255D}" type="sibTrans" cxnId="{CBABCC06-8D45-4EFC-85BD-F37203D13D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90A321-0EF7-4898-B669-08194E166814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Testing</a:t>
          </a:r>
          <a:endParaRPr lang="en-US"/>
        </a:p>
      </dgm:t>
    </dgm:pt>
    <dgm:pt modelId="{2FA32C46-075E-4AE5-8386-5A8603464449}" type="parTrans" cxnId="{629B333E-F1E5-4A73-AA9D-3D08B955854C}">
      <dgm:prSet/>
      <dgm:spPr/>
      <dgm:t>
        <a:bodyPr/>
        <a:lstStyle/>
        <a:p>
          <a:endParaRPr lang="en-US"/>
        </a:p>
      </dgm:t>
    </dgm:pt>
    <dgm:pt modelId="{D72F5C39-B53E-4E65-B785-CF611BF3FCB8}" type="sibTrans" cxnId="{629B333E-F1E5-4A73-AA9D-3D08B955854C}">
      <dgm:prSet/>
      <dgm:spPr/>
      <dgm:t>
        <a:bodyPr/>
        <a:lstStyle/>
        <a:p>
          <a:endParaRPr lang="en-US"/>
        </a:p>
      </dgm:t>
    </dgm:pt>
    <dgm:pt modelId="{6706275F-5294-42BA-96DA-596E49FADD39}" type="pres">
      <dgm:prSet presAssocID="{A58A1310-BA1F-428D-8471-8F8D654A0C62}" presName="root" presStyleCnt="0">
        <dgm:presLayoutVars>
          <dgm:dir/>
          <dgm:resizeHandles val="exact"/>
        </dgm:presLayoutVars>
      </dgm:prSet>
      <dgm:spPr/>
    </dgm:pt>
    <dgm:pt modelId="{A6E20598-DED7-4D06-B9F2-8B50189ACD7C}" type="pres">
      <dgm:prSet presAssocID="{A58A1310-BA1F-428D-8471-8F8D654A0C62}" presName="container" presStyleCnt="0">
        <dgm:presLayoutVars>
          <dgm:dir/>
          <dgm:resizeHandles val="exact"/>
        </dgm:presLayoutVars>
      </dgm:prSet>
      <dgm:spPr/>
    </dgm:pt>
    <dgm:pt modelId="{A3FA177E-7138-4B3A-80FC-97AFC5FC619A}" type="pres">
      <dgm:prSet presAssocID="{CF2FA8DF-0775-4A02-B5E4-EBDF6AF7332F}" presName="compNode" presStyleCnt="0"/>
      <dgm:spPr/>
    </dgm:pt>
    <dgm:pt modelId="{615269BB-433F-4B42-AE0B-7043F90DE6AC}" type="pres">
      <dgm:prSet presAssocID="{CF2FA8DF-0775-4A02-B5E4-EBDF6AF7332F}" presName="iconBgRect" presStyleLbl="bgShp" presStyleIdx="0" presStyleCnt="6"/>
      <dgm:spPr/>
    </dgm:pt>
    <dgm:pt modelId="{3DD2F30E-1591-478C-A1EF-9E00516645A9}" type="pres">
      <dgm:prSet presAssocID="{CF2FA8DF-0775-4A02-B5E4-EBDF6AF733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569962-E915-4CEC-B291-988F0DD01754}" type="pres">
      <dgm:prSet presAssocID="{CF2FA8DF-0775-4A02-B5E4-EBDF6AF7332F}" presName="spaceRect" presStyleCnt="0"/>
      <dgm:spPr/>
    </dgm:pt>
    <dgm:pt modelId="{3597DB47-9E79-4006-A631-717E87FBBDB9}" type="pres">
      <dgm:prSet presAssocID="{CF2FA8DF-0775-4A02-B5E4-EBDF6AF7332F}" presName="textRect" presStyleLbl="revTx" presStyleIdx="0" presStyleCnt="6">
        <dgm:presLayoutVars>
          <dgm:chMax val="1"/>
          <dgm:chPref val="1"/>
        </dgm:presLayoutVars>
      </dgm:prSet>
      <dgm:spPr/>
    </dgm:pt>
    <dgm:pt modelId="{0F9DFEE8-ED62-4C66-BA47-43D6D3BA6995}" type="pres">
      <dgm:prSet presAssocID="{6DD0D1B1-3597-4165-B23C-F635C9C9E508}" presName="sibTrans" presStyleLbl="sibTrans2D1" presStyleIdx="0" presStyleCnt="0"/>
      <dgm:spPr/>
    </dgm:pt>
    <dgm:pt modelId="{1080E7D4-0EAC-43CB-B66E-73ADAFEDB1C2}" type="pres">
      <dgm:prSet presAssocID="{EB238694-8061-4C59-A510-400AC04789B5}" presName="compNode" presStyleCnt="0"/>
      <dgm:spPr/>
    </dgm:pt>
    <dgm:pt modelId="{35F93E18-E674-4EB4-BCCD-45D46A549A6F}" type="pres">
      <dgm:prSet presAssocID="{EB238694-8061-4C59-A510-400AC04789B5}" presName="iconBgRect" presStyleLbl="bgShp" presStyleIdx="1" presStyleCnt="6"/>
      <dgm:spPr/>
    </dgm:pt>
    <dgm:pt modelId="{3540D52A-65D9-42AC-BA79-A1B595496B90}" type="pres">
      <dgm:prSet presAssocID="{EB238694-8061-4C59-A510-400AC04789B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536C1A75-D4C0-4F91-BE2C-4F2510FA477D}" type="pres">
      <dgm:prSet presAssocID="{EB238694-8061-4C59-A510-400AC04789B5}" presName="spaceRect" presStyleCnt="0"/>
      <dgm:spPr/>
    </dgm:pt>
    <dgm:pt modelId="{9DBC0B63-47F8-4C30-9F16-978D4490A660}" type="pres">
      <dgm:prSet presAssocID="{EB238694-8061-4C59-A510-400AC04789B5}" presName="textRect" presStyleLbl="revTx" presStyleIdx="1" presStyleCnt="6">
        <dgm:presLayoutVars>
          <dgm:chMax val="1"/>
          <dgm:chPref val="1"/>
        </dgm:presLayoutVars>
      </dgm:prSet>
      <dgm:spPr/>
    </dgm:pt>
    <dgm:pt modelId="{F32E5CA8-369A-4EF1-BC73-813E871460F3}" type="pres">
      <dgm:prSet presAssocID="{9F2A6510-E87B-479D-8E73-4B9793119922}" presName="sibTrans" presStyleLbl="sibTrans2D1" presStyleIdx="0" presStyleCnt="0"/>
      <dgm:spPr/>
    </dgm:pt>
    <dgm:pt modelId="{E62E87CF-0D56-4CE4-ACF6-EEEEAF3B8CBB}" type="pres">
      <dgm:prSet presAssocID="{7FB6F478-6267-4D0A-A220-257B4BA9D2EA}" presName="compNode" presStyleCnt="0"/>
      <dgm:spPr/>
    </dgm:pt>
    <dgm:pt modelId="{91BF2F11-6915-4799-94DD-1F49221AE9A0}" type="pres">
      <dgm:prSet presAssocID="{7FB6F478-6267-4D0A-A220-257B4BA9D2EA}" presName="iconBgRect" presStyleLbl="bgShp" presStyleIdx="2" presStyleCnt="6"/>
      <dgm:spPr/>
    </dgm:pt>
    <dgm:pt modelId="{50832B43-3DDC-49A2-82AA-149B18F5C9E8}" type="pres">
      <dgm:prSet presAssocID="{7FB6F478-6267-4D0A-A220-257B4BA9D2E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71D7993-D405-418A-940D-06A7EB573138}" type="pres">
      <dgm:prSet presAssocID="{7FB6F478-6267-4D0A-A220-257B4BA9D2EA}" presName="spaceRect" presStyleCnt="0"/>
      <dgm:spPr/>
    </dgm:pt>
    <dgm:pt modelId="{A65759BE-65A0-48B9-A3B0-FB19B5BE4BAC}" type="pres">
      <dgm:prSet presAssocID="{7FB6F478-6267-4D0A-A220-257B4BA9D2EA}" presName="textRect" presStyleLbl="revTx" presStyleIdx="2" presStyleCnt="6">
        <dgm:presLayoutVars>
          <dgm:chMax val="1"/>
          <dgm:chPref val="1"/>
        </dgm:presLayoutVars>
      </dgm:prSet>
      <dgm:spPr/>
    </dgm:pt>
    <dgm:pt modelId="{D7A5BA4F-0BB3-4F74-8CF7-6C35187E8403}" type="pres">
      <dgm:prSet presAssocID="{EE85D845-7A75-42AB-ABE9-4B32DF7E97C2}" presName="sibTrans" presStyleLbl="sibTrans2D1" presStyleIdx="0" presStyleCnt="0"/>
      <dgm:spPr/>
    </dgm:pt>
    <dgm:pt modelId="{7F44C5D3-2C88-4A64-A415-1662CC56869C}" type="pres">
      <dgm:prSet presAssocID="{E12E3B36-20AB-406E-8CB0-553A86A89376}" presName="compNode" presStyleCnt="0"/>
      <dgm:spPr/>
    </dgm:pt>
    <dgm:pt modelId="{E6180361-0699-4D2D-A2E1-4D1F10AE17F0}" type="pres">
      <dgm:prSet presAssocID="{E12E3B36-20AB-406E-8CB0-553A86A89376}" presName="iconBgRect" presStyleLbl="bgShp" presStyleIdx="3" presStyleCnt="6"/>
      <dgm:spPr/>
    </dgm:pt>
    <dgm:pt modelId="{66DF0024-16CB-492C-9236-D148DD6B2D68}" type="pres">
      <dgm:prSet presAssocID="{E12E3B36-20AB-406E-8CB0-553A86A8937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DC1F08-7E28-42CC-849B-12917015424F}" type="pres">
      <dgm:prSet presAssocID="{E12E3B36-20AB-406E-8CB0-553A86A89376}" presName="spaceRect" presStyleCnt="0"/>
      <dgm:spPr/>
    </dgm:pt>
    <dgm:pt modelId="{5C370233-81B2-4B97-B539-3AF00BBCD816}" type="pres">
      <dgm:prSet presAssocID="{E12E3B36-20AB-406E-8CB0-553A86A89376}" presName="textRect" presStyleLbl="revTx" presStyleIdx="3" presStyleCnt="6">
        <dgm:presLayoutVars>
          <dgm:chMax val="1"/>
          <dgm:chPref val="1"/>
        </dgm:presLayoutVars>
      </dgm:prSet>
      <dgm:spPr/>
    </dgm:pt>
    <dgm:pt modelId="{3B63E06C-39D8-4263-9394-680FF4FC8A5C}" type="pres">
      <dgm:prSet presAssocID="{470A0EEB-CE44-43B7-AB8F-A493B060577E}" presName="sibTrans" presStyleLbl="sibTrans2D1" presStyleIdx="0" presStyleCnt="0"/>
      <dgm:spPr/>
    </dgm:pt>
    <dgm:pt modelId="{7DF3E01B-40D1-42D5-BE12-B0D577D2D9F2}" type="pres">
      <dgm:prSet presAssocID="{834FFD79-E117-44DC-9379-87474DC8F67E}" presName="compNode" presStyleCnt="0"/>
      <dgm:spPr/>
    </dgm:pt>
    <dgm:pt modelId="{88BB3367-27B4-4ED1-BF40-30383202911C}" type="pres">
      <dgm:prSet presAssocID="{834FFD79-E117-44DC-9379-87474DC8F67E}" presName="iconBgRect" presStyleLbl="bgShp" presStyleIdx="4" presStyleCnt="6"/>
      <dgm:spPr/>
    </dgm:pt>
    <dgm:pt modelId="{CDAF1E1D-F5B9-4840-9C4F-8231E92BA91F}" type="pres">
      <dgm:prSet presAssocID="{834FFD79-E117-44DC-9379-87474DC8F67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B6420AD-04AD-49D7-8507-2AEFAE4D8C53}" type="pres">
      <dgm:prSet presAssocID="{834FFD79-E117-44DC-9379-87474DC8F67E}" presName="spaceRect" presStyleCnt="0"/>
      <dgm:spPr/>
    </dgm:pt>
    <dgm:pt modelId="{FDCD0F5E-3065-483F-BE54-8A992C1B815C}" type="pres">
      <dgm:prSet presAssocID="{834FFD79-E117-44DC-9379-87474DC8F67E}" presName="textRect" presStyleLbl="revTx" presStyleIdx="4" presStyleCnt="6">
        <dgm:presLayoutVars>
          <dgm:chMax val="1"/>
          <dgm:chPref val="1"/>
        </dgm:presLayoutVars>
      </dgm:prSet>
      <dgm:spPr/>
    </dgm:pt>
    <dgm:pt modelId="{D7DC51D6-2B9E-465A-A4FA-37F1E8DF4BCC}" type="pres">
      <dgm:prSet presAssocID="{525639E0-82CC-49AA-B40D-C4D7BFB7255D}" presName="sibTrans" presStyleLbl="sibTrans2D1" presStyleIdx="0" presStyleCnt="0"/>
      <dgm:spPr/>
    </dgm:pt>
    <dgm:pt modelId="{855A1C7E-C820-4D42-B258-93EEA06E4FDF}" type="pres">
      <dgm:prSet presAssocID="{B690A321-0EF7-4898-B669-08194E166814}" presName="compNode" presStyleCnt="0"/>
      <dgm:spPr/>
    </dgm:pt>
    <dgm:pt modelId="{7AC49DFF-2FE3-45E6-9BE9-974F731BBD7A}" type="pres">
      <dgm:prSet presAssocID="{B690A321-0EF7-4898-B669-08194E166814}" presName="iconBgRect" presStyleLbl="bgShp" presStyleIdx="5" presStyleCnt="6"/>
      <dgm:spPr/>
    </dgm:pt>
    <dgm:pt modelId="{4D31970E-9D6C-42CD-8BDF-9C8B8D1DA48D}" type="pres">
      <dgm:prSet presAssocID="{B690A321-0EF7-4898-B669-08194E16681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AE54856-508C-4F7F-A060-8C70452008D5}" type="pres">
      <dgm:prSet presAssocID="{B690A321-0EF7-4898-B669-08194E166814}" presName="spaceRect" presStyleCnt="0"/>
      <dgm:spPr/>
    </dgm:pt>
    <dgm:pt modelId="{FC66C7A6-D64C-42B7-BE07-8C2215BC3E99}" type="pres">
      <dgm:prSet presAssocID="{B690A321-0EF7-4898-B669-08194E16681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BABCC06-8D45-4EFC-85BD-F37203D13D42}" srcId="{A58A1310-BA1F-428D-8471-8F8D654A0C62}" destId="{834FFD79-E117-44DC-9379-87474DC8F67E}" srcOrd="4" destOrd="0" parTransId="{05B07822-2811-49A5-9674-9BCED77A2D0E}" sibTransId="{525639E0-82CC-49AA-B40D-C4D7BFB7255D}"/>
    <dgm:cxn modelId="{BE7B020C-9B2C-40DF-A221-CC0F2CD30243}" type="presOf" srcId="{470A0EEB-CE44-43B7-AB8F-A493B060577E}" destId="{3B63E06C-39D8-4263-9394-680FF4FC8A5C}" srcOrd="0" destOrd="0" presId="urn:microsoft.com/office/officeart/2018/2/layout/IconCircleList"/>
    <dgm:cxn modelId="{1C5C4B19-4BF2-412B-B754-CEA7D0A4995D}" type="presOf" srcId="{B690A321-0EF7-4898-B669-08194E166814}" destId="{FC66C7A6-D64C-42B7-BE07-8C2215BC3E99}" srcOrd="0" destOrd="0" presId="urn:microsoft.com/office/officeart/2018/2/layout/IconCircleList"/>
    <dgm:cxn modelId="{1B26101E-070B-4451-A869-4CD292184B5D}" type="presOf" srcId="{834FFD79-E117-44DC-9379-87474DC8F67E}" destId="{FDCD0F5E-3065-483F-BE54-8A992C1B815C}" srcOrd="0" destOrd="0" presId="urn:microsoft.com/office/officeart/2018/2/layout/IconCircleList"/>
    <dgm:cxn modelId="{41A21C30-20A1-4887-9081-93350DF25270}" type="presOf" srcId="{CF2FA8DF-0775-4A02-B5E4-EBDF6AF7332F}" destId="{3597DB47-9E79-4006-A631-717E87FBBDB9}" srcOrd="0" destOrd="0" presId="urn:microsoft.com/office/officeart/2018/2/layout/IconCircleList"/>
    <dgm:cxn modelId="{629B333E-F1E5-4A73-AA9D-3D08B955854C}" srcId="{A58A1310-BA1F-428D-8471-8F8D654A0C62}" destId="{B690A321-0EF7-4898-B669-08194E166814}" srcOrd="5" destOrd="0" parTransId="{2FA32C46-075E-4AE5-8386-5A8603464449}" sibTransId="{D72F5C39-B53E-4E65-B785-CF611BF3FCB8}"/>
    <dgm:cxn modelId="{F26F666B-AF37-4C3E-8F9D-000D7D638491}" type="presOf" srcId="{7FB6F478-6267-4D0A-A220-257B4BA9D2EA}" destId="{A65759BE-65A0-48B9-A3B0-FB19B5BE4BAC}" srcOrd="0" destOrd="0" presId="urn:microsoft.com/office/officeart/2018/2/layout/IconCircleList"/>
    <dgm:cxn modelId="{F6281159-8119-42EA-8578-C2CDC771E506}" type="presOf" srcId="{EE85D845-7A75-42AB-ABE9-4B32DF7E97C2}" destId="{D7A5BA4F-0BB3-4F74-8CF7-6C35187E8403}" srcOrd="0" destOrd="0" presId="urn:microsoft.com/office/officeart/2018/2/layout/IconCircleList"/>
    <dgm:cxn modelId="{87565B7C-E3F6-4839-9AAC-02175B4829D4}" srcId="{A58A1310-BA1F-428D-8471-8F8D654A0C62}" destId="{EB238694-8061-4C59-A510-400AC04789B5}" srcOrd="1" destOrd="0" parTransId="{9E0F26B0-B55F-4FF0-85B5-55EAFEE7B7E7}" sibTransId="{9F2A6510-E87B-479D-8E73-4B9793119922}"/>
    <dgm:cxn modelId="{9517B47F-2625-424D-8F84-D278537895F4}" type="presOf" srcId="{6DD0D1B1-3597-4165-B23C-F635C9C9E508}" destId="{0F9DFEE8-ED62-4C66-BA47-43D6D3BA6995}" srcOrd="0" destOrd="0" presId="urn:microsoft.com/office/officeart/2018/2/layout/IconCircleList"/>
    <dgm:cxn modelId="{BC623B9F-B07D-4F0D-8A0F-F2BE927CC3CE}" type="presOf" srcId="{A58A1310-BA1F-428D-8471-8F8D654A0C62}" destId="{6706275F-5294-42BA-96DA-596E49FADD39}" srcOrd="0" destOrd="0" presId="urn:microsoft.com/office/officeart/2018/2/layout/IconCircleList"/>
    <dgm:cxn modelId="{13B1ADA2-8E54-459D-BAA5-C00997ECD055}" srcId="{A58A1310-BA1F-428D-8471-8F8D654A0C62}" destId="{CF2FA8DF-0775-4A02-B5E4-EBDF6AF7332F}" srcOrd="0" destOrd="0" parTransId="{29263ADB-7258-44A4-B06E-87BC139CA783}" sibTransId="{6DD0D1B1-3597-4165-B23C-F635C9C9E508}"/>
    <dgm:cxn modelId="{31519CA8-EF02-4ED3-8B31-F56817DCA801}" type="presOf" srcId="{9F2A6510-E87B-479D-8E73-4B9793119922}" destId="{F32E5CA8-369A-4EF1-BC73-813E871460F3}" srcOrd="0" destOrd="0" presId="urn:microsoft.com/office/officeart/2018/2/layout/IconCircleList"/>
    <dgm:cxn modelId="{5CA5A8BC-EC0E-45C4-970E-97D5667C80CD}" srcId="{A58A1310-BA1F-428D-8471-8F8D654A0C62}" destId="{7FB6F478-6267-4D0A-A220-257B4BA9D2EA}" srcOrd="2" destOrd="0" parTransId="{450E87E7-63E3-47C6-AE55-77F9CB389863}" sibTransId="{EE85D845-7A75-42AB-ABE9-4B32DF7E97C2}"/>
    <dgm:cxn modelId="{24C4C3C8-1A09-454A-97A8-69E5A4DB8F1E}" type="presOf" srcId="{525639E0-82CC-49AA-B40D-C4D7BFB7255D}" destId="{D7DC51D6-2B9E-465A-A4FA-37F1E8DF4BCC}" srcOrd="0" destOrd="0" presId="urn:microsoft.com/office/officeart/2018/2/layout/IconCircleList"/>
    <dgm:cxn modelId="{0F1920C9-A61B-4B45-A469-2546516D5B0B}" type="presOf" srcId="{E12E3B36-20AB-406E-8CB0-553A86A89376}" destId="{5C370233-81B2-4B97-B539-3AF00BBCD816}" srcOrd="0" destOrd="0" presId="urn:microsoft.com/office/officeart/2018/2/layout/IconCircleList"/>
    <dgm:cxn modelId="{693299D4-F531-40E6-88D0-B8B11FEEA18E}" type="presOf" srcId="{EB238694-8061-4C59-A510-400AC04789B5}" destId="{9DBC0B63-47F8-4C30-9F16-978D4490A660}" srcOrd="0" destOrd="0" presId="urn:microsoft.com/office/officeart/2018/2/layout/IconCircleList"/>
    <dgm:cxn modelId="{8DAEEBE7-38E4-497C-B4C9-4446F30C6053}" srcId="{A58A1310-BA1F-428D-8471-8F8D654A0C62}" destId="{E12E3B36-20AB-406E-8CB0-553A86A89376}" srcOrd="3" destOrd="0" parTransId="{278BABB1-62FD-4E99-8131-66116E6C5422}" sibTransId="{470A0EEB-CE44-43B7-AB8F-A493B060577E}"/>
    <dgm:cxn modelId="{633B3772-AEBB-407E-8BDA-A66510C62169}" type="presParOf" srcId="{6706275F-5294-42BA-96DA-596E49FADD39}" destId="{A6E20598-DED7-4D06-B9F2-8B50189ACD7C}" srcOrd="0" destOrd="0" presId="urn:microsoft.com/office/officeart/2018/2/layout/IconCircleList"/>
    <dgm:cxn modelId="{60189DAD-8BDA-4315-B5AA-0617CC843A96}" type="presParOf" srcId="{A6E20598-DED7-4D06-B9F2-8B50189ACD7C}" destId="{A3FA177E-7138-4B3A-80FC-97AFC5FC619A}" srcOrd="0" destOrd="0" presId="urn:microsoft.com/office/officeart/2018/2/layout/IconCircleList"/>
    <dgm:cxn modelId="{3DCF6BC9-2A86-4F13-B3C5-FF007B11283D}" type="presParOf" srcId="{A3FA177E-7138-4B3A-80FC-97AFC5FC619A}" destId="{615269BB-433F-4B42-AE0B-7043F90DE6AC}" srcOrd="0" destOrd="0" presId="urn:microsoft.com/office/officeart/2018/2/layout/IconCircleList"/>
    <dgm:cxn modelId="{BED4346E-8EC8-49E3-9221-F75B006B30B7}" type="presParOf" srcId="{A3FA177E-7138-4B3A-80FC-97AFC5FC619A}" destId="{3DD2F30E-1591-478C-A1EF-9E00516645A9}" srcOrd="1" destOrd="0" presId="urn:microsoft.com/office/officeart/2018/2/layout/IconCircleList"/>
    <dgm:cxn modelId="{7CD36ADC-0F78-412A-8847-EBB9CFEC4EFD}" type="presParOf" srcId="{A3FA177E-7138-4B3A-80FC-97AFC5FC619A}" destId="{4A569962-E915-4CEC-B291-988F0DD01754}" srcOrd="2" destOrd="0" presId="urn:microsoft.com/office/officeart/2018/2/layout/IconCircleList"/>
    <dgm:cxn modelId="{891031AD-6B5F-4D76-8BBA-4D132363DAF2}" type="presParOf" srcId="{A3FA177E-7138-4B3A-80FC-97AFC5FC619A}" destId="{3597DB47-9E79-4006-A631-717E87FBBDB9}" srcOrd="3" destOrd="0" presId="urn:microsoft.com/office/officeart/2018/2/layout/IconCircleList"/>
    <dgm:cxn modelId="{76CC3AF6-89CA-4194-92AE-FEA8D871940A}" type="presParOf" srcId="{A6E20598-DED7-4D06-B9F2-8B50189ACD7C}" destId="{0F9DFEE8-ED62-4C66-BA47-43D6D3BA6995}" srcOrd="1" destOrd="0" presId="urn:microsoft.com/office/officeart/2018/2/layout/IconCircleList"/>
    <dgm:cxn modelId="{63B4C41D-E003-4629-AD04-79D2B3D19750}" type="presParOf" srcId="{A6E20598-DED7-4D06-B9F2-8B50189ACD7C}" destId="{1080E7D4-0EAC-43CB-B66E-73ADAFEDB1C2}" srcOrd="2" destOrd="0" presId="urn:microsoft.com/office/officeart/2018/2/layout/IconCircleList"/>
    <dgm:cxn modelId="{E964F734-D2DE-40FF-B161-3F283471D692}" type="presParOf" srcId="{1080E7D4-0EAC-43CB-B66E-73ADAFEDB1C2}" destId="{35F93E18-E674-4EB4-BCCD-45D46A549A6F}" srcOrd="0" destOrd="0" presId="urn:microsoft.com/office/officeart/2018/2/layout/IconCircleList"/>
    <dgm:cxn modelId="{57DF9C97-FD45-42C0-9FB3-CA11D608260F}" type="presParOf" srcId="{1080E7D4-0EAC-43CB-B66E-73ADAFEDB1C2}" destId="{3540D52A-65D9-42AC-BA79-A1B595496B90}" srcOrd="1" destOrd="0" presId="urn:microsoft.com/office/officeart/2018/2/layout/IconCircleList"/>
    <dgm:cxn modelId="{E8E08C3B-CE3F-4AF7-934E-B1E41A6A8C66}" type="presParOf" srcId="{1080E7D4-0EAC-43CB-B66E-73ADAFEDB1C2}" destId="{536C1A75-D4C0-4F91-BE2C-4F2510FA477D}" srcOrd="2" destOrd="0" presId="urn:microsoft.com/office/officeart/2018/2/layout/IconCircleList"/>
    <dgm:cxn modelId="{3209BA17-40AE-4B4F-BB7D-58B7A0C0CBC2}" type="presParOf" srcId="{1080E7D4-0EAC-43CB-B66E-73ADAFEDB1C2}" destId="{9DBC0B63-47F8-4C30-9F16-978D4490A660}" srcOrd="3" destOrd="0" presId="urn:microsoft.com/office/officeart/2018/2/layout/IconCircleList"/>
    <dgm:cxn modelId="{721FAB0C-4595-4325-9BDB-F3340EFE788F}" type="presParOf" srcId="{A6E20598-DED7-4D06-B9F2-8B50189ACD7C}" destId="{F32E5CA8-369A-4EF1-BC73-813E871460F3}" srcOrd="3" destOrd="0" presId="urn:microsoft.com/office/officeart/2018/2/layout/IconCircleList"/>
    <dgm:cxn modelId="{7C2AC657-C8CA-4281-991D-B883EC41FADD}" type="presParOf" srcId="{A6E20598-DED7-4D06-B9F2-8B50189ACD7C}" destId="{E62E87CF-0D56-4CE4-ACF6-EEEEAF3B8CBB}" srcOrd="4" destOrd="0" presId="urn:microsoft.com/office/officeart/2018/2/layout/IconCircleList"/>
    <dgm:cxn modelId="{AA518B8D-C264-452C-97FC-DAF592FB877D}" type="presParOf" srcId="{E62E87CF-0D56-4CE4-ACF6-EEEEAF3B8CBB}" destId="{91BF2F11-6915-4799-94DD-1F49221AE9A0}" srcOrd="0" destOrd="0" presId="urn:microsoft.com/office/officeart/2018/2/layout/IconCircleList"/>
    <dgm:cxn modelId="{E193386F-4E6C-42FC-91F6-055C8DF7A7A6}" type="presParOf" srcId="{E62E87CF-0D56-4CE4-ACF6-EEEEAF3B8CBB}" destId="{50832B43-3DDC-49A2-82AA-149B18F5C9E8}" srcOrd="1" destOrd="0" presId="urn:microsoft.com/office/officeart/2018/2/layout/IconCircleList"/>
    <dgm:cxn modelId="{6BB2E8EA-CB0D-439C-9327-136B7C830665}" type="presParOf" srcId="{E62E87CF-0D56-4CE4-ACF6-EEEEAF3B8CBB}" destId="{771D7993-D405-418A-940D-06A7EB573138}" srcOrd="2" destOrd="0" presId="urn:microsoft.com/office/officeart/2018/2/layout/IconCircleList"/>
    <dgm:cxn modelId="{4F2D2B8A-87F1-4110-BDEC-FEDE479D4EBE}" type="presParOf" srcId="{E62E87CF-0D56-4CE4-ACF6-EEEEAF3B8CBB}" destId="{A65759BE-65A0-48B9-A3B0-FB19B5BE4BAC}" srcOrd="3" destOrd="0" presId="urn:microsoft.com/office/officeart/2018/2/layout/IconCircleList"/>
    <dgm:cxn modelId="{A1DAF15C-ECFD-4173-AF21-67612DFA8352}" type="presParOf" srcId="{A6E20598-DED7-4D06-B9F2-8B50189ACD7C}" destId="{D7A5BA4F-0BB3-4F74-8CF7-6C35187E8403}" srcOrd="5" destOrd="0" presId="urn:microsoft.com/office/officeart/2018/2/layout/IconCircleList"/>
    <dgm:cxn modelId="{7C8A7E13-BE04-4A55-BFA2-2B6175BBA961}" type="presParOf" srcId="{A6E20598-DED7-4D06-B9F2-8B50189ACD7C}" destId="{7F44C5D3-2C88-4A64-A415-1662CC56869C}" srcOrd="6" destOrd="0" presId="urn:microsoft.com/office/officeart/2018/2/layout/IconCircleList"/>
    <dgm:cxn modelId="{B1896B6F-2F63-41CB-B6DA-B66981082725}" type="presParOf" srcId="{7F44C5D3-2C88-4A64-A415-1662CC56869C}" destId="{E6180361-0699-4D2D-A2E1-4D1F10AE17F0}" srcOrd="0" destOrd="0" presId="urn:microsoft.com/office/officeart/2018/2/layout/IconCircleList"/>
    <dgm:cxn modelId="{4BF60E49-B406-4D25-987A-3C427264A3C9}" type="presParOf" srcId="{7F44C5D3-2C88-4A64-A415-1662CC56869C}" destId="{66DF0024-16CB-492C-9236-D148DD6B2D68}" srcOrd="1" destOrd="0" presId="urn:microsoft.com/office/officeart/2018/2/layout/IconCircleList"/>
    <dgm:cxn modelId="{75E7D7BA-BB1A-4864-B75D-D248EBC5EEEB}" type="presParOf" srcId="{7F44C5D3-2C88-4A64-A415-1662CC56869C}" destId="{ACDC1F08-7E28-42CC-849B-12917015424F}" srcOrd="2" destOrd="0" presId="urn:microsoft.com/office/officeart/2018/2/layout/IconCircleList"/>
    <dgm:cxn modelId="{F431BCB4-D81D-4975-AB44-D61DA5B55696}" type="presParOf" srcId="{7F44C5D3-2C88-4A64-A415-1662CC56869C}" destId="{5C370233-81B2-4B97-B539-3AF00BBCD816}" srcOrd="3" destOrd="0" presId="urn:microsoft.com/office/officeart/2018/2/layout/IconCircleList"/>
    <dgm:cxn modelId="{7A4911D5-9380-4C76-A1DC-74689D3C90D2}" type="presParOf" srcId="{A6E20598-DED7-4D06-B9F2-8B50189ACD7C}" destId="{3B63E06C-39D8-4263-9394-680FF4FC8A5C}" srcOrd="7" destOrd="0" presId="urn:microsoft.com/office/officeart/2018/2/layout/IconCircleList"/>
    <dgm:cxn modelId="{4F090BD9-8E5E-4BBE-9D87-AB8A0F12730A}" type="presParOf" srcId="{A6E20598-DED7-4D06-B9F2-8B50189ACD7C}" destId="{7DF3E01B-40D1-42D5-BE12-B0D577D2D9F2}" srcOrd="8" destOrd="0" presId="urn:microsoft.com/office/officeart/2018/2/layout/IconCircleList"/>
    <dgm:cxn modelId="{C86995A7-C324-4C86-B11E-4D4C760858DF}" type="presParOf" srcId="{7DF3E01B-40D1-42D5-BE12-B0D577D2D9F2}" destId="{88BB3367-27B4-4ED1-BF40-30383202911C}" srcOrd="0" destOrd="0" presId="urn:microsoft.com/office/officeart/2018/2/layout/IconCircleList"/>
    <dgm:cxn modelId="{6DA5559D-3DD1-4B90-AAC6-D4244FAD2284}" type="presParOf" srcId="{7DF3E01B-40D1-42D5-BE12-B0D577D2D9F2}" destId="{CDAF1E1D-F5B9-4840-9C4F-8231E92BA91F}" srcOrd="1" destOrd="0" presId="urn:microsoft.com/office/officeart/2018/2/layout/IconCircleList"/>
    <dgm:cxn modelId="{6A9463EB-B385-4FAD-BEF5-25907D841D8B}" type="presParOf" srcId="{7DF3E01B-40D1-42D5-BE12-B0D577D2D9F2}" destId="{2B6420AD-04AD-49D7-8507-2AEFAE4D8C53}" srcOrd="2" destOrd="0" presId="urn:microsoft.com/office/officeart/2018/2/layout/IconCircleList"/>
    <dgm:cxn modelId="{11912C9C-D3D4-42BC-843F-55AE693FFC77}" type="presParOf" srcId="{7DF3E01B-40D1-42D5-BE12-B0D577D2D9F2}" destId="{FDCD0F5E-3065-483F-BE54-8A992C1B815C}" srcOrd="3" destOrd="0" presId="urn:microsoft.com/office/officeart/2018/2/layout/IconCircleList"/>
    <dgm:cxn modelId="{2DE9B05C-A72B-40FF-95E9-ACA8E7C52687}" type="presParOf" srcId="{A6E20598-DED7-4D06-B9F2-8B50189ACD7C}" destId="{D7DC51D6-2B9E-465A-A4FA-37F1E8DF4BCC}" srcOrd="9" destOrd="0" presId="urn:microsoft.com/office/officeart/2018/2/layout/IconCircleList"/>
    <dgm:cxn modelId="{E816779F-325B-4B1A-B626-135EBFCE59CD}" type="presParOf" srcId="{A6E20598-DED7-4D06-B9F2-8B50189ACD7C}" destId="{855A1C7E-C820-4D42-B258-93EEA06E4FDF}" srcOrd="10" destOrd="0" presId="urn:microsoft.com/office/officeart/2018/2/layout/IconCircleList"/>
    <dgm:cxn modelId="{FAAF4A3B-47B9-4ADD-8D9A-280FC4EBD79A}" type="presParOf" srcId="{855A1C7E-C820-4D42-B258-93EEA06E4FDF}" destId="{7AC49DFF-2FE3-45E6-9BE9-974F731BBD7A}" srcOrd="0" destOrd="0" presId="urn:microsoft.com/office/officeart/2018/2/layout/IconCircleList"/>
    <dgm:cxn modelId="{88580E2B-CCE4-4FF0-AD23-147C7E6A848F}" type="presParOf" srcId="{855A1C7E-C820-4D42-B258-93EEA06E4FDF}" destId="{4D31970E-9D6C-42CD-8BDF-9C8B8D1DA48D}" srcOrd="1" destOrd="0" presId="urn:microsoft.com/office/officeart/2018/2/layout/IconCircleList"/>
    <dgm:cxn modelId="{6E72ACD8-3B9E-4767-B4C0-6E0878DC9758}" type="presParOf" srcId="{855A1C7E-C820-4D42-B258-93EEA06E4FDF}" destId="{9AE54856-508C-4F7F-A060-8C70452008D5}" srcOrd="2" destOrd="0" presId="urn:microsoft.com/office/officeart/2018/2/layout/IconCircleList"/>
    <dgm:cxn modelId="{F15DAF2E-0D0E-4620-8282-5BFB38E64D75}" type="presParOf" srcId="{855A1C7E-C820-4D42-B258-93EEA06E4FDF}" destId="{FC66C7A6-D64C-42B7-BE07-8C2215BC3E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79C8F6-62D9-4EF8-91B1-8F853CA8335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0FBB4C-6254-44E3-AB12-31F0CD269664}">
      <dgm:prSet/>
      <dgm:spPr/>
      <dgm:t>
        <a:bodyPr/>
        <a:lstStyle/>
        <a:p>
          <a:r>
            <a:rPr lang="en-US" dirty="0"/>
            <a:t>Finalize the gamification system</a:t>
          </a:r>
        </a:p>
      </dgm:t>
    </dgm:pt>
    <dgm:pt modelId="{5D6D9B8E-2E03-438E-9908-92DFFA3B759E}" type="parTrans" cxnId="{975BCEAB-1BB2-4C46-A331-B3DE4D6F8F0D}">
      <dgm:prSet/>
      <dgm:spPr/>
      <dgm:t>
        <a:bodyPr/>
        <a:lstStyle/>
        <a:p>
          <a:endParaRPr lang="en-US"/>
        </a:p>
      </dgm:t>
    </dgm:pt>
    <dgm:pt modelId="{F034CF0F-35D7-4497-843E-6CF31F1889C3}" type="sibTrans" cxnId="{975BCEAB-1BB2-4C46-A331-B3DE4D6F8F0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CC6FD5A-A458-45AB-908F-CF8465EB858B}">
      <dgm:prSet/>
      <dgm:spPr/>
      <dgm:t>
        <a:bodyPr/>
        <a:lstStyle/>
        <a:p>
          <a:r>
            <a:rPr lang="en-US" dirty="0"/>
            <a:t>Improve leaderboards and profile section</a:t>
          </a:r>
        </a:p>
      </dgm:t>
    </dgm:pt>
    <dgm:pt modelId="{D20C19C4-957E-4501-80AC-75EE6ED3E410}" type="parTrans" cxnId="{730A3C4B-2AFF-4CE4-8AE3-FB6BBEEC3A4C}">
      <dgm:prSet/>
      <dgm:spPr/>
      <dgm:t>
        <a:bodyPr/>
        <a:lstStyle/>
        <a:p>
          <a:endParaRPr lang="en-US"/>
        </a:p>
      </dgm:t>
    </dgm:pt>
    <dgm:pt modelId="{F4883AFA-14FD-474D-B51A-A0BE85893E0A}" type="sibTrans" cxnId="{730A3C4B-2AFF-4CE4-8AE3-FB6BBEEC3A4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194C819-07FB-4941-A967-80FA10DB4837}">
      <dgm:prSet/>
      <dgm:spPr/>
      <dgm:t>
        <a:bodyPr/>
        <a:lstStyle/>
        <a:p>
          <a:r>
            <a:rPr lang="en-US" dirty="0"/>
            <a:t>UI/UX Work</a:t>
          </a:r>
        </a:p>
      </dgm:t>
    </dgm:pt>
    <dgm:pt modelId="{4E1C65B5-1D78-419D-9B69-C53E2BF27A78}" type="parTrans" cxnId="{0A1A7C7E-8FF7-4578-98D3-45BA364F0F48}">
      <dgm:prSet/>
      <dgm:spPr/>
      <dgm:t>
        <a:bodyPr/>
        <a:lstStyle/>
        <a:p>
          <a:endParaRPr lang="en-US"/>
        </a:p>
      </dgm:t>
    </dgm:pt>
    <dgm:pt modelId="{28C9A9DD-2031-475F-BD7C-9744533D6AD9}" type="sibTrans" cxnId="{0A1A7C7E-8FF7-4578-98D3-45BA364F0F48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5436BDBD-815A-4140-930D-B8F9A8580B35}">
      <dgm:prSet/>
      <dgm:spPr/>
      <dgm:t>
        <a:bodyPr/>
        <a:lstStyle/>
        <a:p>
          <a:r>
            <a:rPr lang="en-US" dirty="0"/>
            <a:t>Add more functionality to Refill Map Section</a:t>
          </a:r>
        </a:p>
      </dgm:t>
    </dgm:pt>
    <dgm:pt modelId="{40471498-1BB0-457A-9267-7B4E67D78944}" type="parTrans" cxnId="{F5FFED2F-B5F9-4E85-868E-73C0F6412743}">
      <dgm:prSet/>
      <dgm:spPr/>
      <dgm:t>
        <a:bodyPr/>
        <a:lstStyle/>
        <a:p>
          <a:endParaRPr lang="en-IE"/>
        </a:p>
      </dgm:t>
    </dgm:pt>
    <dgm:pt modelId="{52FB57F5-1B80-4017-A263-9BB8051693EF}" type="sibTrans" cxnId="{F5FFED2F-B5F9-4E85-868E-73C0F6412743}">
      <dgm:prSet phldrT="04" phldr="0"/>
      <dgm:spPr/>
      <dgm:t>
        <a:bodyPr/>
        <a:lstStyle/>
        <a:p>
          <a:r>
            <a:rPr lang="en-IE"/>
            <a:t>04</a:t>
          </a:r>
        </a:p>
      </dgm:t>
    </dgm:pt>
    <dgm:pt modelId="{5EB6674B-BEF7-4609-B603-447D9C979E98}">
      <dgm:prSet/>
      <dgm:spPr/>
      <dgm:t>
        <a:bodyPr/>
        <a:lstStyle/>
        <a:p>
          <a:r>
            <a:rPr lang="en-US" dirty="0"/>
            <a:t>Add Popups add Notifications</a:t>
          </a:r>
        </a:p>
      </dgm:t>
    </dgm:pt>
    <dgm:pt modelId="{7282BE35-3B27-4463-BA99-B1CC13B9334E}" type="parTrans" cxnId="{5AC65E1D-C74F-47F6-BA11-DBF12DF7A652}">
      <dgm:prSet/>
      <dgm:spPr/>
      <dgm:t>
        <a:bodyPr/>
        <a:lstStyle/>
        <a:p>
          <a:endParaRPr lang="en-IE"/>
        </a:p>
      </dgm:t>
    </dgm:pt>
    <dgm:pt modelId="{B9F5F890-7FA1-4F7E-AFF9-9AEE54F221F1}" type="sibTrans" cxnId="{5AC65E1D-C74F-47F6-BA11-DBF12DF7A652}">
      <dgm:prSet phldrT="03" phldr="0"/>
      <dgm:spPr/>
      <dgm:t>
        <a:bodyPr/>
        <a:lstStyle/>
        <a:p>
          <a:r>
            <a:rPr lang="en-IE"/>
            <a:t>03</a:t>
          </a:r>
        </a:p>
      </dgm:t>
    </dgm:pt>
    <dgm:pt modelId="{1B57228A-C530-4BC8-B45F-5AF54399E95F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76B59F94-1374-47DF-8DDA-41E2C7B62858}" type="parTrans" cxnId="{0A398A09-5C99-41B3-8FF3-99B524C0209A}">
      <dgm:prSet/>
      <dgm:spPr/>
      <dgm:t>
        <a:bodyPr/>
        <a:lstStyle/>
        <a:p>
          <a:endParaRPr lang="en-IE"/>
        </a:p>
      </dgm:t>
    </dgm:pt>
    <dgm:pt modelId="{4CE7D8CC-AFB4-49C0-A502-BD5E02CB08FC}" type="sibTrans" cxnId="{0A398A09-5C99-41B3-8FF3-99B524C0209A}">
      <dgm:prSet phldrT="06" phldr="0"/>
      <dgm:spPr/>
      <dgm:t>
        <a:bodyPr/>
        <a:lstStyle/>
        <a:p>
          <a:r>
            <a:rPr lang="en-IE"/>
            <a:t>06</a:t>
          </a:r>
        </a:p>
      </dgm:t>
    </dgm:pt>
    <dgm:pt modelId="{152E3A24-F4D6-4799-A4B3-4915355A7ADF}" type="pres">
      <dgm:prSet presAssocID="{3779C8F6-62D9-4EF8-91B1-8F853CA83357}" presName="Name0" presStyleCnt="0">
        <dgm:presLayoutVars>
          <dgm:animLvl val="lvl"/>
          <dgm:resizeHandles val="exact"/>
        </dgm:presLayoutVars>
      </dgm:prSet>
      <dgm:spPr/>
    </dgm:pt>
    <dgm:pt modelId="{EB1CFE2C-3071-4CDB-9C64-266B7A08D1F9}" type="pres">
      <dgm:prSet presAssocID="{2C0FBB4C-6254-44E3-AB12-31F0CD269664}" presName="compositeNode" presStyleCnt="0">
        <dgm:presLayoutVars>
          <dgm:bulletEnabled val="1"/>
        </dgm:presLayoutVars>
      </dgm:prSet>
      <dgm:spPr/>
    </dgm:pt>
    <dgm:pt modelId="{729172AA-B87C-488C-A40E-A6A5957C15FD}" type="pres">
      <dgm:prSet presAssocID="{2C0FBB4C-6254-44E3-AB12-31F0CD269664}" presName="bgRect" presStyleLbl="alignNode1" presStyleIdx="0" presStyleCnt="6"/>
      <dgm:spPr/>
    </dgm:pt>
    <dgm:pt modelId="{E51E42BE-EA06-46AD-9FD8-CA06544AE683}" type="pres">
      <dgm:prSet presAssocID="{F034CF0F-35D7-4497-843E-6CF31F1889C3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B4433EB8-8CC3-4805-9FF8-9881E4B8DB4E}" type="pres">
      <dgm:prSet presAssocID="{2C0FBB4C-6254-44E3-AB12-31F0CD269664}" presName="nodeRect" presStyleLbl="alignNode1" presStyleIdx="0" presStyleCnt="6">
        <dgm:presLayoutVars>
          <dgm:bulletEnabled val="1"/>
        </dgm:presLayoutVars>
      </dgm:prSet>
      <dgm:spPr/>
    </dgm:pt>
    <dgm:pt modelId="{C1523739-42EB-429D-ACE9-F502193DBB9E}" type="pres">
      <dgm:prSet presAssocID="{F034CF0F-35D7-4497-843E-6CF31F1889C3}" presName="sibTrans" presStyleCnt="0"/>
      <dgm:spPr/>
    </dgm:pt>
    <dgm:pt modelId="{D396C2EF-7F1B-4A24-863F-55849027D804}" type="pres">
      <dgm:prSet presAssocID="{BCC6FD5A-A458-45AB-908F-CF8465EB858B}" presName="compositeNode" presStyleCnt="0">
        <dgm:presLayoutVars>
          <dgm:bulletEnabled val="1"/>
        </dgm:presLayoutVars>
      </dgm:prSet>
      <dgm:spPr/>
    </dgm:pt>
    <dgm:pt modelId="{84C2AB65-DC9F-4257-81D9-7302DFD681F3}" type="pres">
      <dgm:prSet presAssocID="{BCC6FD5A-A458-45AB-908F-CF8465EB858B}" presName="bgRect" presStyleLbl="alignNode1" presStyleIdx="1" presStyleCnt="6"/>
      <dgm:spPr/>
    </dgm:pt>
    <dgm:pt modelId="{37A50378-BA53-4440-B3A5-EC996FF10451}" type="pres">
      <dgm:prSet presAssocID="{F4883AFA-14FD-474D-B51A-A0BE85893E0A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821B7DC5-EA2D-4CA4-A997-DA26DA7ABD18}" type="pres">
      <dgm:prSet presAssocID="{BCC6FD5A-A458-45AB-908F-CF8465EB858B}" presName="nodeRect" presStyleLbl="alignNode1" presStyleIdx="1" presStyleCnt="6">
        <dgm:presLayoutVars>
          <dgm:bulletEnabled val="1"/>
        </dgm:presLayoutVars>
      </dgm:prSet>
      <dgm:spPr/>
    </dgm:pt>
    <dgm:pt modelId="{DA65976E-D1D5-4D8F-A558-70832DD7C16E}" type="pres">
      <dgm:prSet presAssocID="{F4883AFA-14FD-474D-B51A-A0BE85893E0A}" presName="sibTrans" presStyleCnt="0"/>
      <dgm:spPr/>
    </dgm:pt>
    <dgm:pt modelId="{0BD0D2A6-E9C3-4334-85DB-7C1D9AB08A09}" type="pres">
      <dgm:prSet presAssocID="{5EB6674B-BEF7-4609-B603-447D9C979E98}" presName="compositeNode" presStyleCnt="0">
        <dgm:presLayoutVars>
          <dgm:bulletEnabled val="1"/>
        </dgm:presLayoutVars>
      </dgm:prSet>
      <dgm:spPr/>
    </dgm:pt>
    <dgm:pt modelId="{CC243B43-FA2D-43F0-8652-839D4CFAEC46}" type="pres">
      <dgm:prSet presAssocID="{5EB6674B-BEF7-4609-B603-447D9C979E98}" presName="bgRect" presStyleLbl="alignNode1" presStyleIdx="2" presStyleCnt="6"/>
      <dgm:spPr/>
    </dgm:pt>
    <dgm:pt modelId="{885C460A-9B8D-4E5B-A0EC-06285A014E9E}" type="pres">
      <dgm:prSet presAssocID="{B9F5F890-7FA1-4F7E-AFF9-9AEE54F221F1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992F69A9-6094-410F-B088-0BB3A13680A3}" type="pres">
      <dgm:prSet presAssocID="{5EB6674B-BEF7-4609-B603-447D9C979E98}" presName="nodeRect" presStyleLbl="alignNode1" presStyleIdx="2" presStyleCnt="6">
        <dgm:presLayoutVars>
          <dgm:bulletEnabled val="1"/>
        </dgm:presLayoutVars>
      </dgm:prSet>
      <dgm:spPr/>
    </dgm:pt>
    <dgm:pt modelId="{50C38A76-67C7-40E8-98A9-65833F40FD47}" type="pres">
      <dgm:prSet presAssocID="{B9F5F890-7FA1-4F7E-AFF9-9AEE54F221F1}" presName="sibTrans" presStyleCnt="0"/>
      <dgm:spPr/>
    </dgm:pt>
    <dgm:pt modelId="{03B9528F-54B6-40E8-9490-99E9FD0C9175}" type="pres">
      <dgm:prSet presAssocID="{5436BDBD-815A-4140-930D-B8F9A8580B35}" presName="compositeNode" presStyleCnt="0">
        <dgm:presLayoutVars>
          <dgm:bulletEnabled val="1"/>
        </dgm:presLayoutVars>
      </dgm:prSet>
      <dgm:spPr/>
    </dgm:pt>
    <dgm:pt modelId="{3FFDDDA0-1E34-4795-B80B-D91E06F9708D}" type="pres">
      <dgm:prSet presAssocID="{5436BDBD-815A-4140-930D-B8F9A8580B35}" presName="bgRect" presStyleLbl="alignNode1" presStyleIdx="3" presStyleCnt="6"/>
      <dgm:spPr/>
    </dgm:pt>
    <dgm:pt modelId="{98BED817-7D8E-4654-92F9-39E15D4AEDB3}" type="pres">
      <dgm:prSet presAssocID="{52FB57F5-1B80-4017-A263-9BB8051693EF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19D5B625-F48E-4708-9C5A-85C644CFD0F9}" type="pres">
      <dgm:prSet presAssocID="{5436BDBD-815A-4140-930D-B8F9A8580B35}" presName="nodeRect" presStyleLbl="alignNode1" presStyleIdx="3" presStyleCnt="6">
        <dgm:presLayoutVars>
          <dgm:bulletEnabled val="1"/>
        </dgm:presLayoutVars>
      </dgm:prSet>
      <dgm:spPr/>
    </dgm:pt>
    <dgm:pt modelId="{801104CC-6DCB-43BC-805A-FAF7D94ACB79}" type="pres">
      <dgm:prSet presAssocID="{52FB57F5-1B80-4017-A263-9BB8051693EF}" presName="sibTrans" presStyleCnt="0"/>
      <dgm:spPr/>
    </dgm:pt>
    <dgm:pt modelId="{A45A6DB5-405F-47EC-841C-EFF0C569DA14}" type="pres">
      <dgm:prSet presAssocID="{4194C819-07FB-4941-A967-80FA10DB4837}" presName="compositeNode" presStyleCnt="0">
        <dgm:presLayoutVars>
          <dgm:bulletEnabled val="1"/>
        </dgm:presLayoutVars>
      </dgm:prSet>
      <dgm:spPr/>
    </dgm:pt>
    <dgm:pt modelId="{B7CBB7C4-130A-497D-91AA-19D9827BAF63}" type="pres">
      <dgm:prSet presAssocID="{4194C819-07FB-4941-A967-80FA10DB4837}" presName="bgRect" presStyleLbl="alignNode1" presStyleIdx="4" presStyleCnt="6"/>
      <dgm:spPr/>
    </dgm:pt>
    <dgm:pt modelId="{20165407-953B-4A83-8B5E-1E0FD40066F2}" type="pres">
      <dgm:prSet presAssocID="{28C9A9DD-2031-475F-BD7C-9744533D6AD9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7846B04C-DBC0-4F25-907B-62C89991FAEB}" type="pres">
      <dgm:prSet presAssocID="{4194C819-07FB-4941-A967-80FA10DB4837}" presName="nodeRect" presStyleLbl="alignNode1" presStyleIdx="4" presStyleCnt="6">
        <dgm:presLayoutVars>
          <dgm:bulletEnabled val="1"/>
        </dgm:presLayoutVars>
      </dgm:prSet>
      <dgm:spPr/>
    </dgm:pt>
    <dgm:pt modelId="{3ED2421B-F2F4-4606-9C47-0299597B16FB}" type="pres">
      <dgm:prSet presAssocID="{28C9A9DD-2031-475F-BD7C-9744533D6AD9}" presName="sibTrans" presStyleCnt="0"/>
      <dgm:spPr/>
    </dgm:pt>
    <dgm:pt modelId="{6A94B2C7-97C2-4BF2-9C50-A624D35238F3}" type="pres">
      <dgm:prSet presAssocID="{1B57228A-C530-4BC8-B45F-5AF54399E95F}" presName="compositeNode" presStyleCnt="0">
        <dgm:presLayoutVars>
          <dgm:bulletEnabled val="1"/>
        </dgm:presLayoutVars>
      </dgm:prSet>
      <dgm:spPr/>
    </dgm:pt>
    <dgm:pt modelId="{78DDA3A1-3156-4168-801F-5642BCAF2ED8}" type="pres">
      <dgm:prSet presAssocID="{1B57228A-C530-4BC8-B45F-5AF54399E95F}" presName="bgRect" presStyleLbl="alignNode1" presStyleIdx="5" presStyleCnt="6"/>
      <dgm:spPr/>
    </dgm:pt>
    <dgm:pt modelId="{C025347F-1642-47EC-B573-A6D796285987}" type="pres">
      <dgm:prSet presAssocID="{4CE7D8CC-AFB4-49C0-A502-BD5E02CB08FC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7149AE83-B487-450E-8D05-FBF08A4921B1}" type="pres">
      <dgm:prSet presAssocID="{1B57228A-C530-4BC8-B45F-5AF54399E95F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0A398A09-5C99-41B3-8FF3-99B524C0209A}" srcId="{3779C8F6-62D9-4EF8-91B1-8F853CA83357}" destId="{1B57228A-C530-4BC8-B45F-5AF54399E95F}" srcOrd="5" destOrd="0" parTransId="{76B59F94-1374-47DF-8DDA-41E2C7B62858}" sibTransId="{4CE7D8CC-AFB4-49C0-A502-BD5E02CB08FC}"/>
    <dgm:cxn modelId="{E46A1917-304E-43DA-BA45-4C985DC1D848}" type="presOf" srcId="{4CE7D8CC-AFB4-49C0-A502-BD5E02CB08FC}" destId="{C025347F-1642-47EC-B573-A6D796285987}" srcOrd="0" destOrd="0" presId="urn:microsoft.com/office/officeart/2016/7/layout/LinearBlockProcessNumbered"/>
    <dgm:cxn modelId="{5AC65E1D-C74F-47F6-BA11-DBF12DF7A652}" srcId="{3779C8F6-62D9-4EF8-91B1-8F853CA83357}" destId="{5EB6674B-BEF7-4609-B603-447D9C979E98}" srcOrd="2" destOrd="0" parTransId="{7282BE35-3B27-4463-BA99-B1CC13B9334E}" sibTransId="{B9F5F890-7FA1-4F7E-AFF9-9AEE54F221F1}"/>
    <dgm:cxn modelId="{FCC4512B-C117-405C-84E2-C9FDD2DE5B92}" type="presOf" srcId="{5EB6674B-BEF7-4609-B603-447D9C979E98}" destId="{992F69A9-6094-410F-B088-0BB3A13680A3}" srcOrd="1" destOrd="0" presId="urn:microsoft.com/office/officeart/2016/7/layout/LinearBlockProcessNumbered"/>
    <dgm:cxn modelId="{F5FFED2F-B5F9-4E85-868E-73C0F6412743}" srcId="{3779C8F6-62D9-4EF8-91B1-8F853CA83357}" destId="{5436BDBD-815A-4140-930D-B8F9A8580B35}" srcOrd="3" destOrd="0" parTransId="{40471498-1BB0-457A-9267-7B4E67D78944}" sibTransId="{52FB57F5-1B80-4017-A263-9BB8051693EF}"/>
    <dgm:cxn modelId="{B1F2BE3C-8B12-4499-9F8A-9334BDEE8FDB}" type="presOf" srcId="{28C9A9DD-2031-475F-BD7C-9744533D6AD9}" destId="{20165407-953B-4A83-8B5E-1E0FD40066F2}" srcOrd="0" destOrd="0" presId="urn:microsoft.com/office/officeart/2016/7/layout/LinearBlockProcessNumbered"/>
    <dgm:cxn modelId="{730A3C4B-2AFF-4CE4-8AE3-FB6BBEEC3A4C}" srcId="{3779C8F6-62D9-4EF8-91B1-8F853CA83357}" destId="{BCC6FD5A-A458-45AB-908F-CF8465EB858B}" srcOrd="1" destOrd="0" parTransId="{D20C19C4-957E-4501-80AC-75EE6ED3E410}" sibTransId="{F4883AFA-14FD-474D-B51A-A0BE85893E0A}"/>
    <dgm:cxn modelId="{3B0C6651-6D52-4995-8F5B-E3981960DB37}" type="presOf" srcId="{F4883AFA-14FD-474D-B51A-A0BE85893E0A}" destId="{37A50378-BA53-4440-B3A5-EC996FF10451}" srcOrd="0" destOrd="0" presId="urn:microsoft.com/office/officeart/2016/7/layout/LinearBlockProcessNumbered"/>
    <dgm:cxn modelId="{0A1A7C7E-8FF7-4578-98D3-45BA364F0F48}" srcId="{3779C8F6-62D9-4EF8-91B1-8F853CA83357}" destId="{4194C819-07FB-4941-A967-80FA10DB4837}" srcOrd="4" destOrd="0" parTransId="{4E1C65B5-1D78-419D-9B69-C53E2BF27A78}" sibTransId="{28C9A9DD-2031-475F-BD7C-9744533D6AD9}"/>
    <dgm:cxn modelId="{9E8A438E-69D9-431A-AE2B-FECDDB065F0D}" type="presOf" srcId="{5436BDBD-815A-4140-930D-B8F9A8580B35}" destId="{19D5B625-F48E-4708-9C5A-85C644CFD0F9}" srcOrd="1" destOrd="0" presId="urn:microsoft.com/office/officeart/2016/7/layout/LinearBlockProcessNumbered"/>
    <dgm:cxn modelId="{93D69597-628B-4BCB-AA38-5D55091F1EC9}" type="presOf" srcId="{B9F5F890-7FA1-4F7E-AFF9-9AEE54F221F1}" destId="{885C460A-9B8D-4E5B-A0EC-06285A014E9E}" srcOrd="0" destOrd="0" presId="urn:microsoft.com/office/officeart/2016/7/layout/LinearBlockProcessNumbered"/>
    <dgm:cxn modelId="{E9D88BA2-1A5B-4ADE-92D9-DC3F92FACD06}" type="presOf" srcId="{1B57228A-C530-4BC8-B45F-5AF54399E95F}" destId="{78DDA3A1-3156-4168-801F-5642BCAF2ED8}" srcOrd="0" destOrd="0" presId="urn:microsoft.com/office/officeart/2016/7/layout/LinearBlockProcessNumbered"/>
    <dgm:cxn modelId="{AD02AAA7-CC4D-464E-ABF7-B85C528059AC}" type="presOf" srcId="{5EB6674B-BEF7-4609-B603-447D9C979E98}" destId="{CC243B43-FA2D-43F0-8652-839D4CFAEC46}" srcOrd="0" destOrd="0" presId="urn:microsoft.com/office/officeart/2016/7/layout/LinearBlockProcessNumbered"/>
    <dgm:cxn modelId="{975BCEAB-1BB2-4C46-A331-B3DE4D6F8F0D}" srcId="{3779C8F6-62D9-4EF8-91B1-8F853CA83357}" destId="{2C0FBB4C-6254-44E3-AB12-31F0CD269664}" srcOrd="0" destOrd="0" parTransId="{5D6D9B8E-2E03-438E-9908-92DFFA3B759E}" sibTransId="{F034CF0F-35D7-4497-843E-6CF31F1889C3}"/>
    <dgm:cxn modelId="{45D611BB-D04E-4EAD-A712-92997DF546A4}" type="presOf" srcId="{52FB57F5-1B80-4017-A263-9BB8051693EF}" destId="{98BED817-7D8E-4654-92F9-39E15D4AEDB3}" srcOrd="0" destOrd="0" presId="urn:microsoft.com/office/officeart/2016/7/layout/LinearBlockProcessNumbered"/>
    <dgm:cxn modelId="{FE50C9C4-3AD1-476D-9C0F-A0E497B7B9B7}" type="presOf" srcId="{2C0FBB4C-6254-44E3-AB12-31F0CD269664}" destId="{B4433EB8-8CC3-4805-9FF8-9881E4B8DB4E}" srcOrd="1" destOrd="0" presId="urn:microsoft.com/office/officeart/2016/7/layout/LinearBlockProcessNumbered"/>
    <dgm:cxn modelId="{FD8ADBCA-EA6F-44A4-8D6A-DC2CE643C920}" type="presOf" srcId="{5436BDBD-815A-4140-930D-B8F9A8580B35}" destId="{3FFDDDA0-1E34-4795-B80B-D91E06F9708D}" srcOrd="0" destOrd="0" presId="urn:microsoft.com/office/officeart/2016/7/layout/LinearBlockProcessNumbered"/>
    <dgm:cxn modelId="{3F6E75CB-BA2D-4D0D-A008-D7834DF35812}" type="presOf" srcId="{3779C8F6-62D9-4EF8-91B1-8F853CA83357}" destId="{152E3A24-F4D6-4799-A4B3-4915355A7ADF}" srcOrd="0" destOrd="0" presId="urn:microsoft.com/office/officeart/2016/7/layout/LinearBlockProcessNumbered"/>
    <dgm:cxn modelId="{BB923FDC-089C-44F3-8F65-7E73363B6B67}" type="presOf" srcId="{BCC6FD5A-A458-45AB-908F-CF8465EB858B}" destId="{84C2AB65-DC9F-4257-81D9-7302DFD681F3}" srcOrd="0" destOrd="0" presId="urn:microsoft.com/office/officeart/2016/7/layout/LinearBlockProcessNumbered"/>
    <dgm:cxn modelId="{1E217DDD-0D09-406D-B1C6-C0A42EFE94F2}" type="presOf" srcId="{BCC6FD5A-A458-45AB-908F-CF8465EB858B}" destId="{821B7DC5-EA2D-4CA4-A997-DA26DA7ABD18}" srcOrd="1" destOrd="0" presId="urn:microsoft.com/office/officeart/2016/7/layout/LinearBlockProcessNumbered"/>
    <dgm:cxn modelId="{F514C0DF-D913-4ED5-BA25-AA44D4B6999A}" type="presOf" srcId="{1B57228A-C530-4BC8-B45F-5AF54399E95F}" destId="{7149AE83-B487-450E-8D05-FBF08A4921B1}" srcOrd="1" destOrd="0" presId="urn:microsoft.com/office/officeart/2016/7/layout/LinearBlockProcessNumbered"/>
    <dgm:cxn modelId="{60DE1CE2-A072-4B36-90FB-AFE36F768426}" type="presOf" srcId="{4194C819-07FB-4941-A967-80FA10DB4837}" destId="{B7CBB7C4-130A-497D-91AA-19D9827BAF63}" srcOrd="0" destOrd="0" presId="urn:microsoft.com/office/officeart/2016/7/layout/LinearBlockProcessNumbered"/>
    <dgm:cxn modelId="{6115A6E2-B4F4-42ED-A8F3-EA2E5545502F}" type="presOf" srcId="{F034CF0F-35D7-4497-843E-6CF31F1889C3}" destId="{E51E42BE-EA06-46AD-9FD8-CA06544AE683}" srcOrd="0" destOrd="0" presId="urn:microsoft.com/office/officeart/2016/7/layout/LinearBlockProcessNumbered"/>
    <dgm:cxn modelId="{4CEE4BF3-B92D-41F0-9897-EE7EE9750D1D}" type="presOf" srcId="{2C0FBB4C-6254-44E3-AB12-31F0CD269664}" destId="{729172AA-B87C-488C-A40E-A6A5957C15FD}" srcOrd="0" destOrd="0" presId="urn:microsoft.com/office/officeart/2016/7/layout/LinearBlockProcessNumbered"/>
    <dgm:cxn modelId="{DEA44EFC-DCC5-4E1A-BECC-7C0B6C01182A}" type="presOf" srcId="{4194C819-07FB-4941-A967-80FA10DB4837}" destId="{7846B04C-DBC0-4F25-907B-62C89991FAEB}" srcOrd="1" destOrd="0" presId="urn:microsoft.com/office/officeart/2016/7/layout/LinearBlockProcessNumbered"/>
    <dgm:cxn modelId="{53B8D672-AA11-47A3-A9E9-2A4F407B8685}" type="presParOf" srcId="{152E3A24-F4D6-4799-A4B3-4915355A7ADF}" destId="{EB1CFE2C-3071-4CDB-9C64-266B7A08D1F9}" srcOrd="0" destOrd="0" presId="urn:microsoft.com/office/officeart/2016/7/layout/LinearBlockProcessNumbered"/>
    <dgm:cxn modelId="{19F08700-E09A-4474-8DEA-9FBFC4ED522C}" type="presParOf" srcId="{EB1CFE2C-3071-4CDB-9C64-266B7A08D1F9}" destId="{729172AA-B87C-488C-A40E-A6A5957C15FD}" srcOrd="0" destOrd="0" presId="urn:microsoft.com/office/officeart/2016/7/layout/LinearBlockProcessNumbered"/>
    <dgm:cxn modelId="{D6234930-360E-439B-92A5-ECF9CD8E9C7D}" type="presParOf" srcId="{EB1CFE2C-3071-4CDB-9C64-266B7A08D1F9}" destId="{E51E42BE-EA06-46AD-9FD8-CA06544AE683}" srcOrd="1" destOrd="0" presId="urn:microsoft.com/office/officeart/2016/7/layout/LinearBlockProcessNumbered"/>
    <dgm:cxn modelId="{770B3028-B4B4-45DC-A385-475A5D3C2D14}" type="presParOf" srcId="{EB1CFE2C-3071-4CDB-9C64-266B7A08D1F9}" destId="{B4433EB8-8CC3-4805-9FF8-9881E4B8DB4E}" srcOrd="2" destOrd="0" presId="urn:microsoft.com/office/officeart/2016/7/layout/LinearBlockProcessNumbered"/>
    <dgm:cxn modelId="{2D11240A-E58C-47E5-BC0A-869584250C36}" type="presParOf" srcId="{152E3A24-F4D6-4799-A4B3-4915355A7ADF}" destId="{C1523739-42EB-429D-ACE9-F502193DBB9E}" srcOrd="1" destOrd="0" presId="urn:microsoft.com/office/officeart/2016/7/layout/LinearBlockProcessNumbered"/>
    <dgm:cxn modelId="{E55A302C-EE7C-484E-A323-6D0DE577D59A}" type="presParOf" srcId="{152E3A24-F4D6-4799-A4B3-4915355A7ADF}" destId="{D396C2EF-7F1B-4A24-863F-55849027D804}" srcOrd="2" destOrd="0" presId="urn:microsoft.com/office/officeart/2016/7/layout/LinearBlockProcessNumbered"/>
    <dgm:cxn modelId="{60F33D6F-87A3-4FCA-86F5-724B599A0C8B}" type="presParOf" srcId="{D396C2EF-7F1B-4A24-863F-55849027D804}" destId="{84C2AB65-DC9F-4257-81D9-7302DFD681F3}" srcOrd="0" destOrd="0" presId="urn:microsoft.com/office/officeart/2016/7/layout/LinearBlockProcessNumbered"/>
    <dgm:cxn modelId="{8FE3FC9D-D140-4251-A9E5-C7D2777C73DF}" type="presParOf" srcId="{D396C2EF-7F1B-4A24-863F-55849027D804}" destId="{37A50378-BA53-4440-B3A5-EC996FF10451}" srcOrd="1" destOrd="0" presId="urn:microsoft.com/office/officeart/2016/7/layout/LinearBlockProcessNumbered"/>
    <dgm:cxn modelId="{7D576831-F949-40F5-8039-DD20161DC024}" type="presParOf" srcId="{D396C2EF-7F1B-4A24-863F-55849027D804}" destId="{821B7DC5-EA2D-4CA4-A997-DA26DA7ABD18}" srcOrd="2" destOrd="0" presId="urn:microsoft.com/office/officeart/2016/7/layout/LinearBlockProcessNumbered"/>
    <dgm:cxn modelId="{45B8BC48-B2B5-48A9-93C8-3EE8894EBAEC}" type="presParOf" srcId="{152E3A24-F4D6-4799-A4B3-4915355A7ADF}" destId="{DA65976E-D1D5-4D8F-A558-70832DD7C16E}" srcOrd="3" destOrd="0" presId="urn:microsoft.com/office/officeart/2016/7/layout/LinearBlockProcessNumbered"/>
    <dgm:cxn modelId="{CD2730D8-3A2B-43BF-B2F3-1C5ED101DAAC}" type="presParOf" srcId="{152E3A24-F4D6-4799-A4B3-4915355A7ADF}" destId="{0BD0D2A6-E9C3-4334-85DB-7C1D9AB08A09}" srcOrd="4" destOrd="0" presId="urn:microsoft.com/office/officeart/2016/7/layout/LinearBlockProcessNumbered"/>
    <dgm:cxn modelId="{EEB86998-3D9C-4E4B-841C-F942F439B6DC}" type="presParOf" srcId="{0BD0D2A6-E9C3-4334-85DB-7C1D9AB08A09}" destId="{CC243B43-FA2D-43F0-8652-839D4CFAEC46}" srcOrd="0" destOrd="0" presId="urn:microsoft.com/office/officeart/2016/7/layout/LinearBlockProcessNumbered"/>
    <dgm:cxn modelId="{03061019-207A-4024-9B44-316700EA36D1}" type="presParOf" srcId="{0BD0D2A6-E9C3-4334-85DB-7C1D9AB08A09}" destId="{885C460A-9B8D-4E5B-A0EC-06285A014E9E}" srcOrd="1" destOrd="0" presId="urn:microsoft.com/office/officeart/2016/7/layout/LinearBlockProcessNumbered"/>
    <dgm:cxn modelId="{A974B4B7-4C5B-4150-B1F3-B25AAE7E800D}" type="presParOf" srcId="{0BD0D2A6-E9C3-4334-85DB-7C1D9AB08A09}" destId="{992F69A9-6094-410F-B088-0BB3A13680A3}" srcOrd="2" destOrd="0" presId="urn:microsoft.com/office/officeart/2016/7/layout/LinearBlockProcessNumbered"/>
    <dgm:cxn modelId="{E1F77153-5C02-45A7-B654-82805B805C57}" type="presParOf" srcId="{152E3A24-F4D6-4799-A4B3-4915355A7ADF}" destId="{50C38A76-67C7-40E8-98A9-65833F40FD47}" srcOrd="5" destOrd="0" presId="urn:microsoft.com/office/officeart/2016/7/layout/LinearBlockProcessNumbered"/>
    <dgm:cxn modelId="{9106CBEC-2A3B-4B20-85CF-C8E8138A2813}" type="presParOf" srcId="{152E3A24-F4D6-4799-A4B3-4915355A7ADF}" destId="{03B9528F-54B6-40E8-9490-99E9FD0C9175}" srcOrd="6" destOrd="0" presId="urn:microsoft.com/office/officeart/2016/7/layout/LinearBlockProcessNumbered"/>
    <dgm:cxn modelId="{9B6A3697-8F40-4E02-90D6-E7E10499A2A6}" type="presParOf" srcId="{03B9528F-54B6-40E8-9490-99E9FD0C9175}" destId="{3FFDDDA0-1E34-4795-B80B-D91E06F9708D}" srcOrd="0" destOrd="0" presId="urn:microsoft.com/office/officeart/2016/7/layout/LinearBlockProcessNumbered"/>
    <dgm:cxn modelId="{7EEA2E09-79AC-4AA8-9878-0D5ACAEA7F77}" type="presParOf" srcId="{03B9528F-54B6-40E8-9490-99E9FD0C9175}" destId="{98BED817-7D8E-4654-92F9-39E15D4AEDB3}" srcOrd="1" destOrd="0" presId="urn:microsoft.com/office/officeart/2016/7/layout/LinearBlockProcessNumbered"/>
    <dgm:cxn modelId="{C9775208-248E-43F9-B7E1-FD68D8071221}" type="presParOf" srcId="{03B9528F-54B6-40E8-9490-99E9FD0C9175}" destId="{19D5B625-F48E-4708-9C5A-85C644CFD0F9}" srcOrd="2" destOrd="0" presId="urn:microsoft.com/office/officeart/2016/7/layout/LinearBlockProcessNumbered"/>
    <dgm:cxn modelId="{1F1CF00A-A820-4148-A618-48528787D03A}" type="presParOf" srcId="{152E3A24-F4D6-4799-A4B3-4915355A7ADF}" destId="{801104CC-6DCB-43BC-805A-FAF7D94ACB79}" srcOrd="7" destOrd="0" presId="urn:microsoft.com/office/officeart/2016/7/layout/LinearBlockProcessNumbered"/>
    <dgm:cxn modelId="{C25E6E51-FF91-4644-BC65-39776F129F00}" type="presParOf" srcId="{152E3A24-F4D6-4799-A4B3-4915355A7ADF}" destId="{A45A6DB5-405F-47EC-841C-EFF0C569DA14}" srcOrd="8" destOrd="0" presId="urn:microsoft.com/office/officeart/2016/7/layout/LinearBlockProcessNumbered"/>
    <dgm:cxn modelId="{B0A84C8F-9191-4051-B0B8-89651C56CA1A}" type="presParOf" srcId="{A45A6DB5-405F-47EC-841C-EFF0C569DA14}" destId="{B7CBB7C4-130A-497D-91AA-19D9827BAF63}" srcOrd="0" destOrd="0" presId="urn:microsoft.com/office/officeart/2016/7/layout/LinearBlockProcessNumbered"/>
    <dgm:cxn modelId="{A7E06D5D-8572-40DD-8B0A-6A7BB6536B93}" type="presParOf" srcId="{A45A6DB5-405F-47EC-841C-EFF0C569DA14}" destId="{20165407-953B-4A83-8B5E-1E0FD40066F2}" srcOrd="1" destOrd="0" presId="urn:microsoft.com/office/officeart/2016/7/layout/LinearBlockProcessNumbered"/>
    <dgm:cxn modelId="{10733DE1-D053-44BC-B051-050252A7D38F}" type="presParOf" srcId="{A45A6DB5-405F-47EC-841C-EFF0C569DA14}" destId="{7846B04C-DBC0-4F25-907B-62C89991FAEB}" srcOrd="2" destOrd="0" presId="urn:microsoft.com/office/officeart/2016/7/layout/LinearBlockProcessNumbered"/>
    <dgm:cxn modelId="{1ED10A48-B401-4F71-BB96-55EFAA9BC5B1}" type="presParOf" srcId="{152E3A24-F4D6-4799-A4B3-4915355A7ADF}" destId="{3ED2421B-F2F4-4606-9C47-0299597B16FB}" srcOrd="9" destOrd="0" presId="urn:microsoft.com/office/officeart/2016/7/layout/LinearBlockProcessNumbered"/>
    <dgm:cxn modelId="{76292E27-3ED2-4EB8-B8DD-B0F6F1D6ED61}" type="presParOf" srcId="{152E3A24-F4D6-4799-A4B3-4915355A7ADF}" destId="{6A94B2C7-97C2-4BF2-9C50-A624D35238F3}" srcOrd="10" destOrd="0" presId="urn:microsoft.com/office/officeart/2016/7/layout/LinearBlockProcessNumbered"/>
    <dgm:cxn modelId="{70096BEC-9970-4159-8130-F8FDC09E40C1}" type="presParOf" srcId="{6A94B2C7-97C2-4BF2-9C50-A624D35238F3}" destId="{78DDA3A1-3156-4168-801F-5642BCAF2ED8}" srcOrd="0" destOrd="0" presId="urn:microsoft.com/office/officeart/2016/7/layout/LinearBlockProcessNumbered"/>
    <dgm:cxn modelId="{E7D6624E-C733-4C70-B9F4-D1F29D8EACEC}" type="presParOf" srcId="{6A94B2C7-97C2-4BF2-9C50-A624D35238F3}" destId="{C025347F-1642-47EC-B573-A6D796285987}" srcOrd="1" destOrd="0" presId="urn:microsoft.com/office/officeart/2016/7/layout/LinearBlockProcessNumbered"/>
    <dgm:cxn modelId="{5845E88F-D103-4155-82C3-5E6110E5926C}" type="presParOf" srcId="{6A94B2C7-97C2-4BF2-9C50-A624D35238F3}" destId="{7149AE83-B487-450E-8D05-FBF08A4921B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3D78D-2352-4378-8D9E-A061FE4EB0DA}">
      <dsp:nvSpPr>
        <dsp:cNvPr id="0" name=""/>
        <dsp:cNvSpPr/>
      </dsp:nvSpPr>
      <dsp:spPr>
        <a:xfrm>
          <a:off x="1268710" y="137570"/>
          <a:ext cx="1268176" cy="12681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9562B-EA9C-4E86-90E3-322B42D67129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2BD6E-8B30-4FF2-BC7C-AEFBDFCB5521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3100" kern="1200" dirty="0"/>
            <a:t>Fun</a:t>
          </a:r>
          <a:endParaRPr lang="en-US" sz="3100" kern="1200" dirty="0"/>
        </a:p>
      </dsp:txBody>
      <dsp:txXfrm>
        <a:off x="870931" y="1772471"/>
        <a:ext cx="2078977" cy="720000"/>
      </dsp:txXfrm>
    </dsp:sp>
    <dsp:sp modelId="{EFCEADBF-3C23-48F3-AB05-364A18B081BA}">
      <dsp:nvSpPr>
        <dsp:cNvPr id="0" name=""/>
        <dsp:cNvSpPr/>
      </dsp:nvSpPr>
      <dsp:spPr>
        <a:xfrm>
          <a:off x="3711509" y="137570"/>
          <a:ext cx="1268176" cy="1268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16A28-64EA-41BE-B1AD-09335337AC4A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349CE-AC98-4144-9A68-B70B329A6E0C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3100" kern="1200" dirty="0"/>
            <a:t>Rewarding</a:t>
          </a:r>
          <a:endParaRPr lang="en-US" sz="3100" kern="1200" dirty="0"/>
        </a:p>
      </dsp:txBody>
      <dsp:txXfrm>
        <a:off x="3313730" y="1772471"/>
        <a:ext cx="2078977" cy="720000"/>
      </dsp:txXfrm>
    </dsp:sp>
    <dsp:sp modelId="{16B3285D-7AEB-4A63-A879-FF93FF0FE136}">
      <dsp:nvSpPr>
        <dsp:cNvPr id="0" name=""/>
        <dsp:cNvSpPr/>
      </dsp:nvSpPr>
      <dsp:spPr>
        <a:xfrm>
          <a:off x="1268710" y="3040496"/>
          <a:ext cx="1268176" cy="12681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15B0A-9D15-44AC-A641-01498ADE62A9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20B0C-9E6F-4B16-97E8-0A98D0A41B3E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3100" kern="1200"/>
            <a:t>Motivating</a:t>
          </a:r>
          <a:endParaRPr lang="en-US" sz="3100" kern="1200"/>
        </a:p>
      </dsp:txBody>
      <dsp:txXfrm>
        <a:off x="870931" y="4675398"/>
        <a:ext cx="2078977" cy="720000"/>
      </dsp:txXfrm>
    </dsp:sp>
    <dsp:sp modelId="{AEEEF5B3-C321-4A29-BA42-57CAEAE087B8}">
      <dsp:nvSpPr>
        <dsp:cNvPr id="0" name=""/>
        <dsp:cNvSpPr/>
      </dsp:nvSpPr>
      <dsp:spPr>
        <a:xfrm>
          <a:off x="3719131" y="3012216"/>
          <a:ext cx="1268176" cy="12681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0A133-A845-4B9B-9F15-EA66164AA5DE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288BC-1BE3-4C00-891A-1F4954D06222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3100" kern="1200"/>
            <a:t>Easy</a:t>
          </a:r>
          <a:endParaRPr lang="en-US" sz="3100" kern="1200"/>
        </a:p>
      </dsp:txBody>
      <dsp:txXfrm>
        <a:off x="3313730" y="4675398"/>
        <a:ext cx="207897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816-7F6C-47B3-927F-C2FB8653E788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07561-7A24-49D8-853F-BED90C9558EE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F38B-B383-4434-BEBC-076B60F3059C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 dirty="0"/>
            <a:t>Gamification of eco friendly activities</a:t>
          </a:r>
          <a:endParaRPr lang="en-US" sz="2300" kern="1200" dirty="0"/>
        </a:p>
      </dsp:txBody>
      <dsp:txXfrm>
        <a:off x="1548914" y="3176402"/>
        <a:ext cx="3600000" cy="720000"/>
      </dsp:txXfrm>
    </dsp:sp>
    <dsp:sp modelId="{EAFDA5B4-ECAA-4248-9EA8-8C8F8061255B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8D54D-FAAB-45DC-BA28-5F453E262D8E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DE097-7513-41BA-8079-CB55354E71E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 dirty="0"/>
            <a:t>Water Refill Station Locator Tool</a:t>
          </a:r>
          <a:endParaRPr lang="en-US" sz="2300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63A3F-ED56-4832-96D6-3CC73C122D78}">
      <dsp:nvSpPr>
        <dsp:cNvPr id="0" name=""/>
        <dsp:cNvSpPr/>
      </dsp:nvSpPr>
      <dsp:spPr>
        <a:xfrm>
          <a:off x="0" y="924928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F1663-A5CB-4CF5-AED2-5CB0162E6481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8553-8BD1-4A46-A6EB-D102E1B86A83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Public Standard Version</a:t>
          </a:r>
        </a:p>
      </dsp:txBody>
      <dsp:txXfrm>
        <a:off x="1930741" y="905470"/>
        <a:ext cx="4338296" cy="1671637"/>
      </dsp:txXfrm>
    </dsp:sp>
    <dsp:sp modelId="{1CADE998-989C-486E-86AD-930EB4257E62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CD19D-D73D-41C1-B475-D2144EA150F3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91667-D933-428E-ACFC-3684CF47E1B8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Company Version </a:t>
          </a:r>
          <a:endParaRPr lang="en-US" sz="2500" kern="1200" dirty="0"/>
        </a:p>
      </dsp:txBody>
      <dsp:txXfrm>
        <a:off x="1930741" y="2995017"/>
        <a:ext cx="4338296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269BB-433F-4B42-AE0B-7043F90DE6AC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2F30E-1591-478C-A1EF-9E00516645A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7DB47-9E79-4006-A631-717E87FBBDB9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 End</a:t>
          </a:r>
        </a:p>
      </dsp:txBody>
      <dsp:txXfrm>
        <a:off x="1172126" y="908559"/>
        <a:ext cx="2114937" cy="897246"/>
      </dsp:txXfrm>
    </dsp:sp>
    <dsp:sp modelId="{35F93E18-E674-4EB4-BCCD-45D46A549A6F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0D52A-65D9-42AC-BA79-A1B595496B9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C0B63-47F8-4C30-9F16-978D4490A660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Front End</a:t>
          </a:r>
          <a:endParaRPr lang="en-US" sz="2400" kern="1200" dirty="0"/>
        </a:p>
      </dsp:txBody>
      <dsp:txXfrm>
        <a:off x="4745088" y="908559"/>
        <a:ext cx="2114937" cy="897246"/>
      </dsp:txXfrm>
    </dsp:sp>
    <dsp:sp modelId="{91BF2F11-6915-4799-94DD-1F49221AE9A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32B43-3DDC-49A2-82AA-149B18F5C9E8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759BE-65A0-48B9-A3B0-FB19B5BE4BAC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Research</a:t>
          </a:r>
          <a:endParaRPr lang="en-US" sz="2400" kern="1200"/>
        </a:p>
      </dsp:txBody>
      <dsp:txXfrm>
        <a:off x="8318049" y="908559"/>
        <a:ext cx="2114937" cy="897246"/>
      </dsp:txXfrm>
    </dsp:sp>
    <dsp:sp modelId="{E6180361-0699-4D2D-A2E1-4D1F10AE17F0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0024-16CB-492C-9236-D148DD6B2D68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70233-81B2-4B97-B539-3AF00BBCD816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Documentation</a:t>
          </a:r>
          <a:endParaRPr lang="en-US" sz="2400" kern="1200"/>
        </a:p>
      </dsp:txBody>
      <dsp:txXfrm>
        <a:off x="1172126" y="2545532"/>
        <a:ext cx="2114937" cy="897246"/>
      </dsp:txXfrm>
    </dsp:sp>
    <dsp:sp modelId="{88BB3367-27B4-4ED1-BF40-30383202911C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F1E1D-F5B9-4840-9C4F-8231E92BA91F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D0F5E-3065-483F-BE54-8A992C1B815C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Design</a:t>
          </a:r>
          <a:endParaRPr lang="en-US" sz="2400" kern="1200"/>
        </a:p>
      </dsp:txBody>
      <dsp:txXfrm>
        <a:off x="4745088" y="2545532"/>
        <a:ext cx="2114937" cy="897246"/>
      </dsp:txXfrm>
    </dsp:sp>
    <dsp:sp modelId="{7AC49DFF-2FE3-45E6-9BE9-974F731BBD7A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1970E-9D6C-42CD-8BDF-9C8B8D1DA48D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6C7A6-D64C-42B7-BE07-8C2215BC3E99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Testing</a:t>
          </a:r>
          <a:endParaRPr lang="en-US" sz="2400" kern="1200"/>
        </a:p>
      </dsp:txBody>
      <dsp:txXfrm>
        <a:off x="8318049" y="2545532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72AA-B87C-488C-A40E-A6A5957C15FD}">
      <dsp:nvSpPr>
        <dsp:cNvPr id="0" name=""/>
        <dsp:cNvSpPr/>
      </dsp:nvSpPr>
      <dsp:spPr>
        <a:xfrm>
          <a:off x="0" y="1106217"/>
          <a:ext cx="1782419" cy="21389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Finalize the gamification system</a:t>
          </a:r>
        </a:p>
      </dsp:txBody>
      <dsp:txXfrm>
        <a:off x="0" y="1961778"/>
        <a:ext cx="1782419" cy="1283342"/>
      </dsp:txXfrm>
    </dsp:sp>
    <dsp:sp modelId="{E51E42BE-EA06-46AD-9FD8-CA06544AE683}">
      <dsp:nvSpPr>
        <dsp:cNvPr id="0" name=""/>
        <dsp:cNvSpPr/>
      </dsp:nvSpPr>
      <dsp:spPr>
        <a:xfrm>
          <a:off x="0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0" y="1106217"/>
        <a:ext cx="1782419" cy="855561"/>
      </dsp:txXfrm>
    </dsp:sp>
    <dsp:sp modelId="{84C2AB65-DC9F-4257-81D9-7302DFD681F3}">
      <dsp:nvSpPr>
        <dsp:cNvPr id="0" name=""/>
        <dsp:cNvSpPr/>
      </dsp:nvSpPr>
      <dsp:spPr>
        <a:xfrm>
          <a:off x="1925013" y="1106217"/>
          <a:ext cx="1782419" cy="2138903"/>
        </a:xfrm>
        <a:prstGeom prst="rect">
          <a:avLst/>
        </a:prstGeom>
        <a:solidFill>
          <a:schemeClr val="accent2">
            <a:hueOff val="-176539"/>
            <a:satOff val="844"/>
            <a:lumOff val="1177"/>
            <a:alphaOff val="0"/>
          </a:schemeClr>
        </a:solidFill>
        <a:ln w="12700" cap="flat" cmpd="sng" algn="ctr">
          <a:solidFill>
            <a:schemeClr val="accent2">
              <a:hueOff val="-176539"/>
              <a:satOff val="844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 leaderboards and profile section</a:t>
          </a:r>
        </a:p>
      </dsp:txBody>
      <dsp:txXfrm>
        <a:off x="1925013" y="1961778"/>
        <a:ext cx="1782419" cy="1283342"/>
      </dsp:txXfrm>
    </dsp:sp>
    <dsp:sp modelId="{37A50378-BA53-4440-B3A5-EC996FF10451}">
      <dsp:nvSpPr>
        <dsp:cNvPr id="0" name=""/>
        <dsp:cNvSpPr/>
      </dsp:nvSpPr>
      <dsp:spPr>
        <a:xfrm>
          <a:off x="1925013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1925013" y="1106217"/>
        <a:ext cx="1782419" cy="855561"/>
      </dsp:txXfrm>
    </dsp:sp>
    <dsp:sp modelId="{CC243B43-FA2D-43F0-8652-839D4CFAEC46}">
      <dsp:nvSpPr>
        <dsp:cNvPr id="0" name=""/>
        <dsp:cNvSpPr/>
      </dsp:nvSpPr>
      <dsp:spPr>
        <a:xfrm>
          <a:off x="3850026" y="1106217"/>
          <a:ext cx="1782419" cy="2138903"/>
        </a:xfrm>
        <a:prstGeom prst="rect">
          <a:avLst/>
        </a:prstGeom>
        <a:solidFill>
          <a:schemeClr val="accent2">
            <a:hueOff val="-353078"/>
            <a:satOff val="1687"/>
            <a:lumOff val="2353"/>
            <a:alphaOff val="0"/>
          </a:schemeClr>
        </a:solidFill>
        <a:ln w="12700" cap="flat" cmpd="sng" algn="ctr">
          <a:solidFill>
            <a:schemeClr val="accent2">
              <a:hueOff val="-353078"/>
              <a:satOff val="1687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Popups add Notifications</a:t>
          </a:r>
        </a:p>
      </dsp:txBody>
      <dsp:txXfrm>
        <a:off x="3850026" y="1961778"/>
        <a:ext cx="1782419" cy="1283342"/>
      </dsp:txXfrm>
    </dsp:sp>
    <dsp:sp modelId="{885C460A-9B8D-4E5B-A0EC-06285A014E9E}">
      <dsp:nvSpPr>
        <dsp:cNvPr id="0" name=""/>
        <dsp:cNvSpPr/>
      </dsp:nvSpPr>
      <dsp:spPr>
        <a:xfrm>
          <a:off x="3850026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700" kern="1200"/>
            <a:t>03</a:t>
          </a:r>
        </a:p>
      </dsp:txBody>
      <dsp:txXfrm>
        <a:off x="3850026" y="1106217"/>
        <a:ext cx="1782419" cy="855561"/>
      </dsp:txXfrm>
    </dsp:sp>
    <dsp:sp modelId="{3FFDDDA0-1E34-4795-B80B-D91E06F9708D}">
      <dsp:nvSpPr>
        <dsp:cNvPr id="0" name=""/>
        <dsp:cNvSpPr/>
      </dsp:nvSpPr>
      <dsp:spPr>
        <a:xfrm>
          <a:off x="5775040" y="1106217"/>
          <a:ext cx="1782419" cy="2138903"/>
        </a:xfrm>
        <a:prstGeom prst="rect">
          <a:avLst/>
        </a:prstGeom>
        <a:solidFill>
          <a:schemeClr val="accent2">
            <a:hueOff val="-529618"/>
            <a:satOff val="2531"/>
            <a:lumOff val="3530"/>
            <a:alphaOff val="0"/>
          </a:schemeClr>
        </a:solidFill>
        <a:ln w="12700" cap="flat" cmpd="sng" algn="ctr">
          <a:solidFill>
            <a:schemeClr val="accent2">
              <a:hueOff val="-529618"/>
              <a:satOff val="2531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more functionality to Refill Map Section</a:t>
          </a:r>
        </a:p>
      </dsp:txBody>
      <dsp:txXfrm>
        <a:off x="5775040" y="1961778"/>
        <a:ext cx="1782419" cy="1283342"/>
      </dsp:txXfrm>
    </dsp:sp>
    <dsp:sp modelId="{98BED817-7D8E-4654-92F9-39E15D4AEDB3}">
      <dsp:nvSpPr>
        <dsp:cNvPr id="0" name=""/>
        <dsp:cNvSpPr/>
      </dsp:nvSpPr>
      <dsp:spPr>
        <a:xfrm>
          <a:off x="5775040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700" kern="1200"/>
            <a:t>04</a:t>
          </a:r>
        </a:p>
      </dsp:txBody>
      <dsp:txXfrm>
        <a:off x="5775040" y="1106217"/>
        <a:ext cx="1782419" cy="855561"/>
      </dsp:txXfrm>
    </dsp:sp>
    <dsp:sp modelId="{B7CBB7C4-130A-497D-91AA-19D9827BAF63}">
      <dsp:nvSpPr>
        <dsp:cNvPr id="0" name=""/>
        <dsp:cNvSpPr/>
      </dsp:nvSpPr>
      <dsp:spPr>
        <a:xfrm>
          <a:off x="7700053" y="1106217"/>
          <a:ext cx="1782419" cy="2138903"/>
        </a:xfrm>
        <a:prstGeom prst="rect">
          <a:avLst/>
        </a:prstGeom>
        <a:solidFill>
          <a:schemeClr val="accent2">
            <a:hueOff val="-706157"/>
            <a:satOff val="3374"/>
            <a:lumOff val="4706"/>
            <a:alphaOff val="0"/>
          </a:schemeClr>
        </a:solidFill>
        <a:ln w="12700" cap="flat" cmpd="sng" algn="ctr">
          <a:solidFill>
            <a:schemeClr val="accent2">
              <a:hueOff val="-706157"/>
              <a:satOff val="3374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UI/UX Work</a:t>
          </a:r>
        </a:p>
      </dsp:txBody>
      <dsp:txXfrm>
        <a:off x="7700053" y="1961778"/>
        <a:ext cx="1782419" cy="1283342"/>
      </dsp:txXfrm>
    </dsp:sp>
    <dsp:sp modelId="{20165407-953B-4A83-8B5E-1E0FD40066F2}">
      <dsp:nvSpPr>
        <dsp:cNvPr id="0" name=""/>
        <dsp:cNvSpPr/>
      </dsp:nvSpPr>
      <dsp:spPr>
        <a:xfrm>
          <a:off x="7700053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05</a:t>
          </a:r>
        </a:p>
      </dsp:txBody>
      <dsp:txXfrm>
        <a:off x="7700053" y="1106217"/>
        <a:ext cx="1782419" cy="855561"/>
      </dsp:txXfrm>
    </dsp:sp>
    <dsp:sp modelId="{78DDA3A1-3156-4168-801F-5642BCAF2ED8}">
      <dsp:nvSpPr>
        <dsp:cNvPr id="0" name=""/>
        <dsp:cNvSpPr/>
      </dsp:nvSpPr>
      <dsp:spPr>
        <a:xfrm>
          <a:off x="9625067" y="1106217"/>
          <a:ext cx="1782419" cy="2138903"/>
        </a:xfrm>
        <a:prstGeom prst="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</a:t>
          </a:r>
        </a:p>
      </dsp:txBody>
      <dsp:txXfrm>
        <a:off x="9625067" y="1961778"/>
        <a:ext cx="1782419" cy="1283342"/>
      </dsp:txXfrm>
    </dsp:sp>
    <dsp:sp modelId="{C025347F-1642-47EC-B573-A6D796285987}">
      <dsp:nvSpPr>
        <dsp:cNvPr id="0" name=""/>
        <dsp:cNvSpPr/>
      </dsp:nvSpPr>
      <dsp:spPr>
        <a:xfrm>
          <a:off x="9625067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700" kern="1200"/>
            <a:t>06</a:t>
          </a:r>
        </a:p>
      </dsp:txBody>
      <dsp:txXfrm>
        <a:off x="9625067" y="1106217"/>
        <a:ext cx="1782419" cy="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35911-0924-406B-BF85-A8F913FCCAD2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6C5B-ADAC-41BB-B45D-4E2E827879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431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E10DC-8A14-427F-BA47-5366D4E31E3C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32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0D3B-A8AB-40AB-A4E3-8AE4CB1A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B9A58-A0BC-4EEF-A179-9C6A2A1F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E21A-C246-4077-98C2-8CF65C88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CB19-34D7-4E74-8D98-A9728C5B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C5C4-5765-4716-9377-F155DAEC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9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00B-6C3A-45C6-8916-BF9358FE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3FB60-C082-4A42-8FA5-E5AF8046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A3BEE-A6C9-476C-A618-1F85D1C7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DB0-5260-4386-8B69-A20C3B00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2C08-6E39-407F-8DEF-A94713E1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3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51BBA-8F85-4670-935A-C65A3C488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EFB4F-5637-4158-A88F-C1693BDA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DECB-4368-4D44-893D-B7653A7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97A4-C3D7-49D1-9740-9F0CC912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B903-73DA-4A3A-BC50-0F5648C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5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13C3-CE5C-497C-A90B-30E0CE34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A9EE-E8B4-45CE-8A25-E3EBEB2B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5A4D-7E3E-434E-8510-90CB87D2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F42-80AE-49E5-9D68-D668EDE3BB98}" type="datetime1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BCD3-DD58-4DD1-B63B-0108462B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6E04-1739-48FE-9B9F-22F49437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124A-90AB-446B-BF0E-792E2026D3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82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642F-1EE5-43DF-9BCA-A53CD031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D0CC-F7C4-4D8C-BB65-876D5158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811A-CCA6-40BE-8361-8E1BD99A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E37-F9E2-4399-B012-5A84C3B5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ED4F-03FB-4CBF-A1D3-5A81B0DC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10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30E3-3CCD-4EB3-86FC-813266E1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4A31-55A1-4FF9-AEC2-3BAD2B35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5FD3-08CF-4ABC-B23C-A7A38DD9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DCC5-CA32-43E8-A82F-5EE5251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31E6-CB12-4F12-9459-8A5FE6A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739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C96E-AD89-4A89-84AA-CD5452A4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ACD7-F3A4-4A7B-B666-03F231F9C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C47A0-AEF2-4108-B211-9E8318CF4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31E22-CEC6-438C-BC2B-21CB156E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C13C-EC93-46C5-8F9D-53BE0A08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2DFC-A7DF-4CC0-84A5-1DD84469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78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3F47-EAA9-4544-9FE1-D64BAD4D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6BEF-6213-4371-AB22-D9E12B66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B3F2-0FE9-41D5-A257-AC329CAA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B332C-0411-4738-BF2C-CE8F7BE11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DB01F-BB91-4168-879C-7FFBC0674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8900C-D2C9-4A69-9164-02810493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B132A-AF6F-48F0-B594-BBAA225B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25EC8-4DA6-4525-A70F-C9CBB78C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1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3B6F-715E-4257-8DF2-6A504229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0FFA4-FC50-4984-9320-6002C3E7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B36B4-B3BF-40F5-9855-6475E3DE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55952-C946-4AF4-B762-F0F00ACC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07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BA250-C04E-4E7A-9D57-27E92B14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64A35-1720-49D4-81BC-ACDA90F3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BB9A-957D-4F7F-8B61-49655450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26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B63-D4EB-46A8-B4F8-45432C33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07FF-FA10-4D7F-8CD0-8728C5D3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60538-BBB0-42AC-BA32-9ED11DAF9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70EAB-642D-4E06-A258-993047C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DF3BA-D2D7-4117-9608-1584B566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BF25B-FC20-45E2-9B98-648E1A18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32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CAFE-5B0A-4099-B9B8-D2E8E88C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8B0A5-2255-4D16-A723-9F06419DD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CE84-335E-4C5B-BB9C-DCD3550C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0B39-BF10-4BF3-A617-C00481B6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4AB6B-6DEC-4145-8EA6-D11F27ED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244C4-2041-44A5-8579-5C78F8B0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843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86B17-86CF-4AC5-898E-65FD922F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6BC6-3F9B-4D38-A5BA-C9789D47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6A90-526C-43E3-B325-0FFE1A77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7A14-6B22-410C-93C4-04993AE2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4F79-1E90-49B7-8B41-7C4E06E2E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2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6756E-40A8-4BCA-AC86-52042D58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C25D0-F34F-45C2-9219-4729ED130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396E-3978-4D2C-BA08-16E5CB89A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705D-E178-4EBF-A6F7-19F6CCCFC387}" type="datetime1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FBF1-D76E-43C6-9D79-6CA6536AA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8537-7A64-4C0A-A410-79B77BCB5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124A-90AB-446B-BF0E-792E2026D3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6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9BEF-FEC9-4E87-B462-C5C2E8B41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051A7-AB65-4708-98EE-A603EF5A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/>
          </a:solidFill>
        </p:spPr>
        <p:txBody>
          <a:bodyPr/>
          <a:lstStyle/>
          <a:p>
            <a:endParaRPr lang="en-IE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40C7EB1-F27D-40F2-BC17-340457EFE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50B0BF-C4CA-4610-B666-629C7E80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CC23FFA-9BB5-4608-8FDF-6A5D977B2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39DB254-584F-425C-BB5C-F10655F0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8A2E0CF-DA9D-4CD4-93DC-F76D7534C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FCED666-121F-4B60-9045-BB9F73C4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3A0B40D-7EA1-4AA1-96A9-F91307E45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C2F5A92-C3D0-461D-9684-8D1BA83BF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732ECF7-5133-4778-996F-3B4C22331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2E47588-67B9-4809-B271-7E79602CC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11FB3BA-6767-4C05-89BD-CE637818C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53DC2A5-2122-4C86-A00F-D58410F8B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F1207EB-2E00-493A-A41E-8071172CA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F816ED9-50B9-49EA-8636-898D11055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DBA135F-79BE-4886-A374-84A95195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0B177E4-6E7E-498C-A7B2-F4E947592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169433C-670E-4338-9DAE-AE95EEC07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6CEF25E-C7BB-4113-9D40-A996FE7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F4E0A40-DF86-4299-BEB2-2E7123269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A81BD14-08B9-4E50-9B3E-FF3458E4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7ABC05-855B-4103-A532-C61B4F356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D2E5FCB-7537-4602-B1CA-D33576CB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C13E70-2DE2-4C98-AB23-99693766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49" y="568335"/>
            <a:ext cx="6124840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4B5BA28-10F1-4608-A465-2439A3C8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28" name="Isosceles Triangle 39">
              <a:extLst>
                <a:ext uri="{FF2B5EF4-FFF2-40B4-BE49-F238E27FC236}">
                  <a16:creationId xmlns:a16="http://schemas.microsoft.com/office/drawing/2014/main" id="{7FD16222-567D-4D0C-A571-6B65682FC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8C1203-5913-4873-AC8B-D267088A7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77885F27-A387-463D-B01F-164A483624C2}"/>
              </a:ext>
            </a:extLst>
          </p:cNvPr>
          <p:cNvSpPr txBox="1">
            <a:spLocks/>
          </p:cNvSpPr>
          <p:nvPr/>
        </p:nvSpPr>
        <p:spPr>
          <a:xfrm>
            <a:off x="1683982" y="4293388"/>
            <a:ext cx="8833655" cy="6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>
                <a:solidFill>
                  <a:srgbClr val="FFFFFE"/>
                </a:solidFill>
              </a:rPr>
              <a:t>My Project</a:t>
            </a:r>
          </a:p>
          <a:p>
            <a:r>
              <a:rPr lang="en-IE" sz="3600" dirty="0">
                <a:solidFill>
                  <a:srgbClr val="FFFFFE"/>
                </a:solidFill>
              </a:rPr>
              <a:t>Author: Peter Lucan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481CC6B-3500-4D96-AF3A-857AFA34D883}"/>
              </a:ext>
            </a:extLst>
          </p:cNvPr>
          <p:cNvSpPr txBox="1">
            <a:spLocks/>
          </p:cNvSpPr>
          <p:nvPr/>
        </p:nvSpPr>
        <p:spPr>
          <a:xfrm>
            <a:off x="1683983" y="4935850"/>
            <a:ext cx="8833654" cy="60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200" dirty="0">
                <a:solidFill>
                  <a:srgbClr val="FFFFFE"/>
                </a:solidFill>
              </a:rPr>
              <a:t>Supervisor: Chris Meudec</a:t>
            </a:r>
          </a:p>
          <a:p>
            <a:r>
              <a:rPr lang="en-IE" sz="3200" dirty="0">
                <a:solidFill>
                  <a:srgbClr val="FFFFFE"/>
                </a:solidFill>
              </a:rPr>
              <a:t>Date: 12/03/2021</a:t>
            </a:r>
          </a:p>
          <a:p>
            <a:endParaRPr lang="en-IE" sz="1600" dirty="0">
              <a:solidFill>
                <a:srgbClr val="FFFFFE"/>
              </a:solidFill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0491796-CBD9-4B16-ADB9-DD316B2A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CC964-A50B-4C29-B4E4-2C30BB34CCF3}" type="slidenum">
              <a:rPr lang="en-US" sz="1800" smtClean="0">
                <a:solidFill>
                  <a:schemeClr val="tx1"/>
                </a:solidFill>
              </a:rPr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7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7757-5846-4F3A-AB1C-2CFCBB5A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40081"/>
            <a:ext cx="4806184" cy="412327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>
                <a:solidFill>
                  <a:schemeClr val="accent1"/>
                </a:solidFill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19E7-BF8C-49A9-BB43-06D439016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50" y="4901783"/>
            <a:ext cx="4806184" cy="131613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3200"/>
              <a:t>Any Questions?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B8329BA-9093-42CE-9FB4-118414386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3" r="16038" b="-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9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859B6-74E5-4419-AD36-254D1461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249" y="1664838"/>
            <a:ext cx="2613872" cy="3363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Cross Platform Mobile Application to Help the Environment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42BE853-348D-4FF4-8D1C-E256851A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1EFC8-64F0-442A-BA80-338042E1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124A-90AB-446B-BF0E-792E2026D32B}" type="slidenum">
              <a:rPr lang="en-IE" sz="1600" smtClean="0">
                <a:solidFill>
                  <a:schemeClr val="tx1"/>
                </a:solidFill>
              </a:rPr>
              <a:t>2</a:t>
            </a:fld>
            <a:endParaRPr lang="en-I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7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03BE0-3B31-4BAB-8826-52CA719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0" y="645054"/>
            <a:ext cx="5348591" cy="5567891"/>
          </a:xfr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</a:rPr>
              <a:t>  The Idea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0418625-A174-41E3-B152-17C5A8E116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0551" y="667939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D401-1A2B-4597-9150-F70EAD46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124A-90AB-446B-BF0E-792E2026D32B}" type="slidenum">
              <a:rPr lang="en-IE" sz="1600" smtClean="0">
                <a:solidFill>
                  <a:schemeClr val="tx1"/>
                </a:solidFill>
              </a:rPr>
              <a:t>3</a:t>
            </a:fld>
            <a:endParaRPr lang="en-I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79C3D78D-2352-4378-8D9E-A061FE4EB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4">
                                            <p:graphicEl>
                                              <a:dgm id="{79C3D78D-2352-4378-8D9E-A061FE4EB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749562B-EA9C-4E86-90E3-322B42D67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4">
                                            <p:graphicEl>
                                              <a:dgm id="{3749562B-EA9C-4E86-90E3-322B42D671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5FD2BD6E-8B30-4FF2-BC7C-AEFBDFCB5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4">
                                            <p:graphicEl>
                                              <a:dgm id="{5FD2BD6E-8B30-4FF2-BC7C-AEFBDFCB55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FCEADBF-3C23-48F3-AB05-364A18B081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4">
                                            <p:graphicEl>
                                              <a:dgm id="{EFCEADBF-3C23-48F3-AB05-364A18B081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6516A28-64EA-41BE-B1AD-09335337A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4">
                                            <p:graphicEl>
                                              <a:dgm id="{66516A28-64EA-41BE-B1AD-09335337AC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52349CE-AC98-4144-9A68-B70B329A6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4">
                                            <p:graphicEl>
                                              <a:dgm id="{452349CE-AC98-4144-9A68-B70B329A6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8815B0A-9D15-44AC-A641-01498ADE6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4">
                                            <p:graphicEl>
                                              <a:dgm id="{28815B0A-9D15-44AC-A641-01498ADE62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6B3285D-7AEB-4A63-A879-FF93FF0FE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4">
                                            <p:graphicEl>
                                              <a:dgm id="{16B3285D-7AEB-4A63-A879-FF93FF0FE1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F520B0C-9E6F-4B16-97E8-0A98D0A41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4">
                                            <p:graphicEl>
                                              <a:dgm id="{FF520B0C-9E6F-4B16-97E8-0A98D0A41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AEEEF5B3-C321-4A29-BA42-57CAEAE08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4">
                                            <p:graphicEl>
                                              <a:dgm id="{AEEEF5B3-C321-4A29-BA42-57CAEAE08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CD0A133-A845-4B9B-9F15-EA66164AA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4">
                                            <p:graphicEl>
                                              <a:dgm id="{FCD0A133-A845-4B9B-9F15-EA66164AA5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572288BC-1BE3-4C00-891A-1F4954D06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4">
                                            <p:graphicEl>
                                              <a:dgm id="{572288BC-1BE3-4C00-891A-1F4954D062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2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9264BFD-360D-430E-B593-7BC0D00FB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A4538145-ACBA-40C0-AFBD-DE742723D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4F5DAF-7BF1-445B-A5C8-F27558A4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4516505" cy="1492132"/>
          </a:xfrm>
        </p:spPr>
        <p:txBody>
          <a:bodyPr anchor="t">
            <a:normAutofit/>
          </a:bodyPr>
          <a:lstStyle/>
          <a:p>
            <a:r>
              <a:rPr lang="en-IE" dirty="0"/>
              <a:t>The Business Idea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6214AB4-FD99-47F8-9597-BA4E0776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2" y="2286001"/>
            <a:ext cx="4389998" cy="3844800"/>
          </a:xfrm>
        </p:spPr>
        <p:txBody>
          <a:bodyPr>
            <a:normAutofit/>
          </a:bodyPr>
          <a:lstStyle/>
          <a:p>
            <a:endParaRPr lang="en-IE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49C1C3-EBDE-4C27-BD12-A6AE40A4D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78CA6392-E07E-4A7E-8D96-A7338C01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5" r="12408"/>
          <a:stretch/>
        </p:blipFill>
        <p:spPr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ln w="203200"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165CFC-A2D7-403F-A3B3-293B53FD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D3A37C-EEB8-47E9-BF67-FFC70AFB6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E35ABD-9494-4583-B0CB-B4EFDF67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A4707-C071-4A8D-A1FB-456A3F5E4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56A2F95-93E6-47FC-A887-CD0DB629E421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4000" dirty="0">
                <a:solidFill>
                  <a:srgbClr val="FFFFFF"/>
                </a:solidFill>
              </a:rPr>
              <a:t>2 Sections 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DF25504-A4F2-4C6B-8093-FB56A5A3B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4960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2E305-084A-4F5F-A6C4-B53A8263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124A-90AB-446B-BF0E-792E2026D32B}" type="slidenum">
              <a:rPr lang="en-IE" sz="1600" smtClean="0">
                <a:solidFill>
                  <a:schemeClr val="tx1"/>
                </a:solidFill>
              </a:rPr>
              <a:t>4</a:t>
            </a:fld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CA01816-7F6C-47B3-927F-C2FB8653E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graphicEl>
                                              <a:dgm id="{6CA01816-7F6C-47B3-927F-C2FB8653E7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graphicEl>
                                              <a:dgm id="{6CA01816-7F6C-47B3-927F-C2FB8653E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graphicEl>
                                              <a:dgm id="{6CA01816-7F6C-47B3-927F-C2FB8653E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B507561-7A24-49D8-853F-BED90C955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>
                                            <p:graphicEl>
                                              <a:dgm id="{4B507561-7A24-49D8-853F-BED90C9558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>
                                            <p:graphicEl>
                                              <a:dgm id="{4B507561-7A24-49D8-853F-BED90C955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>
                                            <p:graphicEl>
                                              <a:dgm id="{4B507561-7A24-49D8-853F-BED90C955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BA6F38B-B383-4434-BEBC-076B60F30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>
                                            <p:graphicEl>
                                              <a:dgm id="{6BA6F38B-B383-4434-BEBC-076B60F30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>
                                            <p:graphicEl>
                                              <a:dgm id="{6BA6F38B-B383-4434-BEBC-076B60F30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>
                                            <p:graphicEl>
                                              <a:dgm id="{6BA6F38B-B383-4434-BEBC-076B60F30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9C38D54D-FAAB-45DC-BA28-5F453E262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>
                                            <p:graphicEl>
                                              <a:dgm id="{9C38D54D-FAAB-45DC-BA28-5F453E262D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>
                                            <p:graphicEl>
                                              <a:dgm id="{9C38D54D-FAAB-45DC-BA28-5F453E262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>
                                            <p:graphicEl>
                                              <a:dgm id="{9C38D54D-FAAB-45DC-BA28-5F453E262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AFDA5B4-ECAA-4248-9EA8-8C8F80612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>
                                            <p:graphicEl>
                                              <a:dgm id="{EAFDA5B4-ECAA-4248-9EA8-8C8F806125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graphicEl>
                                              <a:dgm id="{EAFDA5B4-ECAA-4248-9EA8-8C8F80612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>
                                            <p:graphicEl>
                                              <a:dgm id="{EAFDA5B4-ECAA-4248-9EA8-8C8F80612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47DE097-7513-41BA-8079-CB55354E7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>
                                            <p:graphicEl>
                                              <a:dgm id="{847DE097-7513-41BA-8079-CB55354E71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graphicEl>
                                              <a:dgm id="{847DE097-7513-41BA-8079-CB55354E7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graphicEl>
                                              <a:dgm id="{847DE097-7513-41BA-8079-CB55354E7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CFE6-5C71-4885-861B-6E4B96B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9BFF-9E74-4A06-B272-D7A36342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798B1-6B47-47B4-8914-99A6202D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1E8DEE-EB35-4FEA-924E-CB324CD2755B}"/>
              </a:ext>
            </a:extLst>
          </p:cNvPr>
          <p:cNvSpPr txBox="1">
            <a:spLocks/>
          </p:cNvSpPr>
          <p:nvPr/>
        </p:nvSpPr>
        <p:spPr>
          <a:xfrm>
            <a:off x="943277" y="712269"/>
            <a:ext cx="3370998" cy="5502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rgbClr val="FFFFFF"/>
                </a:solidFill>
              </a:rPr>
              <a:t>2 Versions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3241F3-9D1C-41EE-AAB8-3F8A6617C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0732AF-4128-4232-AA63-A0AAE1A9C650}"/>
              </a:ext>
            </a:extLst>
          </p:cNvPr>
          <p:cNvGraphicFramePr>
            <a:graphicFrameLocks/>
          </p:cNvGraphicFramePr>
          <p:nvPr/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D11D0E-07E6-46D8-9E37-1F8EC8C8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124A-90AB-446B-BF0E-792E2026D32B}" type="slidenum">
              <a:rPr lang="en-IE" sz="1600" smtClean="0">
                <a:solidFill>
                  <a:schemeClr val="tx1"/>
                </a:solidFill>
              </a:rPr>
              <a:t>5</a:t>
            </a:fld>
            <a:endParaRPr lang="en-I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graphicEl>
                                              <a:dgm id="{56DF1663-A5CB-4CF5-AED2-5CB0162E6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graphicEl>
                                              <a:dgm id="{56DF1663-A5CB-4CF5-AED2-5CB0162E648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>
                                            <p:graphicEl>
                                              <a:dgm id="{90D63A3F-ED56-4832-96D6-3CC73C122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>
                                            <p:graphicEl>
                                              <a:dgm id="{90D63A3F-ED56-4832-96D6-3CC73C122D7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>
                                            <p:graphicEl>
                                              <a:dgm id="{3E958553-8BD1-4A46-A6EB-D102E1B86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>
                                            <p:graphicEl>
                                              <a:dgm id="{3E958553-8BD1-4A46-A6EB-D102E1B86A83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>
                                            <p:graphicEl>
                                              <a:dgm id="{EB6CD19D-D73D-41C1-B475-D2144EA150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>
                                            <p:graphicEl>
                                              <a:dgm id="{EB6CD19D-D73D-41C1-B475-D2144EA150F3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>
                                            <p:graphicEl>
                                              <a:dgm id="{1CADE998-989C-486E-86AD-930EB4257E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>
                                            <p:graphicEl>
                                              <a:dgm id="{1CADE998-989C-486E-86AD-930EB4257E62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7">
                                            <p:graphicEl>
                                              <a:dgm id="{FB791667-D933-428E-ACFC-3684CF47E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7">
                                            <p:graphicEl>
                                              <a:dgm id="{FB791667-D933-428E-ACFC-3684CF47E1B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A5713-299E-4359-BDCD-6D6AB97B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E" sz="4000" dirty="0">
                <a:solidFill>
                  <a:srgbClr val="FFFFFF"/>
                </a:solidFill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412-2DE6-40DA-8273-E4D64BF0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E" sz="2000" dirty="0"/>
              <a:t>Xamarin Forms and C#, JSON, Firebase, Google Maps</a:t>
            </a:r>
          </a:p>
          <a:p>
            <a:r>
              <a:rPr lang="en-IE" sz="2000" dirty="0"/>
              <a:t>Visual Studio 2019, GitHub, Windows, Android and iOS</a:t>
            </a:r>
          </a:p>
        </p:txBody>
      </p:sp>
    </p:spTree>
    <p:extLst>
      <p:ext uri="{BB962C8B-B14F-4D97-AF65-F5344CB8AC3E}">
        <p14:creationId xmlns:p14="http://schemas.microsoft.com/office/powerpoint/2010/main" val="376658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D4F4-1795-412C-A9CA-E970AAD1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Work Done So Far</a:t>
            </a:r>
            <a:endParaRPr lang="en-IE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BE22D8A-7C65-4705-8F18-7AA3344B9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28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72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A75EC-896C-4ED3-BFC2-82D50E7BE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8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EA1FC-306A-4178-8D22-70080115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App Demo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12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3B56-9BD4-498C-8DF3-71B1B107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E" sz="5400">
                <a:solidFill>
                  <a:schemeClr val="accent5"/>
                </a:solidFill>
              </a:rPr>
              <a:t>Remaining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98A510-C15B-4BC9-B8BF-A80DBF542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42876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32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135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Office Theme</vt:lpstr>
      <vt:lpstr>PowerPoint Presentation</vt:lpstr>
      <vt:lpstr>Cross Platform Mobile Application to Help the Environment</vt:lpstr>
      <vt:lpstr>  The Idea</vt:lpstr>
      <vt:lpstr>The Business Idea</vt:lpstr>
      <vt:lpstr>PowerPoint Presentation</vt:lpstr>
      <vt:lpstr>Tools and Technologies</vt:lpstr>
      <vt:lpstr>Work Done So Far</vt:lpstr>
      <vt:lpstr>App Demo</vt:lpstr>
      <vt:lpstr>Remaining Work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Lucan</dc:creator>
  <cp:lastModifiedBy>Peter Lucan</cp:lastModifiedBy>
  <cp:revision>16</cp:revision>
  <dcterms:created xsi:type="dcterms:W3CDTF">2020-12-18T02:33:19Z</dcterms:created>
  <dcterms:modified xsi:type="dcterms:W3CDTF">2021-03-12T02:14:52Z</dcterms:modified>
</cp:coreProperties>
</file>