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D7DC-E751-4A3E-E741-DCD251E9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905E-DC99-425E-454C-ECF09C1AD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22ED-B557-240D-7123-01D4F5D0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F050-3B05-19D8-530D-9C02A22F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5AE2-7E8E-3287-D689-F170846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9341-36CB-E745-2300-23D61187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C0811-4522-3AD8-7C4B-49091F86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92A9-5FA8-9EDA-F657-3DCBFF5B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CC41-3B59-0CC3-01C6-5494143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F128-3FD3-01DE-138A-A088D70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6D7-3248-A825-4D1E-822C4BF55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4C9B6-DB95-BD02-14BD-A9B65E0E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D526-1A8A-A9B1-B2FE-95E1FC03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3D25-0CFB-07F4-7A0B-D5243B16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D45F-4DE1-53F9-5D89-9979EDC5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2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064F-1969-7EE0-BE02-3F2997DB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EE0F-202F-7575-0223-BFCA2FED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7788-A2B8-622F-1A40-75C6CD14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44C7B-DD05-86A6-8C13-954A6C59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AF47-FDB1-8889-A28C-F2A9A9BF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B2A4-56D4-97D9-6D60-43B90134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27E1-5A71-AC69-40B1-F0CBE3A4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5A3D-A64E-EA72-FA2C-819EAD73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0CE2-CB8C-BAE6-515D-5E18079B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5B63-3130-9D1C-B861-B5DFBC66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7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0EBA-AFA1-37AC-4272-337B0D16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1C0D-13D9-70CE-9A18-E9B58D8DC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77AE4-3A5C-193A-8437-9A8DA7615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1C60-D8D6-5E72-2228-D1A317C7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B202-F358-A14C-9A41-7B7F0D53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6F0D-D492-8FAA-B9AB-820EC1DE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5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E87E-0EA3-4D00-27AC-BF7B7B9B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7D61-5C8F-9653-CF93-4FE25D79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C89B-7E1A-2600-404A-0CB50746E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6975D-350D-CC91-D66F-7F1C9686D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FF0B2-38E8-9FF6-91D6-60B46216B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3D858-F92C-8EDC-C871-503B015A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EFE82-61B1-1E0E-BA03-871B916B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F8263-7F10-2298-AB12-570FC543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E1EB-6602-3DCB-608A-84EBC505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E872F-49C9-99FA-0654-98039A30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B1110-F9B2-7A39-5722-09A39997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E7D6B-3C9C-D488-BC71-E5B08AC9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4D1E6-D5A6-C7D5-3561-440B67C3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595FC-1471-59BB-D077-27B2ECD0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B571-B364-C294-EAF0-E9B9097C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265E-E918-E25B-9427-5041D41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B7DE-247B-7FAA-19F7-238170B7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C6EC7-6911-3315-92A3-C5934934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78C-EE8A-A618-A41E-8D0B9C44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F0154-3D71-E94B-9B8C-A9D2B1B7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A88E4-BE56-2B4D-8BA1-8C351DFE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71E-2010-91F1-087F-6B89759D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5B384-102D-A662-F4A2-B37D2669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8A09-7542-56EB-D49C-A8F349D3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56298-208D-8A6A-6603-CFDC3707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F9013-B530-AB20-B18C-861DBAAE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5117-67DA-E7EC-C197-5F34747F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4BFB-C5FD-40AC-4875-8B4E799F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9034A-641E-CBC7-6B88-0751E8E2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50A7-2A2B-C05A-A37E-8E520C438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1E5F-2B4A-40A2-B700-6C678BA82AC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28A5-A77F-5CE1-557E-3E921D545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F02A-0802-7437-6CE8-6AA00C47D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9271-7E9B-403F-8218-5740EF42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F15B-C1E3-FC9B-9C86-767B030F6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Pysindy</a:t>
            </a:r>
            <a:r>
              <a:rPr lang="en-US" dirty="0"/>
              <a:t> Nonlocal Interactions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1F428-B223-DC78-4D40-9FBDC97D0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Qichen Xu</a:t>
            </a:r>
          </a:p>
        </p:txBody>
      </p:sp>
    </p:spTree>
    <p:extLst>
      <p:ext uri="{BB962C8B-B14F-4D97-AF65-F5344CB8AC3E}">
        <p14:creationId xmlns:p14="http://schemas.microsoft.com/office/powerpoint/2010/main" val="11505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2982-1026-4840-8BE3-5FCA66765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08/15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C6EC1-5F6D-B9D5-B0EF-E56D9A30F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0803-89F6-F7F9-D539-8261EF31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525E-6182-9C69-F0AA-AD7E9F1E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Make sure that nonlocal library performs well with a different test trajectory, starting with alpha near 2.</a:t>
            </a:r>
          </a:p>
          <a:p>
            <a:pPr lvl="1"/>
            <a:r>
              <a:rPr lang="en-US" dirty="0"/>
              <a:t>Expected output: nonlocal lib should output the same as the PDE lib.</a:t>
            </a:r>
          </a:p>
          <a:p>
            <a:r>
              <a:rPr lang="en-US" dirty="0"/>
              <a:t>Setup: Compare between four setups for alpha between 1 and 3</a:t>
            </a:r>
          </a:p>
          <a:p>
            <a:pPr lvl="1"/>
            <a:r>
              <a:rPr lang="en-US" dirty="0" err="1"/>
              <a:t>Nonloc</a:t>
            </a:r>
            <a:r>
              <a:rPr lang="en-US" dirty="0"/>
              <a:t> lib with derivative order 2</a:t>
            </a:r>
          </a:p>
          <a:p>
            <a:pPr lvl="1"/>
            <a:r>
              <a:rPr lang="en-US" dirty="0" err="1"/>
              <a:t>Nonloc</a:t>
            </a:r>
            <a:r>
              <a:rPr lang="en-US" dirty="0"/>
              <a:t> lib with derivative order 3</a:t>
            </a:r>
          </a:p>
          <a:p>
            <a:pPr lvl="1"/>
            <a:r>
              <a:rPr lang="en-US" dirty="0"/>
              <a:t>PDE lib with derivative order 2</a:t>
            </a:r>
          </a:p>
          <a:p>
            <a:pPr lvl="1"/>
            <a:r>
              <a:rPr lang="en-US" dirty="0"/>
              <a:t>PDE lib with derivative order 3</a:t>
            </a:r>
          </a:p>
        </p:txBody>
      </p:sp>
    </p:spTree>
    <p:extLst>
      <p:ext uri="{BB962C8B-B14F-4D97-AF65-F5344CB8AC3E}">
        <p14:creationId xmlns:p14="http://schemas.microsoft.com/office/powerpoint/2010/main" val="161537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B9BA-EEBB-09DF-5CCA-3C44795B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1" y="1163617"/>
            <a:ext cx="10515600" cy="1325563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99D9-FB1D-ACF5-30FC-24B83F99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662" y="104502"/>
            <a:ext cx="7759337" cy="354829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nonloc</a:t>
            </a:r>
            <a:r>
              <a:rPr lang="en-US" dirty="0"/>
              <a:t> lib with derivative order 2 outputs the right model for alpha = 2.</a:t>
            </a:r>
          </a:p>
          <a:p>
            <a:r>
              <a:rPr lang="en-US" dirty="0"/>
              <a:t>PDE lib with derivative order 2 performs identical with PDE lib with derivative order 3 for the most part, but performs significantly better for certain alpha values.</a:t>
            </a:r>
          </a:p>
          <a:p>
            <a:pPr lvl="1"/>
            <a:r>
              <a:rPr lang="en-US" dirty="0"/>
              <a:t>When alpha = 2.8 or alpha = 3, PDE lib with derivative order 3 produces very bad score when tested with a different trajectory, while derivative order 2 remains stable (score ~0.85).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52576-128A-90EF-8EEF-A2BFE6B20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95"/>
            <a:ext cx="12192000" cy="33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76FB-2FD7-D12F-84AD-D059367A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4484-B911-2BB1-F5C1-C0BDB8BC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having derivative order set to 2 produces the right model for alpha = 2 with the nonlocal library, it only works for a few parameters. Even in those cases, the produced models contain no nonlocal elements.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Overfitting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CABBC-305B-2930-6260-4B6A929D1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3450102"/>
            <a:ext cx="9326880" cy="34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7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E871-A4C5-3785-A9DA-4A637FDB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96D65-9E7F-6AA8-FBFF-9C5E16B11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774" y="1417144"/>
            <a:ext cx="1851820" cy="4038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B3CCB-BB6E-6D3E-7C17-8EE4CE37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710" y="1417144"/>
            <a:ext cx="1836579" cy="4023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ECB49D-0461-204E-BE42-44662FBDE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129" y="1417143"/>
            <a:ext cx="1806097" cy="4023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FBE65D-42D9-0487-2CC5-3F479EA734BD}"/>
              </a:ext>
            </a:extLst>
          </p:cNvPr>
          <p:cNvSpPr txBox="1"/>
          <p:nvPr/>
        </p:nvSpPr>
        <p:spPr>
          <a:xfrm>
            <a:off x="2344774" y="5597826"/>
            <a:ext cx="7502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</a:t>
            </a:r>
            <a:r>
              <a:rPr lang="en-US" dirty="0" err="1"/>
              <a:t>Nonloc</a:t>
            </a:r>
            <a:r>
              <a:rPr lang="en-US" dirty="0"/>
              <a:t>                                         PDE D2                                         PDE D3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2D83D-C832-8CD8-CD68-EBD1D8D5F4EF}"/>
              </a:ext>
            </a:extLst>
          </p:cNvPr>
          <p:cNvSpPr txBox="1"/>
          <p:nvPr/>
        </p:nvSpPr>
        <p:spPr>
          <a:xfrm>
            <a:off x="1184365" y="5934670"/>
            <a:ext cx="9823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three models have practically perfect training score, indicating good fitting with PDE library with derivative order 2. PDE lib with derivative order 3 and </a:t>
            </a:r>
            <a:r>
              <a:rPr lang="en-US" dirty="0" err="1"/>
              <a:t>nonloc</a:t>
            </a:r>
            <a:r>
              <a:rPr lang="en-US" dirty="0"/>
              <a:t> lib further increased the number of features and variables, which could lead to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66536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D7E0-71E4-3943-CDB7-E285200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88ED-0FD4-13FB-A1C4-E7079F19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nonlocal computation scales very fast with K. </a:t>
            </a:r>
          </a:p>
          <a:p>
            <a:pPr lvl="1"/>
            <a:r>
              <a:rPr lang="en-US" dirty="0"/>
              <a:t>The number of nonlocal features is of order prod(K)^2, where K is the list containing the number of subdomains in each axis. </a:t>
            </a:r>
          </a:p>
          <a:p>
            <a:pPr lvl="1"/>
            <a:r>
              <a:rPr lang="en-US" dirty="0"/>
              <a:t>For reference, a 10x10 grid of subdomains requires allocating about 240Gib of ram.</a:t>
            </a:r>
          </a:p>
          <a:p>
            <a:r>
              <a:rPr lang="en-US" dirty="0"/>
              <a:t>We may need to employ some batch processing/garbage collecting techniques, but the tradeoff between ram usage and efficiency needs investigated. Currently the program runs relatively fast but consumes a tremendous amount of ram.</a:t>
            </a:r>
          </a:p>
          <a:p>
            <a:r>
              <a:rPr lang="en-US" dirty="0"/>
              <a:t>On the other hand, the number of K shouldn’t be the cause of poor performance in the current test model. I think overfitting is a much more significant problem at hand. </a:t>
            </a:r>
          </a:p>
        </p:txBody>
      </p:sp>
    </p:spTree>
    <p:extLst>
      <p:ext uri="{BB962C8B-B14F-4D97-AF65-F5344CB8AC3E}">
        <p14:creationId xmlns:p14="http://schemas.microsoft.com/office/powerpoint/2010/main" val="336463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140-B7D4-9D40-F457-F0032539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25C9-96B8-9C5C-03E4-2FB719E5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battle overfitting:</a:t>
            </a:r>
          </a:p>
          <a:p>
            <a:pPr lvl="1"/>
            <a:r>
              <a:rPr lang="en-US" dirty="0"/>
              <a:t>More data:</a:t>
            </a:r>
          </a:p>
          <a:p>
            <a:pPr lvl="2"/>
            <a:r>
              <a:rPr lang="en-US" dirty="0"/>
              <a:t>More trajectories for training.</a:t>
            </a:r>
          </a:p>
          <a:p>
            <a:pPr lvl="2"/>
            <a:r>
              <a:rPr lang="en-US" dirty="0"/>
              <a:t>More data by increasing nt. </a:t>
            </a:r>
          </a:p>
          <a:p>
            <a:pPr lvl="2"/>
            <a:r>
              <a:rPr lang="en-US" dirty="0"/>
              <a:t>Possibly also increase spatial resolution?</a:t>
            </a:r>
          </a:p>
          <a:p>
            <a:pPr lvl="2"/>
            <a:r>
              <a:rPr lang="en-US" dirty="0"/>
              <a:t>More data augmentation schemes?</a:t>
            </a:r>
          </a:p>
          <a:p>
            <a:pPr lvl="1"/>
            <a:r>
              <a:rPr lang="en-US" dirty="0"/>
              <a:t>Regularize the model?</a:t>
            </a:r>
          </a:p>
          <a:p>
            <a:endParaRPr lang="en-US" dirty="0"/>
          </a:p>
          <a:p>
            <a:r>
              <a:rPr lang="en-US" dirty="0"/>
              <a:t>Is it common for Sindy to suffer from overfitting? </a:t>
            </a:r>
          </a:p>
          <a:p>
            <a:r>
              <a:rPr lang="en-US" dirty="0"/>
              <a:t>Is it common for multiple trajectories to be required for training?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4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FAD0-24C0-D18A-D1E6-5AE5C191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A449-DA7A-2AFE-850B-68BCAD84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Battle overfitting.</a:t>
            </a:r>
          </a:p>
          <a:p>
            <a:pPr lvl="1"/>
            <a:r>
              <a:rPr lang="en-US" dirty="0"/>
              <a:t>Once overfitting is remedied, I expect the test score to be stable around a certain value, instead of being either very close to 1 or very small.</a:t>
            </a:r>
          </a:p>
          <a:p>
            <a:r>
              <a:rPr lang="en-US" dirty="0"/>
              <a:t>Test the effectiveness of our addition with varying K value. Observe change in test score.</a:t>
            </a:r>
          </a:p>
          <a:p>
            <a:pPr lvl="1"/>
            <a:r>
              <a:rPr lang="en-US" dirty="0"/>
              <a:t>Might require Lambda machine for extensive ram usage at this stage</a:t>
            </a:r>
          </a:p>
          <a:p>
            <a:r>
              <a:rPr lang="en-US" dirty="0"/>
              <a:t>Improve the model for better performance and/or lower </a:t>
            </a:r>
            <a:r>
              <a:rPr lang="en-US"/>
              <a:t>ram requirements.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9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Pysindy Nonlocal Interactions</vt:lpstr>
      <vt:lpstr>08/15</vt:lpstr>
      <vt:lpstr>Overview</vt:lpstr>
      <vt:lpstr>Observations</vt:lpstr>
      <vt:lpstr>Problem 1</vt:lpstr>
      <vt:lpstr>Verify Problem</vt:lpstr>
      <vt:lpstr>Problem 2</vt:lpstr>
      <vt:lpstr>Resolution Attempts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Pysindy Nonlocal Interactions</dc:title>
  <dc:creator>Qichen Xu</dc:creator>
  <cp:lastModifiedBy>Qichen Xu</cp:lastModifiedBy>
  <cp:revision>6</cp:revision>
  <dcterms:created xsi:type="dcterms:W3CDTF">2023-08-14T14:49:17Z</dcterms:created>
  <dcterms:modified xsi:type="dcterms:W3CDTF">2023-08-14T15:22:39Z</dcterms:modified>
</cp:coreProperties>
</file>