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B9696E"/>
    <a:srgbClr val="F07B7B"/>
    <a:srgbClr val="DE8EC1"/>
    <a:srgbClr val="489FDA"/>
    <a:srgbClr val="42B858"/>
    <a:srgbClr val="A6A9AC"/>
    <a:srgbClr val="5D9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>
      <p:cViewPr>
        <p:scale>
          <a:sx n="51" d="100"/>
          <a:sy n="51" d="100"/>
        </p:scale>
        <p:origin x="2202" y="36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34133" y="668338"/>
            <a:ext cx="1405923" cy="14225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427" y="668338"/>
            <a:ext cx="4095684" cy="14225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428" y="3891210"/>
            <a:ext cx="2750147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88595" y="3891210"/>
            <a:ext cx="2751460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7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7AC1-0447-483C-AE1B-3778D4BC33E8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F9C4-D2C1-49BF-B4EC-E28A53843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6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tudy\为了以后准备\一页纸简历\e69d8ee5a595e6a1a6resume-728x1024.png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" y="10304"/>
            <a:ext cx="7535030" cy="105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140671" y="234854"/>
            <a:ext cx="3168352" cy="2016000"/>
          </a:xfrm>
          <a:prstGeom prst="rect">
            <a:avLst/>
          </a:prstGeom>
          <a:solidFill>
            <a:srgbClr val="A6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7" y="630330"/>
            <a:ext cx="948804" cy="1379354"/>
          </a:xfrm>
          <a:prstGeom prst="round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35053" y="630330"/>
            <a:ext cx="1170000" cy="648000"/>
          </a:xfrm>
          <a:prstGeom prst="round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5053" y="782854"/>
            <a:ext cx="11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×××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20591" y="325406"/>
            <a:ext cx="3983956" cy="333863"/>
            <a:chOff x="3564607" y="136724"/>
            <a:chExt cx="3983956" cy="333863"/>
          </a:xfrm>
        </p:grpSpPr>
        <p:grpSp>
          <p:nvGrpSpPr>
            <p:cNvPr id="10" name="组合 9"/>
            <p:cNvGrpSpPr/>
            <p:nvPr/>
          </p:nvGrpSpPr>
          <p:grpSpPr>
            <a:xfrm>
              <a:off x="3564607" y="253182"/>
              <a:ext cx="719363" cy="215925"/>
              <a:chOff x="2643857" y="747579"/>
              <a:chExt cx="719363" cy="215925"/>
            </a:xfrm>
          </p:grpSpPr>
          <p:sp>
            <p:nvSpPr>
              <p:cNvPr id="8" name="燕尾形 7"/>
              <p:cNvSpPr/>
              <p:nvPr/>
            </p:nvSpPr>
            <p:spPr>
              <a:xfrm>
                <a:off x="2643857" y="747579"/>
                <a:ext cx="719363" cy="215925"/>
              </a:xfrm>
              <a:prstGeom prst="chevron">
                <a:avLst>
                  <a:gd name="adj" fmla="val 29841"/>
                </a:avLst>
              </a:prstGeom>
              <a:solidFill>
                <a:srgbClr val="F07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276575" y="747579"/>
                <a:ext cx="86645" cy="215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平行四边形 6"/>
            <p:cNvSpPr/>
            <p:nvPr/>
          </p:nvSpPr>
          <p:spPr>
            <a:xfrm rot="16200000">
              <a:off x="3853029" y="123636"/>
              <a:ext cx="333863" cy="360040"/>
            </a:xfrm>
            <a:prstGeom prst="parallelogram">
              <a:avLst>
                <a:gd name="adj" fmla="val 27312"/>
              </a:avLst>
            </a:prstGeom>
            <a:solidFill>
              <a:srgbClr val="B96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39939" y="136724"/>
              <a:ext cx="3708624" cy="252000"/>
            </a:xfrm>
            <a:prstGeom prst="rect">
              <a:avLst/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" y="472779"/>
            <a:ext cx="216000" cy="216000"/>
          </a:xfrm>
          <a:prstGeom prst="rect">
            <a:avLst/>
          </a:prstGeom>
        </p:spPr>
      </p:pic>
      <p:pic>
        <p:nvPicPr>
          <p:cNvPr id="19" name="Picture 3" descr="E:\一页纸简历-By陈志磊\map_p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0" y="79677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" y="1122378"/>
            <a:ext cx="216000" cy="216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" y="2094378"/>
            <a:ext cx="216000" cy="216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" y="1770378"/>
            <a:ext cx="216000" cy="216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" y="1446378"/>
            <a:ext cx="216000" cy="21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0271" y="354693"/>
            <a:ext cx="3384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××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××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宁波市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>
              <a:lnSpc>
                <a:spcPct val="175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×× ××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科技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大学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××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专业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1876710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****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×× ×× ××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qq.com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宣言：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XXXXXXXXXXXXXXXXXXXXXXX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1066" y="2840561"/>
            <a:ext cx="944894" cy="261610"/>
            <a:chOff x="626397" y="2947194"/>
            <a:chExt cx="944894" cy="261610"/>
          </a:xfrm>
        </p:grpSpPr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626397" y="2947194"/>
              <a:ext cx="944894" cy="216000"/>
            </a:xfrm>
            <a:prstGeom prst="rect">
              <a:avLst/>
            </a:prstGeom>
            <a:solidFill>
              <a:srgbClr val="5D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6400" y="2947194"/>
              <a:ext cx="9236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Ability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7894" y="3182087"/>
            <a:ext cx="576000" cy="576000"/>
            <a:chOff x="462751" y="3634278"/>
            <a:chExt cx="774192" cy="576000"/>
          </a:xfrm>
        </p:grpSpPr>
        <p:sp>
          <p:nvSpPr>
            <p:cNvPr id="34" name="椭圆 33"/>
            <p:cNvSpPr/>
            <p:nvPr/>
          </p:nvSpPr>
          <p:spPr>
            <a:xfrm>
              <a:off x="462751" y="3634278"/>
              <a:ext cx="774192" cy="576000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弦形 34"/>
            <p:cNvSpPr>
              <a:spLocks/>
            </p:cNvSpPr>
            <p:nvPr/>
          </p:nvSpPr>
          <p:spPr>
            <a:xfrm>
              <a:off x="511758" y="3673024"/>
              <a:ext cx="677418" cy="504000"/>
            </a:xfrm>
            <a:prstGeom prst="chord">
              <a:avLst>
                <a:gd name="adj1" fmla="val 19552890"/>
                <a:gd name="adj2" fmla="val 12860205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41271" y="3182087"/>
            <a:ext cx="576000" cy="576000"/>
            <a:chOff x="462751" y="3634278"/>
            <a:chExt cx="576000" cy="576000"/>
          </a:xfrm>
        </p:grpSpPr>
        <p:sp>
          <p:nvSpPr>
            <p:cNvPr id="37" name="椭圆 36"/>
            <p:cNvSpPr/>
            <p:nvPr/>
          </p:nvSpPr>
          <p:spPr>
            <a:xfrm>
              <a:off x="462751" y="3634278"/>
              <a:ext cx="576000" cy="576000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弦形 37"/>
            <p:cNvSpPr>
              <a:spLocks noChangeAspect="1"/>
            </p:cNvSpPr>
            <p:nvPr/>
          </p:nvSpPr>
          <p:spPr>
            <a:xfrm>
              <a:off x="498751" y="3670278"/>
              <a:ext cx="504000" cy="504000"/>
            </a:xfrm>
            <a:prstGeom prst="chord">
              <a:avLst>
                <a:gd name="adj1" fmla="val 20338055"/>
                <a:gd name="adj2" fmla="val 12163949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78800" y="3182400"/>
            <a:ext cx="576000" cy="576000"/>
            <a:chOff x="462751" y="3634278"/>
            <a:chExt cx="576000" cy="576000"/>
          </a:xfrm>
        </p:grpSpPr>
        <p:sp>
          <p:nvSpPr>
            <p:cNvPr id="40" name="椭圆 39"/>
            <p:cNvSpPr/>
            <p:nvPr/>
          </p:nvSpPr>
          <p:spPr>
            <a:xfrm>
              <a:off x="462751" y="3634278"/>
              <a:ext cx="576000" cy="576000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弦形 40"/>
            <p:cNvSpPr>
              <a:spLocks noChangeAspect="1"/>
            </p:cNvSpPr>
            <p:nvPr/>
          </p:nvSpPr>
          <p:spPr>
            <a:xfrm>
              <a:off x="498751" y="3670278"/>
              <a:ext cx="504000" cy="504000"/>
            </a:xfrm>
            <a:prstGeom prst="chord">
              <a:avLst>
                <a:gd name="adj1" fmla="val 18618529"/>
                <a:gd name="adj2" fmla="val 13780293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8355" y="4133280"/>
            <a:ext cx="576000" cy="576000"/>
            <a:chOff x="462751" y="3634278"/>
            <a:chExt cx="576000" cy="576000"/>
          </a:xfrm>
        </p:grpSpPr>
        <p:sp>
          <p:nvSpPr>
            <p:cNvPr id="43" name="椭圆 42"/>
            <p:cNvSpPr/>
            <p:nvPr/>
          </p:nvSpPr>
          <p:spPr>
            <a:xfrm>
              <a:off x="462751" y="3634278"/>
              <a:ext cx="576000" cy="576000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弦形 43"/>
            <p:cNvSpPr>
              <a:spLocks noChangeAspect="1"/>
            </p:cNvSpPr>
            <p:nvPr/>
          </p:nvSpPr>
          <p:spPr>
            <a:xfrm>
              <a:off x="498751" y="3670278"/>
              <a:ext cx="504000" cy="504000"/>
            </a:xfrm>
            <a:prstGeom prst="chord">
              <a:avLst>
                <a:gd name="adj1" fmla="val 20796351"/>
                <a:gd name="adj2" fmla="val 11463642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42800" y="4133280"/>
            <a:ext cx="576000" cy="576000"/>
            <a:chOff x="462751" y="3634278"/>
            <a:chExt cx="774192" cy="774192"/>
          </a:xfrm>
        </p:grpSpPr>
        <p:sp>
          <p:nvSpPr>
            <p:cNvPr id="46" name="椭圆 45"/>
            <p:cNvSpPr/>
            <p:nvPr/>
          </p:nvSpPr>
          <p:spPr>
            <a:xfrm>
              <a:off x="462751" y="3634278"/>
              <a:ext cx="774192" cy="774192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弦形 46"/>
            <p:cNvSpPr>
              <a:spLocks noChangeAspect="1"/>
            </p:cNvSpPr>
            <p:nvPr/>
          </p:nvSpPr>
          <p:spPr>
            <a:xfrm>
              <a:off x="511138" y="3682121"/>
              <a:ext cx="677418" cy="677418"/>
            </a:xfrm>
            <a:prstGeom prst="chord">
              <a:avLst>
                <a:gd name="adj1" fmla="val 20122540"/>
                <a:gd name="adj2" fmla="val 12284727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8800" y="4133280"/>
            <a:ext cx="576000" cy="576000"/>
            <a:chOff x="462751" y="3634278"/>
            <a:chExt cx="576000" cy="576000"/>
          </a:xfrm>
        </p:grpSpPr>
        <p:sp>
          <p:nvSpPr>
            <p:cNvPr id="49" name="椭圆 48"/>
            <p:cNvSpPr/>
            <p:nvPr/>
          </p:nvSpPr>
          <p:spPr>
            <a:xfrm>
              <a:off x="462751" y="3634278"/>
              <a:ext cx="576000" cy="576000"/>
            </a:xfrm>
            <a:prstGeom prst="ellipse">
              <a:avLst/>
            </a:prstGeom>
            <a:noFill/>
            <a:ln>
              <a:solidFill>
                <a:srgbClr val="B96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弦形 49"/>
            <p:cNvSpPr>
              <a:spLocks noChangeAspect="1"/>
            </p:cNvSpPr>
            <p:nvPr/>
          </p:nvSpPr>
          <p:spPr>
            <a:xfrm>
              <a:off x="498751" y="3669873"/>
              <a:ext cx="504000" cy="504000"/>
            </a:xfrm>
            <a:prstGeom prst="chord">
              <a:avLst>
                <a:gd name="adj1" fmla="val 19145395"/>
                <a:gd name="adj2" fmla="val 13104508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0440" y="3802556"/>
            <a:ext cx="1030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沟通</a:t>
            </a:r>
            <a:r>
              <a:rPr lang="en-US" altLang="zh-CN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1572" y="3802556"/>
            <a:ext cx="1030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en-US" altLang="zh-CN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创意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2439" y="3799572"/>
            <a:ext cx="1030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策划</a:t>
            </a:r>
            <a:r>
              <a:rPr lang="en-US" altLang="zh-CN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撰写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5781" y="47515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英语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41885" y="47515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性格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4536" y="475102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7E7E7E"/>
                </a:solidFill>
                <a:latin typeface="微软雅黑" pitchFamily="34" charset="-122"/>
                <a:ea typeface="微软雅黑" pitchFamily="34" charset="-122"/>
              </a:rPr>
              <a:t>执行力</a:t>
            </a:r>
            <a:endParaRPr lang="zh-CN" altLang="en-US" sz="1000" dirty="0">
              <a:solidFill>
                <a:srgbClr val="7E7E7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987917" y="2826420"/>
            <a:ext cx="1000504" cy="261612"/>
            <a:chOff x="626399" y="2947192"/>
            <a:chExt cx="1000504" cy="261612"/>
          </a:xfrm>
        </p:grpSpPr>
        <p:sp>
          <p:nvSpPr>
            <p:cNvPr id="64" name="矩形 63"/>
            <p:cNvSpPr>
              <a:spLocks noChangeAspect="1"/>
            </p:cNvSpPr>
            <p:nvPr/>
          </p:nvSpPr>
          <p:spPr>
            <a:xfrm>
              <a:off x="626399" y="2947192"/>
              <a:ext cx="944894" cy="216000"/>
            </a:xfrm>
            <a:prstGeom prst="rect">
              <a:avLst/>
            </a:prstGeom>
            <a:solidFill>
              <a:srgbClr val="5D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6399" y="2947194"/>
              <a:ext cx="1000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Software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24647" y="4391064"/>
            <a:ext cx="900000" cy="900000"/>
            <a:chOff x="3597473" y="3600000"/>
            <a:chExt cx="900000" cy="900000"/>
          </a:xfrm>
        </p:grpSpPr>
        <p:sp>
          <p:nvSpPr>
            <p:cNvPr id="71" name="空心弧 70"/>
            <p:cNvSpPr>
              <a:spLocks noChangeAspect="1"/>
            </p:cNvSpPr>
            <p:nvPr/>
          </p:nvSpPr>
          <p:spPr>
            <a:xfrm>
              <a:off x="3597473" y="3600000"/>
              <a:ext cx="900000" cy="900000"/>
            </a:xfrm>
            <a:prstGeom prst="blockArc">
              <a:avLst>
                <a:gd name="adj1" fmla="val 21183828"/>
                <a:gd name="adj2" fmla="val 16831800"/>
                <a:gd name="adj3" fmla="val 13634"/>
              </a:avLst>
            </a:prstGeom>
            <a:solidFill>
              <a:srgbClr val="42B858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空心弧 71"/>
            <p:cNvSpPr>
              <a:spLocks noChangeAspect="1"/>
            </p:cNvSpPr>
            <p:nvPr/>
          </p:nvSpPr>
          <p:spPr>
            <a:xfrm rot="4218945">
              <a:off x="3597473" y="3600000"/>
              <a:ext cx="900000" cy="900000"/>
            </a:xfrm>
            <a:prstGeom prst="blockArc">
              <a:avLst>
                <a:gd name="adj1" fmla="val 12757735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23215" y="4396731"/>
            <a:ext cx="900000" cy="900000"/>
            <a:chOff x="4725485" y="3148777"/>
            <a:chExt cx="900000" cy="900000"/>
          </a:xfrm>
        </p:grpSpPr>
        <p:sp>
          <p:nvSpPr>
            <p:cNvPr id="73" name="空心弧 72"/>
            <p:cNvSpPr>
              <a:spLocks noChangeAspect="1"/>
            </p:cNvSpPr>
            <p:nvPr/>
          </p:nvSpPr>
          <p:spPr>
            <a:xfrm>
              <a:off x="4725485" y="3148777"/>
              <a:ext cx="900000" cy="900000"/>
            </a:xfrm>
            <a:prstGeom prst="blockArc">
              <a:avLst>
                <a:gd name="adj1" fmla="val 20350217"/>
                <a:gd name="adj2" fmla="val 16831800"/>
                <a:gd name="adj3" fmla="val 13634"/>
              </a:avLst>
            </a:prstGeom>
            <a:solidFill>
              <a:srgbClr val="489FDA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空心弧 73"/>
            <p:cNvSpPr>
              <a:spLocks noChangeAspect="1"/>
            </p:cNvSpPr>
            <p:nvPr/>
          </p:nvSpPr>
          <p:spPr>
            <a:xfrm rot="3383787">
              <a:off x="4725485" y="3148777"/>
              <a:ext cx="900000" cy="900000"/>
            </a:xfrm>
            <a:prstGeom prst="blockArc">
              <a:avLst>
                <a:gd name="adj1" fmla="val 13593823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321784" y="4402398"/>
            <a:ext cx="900000" cy="900000"/>
            <a:chOff x="4725485" y="3148777"/>
            <a:chExt cx="900000" cy="900000"/>
          </a:xfrm>
        </p:grpSpPr>
        <p:sp>
          <p:nvSpPr>
            <p:cNvPr id="76" name="空心弧 75"/>
            <p:cNvSpPr>
              <a:spLocks noChangeAspect="1"/>
            </p:cNvSpPr>
            <p:nvPr/>
          </p:nvSpPr>
          <p:spPr>
            <a:xfrm>
              <a:off x="4725485" y="3148777"/>
              <a:ext cx="900000" cy="900000"/>
            </a:xfrm>
            <a:prstGeom prst="blockArc">
              <a:avLst>
                <a:gd name="adj1" fmla="val 2059837"/>
                <a:gd name="adj2" fmla="val 16831800"/>
                <a:gd name="adj3" fmla="val 13634"/>
              </a:avLst>
            </a:prstGeom>
            <a:solidFill>
              <a:srgbClr val="DE8EC1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空心弧 76"/>
            <p:cNvSpPr>
              <a:spLocks noChangeAspect="1"/>
            </p:cNvSpPr>
            <p:nvPr/>
          </p:nvSpPr>
          <p:spPr>
            <a:xfrm rot="6709304">
              <a:off x="4725485" y="3148777"/>
              <a:ext cx="900000" cy="900000"/>
            </a:xfrm>
            <a:prstGeom prst="blockArc">
              <a:avLst>
                <a:gd name="adj1" fmla="val 10321244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13328" y="462156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Adobe illustrator</a:t>
            </a:r>
          </a:p>
          <a:p>
            <a:pPr algn="ctr"/>
            <a:r>
              <a:rPr lang="en-US" altLang="zh-CN" sz="800" dirty="0" smtClean="0"/>
              <a:t>68%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3175" y="467704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Photoshop</a:t>
            </a:r>
          </a:p>
          <a:p>
            <a:pPr algn="ctr"/>
            <a:r>
              <a:rPr lang="en-US" altLang="zh-CN" sz="800" dirty="0" smtClean="0"/>
              <a:t>86%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6411744" y="468312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Html 5</a:t>
            </a:r>
          </a:p>
          <a:p>
            <a:pPr algn="ctr"/>
            <a:r>
              <a:rPr lang="en-US" altLang="zh-CN" sz="800" dirty="0" smtClean="0"/>
              <a:t>66%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632271" y="303181"/>
            <a:ext cx="189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应聘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XXXXXXXXXX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924647" y="3225789"/>
            <a:ext cx="900000" cy="900000"/>
            <a:chOff x="3597473" y="3600000"/>
            <a:chExt cx="900000" cy="900000"/>
          </a:xfrm>
        </p:grpSpPr>
        <p:sp>
          <p:nvSpPr>
            <p:cNvPr id="93" name="空心弧 92"/>
            <p:cNvSpPr>
              <a:spLocks noChangeAspect="1"/>
            </p:cNvSpPr>
            <p:nvPr/>
          </p:nvSpPr>
          <p:spPr>
            <a:xfrm>
              <a:off x="3597473" y="3600000"/>
              <a:ext cx="900000" cy="900000"/>
            </a:xfrm>
            <a:prstGeom prst="blockArc">
              <a:avLst>
                <a:gd name="adj1" fmla="val 2162931"/>
                <a:gd name="adj2" fmla="val 16831800"/>
                <a:gd name="adj3" fmla="val 13634"/>
              </a:avLst>
            </a:prstGeom>
            <a:solidFill>
              <a:srgbClr val="5D9A9D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空心弧 93"/>
            <p:cNvSpPr>
              <a:spLocks noChangeAspect="1"/>
            </p:cNvSpPr>
            <p:nvPr/>
          </p:nvSpPr>
          <p:spPr>
            <a:xfrm rot="6821945">
              <a:off x="3597473" y="3600000"/>
              <a:ext cx="900000" cy="900000"/>
            </a:xfrm>
            <a:prstGeom prst="blockArc">
              <a:avLst>
                <a:gd name="adj1" fmla="val 10168698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123215" y="3231456"/>
            <a:ext cx="900000" cy="900000"/>
            <a:chOff x="4725485" y="3148777"/>
            <a:chExt cx="900000" cy="900000"/>
          </a:xfrm>
        </p:grpSpPr>
        <p:sp>
          <p:nvSpPr>
            <p:cNvPr id="96" name="空心弧 95"/>
            <p:cNvSpPr>
              <a:spLocks noChangeAspect="1"/>
            </p:cNvSpPr>
            <p:nvPr/>
          </p:nvSpPr>
          <p:spPr>
            <a:xfrm>
              <a:off x="4725485" y="3148777"/>
              <a:ext cx="900000" cy="900000"/>
            </a:xfrm>
            <a:prstGeom prst="blockArc">
              <a:avLst>
                <a:gd name="adj1" fmla="val 764591"/>
                <a:gd name="adj2" fmla="val 16831800"/>
                <a:gd name="adj3" fmla="val 13634"/>
              </a:avLst>
            </a:prstGeom>
            <a:solidFill>
              <a:srgbClr val="B9696E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空心弧 96"/>
            <p:cNvSpPr>
              <a:spLocks noChangeAspect="1"/>
            </p:cNvSpPr>
            <p:nvPr/>
          </p:nvSpPr>
          <p:spPr>
            <a:xfrm rot="5400000">
              <a:off x="4725485" y="3148777"/>
              <a:ext cx="900000" cy="900000"/>
            </a:xfrm>
            <a:prstGeom prst="blockArc">
              <a:avLst>
                <a:gd name="adj1" fmla="val 11587657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321784" y="3237123"/>
            <a:ext cx="900000" cy="900000"/>
            <a:chOff x="4725485" y="3148777"/>
            <a:chExt cx="900000" cy="900000"/>
          </a:xfrm>
        </p:grpSpPr>
        <p:sp>
          <p:nvSpPr>
            <p:cNvPr id="99" name="空心弧 98"/>
            <p:cNvSpPr>
              <a:spLocks noChangeAspect="1"/>
            </p:cNvSpPr>
            <p:nvPr/>
          </p:nvSpPr>
          <p:spPr>
            <a:xfrm>
              <a:off x="4725485" y="3148777"/>
              <a:ext cx="900000" cy="900000"/>
            </a:xfrm>
            <a:prstGeom prst="blockArc">
              <a:avLst>
                <a:gd name="adj1" fmla="val 2059837"/>
                <a:gd name="adj2" fmla="val 16831800"/>
                <a:gd name="adj3" fmla="val 13634"/>
              </a:avLst>
            </a:prstGeom>
            <a:solidFill>
              <a:srgbClr val="F07B7B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空心弧 99"/>
            <p:cNvSpPr>
              <a:spLocks noChangeAspect="1"/>
            </p:cNvSpPr>
            <p:nvPr/>
          </p:nvSpPr>
          <p:spPr>
            <a:xfrm rot="6709304">
              <a:off x="4725485" y="3148777"/>
              <a:ext cx="900000" cy="900000"/>
            </a:xfrm>
            <a:prstGeom prst="blockArc">
              <a:avLst>
                <a:gd name="adj1" fmla="val 10321244"/>
                <a:gd name="adj2" fmla="val 16831800"/>
                <a:gd name="adj3" fmla="val 13634"/>
              </a:avLst>
            </a:prstGeom>
            <a:solidFill>
              <a:srgbClr val="A6A9AC"/>
            </a:solidFill>
            <a:ln w="127000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013328" y="35117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Word</a:t>
            </a:r>
          </a:p>
          <a:p>
            <a:pPr algn="ctr"/>
            <a:r>
              <a:rPr lang="en-US" altLang="zh-CN" sz="800" dirty="0" smtClean="0"/>
              <a:t>68%</a:t>
            </a:r>
            <a:endParaRPr lang="zh-CN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13175" y="35117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PowerPoint</a:t>
            </a:r>
          </a:p>
          <a:p>
            <a:pPr algn="ctr"/>
            <a:r>
              <a:rPr lang="en-US" altLang="zh-CN" sz="800" dirty="0" smtClean="0"/>
              <a:t>77%</a:t>
            </a:r>
            <a:endParaRPr lang="zh-CN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11744" y="35178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Excel</a:t>
            </a:r>
          </a:p>
          <a:p>
            <a:pPr algn="ctr"/>
            <a:r>
              <a:rPr lang="en-US" altLang="zh-CN" sz="800" dirty="0" smtClean="0"/>
              <a:t>66%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89771" y="3349722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78%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26827" y="3349722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64%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63883" y="3349722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92%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9771" y="4350398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55%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26827" y="4324081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63%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63883" y="4297764"/>
            <a:ext cx="40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</a:rPr>
              <a:t>83%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02546" y="5274692"/>
            <a:ext cx="1080000" cy="230832"/>
            <a:chOff x="626397" y="2947194"/>
            <a:chExt cx="1080000" cy="230832"/>
          </a:xfrm>
        </p:grpSpPr>
        <p:sp>
          <p:nvSpPr>
            <p:cNvPr id="110" name="矩形 109"/>
            <p:cNvSpPr>
              <a:spLocks/>
            </p:cNvSpPr>
            <p:nvPr/>
          </p:nvSpPr>
          <p:spPr>
            <a:xfrm>
              <a:off x="626397" y="2947194"/>
              <a:ext cx="1080000" cy="216000"/>
            </a:xfrm>
            <a:prstGeom prst="rect">
              <a:avLst/>
            </a:prstGeom>
            <a:solidFill>
              <a:srgbClr val="5D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6400" y="2947194"/>
              <a:ext cx="10641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经历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experience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594900" y="6285994"/>
            <a:ext cx="428619" cy="3948901"/>
            <a:chOff x="594900" y="6654383"/>
            <a:chExt cx="428619" cy="3948901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21111" y="665438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圆角矩形 1024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2009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186407" y="6287514"/>
            <a:ext cx="428619" cy="3947381"/>
            <a:chOff x="594900" y="6655903"/>
            <a:chExt cx="428619" cy="3947381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圆角矩形 152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2010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777914" y="6287514"/>
            <a:ext cx="428619" cy="3947381"/>
            <a:chOff x="594900" y="6655903"/>
            <a:chExt cx="428619" cy="3947381"/>
          </a:xfrm>
        </p:grpSpPr>
        <p:cxnSp>
          <p:nvCxnSpPr>
            <p:cNvPr id="155" name="直接连接符 154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圆角矩形 155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2011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369421" y="6287514"/>
            <a:ext cx="428619" cy="3947381"/>
            <a:chOff x="594900" y="6655903"/>
            <a:chExt cx="428619" cy="3947381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圆角矩形 158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2012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960928" y="6287514"/>
            <a:ext cx="428619" cy="3947381"/>
            <a:chOff x="594900" y="6655903"/>
            <a:chExt cx="428619" cy="3947381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圆角矩形 161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2013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552435" y="6287514"/>
            <a:ext cx="428619" cy="3947381"/>
            <a:chOff x="594900" y="6655903"/>
            <a:chExt cx="428619" cy="3947381"/>
          </a:xfrm>
        </p:grpSpPr>
        <p:cxnSp>
          <p:nvCxnSpPr>
            <p:cNvPr id="164" name="直接连接符 163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圆角矩形 164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2014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143942" y="6287514"/>
            <a:ext cx="428619" cy="3947381"/>
            <a:chOff x="594900" y="6655903"/>
            <a:chExt cx="428619" cy="3947381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圆角矩形 167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2015</a:t>
              </a:r>
              <a:endParaRPr lang="zh-CN" altLang="en-US" sz="105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735450" y="6287514"/>
            <a:ext cx="428619" cy="3947381"/>
            <a:chOff x="594900" y="6655903"/>
            <a:chExt cx="428619" cy="3947381"/>
          </a:xfrm>
        </p:grpSpPr>
        <p:cxnSp>
          <p:nvCxnSpPr>
            <p:cNvPr id="170" name="直接连接符 169"/>
            <p:cNvCxnSpPr/>
            <p:nvPr/>
          </p:nvCxnSpPr>
          <p:spPr>
            <a:xfrm>
              <a:off x="821111" y="6655903"/>
              <a:ext cx="0" cy="3515333"/>
            </a:xfrm>
            <a:prstGeom prst="line">
              <a:avLst/>
            </a:prstGeom>
            <a:ln w="12700">
              <a:solidFill>
                <a:srgbClr val="80828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圆角矩形 170"/>
            <p:cNvSpPr/>
            <p:nvPr/>
          </p:nvSpPr>
          <p:spPr>
            <a:xfrm>
              <a:off x="594900" y="10171236"/>
              <a:ext cx="428619" cy="432048"/>
            </a:xfrm>
            <a:prstGeom prst="roundRect">
              <a:avLst/>
            </a:prstGeom>
            <a:solidFill>
              <a:srgbClr val="A6A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pc="-150" dirty="0" smtClean="0">
                  <a:solidFill>
                    <a:schemeClr val="bg1"/>
                  </a:solidFill>
                </a:rPr>
                <a:t>2016</a:t>
              </a:r>
            </a:p>
          </p:txBody>
        </p:sp>
      </p:grpSp>
      <p:grpSp>
        <p:nvGrpSpPr>
          <p:cNvPr id="1024" name="组合 1023"/>
          <p:cNvGrpSpPr/>
          <p:nvPr/>
        </p:nvGrpSpPr>
        <p:grpSpPr>
          <a:xfrm>
            <a:off x="-1622992" y="5731718"/>
            <a:ext cx="7268980" cy="5887180"/>
            <a:chOff x="-1622992" y="6163766"/>
            <a:chExt cx="7268980" cy="5887180"/>
          </a:xfrm>
        </p:grpSpPr>
        <p:sp>
          <p:nvSpPr>
            <p:cNvPr id="112" name="弦形 111"/>
            <p:cNvSpPr/>
            <p:nvPr/>
          </p:nvSpPr>
          <p:spPr>
            <a:xfrm rot="8968196">
              <a:off x="-1622992" y="6593650"/>
              <a:ext cx="7268980" cy="5457296"/>
            </a:xfrm>
            <a:prstGeom prst="chord">
              <a:avLst>
                <a:gd name="adj1" fmla="val 6339296"/>
                <a:gd name="adj2" fmla="val 962463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弦形 29"/>
            <p:cNvSpPr/>
            <p:nvPr/>
          </p:nvSpPr>
          <p:spPr>
            <a:xfrm rot="5199215">
              <a:off x="3995098" y="6268016"/>
              <a:ext cx="1076731" cy="868232"/>
            </a:xfrm>
            <a:prstGeom prst="chord">
              <a:avLst>
                <a:gd name="adj1" fmla="val 6320335"/>
                <a:gd name="adj2" fmla="val 16027407"/>
              </a:avLst>
            </a:prstGeom>
            <a:solidFill>
              <a:srgbClr val="F0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407894" y="6605383"/>
              <a:ext cx="4932000" cy="253485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478134" y="6706423"/>
              <a:ext cx="4788000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770591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548199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40735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325807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4918343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59073" y="6273363"/>
              <a:ext cx="22613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 smtClean="0"/>
                <a:t>2010.9-2014.7</a:t>
              </a:r>
            </a:p>
            <a:p>
              <a:pPr algn="ctr"/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×× ××</a:t>
              </a: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科技大学 </a:t>
              </a: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· ××</a:t>
              </a: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专业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30233" y="6236384"/>
              <a:ext cx="6305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公司</a:t>
              </a: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工作</a:t>
              </a: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955663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733271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1363127" y="6655903"/>
              <a:ext cx="101040" cy="10104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2" name="直接连接符 1031"/>
          <p:cNvCxnSpPr/>
          <p:nvPr/>
        </p:nvCxnSpPr>
        <p:spPr>
          <a:xfrm>
            <a:off x="5436815" y="6066780"/>
            <a:ext cx="0" cy="4096107"/>
          </a:xfrm>
          <a:prstGeom prst="line">
            <a:avLst/>
          </a:prstGeom>
          <a:ln w="12700">
            <a:solidFill>
              <a:srgbClr val="8082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折角形 1034"/>
          <p:cNvSpPr/>
          <p:nvPr/>
        </p:nvSpPr>
        <p:spPr>
          <a:xfrm>
            <a:off x="5541800" y="6066780"/>
            <a:ext cx="1623207" cy="409610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513225" y="7753910"/>
            <a:ext cx="16923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>
                <a:solidFill>
                  <a:srgbClr val="B9696E"/>
                </a:solidFill>
                <a:latin typeface="微软雅黑" pitchFamily="34" charset="-122"/>
                <a:ea typeface="微软雅黑" pitchFamily="34" charset="-122"/>
              </a:rPr>
              <a:t>竞赛</a:t>
            </a:r>
            <a:r>
              <a:rPr lang="zh-CN" altLang="en-US" sz="1100" dirty="0" smtClean="0">
                <a:solidFill>
                  <a:srgbClr val="B9696E"/>
                </a:solidFill>
                <a:latin typeface="微软雅黑" pitchFamily="34" charset="-122"/>
                <a:ea typeface="微软雅黑" pitchFamily="34" charset="-122"/>
              </a:rPr>
              <a:t>方面：</a:t>
            </a:r>
            <a:endParaRPr lang="en-US" altLang="zh-CN" sz="1100" dirty="0" smtClean="0">
              <a:solidFill>
                <a:srgbClr val="B9696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F2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solidFill>
                  <a:srgbClr val="F2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年校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比赛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等奖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2011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校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比赛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等奖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 2012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校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比赛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等奖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 ……………………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513225" y="6197675"/>
            <a:ext cx="16923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100" dirty="0" smtClean="0">
                <a:solidFill>
                  <a:srgbClr val="B9696E"/>
                </a:solidFill>
                <a:latin typeface="微软雅黑" pitchFamily="34" charset="-122"/>
                <a:ea typeface="微软雅黑" pitchFamily="34" charset="-122"/>
              </a:rPr>
              <a:t>学习方面：</a:t>
            </a:r>
            <a:endParaRPr lang="en-US" altLang="zh-CN" sz="1100" dirty="0" smtClean="0">
              <a:solidFill>
                <a:srgbClr val="B9696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F2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solidFill>
                  <a:srgbClr val="F2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奖学金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 2011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奖学金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XXXXXXXXXXXXX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XXXXXXXXXXXXX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    ……………………</a:t>
            </a:r>
          </a:p>
          <a:p>
            <a:pPr>
              <a:lnSpc>
                <a:spcPct val="150000"/>
              </a:lnSpc>
            </a:pP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4" name="五边形 1033"/>
          <p:cNvSpPr/>
          <p:nvPr/>
        </p:nvSpPr>
        <p:spPr>
          <a:xfrm>
            <a:off x="1188343" y="6642844"/>
            <a:ext cx="1018190" cy="190029"/>
          </a:xfrm>
          <a:prstGeom prst="homePlate">
            <a:avLst/>
          </a:prstGeom>
          <a:solidFill>
            <a:srgbClr val="A6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社团干事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五边形 182"/>
          <p:cNvSpPr/>
          <p:nvPr/>
        </p:nvSpPr>
        <p:spPr>
          <a:xfrm>
            <a:off x="1792022" y="7100887"/>
            <a:ext cx="1268529" cy="190029"/>
          </a:xfrm>
          <a:prstGeom prst="homePlate">
            <a:avLst/>
          </a:prstGeom>
          <a:solidFill>
            <a:srgbClr val="A6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社团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部部长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五边形 184"/>
          <p:cNvSpPr/>
          <p:nvPr/>
        </p:nvSpPr>
        <p:spPr>
          <a:xfrm>
            <a:off x="2854800" y="7515751"/>
            <a:ext cx="1062343" cy="190029"/>
          </a:xfrm>
          <a:prstGeom prst="homePlate">
            <a:avLst/>
          </a:prstGeom>
          <a:solidFill>
            <a:srgbClr val="A6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社团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</a:p>
        </p:txBody>
      </p:sp>
      <p:sp>
        <p:nvSpPr>
          <p:cNvPr id="186" name="五边形 185"/>
          <p:cNvSpPr/>
          <p:nvPr/>
        </p:nvSpPr>
        <p:spPr>
          <a:xfrm>
            <a:off x="4133176" y="8010996"/>
            <a:ext cx="943599" cy="190029"/>
          </a:xfrm>
          <a:prstGeom prst="homePlate">
            <a:avLst/>
          </a:prstGeom>
          <a:solidFill>
            <a:srgbClr val="A6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公司实习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7" name="直接连接符 1036"/>
          <p:cNvCxnSpPr/>
          <p:nvPr/>
        </p:nvCxnSpPr>
        <p:spPr>
          <a:xfrm>
            <a:off x="311066" y="5490716"/>
            <a:ext cx="6840000" cy="0"/>
          </a:xfrm>
          <a:prstGeom prst="line">
            <a:avLst/>
          </a:prstGeom>
          <a:ln w="12700">
            <a:solidFill>
              <a:srgbClr val="8082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311066" y="2826420"/>
            <a:ext cx="6840000" cy="0"/>
          </a:xfrm>
          <a:prstGeom prst="line">
            <a:avLst/>
          </a:prstGeom>
          <a:ln w="12700">
            <a:solidFill>
              <a:srgbClr val="8082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6A9AC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172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chenzhilei</dc:creator>
  <cp:lastModifiedBy>admin</cp:lastModifiedBy>
  <cp:revision>31</cp:revision>
  <dcterms:created xsi:type="dcterms:W3CDTF">2012-10-11T10:17:55Z</dcterms:created>
  <dcterms:modified xsi:type="dcterms:W3CDTF">2014-03-20T05:59:04Z</dcterms:modified>
</cp:coreProperties>
</file>