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3" pos="52" userDrawn="1">
          <p15:clr>
            <a:srgbClr val="5ACBF0"/>
          </p15:clr>
        </p15:guide>
        <p15:guide id="4" pos="3840" userDrawn="1">
          <p15:clr>
            <a:srgbClr val="A4A3A4"/>
          </p15:clr>
        </p15:guide>
        <p15:guide id="5" pos="7628" userDrawn="1">
          <p15:clr>
            <a:srgbClr val="5ACBF0"/>
          </p15:clr>
        </p15:guide>
        <p15:guide id="6" orient="horz" pos="51" userDrawn="1">
          <p15:clr>
            <a:srgbClr val="5ACBF0"/>
          </p15:clr>
        </p15:guide>
        <p15:guide id="7" orient="horz" pos="4292" userDrawn="1">
          <p15:clr>
            <a:srgbClr val="5ACBF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461"/>
    <a:srgbClr val="576069"/>
    <a:srgbClr val="1B2371"/>
    <a:srgbClr val="FDFAFD"/>
    <a:srgbClr val="DE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orient="horz" pos="51"/>
        <p:guide orient="horz" pos="4292"/>
        <p:guide pos="52"/>
        <p:guide pos="3840"/>
        <p:guide pos="7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0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3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9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9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8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A66F-0C2B-4B87-A6EB-E43FD84DB454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9553-F87D-4D12-B2B2-25429AF1F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6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764998">
            <a:off x="-3308372" y="3026892"/>
            <a:ext cx="15663026" cy="67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764998">
            <a:off x="-12722" y="-2554757"/>
            <a:ext cx="15663026" cy="67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41400" dist="38100" dir="21000000" sx="101000" sy="101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83629" y="3328161"/>
            <a:ext cx="2574470" cy="653289"/>
            <a:chOff x="5921829" y="3747261"/>
            <a:chExt cx="2574470" cy="653289"/>
          </a:xfrm>
        </p:grpSpPr>
        <p:sp>
          <p:nvSpPr>
            <p:cNvPr id="14" name="矩形 13"/>
            <p:cNvSpPr/>
            <p:nvPr/>
          </p:nvSpPr>
          <p:spPr>
            <a:xfrm>
              <a:off x="5921829" y="3752850"/>
              <a:ext cx="2574470" cy="647700"/>
            </a:xfrm>
            <a:prstGeom prst="rect">
              <a:avLst/>
            </a:prstGeom>
            <a:solidFill>
              <a:srgbClr val="1B2371"/>
            </a:solidFill>
            <a:ln>
              <a:noFill/>
            </a:ln>
            <a:effectLst>
              <a:outerShdw blurRad="1041400" dist="38100" dir="21000000" sx="101000" sy="101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spc="-150" dirty="0" smtClean="0">
                  <a:solidFill>
                    <a:schemeClr val="bg1">
                      <a:lumMod val="85000"/>
                    </a:schemeClr>
                  </a:solidFill>
                  <a:latin typeface="HelveticaNeue LT 107 XBlkCn" pitchFamily="2" charset="0"/>
                </a:rPr>
                <a:t>LETTERS</a:t>
              </a:r>
              <a:endParaRPr lang="zh-CN" altLang="en-US" sz="5400" spc="-150" dirty="0">
                <a:solidFill>
                  <a:schemeClr val="bg1">
                    <a:lumMod val="85000"/>
                  </a:schemeClr>
                </a:solidFill>
                <a:latin typeface="HelveticaNeue LT 107 XBlkCn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410574" y="3747261"/>
              <a:ext cx="85725" cy="6532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41400" dist="38100" dir="21000000" sx="101000" sy="101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52948" y="1847850"/>
            <a:ext cx="3105152" cy="838200"/>
            <a:chOff x="5391148" y="2266950"/>
            <a:chExt cx="3105152" cy="838200"/>
          </a:xfrm>
        </p:grpSpPr>
        <p:sp>
          <p:nvSpPr>
            <p:cNvPr id="12" name="矩形 11"/>
            <p:cNvSpPr/>
            <p:nvPr/>
          </p:nvSpPr>
          <p:spPr>
            <a:xfrm>
              <a:off x="5391148" y="2266950"/>
              <a:ext cx="3105151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41400" dist="38100" dir="21000000" sx="101000" sy="101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spc="-150" dirty="0" smtClean="0">
                  <a:solidFill>
                    <a:srgbClr val="1B2371"/>
                  </a:solidFill>
                  <a:latin typeface="HelveticaNeue LT 107 XBlkCn" pitchFamily="2" charset="0"/>
                </a:rPr>
                <a:t>RESUME</a:t>
              </a:r>
              <a:endParaRPr lang="zh-CN" altLang="en-US" sz="6600" spc="-150" dirty="0">
                <a:solidFill>
                  <a:srgbClr val="1B2371"/>
                </a:solidFill>
                <a:latin typeface="HelveticaNeue LT 107 XBlkCn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410575" y="2301566"/>
              <a:ext cx="85725" cy="768967"/>
            </a:xfrm>
            <a:prstGeom prst="rect">
              <a:avLst/>
            </a:prstGeom>
            <a:solidFill>
              <a:srgbClr val="1B2371"/>
            </a:solidFill>
            <a:ln>
              <a:noFill/>
            </a:ln>
            <a:effectLst>
              <a:outerShdw blurRad="1041400" dist="38100" dir="21000000" sx="101000" sy="101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51514" y="2686050"/>
            <a:ext cx="3706586" cy="647700"/>
            <a:chOff x="4789714" y="3105150"/>
            <a:chExt cx="3706586" cy="647700"/>
          </a:xfrm>
        </p:grpSpPr>
        <p:sp>
          <p:nvSpPr>
            <p:cNvPr id="13" name="矩形 12"/>
            <p:cNvSpPr/>
            <p:nvPr/>
          </p:nvSpPr>
          <p:spPr>
            <a:xfrm>
              <a:off x="4789714" y="3105150"/>
              <a:ext cx="3706586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41400" dist="38100" dir="21000000" sx="101000" sy="101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spc="-150" dirty="0" smtClean="0">
                  <a:solidFill>
                    <a:srgbClr val="1B2371"/>
                  </a:solidFill>
                  <a:latin typeface="HelveticaNeue LT 107 XBlkCn" pitchFamily="2" charset="0"/>
                </a:rPr>
                <a:t>APPLICATION</a:t>
              </a:r>
              <a:endParaRPr lang="zh-CN" altLang="en-US" sz="5400" spc="-150" dirty="0">
                <a:solidFill>
                  <a:srgbClr val="1B2371"/>
                </a:solidFill>
                <a:latin typeface="HelveticaNeue LT 107 XBlkCn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10574" y="3139766"/>
              <a:ext cx="85725" cy="578467"/>
            </a:xfrm>
            <a:prstGeom prst="rect">
              <a:avLst/>
            </a:prstGeom>
            <a:solidFill>
              <a:srgbClr val="1B2371"/>
            </a:solidFill>
            <a:ln>
              <a:noFill/>
            </a:ln>
            <a:effectLst>
              <a:outerShdw blurRad="1041400" dist="38100" dir="21000000" sx="101000" sy="101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4552950" y="1853438"/>
            <a:ext cx="3105150" cy="838200"/>
          </a:xfrm>
          <a:prstGeom prst="rect">
            <a:avLst/>
          </a:prstGeom>
          <a:solidFill>
            <a:srgbClr val="1B23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30600" y="2686050"/>
            <a:ext cx="4127499" cy="647700"/>
          </a:xfrm>
          <a:prstGeom prst="rect">
            <a:avLst/>
          </a:prstGeom>
          <a:solidFill>
            <a:srgbClr val="1B23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921001" y="6184901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dirty="0" smtClean="0">
                <a:latin typeface="HelveticaNeue LT 107 XBlkCn" pitchFamily="2" charset="0"/>
              </a:rPr>
              <a:t>1</a:t>
            </a:r>
          </a:p>
          <a:p>
            <a:pPr algn="ctr"/>
            <a:r>
              <a:rPr lang="en-US" altLang="zh-CN" sz="1200" dirty="0" smtClean="0">
                <a:latin typeface="HelveticaNeueLT Pro 67 MdCn" pitchFamily="34" charset="0"/>
              </a:rPr>
              <a:t>PERSONAL </a:t>
            </a:r>
          </a:p>
          <a:p>
            <a:pPr algn="ctr"/>
            <a:r>
              <a:rPr lang="en-US" altLang="zh-CN" sz="1200" dirty="0" smtClean="0">
                <a:latin typeface="HelveticaNeueLT Pro 67 MdCn" pitchFamily="34" charset="0"/>
              </a:rPr>
              <a:t>DATA</a:t>
            </a:r>
            <a:endParaRPr lang="zh-CN" altLang="en-US" sz="1200" dirty="0">
              <a:latin typeface="HelveticaNeueLT Pro 67 MdCn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616451" y="6184901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dirty="0" smtClean="0">
                <a:latin typeface="HelveticaNeue LT 107 XBlkCn" pitchFamily="2" charset="0"/>
              </a:rPr>
              <a:t>2</a:t>
            </a:r>
          </a:p>
          <a:p>
            <a:pPr algn="ctr"/>
            <a:r>
              <a:rPr lang="en-US" altLang="zh-CN" sz="1000" dirty="0" smtClean="0">
                <a:latin typeface="HelveticaNeueLT Pro 67 MdCn" pitchFamily="34" charset="0"/>
              </a:rPr>
              <a:t>EDUCATIONAL </a:t>
            </a:r>
          </a:p>
          <a:p>
            <a:pPr algn="ctr"/>
            <a:r>
              <a:rPr lang="en-US" altLang="zh-CN" sz="1000" dirty="0" smtClean="0">
                <a:latin typeface="HelveticaNeueLT Pro 67 MdCn" pitchFamily="34" charset="0"/>
              </a:rPr>
              <a:t>BACKGROUND</a:t>
            </a:r>
            <a:endParaRPr lang="zh-CN" altLang="en-US" sz="1000" dirty="0">
              <a:latin typeface="HelveticaNeueLT Pro 67 MdCn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92851" y="6184901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dirty="0">
                <a:latin typeface="HelveticaNeue LT 107 XBlkCn" pitchFamily="2" charset="0"/>
              </a:rPr>
              <a:t>3</a:t>
            </a:r>
            <a:endParaRPr lang="en-US" altLang="zh-CN" sz="2800" dirty="0" smtClean="0">
              <a:latin typeface="HelveticaNeue LT 107 XBlkCn" pitchFamily="2" charset="0"/>
            </a:endParaRPr>
          </a:p>
          <a:p>
            <a:pPr algn="ctr"/>
            <a:r>
              <a:rPr lang="en-US" altLang="zh-CN" dirty="0" smtClean="0">
                <a:latin typeface="HelveticaNeueLT Pro 67 MdCn" pitchFamily="34" charset="0"/>
              </a:rPr>
              <a:t>GOALS</a:t>
            </a:r>
            <a:endParaRPr lang="zh-CN" altLang="en-US" dirty="0">
              <a:latin typeface="HelveticaNeueLT Pro 67 MdCn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933741" y="6184901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dirty="0" smtClean="0">
                <a:latin typeface="HelveticaNeue LT 107 XBlkCn" pitchFamily="2" charset="0"/>
              </a:rPr>
              <a:t>4</a:t>
            </a:r>
          </a:p>
          <a:p>
            <a:pPr algn="ctr"/>
            <a:r>
              <a:rPr lang="en-US" altLang="zh-CN" sz="1400" dirty="0" smtClean="0">
                <a:latin typeface="HelveticaNeueLT Pro 67 MdCn" pitchFamily="34" charset="0"/>
              </a:rPr>
              <a:t>HONOURS</a:t>
            </a:r>
            <a:endParaRPr lang="zh-CN" altLang="en-US" sz="1400" dirty="0">
              <a:latin typeface="HelveticaNeueLT Pro 67 Md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7812" y="2623546"/>
            <a:ext cx="1158421" cy="2097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4800" dirty="0" smtClean="0">
                <a:solidFill>
                  <a:srgbClr val="1B2371"/>
                </a:solidFill>
                <a:latin typeface="HelveticaNeue LT 97 BlackCn" pitchFamily="2" charset="0"/>
              </a:rPr>
              <a:t>NAME</a:t>
            </a:r>
            <a:endParaRPr lang="zh-CN" altLang="en-US" sz="4800" dirty="0">
              <a:solidFill>
                <a:srgbClr val="1B2371"/>
              </a:solidFill>
              <a:latin typeface="HelveticaNeue LT 97 BlackCn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8756" y="2623547"/>
            <a:ext cx="1158421" cy="1605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1B2371"/>
                </a:solidFill>
                <a:latin typeface="HelveticaNeue LT 97 BlackCn" pitchFamily="2" charset="0"/>
              </a:rPr>
              <a:t>AGE</a:t>
            </a:r>
            <a:endParaRPr lang="zh-CN" altLang="en-US" sz="4800" dirty="0">
              <a:solidFill>
                <a:srgbClr val="1B2371"/>
              </a:solidFill>
              <a:latin typeface="HelveticaNeue LT 97 BlackCn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4391" y="2623546"/>
            <a:ext cx="1158421" cy="2824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1B2371"/>
                </a:solidFill>
                <a:latin typeface="HelveticaNeue LT 97 BlackCn" pitchFamily="2" charset="0"/>
              </a:rPr>
              <a:t>ADDRESS</a:t>
            </a:r>
            <a:endParaRPr lang="zh-CN" altLang="en-US" sz="4800" dirty="0">
              <a:solidFill>
                <a:srgbClr val="1B2371"/>
              </a:solidFill>
              <a:latin typeface="HelveticaNeue LT 97 BlackCn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5491" y="2623546"/>
            <a:ext cx="1158421" cy="2097768"/>
          </a:xfrm>
          <a:prstGeom prst="rect">
            <a:avLst/>
          </a:prstGeom>
          <a:solidFill>
            <a:srgbClr val="1B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solidFill>
                  <a:schemeClr val="bg1">
                    <a:lumMod val="85000"/>
                  </a:schemeClr>
                </a:solidFill>
                <a:latin typeface="HelveticaNeue LT 97 BlackCn" pitchFamily="2" charset="0"/>
              </a:rPr>
              <a:t>PHONE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6591" y="2623546"/>
            <a:ext cx="1158421" cy="3948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1B2371"/>
                </a:solidFill>
                <a:latin typeface="HelveticaNeue LT 97 BlackCn" pitchFamily="2" charset="0"/>
              </a:rPr>
              <a:t>NATIVE PLACE</a:t>
            </a:r>
            <a:endParaRPr lang="zh-CN" altLang="en-US" sz="4800" dirty="0">
              <a:solidFill>
                <a:srgbClr val="1B2371"/>
              </a:solidFill>
              <a:latin typeface="HelveticaNeue LT 97 BlackCn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7811" y="2623546"/>
            <a:ext cx="58876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1001" y="-673099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dirty="0" smtClean="0">
                <a:latin typeface="HelveticaNeue LT 107 XBlkCn" pitchFamily="2" charset="0"/>
              </a:rPr>
              <a:t>1</a:t>
            </a:r>
          </a:p>
          <a:p>
            <a:pPr algn="ctr"/>
            <a:r>
              <a:rPr lang="en-US" altLang="zh-CN" sz="1200" dirty="0" smtClean="0">
                <a:latin typeface="HelveticaNeueLT Pro 67 MdCn" pitchFamily="34" charset="0"/>
              </a:rPr>
              <a:t>PERSONAL </a:t>
            </a:r>
          </a:p>
          <a:p>
            <a:pPr algn="ctr"/>
            <a:r>
              <a:rPr lang="en-US" altLang="zh-CN" sz="1200" dirty="0" smtClean="0">
                <a:latin typeface="HelveticaNeueLT Pro 67 MdCn" pitchFamily="34" charset="0"/>
              </a:rPr>
              <a:t>DATA</a:t>
            </a:r>
            <a:endParaRPr lang="zh-CN" altLang="en-US" sz="1200" dirty="0">
              <a:latin typeface="HelveticaNeueLT Pro 67 MdCn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16451" y="-673099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dirty="0" smtClean="0">
                <a:latin typeface="HelveticaNeue LT 107 XBlkCn" pitchFamily="2" charset="0"/>
              </a:rPr>
              <a:t>2</a:t>
            </a:r>
          </a:p>
          <a:p>
            <a:pPr algn="ctr"/>
            <a:r>
              <a:rPr lang="en-US" altLang="zh-CN" sz="1000" dirty="0" smtClean="0">
                <a:latin typeface="HelveticaNeueLT Pro 67 MdCn" pitchFamily="34" charset="0"/>
              </a:rPr>
              <a:t>EDUCATIONAL </a:t>
            </a:r>
          </a:p>
          <a:p>
            <a:pPr algn="ctr"/>
            <a:r>
              <a:rPr lang="en-US" altLang="zh-CN" sz="1000" dirty="0" smtClean="0">
                <a:latin typeface="HelveticaNeueLT Pro 67 MdCn" pitchFamily="34" charset="0"/>
              </a:rPr>
              <a:t>BACKGROUND</a:t>
            </a:r>
            <a:endParaRPr lang="zh-CN" altLang="en-US" sz="1000" dirty="0">
              <a:latin typeface="HelveticaNeueLT Pro 67 MdCn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292851" y="-673099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dirty="0">
                <a:latin typeface="HelveticaNeue LT 107 XBlkCn" pitchFamily="2" charset="0"/>
              </a:rPr>
              <a:t>3</a:t>
            </a:r>
            <a:endParaRPr lang="en-US" altLang="zh-CN" sz="2800" dirty="0" smtClean="0">
              <a:latin typeface="HelveticaNeue LT 107 XBlkCn" pitchFamily="2" charset="0"/>
            </a:endParaRPr>
          </a:p>
          <a:p>
            <a:pPr algn="ctr"/>
            <a:r>
              <a:rPr lang="en-US" altLang="zh-CN" dirty="0" smtClean="0">
                <a:latin typeface="HelveticaNeueLT Pro 67 MdCn" pitchFamily="34" charset="0"/>
              </a:rPr>
              <a:t>GOALS</a:t>
            </a:r>
            <a:endParaRPr lang="zh-CN" altLang="en-US" dirty="0">
              <a:latin typeface="HelveticaNeueLT Pro 67 MdCn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933741" y="-673099"/>
            <a:ext cx="1250950" cy="1250950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dirty="0" smtClean="0">
                <a:latin typeface="HelveticaNeue LT 107 XBlkCn" pitchFamily="2" charset="0"/>
              </a:rPr>
              <a:t>4</a:t>
            </a:r>
          </a:p>
          <a:p>
            <a:pPr algn="ctr"/>
            <a:r>
              <a:rPr lang="en-US" altLang="zh-CN" sz="1400" dirty="0" smtClean="0">
                <a:latin typeface="HelveticaNeueLT Pro 67 MdCn" pitchFamily="34" charset="0"/>
              </a:rPr>
              <a:t>HONOURS</a:t>
            </a:r>
            <a:endParaRPr lang="zh-CN" altLang="en-US" sz="1400" dirty="0">
              <a:latin typeface="HelveticaNeueLT Pro 67 MdCn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8967" y="1242536"/>
            <a:ext cx="40735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spc="-150" dirty="0" smtClean="0">
                <a:solidFill>
                  <a:schemeClr val="bg1">
                    <a:lumMod val="85000"/>
                  </a:schemeClr>
                </a:solidFill>
                <a:latin typeface="HelveticaNeue LT 97 BlackCn" pitchFamily="2" charset="0"/>
              </a:rPr>
              <a:t>PERSONAL DATA</a:t>
            </a:r>
            <a:endParaRPr lang="zh-CN" altLang="en-US" sz="4800" spc="-150" dirty="0">
              <a:solidFill>
                <a:schemeClr val="bg1">
                  <a:lumMod val="85000"/>
                </a:schemeClr>
              </a:solidFill>
              <a:latin typeface="HelveticaNeue LT 97 Black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9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1455" y="937737"/>
            <a:ext cx="3858749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5400" spc="-150" dirty="0" smtClean="0">
                <a:solidFill>
                  <a:schemeClr val="bg1">
                    <a:lumMod val="85000"/>
                  </a:schemeClr>
                </a:solidFill>
                <a:latin typeface="HelveticaNeue LT 97 BlackCn" pitchFamily="2" charset="0"/>
              </a:rPr>
              <a:t>EDUCATIONAL</a:t>
            </a:r>
          </a:p>
          <a:p>
            <a:pPr algn="ctr">
              <a:lnSpc>
                <a:spcPts val="4000"/>
              </a:lnSpc>
            </a:pPr>
            <a:r>
              <a:rPr lang="en-US" altLang="zh-CN" sz="4000" spc="-150" dirty="0" smtClean="0">
                <a:solidFill>
                  <a:schemeClr val="bg1">
                    <a:lumMod val="85000"/>
                  </a:schemeClr>
                </a:solidFill>
                <a:latin typeface="HelveticaNeue LT 97 BlackCn" pitchFamily="2" charset="0"/>
              </a:rPr>
              <a:t>BACKGROUND</a:t>
            </a:r>
            <a:endParaRPr lang="zh-CN" altLang="en-US" sz="4000" spc="-150" dirty="0">
              <a:solidFill>
                <a:schemeClr val="bg1">
                  <a:lumMod val="8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5832" y="2583535"/>
            <a:ext cx="2017485" cy="1611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65832" y="4194621"/>
            <a:ext cx="2017485" cy="856343"/>
          </a:xfrm>
          <a:prstGeom prst="rect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elveticaNeue LT 97 BlackCn" pitchFamily="2" charset="0"/>
              </a:rPr>
              <a:t>UNIVERSITY 1</a:t>
            </a:r>
            <a:endParaRPr lang="zh-CN" altLang="en-US" dirty="0">
              <a:latin typeface="HelveticaNeue LT 97 BlackCn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5832" y="5050965"/>
            <a:ext cx="2017485" cy="624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80004" y="2583534"/>
            <a:ext cx="2017485" cy="1611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80004" y="4194620"/>
            <a:ext cx="2017485" cy="856343"/>
          </a:xfrm>
          <a:prstGeom prst="rect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elveticaNeue LT 97 BlackCn" pitchFamily="2" charset="0"/>
              </a:rPr>
              <a:t>UNIVERSITY 2</a:t>
            </a:r>
            <a:endParaRPr lang="zh-CN" altLang="en-US" dirty="0">
              <a:latin typeface="HelveticaNeue LT 97 BlackCn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0004" y="5050964"/>
            <a:ext cx="2017485" cy="624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77980" y="2583534"/>
            <a:ext cx="2017485" cy="1611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77980" y="4194620"/>
            <a:ext cx="2017485" cy="856343"/>
          </a:xfrm>
          <a:prstGeom prst="rect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elveticaNeue LT 97 BlackCn" pitchFamily="2" charset="0"/>
              </a:rPr>
              <a:t>UNIVERSITY 3</a:t>
            </a:r>
            <a:endParaRPr lang="zh-CN" altLang="en-US" dirty="0">
              <a:latin typeface="HelveticaNeue LT 97 BlackCn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77980" y="5050964"/>
            <a:ext cx="2017485" cy="624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3833" y="5225981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 LT 97 BlackCn" pitchFamily="2" charset="0"/>
              </a:rPr>
              <a:t>MAJOR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7697" y="5225980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 LT 97 BlackCn" pitchFamily="2" charset="0"/>
              </a:rPr>
              <a:t>DEGREE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 LT 97 BlackCn" pitchFamily="2" charset="0"/>
            </a:endParaRPr>
          </a:p>
        </p:txBody>
      </p:sp>
      <p:pic>
        <p:nvPicPr>
          <p:cNvPr id="1026" name="Picture 2" descr="C:\Users\DEMON.C\Desktop\ba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74" y="5220429"/>
            <a:ext cx="285185" cy="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MON.C\Desktop\3D-glass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03" y="5220429"/>
            <a:ext cx="285185" cy="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438039" y="522043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 LT 97 BlackCn" pitchFamily="2" charset="0"/>
              </a:rPr>
              <a:t>MAJOR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1903" y="5220429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 LT 97 BlackCn" pitchFamily="2" charset="0"/>
              </a:rPr>
              <a:t>DEGREE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 LT 97 BlackCn" pitchFamily="2" charset="0"/>
            </a:endParaRPr>
          </a:p>
        </p:txBody>
      </p:sp>
      <p:pic>
        <p:nvPicPr>
          <p:cNvPr id="23" name="Picture 2" descr="C:\Users\DEMON.C\Desktop\ba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80" y="5214878"/>
            <a:ext cx="285185" cy="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EMON.C\Desktop\3D-glass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09" y="5214878"/>
            <a:ext cx="285185" cy="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8146985" y="5214879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 LT 97 BlackCn" pitchFamily="2" charset="0"/>
              </a:rPr>
              <a:t>MAJOR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60849" y="5214878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 LT 97 BlackCn" pitchFamily="2" charset="0"/>
              </a:rPr>
              <a:t>DEGREE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Neue LT 97 BlackCn" pitchFamily="2" charset="0"/>
            </a:endParaRPr>
          </a:p>
        </p:txBody>
      </p:sp>
      <p:pic>
        <p:nvPicPr>
          <p:cNvPr id="27" name="Picture 2" descr="C:\Users\DEMON.C\Desktop\ba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526" y="5209327"/>
            <a:ext cx="285185" cy="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DEMON.C\Desktop\3D-glass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55" y="5209327"/>
            <a:ext cx="285185" cy="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MON.C\Desktop\school_emblems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36" y="2729767"/>
            <a:ext cx="1326896" cy="13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MON.C\Desktop\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5" y="2758665"/>
            <a:ext cx="1268210" cy="12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MON.C\Desktop\school_emblems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74" y="2785961"/>
            <a:ext cx="968860" cy="12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9416" y="601080"/>
            <a:ext cx="1733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spc="-150" dirty="0">
                <a:solidFill>
                  <a:srgbClr val="1B2371"/>
                </a:solidFill>
                <a:latin typeface="HelveticaNeue LT 97 BlackCn" pitchFamily="2" charset="0"/>
              </a:rPr>
              <a:t>GOALS</a:t>
            </a:r>
          </a:p>
        </p:txBody>
      </p:sp>
      <p:sp>
        <p:nvSpPr>
          <p:cNvPr id="3" name="椭圆 2"/>
          <p:cNvSpPr/>
          <p:nvPr/>
        </p:nvSpPr>
        <p:spPr>
          <a:xfrm>
            <a:off x="2761344" y="2266497"/>
            <a:ext cx="1710418" cy="1710418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6600" dirty="0" smtClean="0">
                <a:latin typeface="HelveticaNeue LT 107 XBlkCn" pitchFamily="2" charset="0"/>
              </a:rPr>
              <a:t>O</a:t>
            </a:r>
            <a:endParaRPr lang="zh-CN" altLang="en-US" sz="6600" dirty="0">
              <a:latin typeface="HelveticaNeue LT 107 XBlkCn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406" y="4285397"/>
            <a:ext cx="1608293" cy="758682"/>
          </a:xfrm>
          <a:prstGeom prst="rect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elveticaNeue LT 97 BlackCn" pitchFamily="2" charset="0"/>
              </a:rPr>
              <a:t>DIRECTOR OF OPERATIONS</a:t>
            </a:r>
            <a:endParaRPr lang="en-US" altLang="zh-CN" dirty="0">
              <a:latin typeface="HelveticaNeue LT 97 BlackCn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2406" y="5044079"/>
            <a:ext cx="1608293" cy="758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HelveticaNeue LT 97 BlackCn" pitchFamily="2" charset="0"/>
              </a:rPr>
              <a:t>OPTIONAL</a:t>
            </a:r>
          </a:p>
        </p:txBody>
      </p:sp>
      <p:sp>
        <p:nvSpPr>
          <p:cNvPr id="7" name="椭圆 6"/>
          <p:cNvSpPr/>
          <p:nvPr/>
        </p:nvSpPr>
        <p:spPr>
          <a:xfrm>
            <a:off x="5229416" y="2266497"/>
            <a:ext cx="1710418" cy="1710418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6600" dirty="0">
                <a:latin typeface="HelveticaNeue LT 107 XBlkCn" pitchFamily="2" charset="0"/>
              </a:rPr>
              <a:t>N</a:t>
            </a:r>
            <a:endParaRPr lang="zh-CN" altLang="en-US" sz="6600" dirty="0">
              <a:latin typeface="HelveticaNeue LT 107 XBlkCn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0478" y="4285397"/>
            <a:ext cx="1608293" cy="758682"/>
          </a:xfrm>
          <a:prstGeom prst="rect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elveticaNeue LT 97 BlackCn" pitchFamily="2" charset="0"/>
              </a:rPr>
              <a:t>NANNY</a:t>
            </a:r>
            <a:endParaRPr lang="en-US" altLang="zh-CN" dirty="0">
              <a:latin typeface="HelveticaNeue LT 97 BlackCn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0478" y="5044079"/>
            <a:ext cx="1608293" cy="758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HelveticaNeue LT 97 BlackCn" pitchFamily="2" charset="0"/>
              </a:rPr>
              <a:t>NARROW</a:t>
            </a:r>
            <a:endParaRPr lang="zh-CN" altLang="en-US" sz="2800" dirty="0">
              <a:latin typeface="HelveticaNeue LT 97 BlackCn" pitchFamily="2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6018" y="2266497"/>
            <a:ext cx="1710418" cy="1710418"/>
          </a:xfrm>
          <a:prstGeom prst="ellipse">
            <a:avLst/>
          </a:prstGeom>
          <a:solidFill>
            <a:srgbClr val="1B2371"/>
          </a:solidFill>
          <a:ln w="101600">
            <a:solidFill>
              <a:schemeClr val="bg1">
                <a:lumMod val="95000"/>
              </a:schemeClr>
            </a:solidFill>
          </a:ln>
          <a:effectLst>
            <a:innerShdw blurRad="114300" dist="139700" dir="1704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6600" dirty="0" smtClean="0">
                <a:latin typeface="HelveticaNeue LT 107 XBlkCn" pitchFamily="2" charset="0"/>
              </a:rPr>
              <a:t>F</a:t>
            </a:r>
            <a:endParaRPr lang="zh-CN" altLang="en-US" sz="6600" dirty="0">
              <a:latin typeface="HelveticaNeue LT 107 XBlkCn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7080" y="4285397"/>
            <a:ext cx="1608293" cy="758682"/>
          </a:xfrm>
          <a:prstGeom prst="rect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elveticaNeue LT 97 BlackCn" pitchFamily="2" charset="0"/>
              </a:rPr>
              <a:t>GENERAL MANAGER </a:t>
            </a:r>
            <a:endParaRPr lang="en-US" altLang="zh-CN" dirty="0">
              <a:latin typeface="HelveticaNeue LT 97 BlackCn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37080" y="5044079"/>
            <a:ext cx="1608293" cy="758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HelveticaNeue LT 97 BlackCn" pitchFamily="2" charset="0"/>
              </a:rPr>
              <a:t>FOCUSED</a:t>
            </a:r>
            <a:endParaRPr lang="en-US" altLang="zh-CN" sz="2800" dirty="0">
              <a:latin typeface="HelveticaNeue LT 97 BlackCn" pitchFamily="2" charset="0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480075" y="4122103"/>
            <a:ext cx="272955" cy="235306"/>
          </a:xfrm>
          <a:prstGeom prst="triangle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5959522" y="4122103"/>
            <a:ext cx="272955" cy="235306"/>
          </a:xfrm>
          <a:prstGeom prst="triangle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404749" y="4122103"/>
            <a:ext cx="272955" cy="235306"/>
          </a:xfrm>
          <a:prstGeom prst="triangle">
            <a:avLst/>
          </a:prstGeom>
          <a:solidFill>
            <a:srgbClr val="F7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55336" y="1336541"/>
            <a:ext cx="5081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dirty="0" smtClean="0">
                <a:solidFill>
                  <a:srgbClr val="1B2371"/>
                </a:solidFill>
                <a:latin typeface="HelveticaNeue LT 97 BlackCn" pitchFamily="2" charset="0"/>
              </a:rPr>
              <a:t>TO GET A SUITABLE JOB IN A HIGH GROWTH SECTOR</a:t>
            </a:r>
            <a:endParaRPr lang="en-US" altLang="zh-CN" dirty="0">
              <a:solidFill>
                <a:srgbClr val="1B2371"/>
              </a:solidFill>
              <a:latin typeface="HelveticaNeue LT 97 Black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470243" y="4938788"/>
            <a:ext cx="2047164" cy="86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HelveticaNeue LT 97 BlackCn" pitchFamily="2" charset="0"/>
            </a:endParaRPr>
          </a:p>
          <a:p>
            <a:pPr algn="ctr"/>
            <a:r>
              <a:rPr lang="en-US" altLang="zh-CN" sz="2000" dirty="0">
                <a:latin typeface="HelveticaNeue LT 97 BlackCn" pitchFamily="2" charset="0"/>
              </a:rPr>
              <a:t>2011</a:t>
            </a:r>
            <a:endParaRPr lang="zh-CN" altLang="en-US" sz="2000" dirty="0">
              <a:latin typeface="HelveticaNeue LT 97 BlackCn" pitchFamily="2" charset="0"/>
            </a:endParaRPr>
          </a:p>
        </p:txBody>
      </p:sp>
      <p:sp>
        <p:nvSpPr>
          <p:cNvPr id="10" name="等腰三角形 9"/>
          <p:cNvSpPr/>
          <p:nvPr/>
        </p:nvSpPr>
        <p:spPr>
          <a:xfrm flipV="1">
            <a:off x="3356289" y="5706473"/>
            <a:ext cx="275071" cy="2371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072418" y="4938788"/>
            <a:ext cx="2047164" cy="86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HelveticaNeue LT 97 BlackCn" pitchFamily="2" charset="0"/>
            </a:endParaRPr>
          </a:p>
          <a:p>
            <a:pPr algn="ctr"/>
            <a:r>
              <a:rPr lang="en-US" altLang="zh-CN" sz="2000" dirty="0">
                <a:latin typeface="HelveticaNeue LT 97 BlackCn" pitchFamily="2" charset="0"/>
              </a:rPr>
              <a:t>2012</a:t>
            </a:r>
            <a:endParaRPr lang="zh-CN" altLang="en-US" sz="2000" dirty="0">
              <a:latin typeface="HelveticaNeue LT 97 BlackCn" pitchFamily="2" charset="0"/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5958464" y="5706473"/>
            <a:ext cx="275071" cy="2371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707125" y="4938788"/>
            <a:ext cx="2047164" cy="86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HelveticaNeue LT 97 BlackCn" pitchFamily="2" charset="0"/>
            </a:endParaRPr>
          </a:p>
          <a:p>
            <a:pPr algn="ctr"/>
            <a:r>
              <a:rPr lang="en-US" altLang="zh-CN" sz="2000" dirty="0">
                <a:latin typeface="HelveticaNeue LT 97 BlackCn" pitchFamily="2" charset="0"/>
              </a:rPr>
              <a:t>2013</a:t>
            </a:r>
            <a:endParaRPr lang="zh-CN" altLang="en-US" sz="2000" dirty="0">
              <a:latin typeface="HelveticaNeue LT 97 BlackCn" pitchFamily="2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8593171" y="5706473"/>
            <a:ext cx="275071" cy="23713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6186" y="855967"/>
            <a:ext cx="2619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spc="-150" dirty="0">
                <a:solidFill>
                  <a:schemeClr val="bg1">
                    <a:lumMod val="85000"/>
                  </a:schemeClr>
                </a:solidFill>
                <a:latin typeface="HelveticaNeue LT 97 BlackCn" pitchFamily="2" charset="0"/>
              </a:rPr>
              <a:t>HONOURS </a:t>
            </a:r>
            <a:endParaRPr lang="zh-CN" altLang="en-US" sz="4800" spc="-150" dirty="0">
              <a:solidFill>
                <a:schemeClr val="bg1">
                  <a:lumMod val="8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2437" y="1696779"/>
            <a:ext cx="44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HelveticaNeue LT 97 BlackCn" pitchFamily="2" charset="0"/>
              </a:rPr>
              <a:t>DO YOU HAVE SOMETHING IMPORTANT TO SAY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HelveticaNeue LT 97 BlackCn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243" y="2552135"/>
            <a:ext cx="2047164" cy="86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HelveticaNeue LT 97 BlackCn" pitchFamily="2" charset="0"/>
              </a:rPr>
              <a:t>AWARDS</a:t>
            </a:r>
          </a:p>
          <a:p>
            <a:pPr algn="ctr"/>
            <a:endParaRPr lang="zh-CN" altLang="en-US" sz="2000" dirty="0">
              <a:latin typeface="HelveticaNeue LT 97 BlackCn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0243" y="3278878"/>
            <a:ext cx="2047164" cy="4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70243" y="3753138"/>
            <a:ext cx="2047164" cy="4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70243" y="4227398"/>
            <a:ext cx="2047164" cy="4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70243" y="4701658"/>
            <a:ext cx="2047164" cy="4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072418" y="2552135"/>
            <a:ext cx="2047164" cy="86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HelveticaNeue LT 97 BlackCn" pitchFamily="2" charset="0"/>
              </a:rPr>
              <a:t>AWARDS</a:t>
            </a:r>
          </a:p>
          <a:p>
            <a:pPr algn="ctr"/>
            <a:endParaRPr lang="zh-CN" altLang="en-US" sz="2000" dirty="0">
              <a:latin typeface="HelveticaNeue LT 97 BlackCn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2418" y="3278878"/>
            <a:ext cx="2047164" cy="4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72418" y="3753138"/>
            <a:ext cx="2047164" cy="4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2418" y="4227398"/>
            <a:ext cx="2047164" cy="4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72418" y="4701658"/>
            <a:ext cx="2047164" cy="4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707125" y="2552135"/>
            <a:ext cx="2047164" cy="86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HelveticaNeue LT 97 BlackCn" pitchFamily="2" charset="0"/>
              </a:rPr>
              <a:t>AWARDS</a:t>
            </a:r>
          </a:p>
          <a:p>
            <a:pPr algn="ctr"/>
            <a:endParaRPr lang="zh-CN" altLang="en-US" sz="2000" dirty="0">
              <a:latin typeface="HelveticaNeue LT 97 BlackCn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7125" y="3278878"/>
            <a:ext cx="2047164" cy="4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07125" y="3753138"/>
            <a:ext cx="2047164" cy="4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07125" y="4227398"/>
            <a:ext cx="2047164" cy="47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07125" y="4701658"/>
            <a:ext cx="2047164" cy="4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E:\XX素材XX\Dortmund-32x32\st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2" y="3363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XX素材XX\Dortmund-32x32\lightbul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2" y="38378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XX素材XX\Dortmund-32x32\bestsel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2" y="4326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XX素材XX\Dortmund-32x32\milesto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2" y="47863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XX素材XX\Dortmund-32x32\payp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44" y="3368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XX素材XX\Dortmund-32x32\proce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44" y="4324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XX素材XX\Dortmund-32x32\pe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44" y="3845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XX素材XX\Dortmund-32x32\hear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44" y="47878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:\XX素材XX\Dortmund-32x32\communicati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9" y="43257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:\XX素材XX\Dortmund-32x32\cos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9" y="48028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:\XX素材XX\Dortmund-32x32\bookmar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9" y="38515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E:\XX素材XX\Dortmund-32x32\che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9" y="3363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9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65753" y="2295380"/>
            <a:ext cx="90604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HelveticaNeue LT 97 BlackCn" pitchFamily="2" charset="0"/>
              </a:rPr>
              <a:t>HOPE YOU WILL MAKE PERFECT RESUMES!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HelveticaNeue LT 97 BlackCn" pitchFamily="2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06" y="5522694"/>
            <a:ext cx="1736456" cy="69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89</Words>
  <Application>Microsoft Office PowerPoint</Application>
  <PresentationFormat>自定义</PresentationFormat>
  <Paragraphs>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uniquePPT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DEMONCHAN</dc:creator>
  <cp:lastModifiedBy>DEMON.C</cp:lastModifiedBy>
  <cp:revision>36</cp:revision>
  <dcterms:created xsi:type="dcterms:W3CDTF">2013-02-14T06:15:09Z</dcterms:created>
  <dcterms:modified xsi:type="dcterms:W3CDTF">2013-02-20T17:39:06Z</dcterms:modified>
</cp:coreProperties>
</file>