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0" r:id="rId2"/>
    <p:sldId id="265" r:id="rId3"/>
    <p:sldId id="266" r:id="rId4"/>
    <p:sldId id="267" r:id="rId5"/>
    <p:sldId id="268" r:id="rId6"/>
    <p:sldId id="263" r:id="rId7"/>
  </p:sldIdLst>
  <p:sldSz cx="9144000" cy="5715000" type="screen16x10"/>
  <p:notesSz cx="6858000" cy="9144000"/>
  <p:embeddedFontLst>
    <p:embeddedFont>
      <p:font typeface="Calibri" pitchFamily="34" charset="0"/>
      <p:regular r:id="rId8"/>
      <p:bold r:id="rId9"/>
      <p:italic r:id="rId10"/>
      <p:boldItalic r:id="rId11"/>
    </p:embeddedFont>
    <p:embeddedFont>
      <p:font typeface="汉仪颜楷繁" charset="-122"/>
      <p:regular r:id="rId12"/>
    </p:embeddedFont>
    <p:embeddedFont>
      <p:font typeface="微软雅黑" charset="-122"/>
      <p:regular r:id="rId13"/>
      <p:bold r:id="rId14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DA5800"/>
    <a:srgbClr val="00CC00"/>
    <a:srgbClr val="0097CC"/>
    <a:srgbClr val="990000"/>
    <a:srgbClr val="008000"/>
    <a:srgbClr val="FF6600"/>
    <a:srgbClr val="007FA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704" autoAdjust="0"/>
    <p:restoredTop sz="94660"/>
  </p:normalViewPr>
  <p:slideViewPr>
    <p:cSldViewPr>
      <p:cViewPr>
        <p:scale>
          <a:sx n="71" d="100"/>
          <a:sy n="71" d="100"/>
        </p:scale>
        <p:origin x="-1350" y="-55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898E3-56A3-4634-B134-7FFC0BEE58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B5096-D17A-4465-901F-3CBCBE27F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FDABD-01FD-44CE-883B-327879C7F5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17183-3248-4E4E-BE21-8A99B545B6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C45AC-4E18-4B41-A0D8-D8D973B9D3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F71AD-8CFB-4ACD-A035-2666C086C0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2F4AA-D0D9-41CC-8EA9-F7A33353B7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0D1A9-D875-4EEB-8C5A-D1C64881A8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1D292-58DE-4491-9AA2-FE1987D552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4DB9A-6DF3-4179-AD38-0EFC9E5F2D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85F13-9497-464C-9CA8-724E6F88B0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4EEBD-666A-43FA-9105-8A3B72407A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03825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03825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03825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C5E37013-148A-481F-AF24-0070D9F06E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008063" y="2147888"/>
            <a:ext cx="7126287" cy="1408112"/>
            <a:chOff x="1008232" y="2575994"/>
            <a:chExt cx="7126344" cy="1691206"/>
          </a:xfrm>
        </p:grpSpPr>
        <p:sp>
          <p:nvSpPr>
            <p:cNvPr id="8" name="矩形 7"/>
            <p:cNvSpPr/>
            <p:nvPr/>
          </p:nvSpPr>
          <p:spPr>
            <a:xfrm>
              <a:off x="1008232" y="3428270"/>
              <a:ext cx="1781189" cy="83893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6000" b="1" dirty="0"/>
                <a:t>1</a:t>
              </a:r>
              <a:endParaRPr lang="zh-CN" altLang="en-US" sz="6000" b="1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789421" y="3428270"/>
              <a:ext cx="1782776" cy="83893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6000" b="1" dirty="0"/>
                <a:t>2</a:t>
              </a:r>
              <a:endParaRPr lang="zh-CN" altLang="en-US" sz="6000" b="1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572198" y="3428270"/>
              <a:ext cx="1781189" cy="83893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6000" b="1" dirty="0"/>
                <a:t>3</a:t>
              </a:r>
              <a:endParaRPr lang="zh-CN" altLang="en-US" sz="6000" b="1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353387" y="3428270"/>
              <a:ext cx="1781189" cy="838930"/>
            </a:xfrm>
            <a:prstGeom prst="rect">
              <a:avLst/>
            </a:prstGeom>
            <a:solidFill>
              <a:srgbClr val="009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6000" b="1" dirty="0"/>
                <a:t>4</a:t>
              </a:r>
              <a:endParaRPr lang="zh-CN" altLang="en-US" sz="6000" b="1" dirty="0"/>
            </a:p>
          </p:txBody>
        </p:sp>
        <p:sp>
          <p:nvSpPr>
            <p:cNvPr id="14344" name="TextBox 11"/>
            <p:cNvSpPr txBox="1">
              <a:spLocks noChangeArrowheads="1"/>
            </p:cNvSpPr>
            <p:nvPr/>
          </p:nvSpPr>
          <p:spPr bwMode="auto">
            <a:xfrm>
              <a:off x="1037250" y="2575994"/>
              <a:ext cx="1723563" cy="849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000">
                  <a:latin typeface="汉仪颜楷繁"/>
                </a:rPr>
                <a:t>家庭篇</a:t>
              </a:r>
            </a:p>
          </p:txBody>
        </p:sp>
        <p:sp>
          <p:nvSpPr>
            <p:cNvPr id="14345" name="TextBox 12"/>
            <p:cNvSpPr txBox="1">
              <a:spLocks noChangeArrowheads="1"/>
            </p:cNvSpPr>
            <p:nvPr/>
          </p:nvSpPr>
          <p:spPr bwMode="auto">
            <a:xfrm>
              <a:off x="2818648" y="2575994"/>
              <a:ext cx="1723563" cy="849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000">
                  <a:latin typeface="汉仪颜楷繁"/>
                </a:rPr>
                <a:t>求学篇</a:t>
              </a:r>
            </a:p>
          </p:txBody>
        </p:sp>
        <p:sp>
          <p:nvSpPr>
            <p:cNvPr id="14346" name="TextBox 13"/>
            <p:cNvSpPr txBox="1">
              <a:spLocks noChangeArrowheads="1"/>
            </p:cNvSpPr>
            <p:nvPr/>
          </p:nvSpPr>
          <p:spPr bwMode="auto">
            <a:xfrm>
              <a:off x="4600046" y="2575994"/>
              <a:ext cx="1723563" cy="849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000">
                  <a:latin typeface="汉仪颜楷繁"/>
                </a:rPr>
                <a:t>工作篇</a:t>
              </a:r>
            </a:p>
          </p:txBody>
        </p:sp>
        <p:sp>
          <p:nvSpPr>
            <p:cNvPr id="14347" name="TextBox 14"/>
            <p:cNvSpPr txBox="1">
              <a:spLocks noChangeArrowheads="1"/>
            </p:cNvSpPr>
            <p:nvPr/>
          </p:nvSpPr>
          <p:spPr bwMode="auto">
            <a:xfrm>
              <a:off x="6381443" y="2575994"/>
              <a:ext cx="1723563" cy="849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000">
                  <a:latin typeface="汉仪颜楷繁"/>
                </a:rPr>
                <a:t>感恩篇</a:t>
              </a:r>
            </a:p>
          </p:txBody>
        </p:sp>
      </p:grpSp>
    </p:spTree>
  </p:cSld>
  <p:clrMapOvr>
    <a:masterClrMapping/>
  </p:clrMapOvr>
  <p:transition spd="med" advTm="8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59259E-6 L 0.00017 -0.287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001713" y="0"/>
            <a:ext cx="1787525" cy="203993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0" b="1" dirty="0"/>
          </a:p>
        </p:txBody>
      </p:sp>
      <p:sp>
        <p:nvSpPr>
          <p:cNvPr id="15363" name="TextBox 9"/>
          <p:cNvSpPr txBox="1">
            <a:spLocks noChangeArrowheads="1"/>
          </p:cNvSpPr>
          <p:nvPr/>
        </p:nvSpPr>
        <p:spPr bwMode="auto">
          <a:xfrm>
            <a:off x="3505200" y="2471738"/>
            <a:ext cx="2032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微软雅黑" charset="-122"/>
                <a:ea typeface="微软雅黑" charset="-122"/>
              </a:rPr>
              <a:t>瞬间中的幸福</a:t>
            </a:r>
          </a:p>
        </p:txBody>
      </p:sp>
      <p:sp>
        <p:nvSpPr>
          <p:cNvPr id="15364" name="TextBox 10"/>
          <p:cNvSpPr txBox="1">
            <a:spLocks noChangeArrowheads="1"/>
          </p:cNvSpPr>
          <p:nvPr/>
        </p:nvSpPr>
        <p:spPr bwMode="auto">
          <a:xfrm>
            <a:off x="3505200" y="2933700"/>
            <a:ext cx="203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微软雅黑" charset="-122"/>
                <a:ea typeface="微软雅黑" charset="-122"/>
              </a:rPr>
              <a:t>懵懂中的变故</a:t>
            </a:r>
          </a:p>
        </p:txBody>
      </p:sp>
      <p:sp>
        <p:nvSpPr>
          <p:cNvPr id="15365" name="TextBox 11"/>
          <p:cNvSpPr txBox="1">
            <a:spLocks noChangeArrowheads="1"/>
          </p:cNvSpPr>
          <p:nvPr/>
        </p:nvSpPr>
        <p:spPr bwMode="auto">
          <a:xfrm>
            <a:off x="3505200" y="3467100"/>
            <a:ext cx="203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微软雅黑" charset="-122"/>
                <a:ea typeface="微软雅黑" charset="-122"/>
              </a:rPr>
              <a:t>记忆中的颠簸</a:t>
            </a:r>
          </a:p>
        </p:txBody>
      </p:sp>
      <p:sp>
        <p:nvSpPr>
          <p:cNvPr id="15366" name="TextBox 12"/>
          <p:cNvSpPr txBox="1">
            <a:spLocks noChangeArrowheads="1"/>
          </p:cNvSpPr>
          <p:nvPr/>
        </p:nvSpPr>
        <p:spPr bwMode="auto">
          <a:xfrm>
            <a:off x="3505200" y="3995738"/>
            <a:ext cx="2032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微软雅黑" charset="-122"/>
                <a:ea typeface="微软雅黑" charset="-122"/>
              </a:rPr>
              <a:t>痛苦中的昏厥</a:t>
            </a:r>
          </a:p>
        </p:txBody>
      </p:sp>
      <p:sp>
        <p:nvSpPr>
          <p:cNvPr id="26" name="矩形 25"/>
          <p:cNvSpPr/>
          <p:nvPr/>
        </p:nvSpPr>
        <p:spPr>
          <a:xfrm>
            <a:off x="990600" y="2576513"/>
            <a:ext cx="2497138" cy="304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2800" b="1" i="1" dirty="0"/>
              <a:t>A</a:t>
            </a:r>
            <a:endParaRPr lang="zh-CN" altLang="en-US" sz="2800" b="1" i="1" dirty="0"/>
          </a:p>
        </p:txBody>
      </p:sp>
      <p:sp>
        <p:nvSpPr>
          <p:cNvPr id="31" name="矩形 30"/>
          <p:cNvSpPr/>
          <p:nvPr/>
        </p:nvSpPr>
        <p:spPr>
          <a:xfrm>
            <a:off x="990600" y="3084513"/>
            <a:ext cx="2497138" cy="304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2800" b="1" i="1" dirty="0"/>
              <a:t>B</a:t>
            </a:r>
            <a:endParaRPr lang="zh-CN" altLang="en-US" sz="2800" b="1" i="1" dirty="0"/>
          </a:p>
        </p:txBody>
      </p:sp>
      <p:sp>
        <p:nvSpPr>
          <p:cNvPr id="32" name="矩形 31"/>
          <p:cNvSpPr/>
          <p:nvPr/>
        </p:nvSpPr>
        <p:spPr>
          <a:xfrm>
            <a:off x="990600" y="3592513"/>
            <a:ext cx="2497138" cy="304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2800" b="1" i="1" dirty="0"/>
              <a:t>C</a:t>
            </a:r>
            <a:endParaRPr lang="zh-CN" altLang="en-US" sz="2800" b="1" i="1" dirty="0"/>
          </a:p>
        </p:txBody>
      </p:sp>
      <p:sp>
        <p:nvSpPr>
          <p:cNvPr id="33" name="矩形 32"/>
          <p:cNvSpPr/>
          <p:nvPr/>
        </p:nvSpPr>
        <p:spPr>
          <a:xfrm>
            <a:off x="990600" y="4100513"/>
            <a:ext cx="2497138" cy="304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2800" b="1" i="1" dirty="0"/>
              <a:t>D</a:t>
            </a:r>
            <a:endParaRPr lang="zh-CN" altLang="en-US" sz="2800" b="1" i="1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992188" y="2871788"/>
            <a:ext cx="4527550" cy="0"/>
          </a:xfrm>
          <a:prstGeom prst="line">
            <a:avLst/>
          </a:prstGeom>
          <a:ln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92188" y="3894138"/>
            <a:ext cx="4527550" cy="0"/>
          </a:xfrm>
          <a:prstGeom prst="line">
            <a:avLst/>
          </a:prstGeom>
          <a:ln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992188" y="3378200"/>
            <a:ext cx="4527550" cy="0"/>
          </a:xfrm>
          <a:prstGeom prst="line">
            <a:avLst/>
          </a:prstGeom>
          <a:ln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990600" y="4381500"/>
            <a:ext cx="4527550" cy="0"/>
          </a:xfrm>
          <a:prstGeom prst="line">
            <a:avLst/>
          </a:prstGeom>
          <a:ln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008063" y="1219200"/>
            <a:ext cx="1781175" cy="6985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6000" b="1" dirty="0"/>
              <a:t>1</a:t>
            </a:r>
            <a:endParaRPr lang="zh-CN" altLang="en-US" sz="6000" b="1" dirty="0"/>
          </a:p>
        </p:txBody>
      </p:sp>
      <p:sp>
        <p:nvSpPr>
          <p:cNvPr id="41" name="矩形 40"/>
          <p:cNvSpPr/>
          <p:nvPr/>
        </p:nvSpPr>
        <p:spPr>
          <a:xfrm>
            <a:off x="2789238" y="1219200"/>
            <a:ext cx="1782762" cy="6985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6000" b="1" dirty="0"/>
              <a:t>2</a:t>
            </a:r>
            <a:endParaRPr lang="zh-CN" altLang="en-US" sz="6000" b="1" dirty="0"/>
          </a:p>
        </p:txBody>
      </p:sp>
      <p:sp>
        <p:nvSpPr>
          <p:cNvPr id="42" name="矩形 41"/>
          <p:cNvSpPr/>
          <p:nvPr/>
        </p:nvSpPr>
        <p:spPr>
          <a:xfrm>
            <a:off x="4572000" y="1219200"/>
            <a:ext cx="1781175" cy="6985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6000" b="1" dirty="0"/>
              <a:t>3</a:t>
            </a:r>
            <a:endParaRPr lang="zh-CN" altLang="en-US" sz="6000" b="1" dirty="0"/>
          </a:p>
        </p:txBody>
      </p:sp>
      <p:sp>
        <p:nvSpPr>
          <p:cNvPr id="43" name="矩形 42"/>
          <p:cNvSpPr/>
          <p:nvPr/>
        </p:nvSpPr>
        <p:spPr>
          <a:xfrm>
            <a:off x="6353175" y="1219200"/>
            <a:ext cx="1781175" cy="698500"/>
          </a:xfrm>
          <a:prstGeom prst="rect">
            <a:avLst/>
          </a:prstGeom>
          <a:solidFill>
            <a:srgbClr val="009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6000" b="1" dirty="0"/>
              <a:t>4</a:t>
            </a:r>
            <a:endParaRPr lang="zh-CN" altLang="en-US" sz="6000" b="1" dirty="0"/>
          </a:p>
        </p:txBody>
      </p:sp>
      <p:sp>
        <p:nvSpPr>
          <p:cNvPr id="15379" name="TextBox 43"/>
          <p:cNvSpPr txBox="1">
            <a:spLocks noChangeArrowheads="1"/>
          </p:cNvSpPr>
          <p:nvPr/>
        </p:nvSpPr>
        <p:spPr bwMode="auto">
          <a:xfrm>
            <a:off x="1036638" y="508000"/>
            <a:ext cx="17240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汉仪颜楷繁"/>
              </a:rPr>
              <a:t>家庭篇</a:t>
            </a:r>
          </a:p>
        </p:txBody>
      </p:sp>
      <p:sp>
        <p:nvSpPr>
          <p:cNvPr id="15380" name="TextBox 44"/>
          <p:cNvSpPr txBox="1">
            <a:spLocks noChangeArrowheads="1"/>
          </p:cNvSpPr>
          <p:nvPr/>
        </p:nvSpPr>
        <p:spPr bwMode="auto">
          <a:xfrm>
            <a:off x="2819400" y="508000"/>
            <a:ext cx="17240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000">
                <a:latin typeface="汉仪颜楷繁"/>
              </a:rPr>
              <a:t>求学篇</a:t>
            </a:r>
          </a:p>
        </p:txBody>
      </p:sp>
      <p:sp>
        <p:nvSpPr>
          <p:cNvPr id="15381" name="TextBox 45"/>
          <p:cNvSpPr txBox="1">
            <a:spLocks noChangeArrowheads="1"/>
          </p:cNvSpPr>
          <p:nvPr/>
        </p:nvSpPr>
        <p:spPr bwMode="auto">
          <a:xfrm>
            <a:off x="4600575" y="508000"/>
            <a:ext cx="17240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000">
                <a:latin typeface="汉仪颜楷繁"/>
              </a:rPr>
              <a:t>工作篇</a:t>
            </a:r>
          </a:p>
        </p:txBody>
      </p:sp>
      <p:sp>
        <p:nvSpPr>
          <p:cNvPr id="15382" name="TextBox 46"/>
          <p:cNvSpPr txBox="1">
            <a:spLocks noChangeArrowheads="1"/>
          </p:cNvSpPr>
          <p:nvPr/>
        </p:nvSpPr>
        <p:spPr bwMode="auto">
          <a:xfrm>
            <a:off x="6381750" y="508000"/>
            <a:ext cx="17240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000">
                <a:latin typeface="汉仪颜楷繁"/>
              </a:rPr>
              <a:t>感恩篇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789238" y="0"/>
            <a:ext cx="1781175" cy="203993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0" b="1" dirty="0"/>
          </a:p>
        </p:txBody>
      </p:sp>
      <p:sp>
        <p:nvSpPr>
          <p:cNvPr id="2" name="矩形 1"/>
          <p:cNvSpPr/>
          <p:nvPr/>
        </p:nvSpPr>
        <p:spPr>
          <a:xfrm>
            <a:off x="1008063" y="1219200"/>
            <a:ext cx="1781175" cy="6985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6000" b="1" dirty="0"/>
              <a:t>1</a:t>
            </a:r>
            <a:endParaRPr lang="zh-CN" altLang="en-US" sz="6000" b="1" dirty="0"/>
          </a:p>
        </p:txBody>
      </p:sp>
      <p:sp>
        <p:nvSpPr>
          <p:cNvPr id="3" name="矩形 2"/>
          <p:cNvSpPr/>
          <p:nvPr/>
        </p:nvSpPr>
        <p:spPr>
          <a:xfrm>
            <a:off x="2789238" y="1219200"/>
            <a:ext cx="1782762" cy="6985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6000" b="1" dirty="0"/>
              <a:t>2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4572000" y="1219200"/>
            <a:ext cx="1781175" cy="6985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6000" b="1" dirty="0"/>
              <a:t>3</a:t>
            </a:r>
            <a:endParaRPr lang="zh-CN" altLang="en-US" sz="6000" b="1" dirty="0"/>
          </a:p>
        </p:txBody>
      </p:sp>
      <p:sp>
        <p:nvSpPr>
          <p:cNvPr id="5" name="矩形 4"/>
          <p:cNvSpPr/>
          <p:nvPr/>
        </p:nvSpPr>
        <p:spPr>
          <a:xfrm>
            <a:off x="6353175" y="1219200"/>
            <a:ext cx="1781175" cy="698500"/>
          </a:xfrm>
          <a:prstGeom prst="rect">
            <a:avLst/>
          </a:prstGeom>
          <a:solidFill>
            <a:srgbClr val="009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6000" b="1" dirty="0"/>
              <a:t>4</a:t>
            </a:r>
            <a:endParaRPr lang="zh-CN" altLang="en-US" sz="6000" b="1" dirty="0"/>
          </a:p>
        </p:txBody>
      </p:sp>
      <p:sp>
        <p:nvSpPr>
          <p:cNvPr id="16391" name="TextBox 5"/>
          <p:cNvSpPr txBox="1">
            <a:spLocks noChangeArrowheads="1"/>
          </p:cNvSpPr>
          <p:nvPr/>
        </p:nvSpPr>
        <p:spPr bwMode="auto">
          <a:xfrm>
            <a:off x="1036638" y="508000"/>
            <a:ext cx="17240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000">
                <a:latin typeface="汉仪颜楷繁"/>
              </a:rPr>
              <a:t>家庭篇</a:t>
            </a:r>
          </a:p>
        </p:txBody>
      </p:sp>
      <p:sp>
        <p:nvSpPr>
          <p:cNvPr id="16392" name="TextBox 6"/>
          <p:cNvSpPr txBox="1">
            <a:spLocks noChangeArrowheads="1"/>
          </p:cNvSpPr>
          <p:nvPr/>
        </p:nvSpPr>
        <p:spPr bwMode="auto">
          <a:xfrm>
            <a:off x="2819400" y="508000"/>
            <a:ext cx="17240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汉仪颜楷繁"/>
              </a:rPr>
              <a:t>求学篇</a:t>
            </a:r>
          </a:p>
        </p:txBody>
      </p:sp>
      <p:sp>
        <p:nvSpPr>
          <p:cNvPr id="16393" name="TextBox 7"/>
          <p:cNvSpPr txBox="1">
            <a:spLocks noChangeArrowheads="1"/>
          </p:cNvSpPr>
          <p:nvPr/>
        </p:nvSpPr>
        <p:spPr bwMode="auto">
          <a:xfrm>
            <a:off x="4600575" y="508000"/>
            <a:ext cx="17240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000">
                <a:latin typeface="汉仪颜楷繁"/>
              </a:rPr>
              <a:t>工作篇</a:t>
            </a:r>
          </a:p>
        </p:txBody>
      </p:sp>
      <p:sp>
        <p:nvSpPr>
          <p:cNvPr id="16394" name="TextBox 8"/>
          <p:cNvSpPr txBox="1">
            <a:spLocks noChangeArrowheads="1"/>
          </p:cNvSpPr>
          <p:nvPr/>
        </p:nvSpPr>
        <p:spPr bwMode="auto">
          <a:xfrm>
            <a:off x="6381750" y="508000"/>
            <a:ext cx="17240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000">
                <a:latin typeface="汉仪颜楷繁"/>
              </a:rPr>
              <a:t>感恩篇</a:t>
            </a:r>
          </a:p>
        </p:txBody>
      </p:sp>
      <p:sp>
        <p:nvSpPr>
          <p:cNvPr id="19" name="矩形 18"/>
          <p:cNvSpPr/>
          <p:nvPr/>
        </p:nvSpPr>
        <p:spPr>
          <a:xfrm>
            <a:off x="1752600" y="3308350"/>
            <a:ext cx="2906713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拮据中的扶助之手</a:t>
            </a:r>
          </a:p>
        </p:txBody>
      </p:sp>
      <p:sp>
        <p:nvSpPr>
          <p:cNvPr id="20" name="矩形 19"/>
          <p:cNvSpPr/>
          <p:nvPr/>
        </p:nvSpPr>
        <p:spPr>
          <a:xfrm>
            <a:off x="1752600" y="4105275"/>
            <a:ext cx="290671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坚毅中的喜报之音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990600" y="3068638"/>
            <a:ext cx="3959225" cy="0"/>
          </a:xfrm>
          <a:prstGeom prst="line">
            <a:avLst/>
          </a:prstGeom>
          <a:ln w="19050">
            <a:solidFill>
              <a:srgbClr val="DA58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90600" y="4645025"/>
            <a:ext cx="3959225" cy="0"/>
          </a:xfrm>
          <a:prstGeom prst="line">
            <a:avLst/>
          </a:prstGeom>
          <a:ln w="19050">
            <a:solidFill>
              <a:srgbClr val="DA58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990600" y="3867150"/>
            <a:ext cx="3959225" cy="0"/>
          </a:xfrm>
          <a:prstGeom prst="line">
            <a:avLst/>
          </a:prstGeom>
          <a:ln w="19050">
            <a:solidFill>
              <a:srgbClr val="DA58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90600" y="2547938"/>
            <a:ext cx="990600" cy="306387"/>
          </a:xfrm>
          <a:prstGeom prst="rect">
            <a:avLst/>
          </a:prstGeom>
          <a:solidFill>
            <a:srgbClr val="DA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i="1" dirty="0"/>
              <a:t>A</a:t>
            </a:r>
            <a:endParaRPr lang="zh-CN" altLang="en-US" sz="2800" b="1" i="1" dirty="0"/>
          </a:p>
        </p:txBody>
      </p:sp>
      <p:sp>
        <p:nvSpPr>
          <p:cNvPr id="40" name="矩形 39"/>
          <p:cNvSpPr/>
          <p:nvPr/>
        </p:nvSpPr>
        <p:spPr>
          <a:xfrm>
            <a:off x="990600" y="3343275"/>
            <a:ext cx="990600" cy="304800"/>
          </a:xfrm>
          <a:prstGeom prst="rect">
            <a:avLst/>
          </a:prstGeom>
          <a:solidFill>
            <a:srgbClr val="DA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i="1" dirty="0"/>
              <a:t>B</a:t>
            </a:r>
            <a:endParaRPr lang="zh-CN" altLang="en-US" sz="2800" b="1" i="1" dirty="0"/>
          </a:p>
        </p:txBody>
      </p:sp>
      <p:sp>
        <p:nvSpPr>
          <p:cNvPr id="41" name="矩形 40"/>
          <p:cNvSpPr/>
          <p:nvPr/>
        </p:nvSpPr>
        <p:spPr>
          <a:xfrm>
            <a:off x="990600" y="4138613"/>
            <a:ext cx="990600" cy="304800"/>
          </a:xfrm>
          <a:prstGeom prst="rect">
            <a:avLst/>
          </a:prstGeom>
          <a:solidFill>
            <a:srgbClr val="DA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i="1" dirty="0"/>
              <a:t>C</a:t>
            </a:r>
            <a:endParaRPr lang="zh-CN" altLang="en-US" sz="2800" b="1" i="1" dirty="0"/>
          </a:p>
        </p:txBody>
      </p:sp>
      <p:pic>
        <p:nvPicPr>
          <p:cNvPr id="16403" name="图片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9750" y="2473325"/>
            <a:ext cx="2998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" name="组合 23"/>
          <p:cNvGrpSpPr>
            <a:grpSpLocks noChangeAspect="1"/>
          </p:cNvGrpSpPr>
          <p:nvPr/>
        </p:nvGrpSpPr>
        <p:grpSpPr bwMode="auto">
          <a:xfrm>
            <a:off x="2927350" y="2617788"/>
            <a:ext cx="792163" cy="660400"/>
            <a:chOff x="533400" y="2743200"/>
            <a:chExt cx="1080000" cy="1080000"/>
          </a:xfrm>
        </p:grpSpPr>
        <p:sp>
          <p:nvSpPr>
            <p:cNvPr id="11" name="矩形 10"/>
            <p:cNvSpPr/>
            <p:nvPr/>
          </p:nvSpPr>
          <p:spPr>
            <a:xfrm>
              <a:off x="533400" y="2743200"/>
              <a:ext cx="1080000" cy="1080000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533400" y="2743200"/>
              <a:ext cx="1080000" cy="1080000"/>
            </a:xfrm>
            <a:prstGeom prst="line">
              <a:avLst/>
            </a:prstGeom>
            <a:ln w="1270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533400" y="2743200"/>
              <a:ext cx="1080000" cy="1080000"/>
            </a:xfrm>
            <a:prstGeom prst="line">
              <a:avLst/>
            </a:prstGeom>
            <a:ln w="1270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074482" y="2743200"/>
              <a:ext cx="0" cy="1080000"/>
            </a:xfrm>
            <a:prstGeom prst="line">
              <a:avLst/>
            </a:prstGeom>
            <a:ln w="1270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1" idx="1"/>
              <a:endCxn id="11" idx="3"/>
            </p:cNvCxnSpPr>
            <p:nvPr/>
          </p:nvCxnSpPr>
          <p:spPr>
            <a:xfrm>
              <a:off x="533400" y="3283200"/>
              <a:ext cx="1080000" cy="0"/>
            </a:xfrm>
            <a:prstGeom prst="line">
              <a:avLst/>
            </a:prstGeom>
            <a:ln w="1270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10" name="组合 24"/>
          <p:cNvGrpSpPr>
            <a:grpSpLocks noChangeAspect="1"/>
          </p:cNvGrpSpPr>
          <p:nvPr/>
        </p:nvGrpSpPr>
        <p:grpSpPr bwMode="auto">
          <a:xfrm>
            <a:off x="3795713" y="2617788"/>
            <a:ext cx="792162" cy="660400"/>
            <a:chOff x="533400" y="2743200"/>
            <a:chExt cx="1080000" cy="1080000"/>
          </a:xfrm>
        </p:grpSpPr>
        <p:sp>
          <p:nvSpPr>
            <p:cNvPr id="26" name="矩形 25"/>
            <p:cNvSpPr/>
            <p:nvPr/>
          </p:nvSpPr>
          <p:spPr>
            <a:xfrm>
              <a:off x="533400" y="2743200"/>
              <a:ext cx="1080000" cy="1080000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533400" y="2743200"/>
              <a:ext cx="1080000" cy="1080000"/>
            </a:xfrm>
            <a:prstGeom prst="line">
              <a:avLst/>
            </a:prstGeom>
            <a:ln w="1270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533400" y="2743200"/>
              <a:ext cx="1080000" cy="1080000"/>
            </a:xfrm>
            <a:prstGeom prst="line">
              <a:avLst/>
            </a:prstGeom>
            <a:ln w="1270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074483" y="2743200"/>
              <a:ext cx="0" cy="1080000"/>
            </a:xfrm>
            <a:prstGeom prst="line">
              <a:avLst/>
            </a:prstGeom>
            <a:ln w="1270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6" idx="1"/>
              <a:endCxn id="26" idx="3"/>
            </p:cNvCxnSpPr>
            <p:nvPr/>
          </p:nvCxnSpPr>
          <p:spPr>
            <a:xfrm>
              <a:off x="533400" y="3283200"/>
              <a:ext cx="1080000" cy="0"/>
            </a:xfrm>
            <a:prstGeom prst="line">
              <a:avLst/>
            </a:prstGeom>
            <a:ln w="1270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11" name="组合 30"/>
          <p:cNvGrpSpPr>
            <a:grpSpLocks noChangeAspect="1"/>
          </p:cNvGrpSpPr>
          <p:nvPr/>
        </p:nvGrpSpPr>
        <p:grpSpPr bwMode="auto">
          <a:xfrm>
            <a:off x="4664075" y="2617788"/>
            <a:ext cx="792163" cy="660400"/>
            <a:chOff x="533400" y="2743200"/>
            <a:chExt cx="1080000" cy="1080000"/>
          </a:xfrm>
        </p:grpSpPr>
        <p:sp>
          <p:nvSpPr>
            <p:cNvPr id="32" name="矩形 31"/>
            <p:cNvSpPr/>
            <p:nvPr/>
          </p:nvSpPr>
          <p:spPr>
            <a:xfrm>
              <a:off x="533400" y="2743200"/>
              <a:ext cx="1080000" cy="1080000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533400" y="2743200"/>
              <a:ext cx="1080000" cy="1080000"/>
            </a:xfrm>
            <a:prstGeom prst="line">
              <a:avLst/>
            </a:prstGeom>
            <a:ln w="1270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533400" y="2743200"/>
              <a:ext cx="1080000" cy="1080000"/>
            </a:xfrm>
            <a:prstGeom prst="line">
              <a:avLst/>
            </a:prstGeom>
            <a:ln w="1270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074482" y="2743200"/>
              <a:ext cx="0" cy="1080000"/>
            </a:xfrm>
            <a:prstGeom prst="line">
              <a:avLst/>
            </a:prstGeom>
            <a:ln w="1270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2" idx="1"/>
              <a:endCxn id="32" idx="3"/>
            </p:cNvCxnSpPr>
            <p:nvPr/>
          </p:nvCxnSpPr>
          <p:spPr>
            <a:xfrm>
              <a:off x="533400" y="3283200"/>
              <a:ext cx="1080000" cy="0"/>
            </a:xfrm>
            <a:prstGeom prst="line">
              <a:avLst/>
            </a:prstGeom>
            <a:ln w="1270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12" name="组合 36"/>
          <p:cNvGrpSpPr>
            <a:grpSpLocks noChangeAspect="1"/>
          </p:cNvGrpSpPr>
          <p:nvPr/>
        </p:nvGrpSpPr>
        <p:grpSpPr bwMode="auto">
          <a:xfrm>
            <a:off x="5532438" y="2617788"/>
            <a:ext cx="792162" cy="660400"/>
            <a:chOff x="533400" y="2743200"/>
            <a:chExt cx="1080000" cy="1080000"/>
          </a:xfrm>
        </p:grpSpPr>
        <p:sp>
          <p:nvSpPr>
            <p:cNvPr id="38" name="矩形 37"/>
            <p:cNvSpPr/>
            <p:nvPr/>
          </p:nvSpPr>
          <p:spPr>
            <a:xfrm>
              <a:off x="533400" y="2743200"/>
              <a:ext cx="1080000" cy="1080000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533400" y="2743200"/>
              <a:ext cx="1080000" cy="1080000"/>
            </a:xfrm>
            <a:prstGeom prst="line">
              <a:avLst/>
            </a:prstGeom>
            <a:ln w="1270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533400" y="2743200"/>
              <a:ext cx="1080000" cy="1080000"/>
            </a:xfrm>
            <a:prstGeom prst="line">
              <a:avLst/>
            </a:prstGeom>
            <a:ln w="1270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1074483" y="2743200"/>
              <a:ext cx="0" cy="1080000"/>
            </a:xfrm>
            <a:prstGeom prst="line">
              <a:avLst/>
            </a:prstGeom>
            <a:ln w="1270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8" idx="1"/>
              <a:endCxn id="38" idx="3"/>
            </p:cNvCxnSpPr>
            <p:nvPr/>
          </p:nvCxnSpPr>
          <p:spPr>
            <a:xfrm>
              <a:off x="533400" y="3283200"/>
              <a:ext cx="1080000" cy="0"/>
            </a:xfrm>
            <a:prstGeom prst="line">
              <a:avLst/>
            </a:prstGeom>
            <a:ln w="1270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13" name="组合 42"/>
          <p:cNvGrpSpPr>
            <a:grpSpLocks noChangeAspect="1"/>
          </p:cNvGrpSpPr>
          <p:nvPr/>
        </p:nvGrpSpPr>
        <p:grpSpPr bwMode="auto">
          <a:xfrm>
            <a:off x="6400800" y="2617788"/>
            <a:ext cx="792163" cy="660400"/>
            <a:chOff x="533400" y="2743200"/>
            <a:chExt cx="1080000" cy="1080000"/>
          </a:xfrm>
        </p:grpSpPr>
        <p:sp>
          <p:nvSpPr>
            <p:cNvPr id="44" name="矩形 43"/>
            <p:cNvSpPr/>
            <p:nvPr/>
          </p:nvSpPr>
          <p:spPr>
            <a:xfrm>
              <a:off x="533400" y="2743200"/>
              <a:ext cx="1080000" cy="1080000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533400" y="2743200"/>
              <a:ext cx="1080000" cy="1080000"/>
            </a:xfrm>
            <a:prstGeom prst="line">
              <a:avLst/>
            </a:prstGeom>
            <a:ln w="1270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533400" y="2743200"/>
              <a:ext cx="1080000" cy="1080000"/>
            </a:xfrm>
            <a:prstGeom prst="line">
              <a:avLst/>
            </a:prstGeom>
            <a:ln w="1270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074482" y="2743200"/>
              <a:ext cx="0" cy="1080000"/>
            </a:xfrm>
            <a:prstGeom prst="line">
              <a:avLst/>
            </a:prstGeom>
            <a:ln w="1270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4" idx="1"/>
              <a:endCxn id="44" idx="3"/>
            </p:cNvCxnSpPr>
            <p:nvPr/>
          </p:nvCxnSpPr>
          <p:spPr>
            <a:xfrm>
              <a:off x="533400" y="3283200"/>
              <a:ext cx="1080000" cy="0"/>
            </a:xfrm>
            <a:prstGeom prst="line">
              <a:avLst/>
            </a:prstGeom>
            <a:ln w="1270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14" name="组合 54"/>
          <p:cNvGrpSpPr>
            <a:grpSpLocks noChangeAspect="1"/>
          </p:cNvGrpSpPr>
          <p:nvPr/>
        </p:nvGrpSpPr>
        <p:grpSpPr bwMode="auto">
          <a:xfrm>
            <a:off x="7269163" y="2617788"/>
            <a:ext cx="792162" cy="660400"/>
            <a:chOff x="533400" y="2743200"/>
            <a:chExt cx="1080000" cy="1080000"/>
          </a:xfrm>
        </p:grpSpPr>
        <p:sp>
          <p:nvSpPr>
            <p:cNvPr id="56" name="矩形 55"/>
            <p:cNvSpPr/>
            <p:nvPr/>
          </p:nvSpPr>
          <p:spPr>
            <a:xfrm>
              <a:off x="533400" y="2743200"/>
              <a:ext cx="1080000" cy="1080000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533400" y="2743200"/>
              <a:ext cx="1080000" cy="1080000"/>
            </a:xfrm>
            <a:prstGeom prst="line">
              <a:avLst/>
            </a:prstGeom>
            <a:ln w="1270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533400" y="2743200"/>
              <a:ext cx="1080000" cy="1080000"/>
            </a:xfrm>
            <a:prstGeom prst="line">
              <a:avLst/>
            </a:prstGeom>
            <a:ln w="1270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074483" y="2743200"/>
              <a:ext cx="0" cy="1080000"/>
            </a:xfrm>
            <a:prstGeom prst="line">
              <a:avLst/>
            </a:prstGeom>
            <a:ln w="1270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6" idx="1"/>
              <a:endCxn id="56" idx="3"/>
            </p:cNvCxnSpPr>
            <p:nvPr/>
          </p:nvCxnSpPr>
          <p:spPr>
            <a:xfrm>
              <a:off x="533400" y="3283200"/>
              <a:ext cx="1080000" cy="0"/>
            </a:xfrm>
            <a:prstGeom prst="line">
              <a:avLst/>
            </a:prstGeom>
            <a:ln w="1270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矩形 60"/>
          <p:cNvSpPr/>
          <p:nvPr/>
        </p:nvSpPr>
        <p:spPr>
          <a:xfrm>
            <a:off x="4570413" y="0"/>
            <a:ext cx="1782762" cy="203993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0" b="1" dirty="0"/>
          </a:p>
        </p:txBody>
      </p:sp>
      <p:sp>
        <p:nvSpPr>
          <p:cNvPr id="2" name="矩形 1"/>
          <p:cNvSpPr/>
          <p:nvPr/>
        </p:nvSpPr>
        <p:spPr>
          <a:xfrm>
            <a:off x="1008063" y="1219200"/>
            <a:ext cx="1781175" cy="6985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6000" b="1" dirty="0"/>
              <a:t>1</a:t>
            </a:r>
            <a:endParaRPr lang="zh-CN" altLang="en-US" sz="6000" b="1" dirty="0"/>
          </a:p>
        </p:txBody>
      </p:sp>
      <p:sp>
        <p:nvSpPr>
          <p:cNvPr id="3" name="矩形 2"/>
          <p:cNvSpPr/>
          <p:nvPr/>
        </p:nvSpPr>
        <p:spPr>
          <a:xfrm>
            <a:off x="2789238" y="1219200"/>
            <a:ext cx="1782762" cy="6985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6000" b="1" dirty="0"/>
              <a:t>2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4572000" y="1219200"/>
            <a:ext cx="1781175" cy="6985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6000" b="1" dirty="0"/>
              <a:t>3</a:t>
            </a:r>
            <a:endParaRPr lang="zh-CN" altLang="en-US" sz="6000" b="1" dirty="0"/>
          </a:p>
        </p:txBody>
      </p:sp>
      <p:sp>
        <p:nvSpPr>
          <p:cNvPr id="5" name="矩形 4"/>
          <p:cNvSpPr/>
          <p:nvPr/>
        </p:nvSpPr>
        <p:spPr>
          <a:xfrm>
            <a:off x="6353175" y="1219200"/>
            <a:ext cx="1781175" cy="698500"/>
          </a:xfrm>
          <a:prstGeom prst="rect">
            <a:avLst/>
          </a:prstGeom>
          <a:solidFill>
            <a:srgbClr val="009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6000" b="1" dirty="0"/>
              <a:t>4</a:t>
            </a:r>
            <a:endParaRPr lang="zh-CN" altLang="en-US" sz="6000" b="1" dirty="0"/>
          </a:p>
        </p:txBody>
      </p:sp>
      <p:sp>
        <p:nvSpPr>
          <p:cNvPr id="17420" name="TextBox 5"/>
          <p:cNvSpPr txBox="1">
            <a:spLocks noChangeArrowheads="1"/>
          </p:cNvSpPr>
          <p:nvPr/>
        </p:nvSpPr>
        <p:spPr bwMode="auto">
          <a:xfrm>
            <a:off x="1036638" y="508000"/>
            <a:ext cx="17240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000">
                <a:latin typeface="汉仪颜楷繁"/>
              </a:rPr>
              <a:t>家庭篇</a:t>
            </a:r>
          </a:p>
        </p:txBody>
      </p:sp>
      <p:sp>
        <p:nvSpPr>
          <p:cNvPr id="17421" name="TextBox 6"/>
          <p:cNvSpPr txBox="1">
            <a:spLocks noChangeArrowheads="1"/>
          </p:cNvSpPr>
          <p:nvPr/>
        </p:nvSpPr>
        <p:spPr bwMode="auto">
          <a:xfrm>
            <a:off x="2819400" y="508000"/>
            <a:ext cx="17240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000">
                <a:latin typeface="汉仪颜楷繁"/>
              </a:rPr>
              <a:t>求学篇</a:t>
            </a:r>
          </a:p>
        </p:txBody>
      </p:sp>
      <p:sp>
        <p:nvSpPr>
          <p:cNvPr id="17422" name="TextBox 7"/>
          <p:cNvSpPr txBox="1">
            <a:spLocks noChangeArrowheads="1"/>
          </p:cNvSpPr>
          <p:nvPr/>
        </p:nvSpPr>
        <p:spPr bwMode="auto">
          <a:xfrm>
            <a:off x="4600575" y="508000"/>
            <a:ext cx="17240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汉仪颜楷繁"/>
              </a:rPr>
              <a:t>工作篇</a:t>
            </a:r>
          </a:p>
        </p:txBody>
      </p:sp>
      <p:sp>
        <p:nvSpPr>
          <p:cNvPr id="17423" name="TextBox 8"/>
          <p:cNvSpPr txBox="1">
            <a:spLocks noChangeArrowheads="1"/>
          </p:cNvSpPr>
          <p:nvPr/>
        </p:nvSpPr>
        <p:spPr bwMode="auto">
          <a:xfrm>
            <a:off x="6381750" y="508000"/>
            <a:ext cx="17240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000">
                <a:latin typeface="汉仪颜楷繁"/>
              </a:rPr>
              <a:t>感恩篇</a:t>
            </a:r>
          </a:p>
        </p:txBody>
      </p:sp>
      <p:sp>
        <p:nvSpPr>
          <p:cNvPr id="17424" name="矩形 12"/>
          <p:cNvSpPr>
            <a:spLocks noChangeArrowheads="1"/>
          </p:cNvSpPr>
          <p:nvPr/>
        </p:nvSpPr>
        <p:spPr bwMode="auto">
          <a:xfrm>
            <a:off x="2927350" y="3530600"/>
            <a:ext cx="5183188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>
                <a:latin typeface="微软雅黑" charset="-122"/>
                <a:ea typeface="微软雅黑" charset="-122"/>
              </a:rPr>
              <a:t>法学院党政办公室助理</a:t>
            </a:r>
          </a:p>
          <a:p>
            <a:pPr algn="r">
              <a:lnSpc>
                <a:spcPct val="150000"/>
              </a:lnSpc>
            </a:pPr>
            <a:r>
              <a:rPr lang="zh-CN" altLang="en-US" sz="2000" b="1">
                <a:latin typeface="微软雅黑" charset="-122"/>
                <a:ea typeface="微软雅黑" charset="-122"/>
              </a:rPr>
              <a:t>日常事务 </a:t>
            </a:r>
            <a:r>
              <a:rPr lang="en-US" altLang="zh-CN" sz="2000" b="1">
                <a:latin typeface="微软雅黑" charset="-122"/>
                <a:ea typeface="微软雅黑" charset="-122"/>
              </a:rPr>
              <a:t>/ </a:t>
            </a:r>
            <a:r>
              <a:rPr lang="zh-CN" altLang="en-US" sz="2000" b="1">
                <a:latin typeface="微软雅黑" charset="-122"/>
                <a:ea typeface="微软雅黑" charset="-122"/>
              </a:rPr>
              <a:t>会务组织 </a:t>
            </a:r>
            <a:r>
              <a:rPr lang="en-US" altLang="zh-CN" sz="2000" b="1">
                <a:latin typeface="微软雅黑" charset="-122"/>
                <a:ea typeface="微软雅黑" charset="-122"/>
              </a:rPr>
              <a:t>/ </a:t>
            </a:r>
            <a:r>
              <a:rPr lang="zh-CN" altLang="en-US" sz="2000" b="1">
                <a:latin typeface="微软雅黑" charset="-122"/>
                <a:ea typeface="微软雅黑" charset="-122"/>
              </a:rPr>
              <a:t>办公接待 </a:t>
            </a:r>
            <a:r>
              <a:rPr lang="en-US" altLang="zh-CN" sz="2000" b="1">
                <a:latin typeface="微软雅黑" charset="-122"/>
                <a:ea typeface="微软雅黑" charset="-122"/>
              </a:rPr>
              <a:t>/ </a:t>
            </a:r>
            <a:r>
              <a:rPr lang="zh-CN" altLang="en-US" sz="2000" b="1">
                <a:latin typeface="微软雅黑" charset="-122"/>
                <a:ea typeface="微软雅黑" charset="-122"/>
              </a:rPr>
              <a:t>学生工作</a:t>
            </a:r>
          </a:p>
          <a:p>
            <a:pPr algn="r">
              <a:lnSpc>
                <a:spcPct val="150000"/>
              </a:lnSpc>
            </a:pPr>
            <a:r>
              <a:rPr lang="zh-CN" altLang="en-US" sz="2000" b="1">
                <a:latin typeface="微软雅黑" charset="-122"/>
                <a:ea typeface="微软雅黑" charset="-122"/>
              </a:rPr>
              <a:t>服务对象面广   工作内容量大</a:t>
            </a:r>
          </a:p>
        </p:txBody>
      </p:sp>
      <p:pic>
        <p:nvPicPr>
          <p:cNvPr id="17425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0" y="2346325"/>
            <a:ext cx="6102350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6362700" y="0"/>
            <a:ext cx="1781175" cy="2039938"/>
          </a:xfrm>
          <a:prstGeom prst="rect">
            <a:avLst/>
          </a:prstGeom>
          <a:solidFill>
            <a:srgbClr val="009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0" b="1" dirty="0"/>
          </a:p>
        </p:txBody>
      </p:sp>
      <p:sp>
        <p:nvSpPr>
          <p:cNvPr id="2" name="矩形 1"/>
          <p:cNvSpPr/>
          <p:nvPr/>
        </p:nvSpPr>
        <p:spPr>
          <a:xfrm>
            <a:off x="1008063" y="1219200"/>
            <a:ext cx="1781175" cy="6985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6000" b="1" dirty="0"/>
              <a:t>1</a:t>
            </a:r>
            <a:endParaRPr lang="zh-CN" altLang="en-US" sz="6000" b="1" dirty="0"/>
          </a:p>
        </p:txBody>
      </p:sp>
      <p:sp>
        <p:nvSpPr>
          <p:cNvPr id="3" name="矩形 2"/>
          <p:cNvSpPr/>
          <p:nvPr/>
        </p:nvSpPr>
        <p:spPr>
          <a:xfrm>
            <a:off x="2789238" y="1219200"/>
            <a:ext cx="1782762" cy="6985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6000" b="1" dirty="0"/>
              <a:t>2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4572000" y="1219200"/>
            <a:ext cx="1781175" cy="6985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6000" b="1" dirty="0"/>
              <a:t>3</a:t>
            </a:r>
            <a:endParaRPr lang="zh-CN" altLang="en-US" sz="6000" b="1" dirty="0"/>
          </a:p>
        </p:txBody>
      </p:sp>
      <p:sp>
        <p:nvSpPr>
          <p:cNvPr id="5" name="矩形 4"/>
          <p:cNvSpPr/>
          <p:nvPr/>
        </p:nvSpPr>
        <p:spPr>
          <a:xfrm>
            <a:off x="6353175" y="1219200"/>
            <a:ext cx="1781175" cy="698500"/>
          </a:xfrm>
          <a:prstGeom prst="rect">
            <a:avLst/>
          </a:prstGeom>
          <a:solidFill>
            <a:srgbClr val="009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6000" b="1" dirty="0"/>
              <a:t>4</a:t>
            </a:r>
            <a:endParaRPr lang="zh-CN" altLang="en-US" sz="6000" b="1" dirty="0"/>
          </a:p>
        </p:txBody>
      </p:sp>
      <p:sp>
        <p:nvSpPr>
          <p:cNvPr id="18438" name="TextBox 5"/>
          <p:cNvSpPr txBox="1">
            <a:spLocks noChangeArrowheads="1"/>
          </p:cNvSpPr>
          <p:nvPr/>
        </p:nvSpPr>
        <p:spPr bwMode="auto">
          <a:xfrm>
            <a:off x="1036638" y="508000"/>
            <a:ext cx="17240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000">
                <a:latin typeface="汉仪颜楷繁"/>
              </a:rPr>
              <a:t>家庭篇</a:t>
            </a:r>
          </a:p>
        </p:txBody>
      </p:sp>
      <p:sp>
        <p:nvSpPr>
          <p:cNvPr id="18439" name="TextBox 6"/>
          <p:cNvSpPr txBox="1">
            <a:spLocks noChangeArrowheads="1"/>
          </p:cNvSpPr>
          <p:nvPr/>
        </p:nvSpPr>
        <p:spPr bwMode="auto">
          <a:xfrm>
            <a:off x="2819400" y="508000"/>
            <a:ext cx="17240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000">
                <a:latin typeface="汉仪颜楷繁"/>
              </a:rPr>
              <a:t>求学篇</a:t>
            </a:r>
          </a:p>
        </p:txBody>
      </p:sp>
      <p:sp>
        <p:nvSpPr>
          <p:cNvPr id="18440" name="TextBox 7"/>
          <p:cNvSpPr txBox="1">
            <a:spLocks noChangeArrowheads="1"/>
          </p:cNvSpPr>
          <p:nvPr/>
        </p:nvSpPr>
        <p:spPr bwMode="auto">
          <a:xfrm>
            <a:off x="4600575" y="508000"/>
            <a:ext cx="17240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000">
                <a:latin typeface="汉仪颜楷繁"/>
              </a:rPr>
              <a:t>工作篇</a:t>
            </a:r>
          </a:p>
        </p:txBody>
      </p:sp>
      <p:sp>
        <p:nvSpPr>
          <p:cNvPr id="18441" name="TextBox 8"/>
          <p:cNvSpPr txBox="1">
            <a:spLocks noChangeArrowheads="1"/>
          </p:cNvSpPr>
          <p:nvPr/>
        </p:nvSpPr>
        <p:spPr bwMode="auto">
          <a:xfrm>
            <a:off x="6381750" y="508000"/>
            <a:ext cx="17240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汉仪颜楷繁"/>
              </a:rPr>
              <a:t>感恩篇</a:t>
            </a:r>
          </a:p>
        </p:txBody>
      </p:sp>
      <p:sp>
        <p:nvSpPr>
          <p:cNvPr id="18442" name="矩形 13"/>
          <p:cNvSpPr>
            <a:spLocks noChangeArrowheads="1"/>
          </p:cNvSpPr>
          <p:nvPr/>
        </p:nvSpPr>
        <p:spPr bwMode="auto">
          <a:xfrm>
            <a:off x="2967038" y="2279650"/>
            <a:ext cx="5262562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zh-CN" sz="4400" b="1">
                <a:latin typeface="汉仪颜楷繁"/>
              </a:rPr>
              <a:t>拥有自信</a:t>
            </a:r>
            <a:r>
              <a:rPr lang="en-US" altLang="zh-CN" sz="4400" b="1">
                <a:latin typeface="汉仪颜楷繁"/>
              </a:rPr>
              <a:t>  </a:t>
            </a:r>
            <a:r>
              <a:rPr lang="zh-CN" altLang="zh-CN" sz="4400" b="1">
                <a:latin typeface="汉仪颜楷繁"/>
              </a:rPr>
              <a:t>铭记美好</a:t>
            </a:r>
          </a:p>
        </p:txBody>
      </p:sp>
      <p:sp>
        <p:nvSpPr>
          <p:cNvPr id="16" name="椭圆 15"/>
          <p:cNvSpPr/>
          <p:nvPr/>
        </p:nvSpPr>
        <p:spPr>
          <a:xfrm>
            <a:off x="5634038" y="3121025"/>
            <a:ext cx="2514600" cy="2095500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师生情</a:t>
            </a:r>
          </a:p>
        </p:txBody>
      </p:sp>
      <p:sp>
        <p:nvSpPr>
          <p:cNvPr id="64" name="椭圆 63"/>
          <p:cNvSpPr/>
          <p:nvPr/>
        </p:nvSpPr>
        <p:spPr>
          <a:xfrm>
            <a:off x="3676650" y="3121025"/>
            <a:ext cx="2514600" cy="2095500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同窗情</a:t>
            </a:r>
          </a:p>
        </p:txBody>
      </p:sp>
      <p:sp>
        <p:nvSpPr>
          <p:cNvPr id="20" name="加号 19"/>
          <p:cNvSpPr/>
          <p:nvPr/>
        </p:nvSpPr>
        <p:spPr>
          <a:xfrm>
            <a:off x="5641975" y="3935413"/>
            <a:ext cx="560388" cy="466725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2684463" y="1651000"/>
            <a:ext cx="4608512" cy="186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1500">
                <a:latin typeface="汉仪颜楷繁"/>
              </a:rPr>
              <a:t>谢谢！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181</Words>
  <Application>Microsoft Office PowerPoint</Application>
  <PresentationFormat>全屏显示(16:10)</PresentationFormat>
  <Paragraphs>60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Calibri</vt:lpstr>
      <vt:lpstr>汉仪颜楷繁</vt:lpstr>
      <vt:lpstr>微软雅黑</vt:lpstr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微软用户</cp:lastModifiedBy>
  <cp:revision>47</cp:revision>
  <cp:lastPrinted>1601-01-01T00:00:00Z</cp:lastPrinted>
  <dcterms:created xsi:type="dcterms:W3CDTF">1601-01-01T00:00:00Z</dcterms:created>
  <dcterms:modified xsi:type="dcterms:W3CDTF">2012-10-01T03:19:35Z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