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76" r:id="rId12"/>
    <p:sldId id="270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4AE460-738E-45A2-8E0E-4AD46C83186C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76"/>
            <p14:sldId id="270"/>
            <p14:sldId id="266"/>
            <p14:sldId id="267"/>
            <p14:sldId id="268"/>
            <p14:sldId id="269"/>
            <p14:sldId id="271"/>
            <p14:sldId id="272"/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Write a Professional 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Ahmed Gouda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956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History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63948" y="1074263"/>
            <a:ext cx="5543888" cy="5077623"/>
          </a:xfrm>
        </p:spPr>
        <p:txBody>
          <a:bodyPr/>
          <a:lstStyle/>
          <a:p>
            <a:r>
              <a:rPr lang="en-US" dirty="0"/>
              <a:t>Start with the most recent</a:t>
            </a:r>
          </a:p>
          <a:p>
            <a:r>
              <a:rPr lang="en-US" dirty="0"/>
              <a:t>Employer name</a:t>
            </a:r>
          </a:p>
          <a:p>
            <a:r>
              <a:rPr lang="en-US" dirty="0"/>
              <a:t>Position title</a:t>
            </a:r>
          </a:p>
          <a:p>
            <a:r>
              <a:rPr lang="en-US" dirty="0"/>
              <a:t>Time interval (month/Year)</a:t>
            </a:r>
          </a:p>
          <a:p>
            <a:r>
              <a:rPr lang="en-US" dirty="0"/>
              <a:t>Responsibilities (optional)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900000">
            <a:off x="225071" y="112971"/>
            <a:ext cx="3460955" cy="8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How should you organize your CV</a:t>
            </a:r>
          </a:p>
        </p:txBody>
      </p:sp>
    </p:spTree>
    <p:extLst>
      <p:ext uri="{BB962C8B-B14F-4D97-AF65-F5344CB8AC3E}">
        <p14:creationId xmlns:p14="http://schemas.microsoft.com/office/powerpoint/2010/main" val="25425845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Certifications and Training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225454" y="1422441"/>
            <a:ext cx="5789705" cy="5077623"/>
          </a:xfrm>
        </p:spPr>
        <p:txBody>
          <a:bodyPr>
            <a:normAutofit/>
          </a:bodyPr>
          <a:lstStyle/>
          <a:p>
            <a:r>
              <a:rPr lang="en-US" dirty="0" smtClean="0"/>
              <a:t>Training Courses</a:t>
            </a:r>
            <a:endParaRPr lang="en-US" dirty="0" smtClean="0"/>
          </a:p>
          <a:p>
            <a:pPr lvl="1"/>
            <a:r>
              <a:rPr lang="en-US" dirty="0" smtClean="0"/>
              <a:t>Start with the most recent</a:t>
            </a:r>
          </a:p>
          <a:p>
            <a:pPr lvl="1"/>
            <a:r>
              <a:rPr lang="en-US" dirty="0" smtClean="0"/>
              <a:t>Training Center name</a:t>
            </a:r>
          </a:p>
          <a:p>
            <a:pPr lvl="1"/>
            <a:r>
              <a:rPr lang="en-US" dirty="0" smtClean="0"/>
              <a:t>Time interval (month/Year)</a:t>
            </a:r>
          </a:p>
          <a:p>
            <a:pPr lvl="1"/>
            <a:r>
              <a:rPr lang="en-US" dirty="0" smtClean="0"/>
              <a:t>Brief description (optional)</a:t>
            </a:r>
          </a:p>
          <a:p>
            <a:r>
              <a:rPr lang="en-US" dirty="0" smtClean="0"/>
              <a:t>Certifications</a:t>
            </a:r>
          </a:p>
          <a:p>
            <a:pPr lvl="1"/>
            <a:r>
              <a:rPr lang="en-US" dirty="0" smtClean="0"/>
              <a:t>Start with the most recent</a:t>
            </a:r>
          </a:p>
          <a:p>
            <a:pPr lvl="1"/>
            <a:r>
              <a:rPr lang="en-US" dirty="0" smtClean="0"/>
              <a:t>Certification name</a:t>
            </a:r>
          </a:p>
          <a:p>
            <a:pPr lvl="1"/>
            <a:r>
              <a:rPr lang="en-US" dirty="0" smtClean="0"/>
              <a:t>Earned date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900000">
            <a:off x="225071" y="112971"/>
            <a:ext cx="3460955" cy="8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How should you organize your CV</a:t>
            </a:r>
          </a:p>
        </p:txBody>
      </p:sp>
    </p:spTree>
    <p:extLst>
      <p:ext uri="{BB962C8B-B14F-4D97-AF65-F5344CB8AC3E}">
        <p14:creationId xmlns:p14="http://schemas.microsoft.com/office/powerpoint/2010/main" val="33689945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Technical and Interpersonal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38108" y="603208"/>
            <a:ext cx="4658735" cy="60960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Technical Skills</a:t>
            </a:r>
          </a:p>
          <a:p>
            <a:pPr lvl="1"/>
            <a:r>
              <a:rPr lang="en-US" dirty="0" smtClean="0"/>
              <a:t>Programming language</a:t>
            </a:r>
          </a:p>
          <a:p>
            <a:pPr lvl="1"/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IDEs</a:t>
            </a:r>
          </a:p>
          <a:p>
            <a:pPr lvl="1"/>
            <a:r>
              <a:rPr lang="en-US" dirty="0" smtClean="0"/>
              <a:t>Technology related</a:t>
            </a:r>
          </a:p>
          <a:p>
            <a:r>
              <a:rPr lang="en-US" dirty="0" smtClean="0"/>
              <a:t>Interpersonal Skills</a:t>
            </a:r>
          </a:p>
          <a:p>
            <a:pPr lvl="1"/>
            <a:r>
              <a:rPr lang="en-US" dirty="0" smtClean="0"/>
              <a:t>Goal oriented</a:t>
            </a:r>
          </a:p>
          <a:p>
            <a:pPr lvl="1"/>
            <a:r>
              <a:rPr lang="en-US" dirty="0" smtClean="0"/>
              <a:t>IQ score</a:t>
            </a:r>
          </a:p>
          <a:p>
            <a:pPr lvl="1"/>
            <a:r>
              <a:rPr lang="en-US" dirty="0" smtClean="0"/>
              <a:t>Communication and Presentation</a:t>
            </a:r>
          </a:p>
          <a:p>
            <a:pPr lvl="1"/>
            <a:r>
              <a:rPr lang="en-US" dirty="0" smtClean="0"/>
              <a:t>Work under pressure</a:t>
            </a:r>
          </a:p>
          <a:p>
            <a:r>
              <a:rPr lang="en-US" dirty="0" smtClean="0"/>
              <a:t>Language Skills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900000">
            <a:off x="225071" y="112971"/>
            <a:ext cx="3460955" cy="8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How should you organize your CV</a:t>
            </a:r>
          </a:p>
        </p:txBody>
      </p:sp>
    </p:spTree>
    <p:extLst>
      <p:ext uri="{BB962C8B-B14F-4D97-AF65-F5344CB8AC3E}">
        <p14:creationId xmlns:p14="http://schemas.microsoft.com/office/powerpoint/2010/main" val="37294351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Thesis</a:t>
            </a:r>
          </a:p>
          <a:p>
            <a:r>
              <a:rPr lang="en-US" dirty="0" smtClean="0"/>
              <a:t>White paper</a:t>
            </a:r>
          </a:p>
          <a:p>
            <a:r>
              <a:rPr lang="en-US" dirty="0" smtClean="0"/>
              <a:t>Articles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Write a title and a brief description for each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900000">
            <a:off x="225071" y="112971"/>
            <a:ext cx="3460955" cy="8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How should you organize your CV</a:t>
            </a:r>
          </a:p>
        </p:txBody>
      </p:sp>
    </p:spTree>
    <p:extLst>
      <p:ext uri="{BB962C8B-B14F-4D97-AF65-F5344CB8AC3E}">
        <p14:creationId xmlns:p14="http://schemas.microsoft.com/office/powerpoint/2010/main" val="34222883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808891" y="3056267"/>
            <a:ext cx="5342987" cy="1695631"/>
          </a:xfrm>
        </p:spPr>
        <p:txBody>
          <a:bodyPr>
            <a:normAutofit/>
          </a:bodyPr>
          <a:lstStyle/>
          <a:p>
            <a:r>
              <a:rPr lang="en-US" dirty="0" smtClean="0"/>
              <a:t>Awards &amp;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Award/Activity Title</a:t>
            </a:r>
          </a:p>
          <a:p>
            <a:r>
              <a:rPr lang="en-US" dirty="0" smtClean="0"/>
              <a:t>Year Granted</a:t>
            </a:r>
          </a:p>
          <a:p>
            <a:r>
              <a:rPr lang="en-US" dirty="0" smtClean="0"/>
              <a:t>Authority</a:t>
            </a:r>
          </a:p>
          <a:p>
            <a:r>
              <a:rPr lang="en-US" dirty="0" smtClean="0"/>
              <a:t>Description (optional)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900000">
            <a:off x="225071" y="112971"/>
            <a:ext cx="3460955" cy="8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How should you organize your CV</a:t>
            </a:r>
          </a:p>
        </p:txBody>
      </p:sp>
    </p:spTree>
    <p:extLst>
      <p:ext uri="{BB962C8B-B14F-4D97-AF65-F5344CB8AC3E}">
        <p14:creationId xmlns:p14="http://schemas.microsoft.com/office/powerpoint/2010/main" val="7310059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57158" y="733200"/>
            <a:ext cx="4658735" cy="56938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Attended events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Location</a:t>
            </a:r>
          </a:p>
          <a:p>
            <a:r>
              <a:rPr lang="en-US" dirty="0" smtClean="0"/>
              <a:t>Research interests</a:t>
            </a:r>
          </a:p>
          <a:p>
            <a:pPr lvl="1"/>
            <a:r>
              <a:rPr lang="en-US" dirty="0" smtClean="0"/>
              <a:t>Web Based Systems</a:t>
            </a:r>
          </a:p>
          <a:p>
            <a:pPr lvl="1"/>
            <a:r>
              <a:rPr lang="en-US" dirty="0" smtClean="0"/>
              <a:t>Robotics</a:t>
            </a:r>
          </a:p>
          <a:p>
            <a:r>
              <a:rPr lang="en-US" dirty="0" smtClean="0"/>
              <a:t>General interests </a:t>
            </a:r>
          </a:p>
          <a:p>
            <a:pPr lvl="1"/>
            <a:r>
              <a:rPr lang="en-US" dirty="0" smtClean="0"/>
              <a:t>Drawing paintings</a:t>
            </a:r>
          </a:p>
          <a:p>
            <a:pPr lvl="1"/>
            <a:r>
              <a:rPr lang="en-US" dirty="0" smtClean="0"/>
              <a:t>Solving puzzles</a:t>
            </a:r>
            <a:endParaRPr lang="en-US" dirty="0"/>
          </a:p>
          <a:p>
            <a:pPr lvl="1"/>
            <a:r>
              <a:rPr lang="en-US" dirty="0" smtClean="0"/>
              <a:t>Reading novels</a:t>
            </a:r>
          </a:p>
          <a:p>
            <a:r>
              <a:rPr lang="en-US" dirty="0" smtClean="0"/>
              <a:t>Last updated date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900000">
            <a:off x="225071" y="112971"/>
            <a:ext cx="3460955" cy="8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How should you organize your CV</a:t>
            </a:r>
          </a:p>
        </p:txBody>
      </p:sp>
    </p:spTree>
    <p:extLst>
      <p:ext uri="{BB962C8B-B14F-4D97-AF65-F5344CB8AC3E}">
        <p14:creationId xmlns:p14="http://schemas.microsoft.com/office/powerpoint/2010/main" val="34433538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Things you should avoid in your </a:t>
            </a:r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313600" y="794307"/>
            <a:ext cx="5053670" cy="5968587"/>
          </a:xfrm>
        </p:spPr>
        <p:txBody>
          <a:bodyPr>
            <a:normAutofit fontScale="77500" lnSpcReduction="20000"/>
          </a:bodyPr>
          <a:lstStyle/>
          <a:p>
            <a:pPr marL="594360" indent="-4572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en-US" dirty="0" smtClean="0"/>
              <a:t>ID number</a:t>
            </a:r>
          </a:p>
          <a:p>
            <a:pPr marL="594360" indent="-4572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en-US" dirty="0" smtClean="0"/>
              <a:t>Personal photo</a:t>
            </a:r>
            <a:endParaRPr lang="en-US" dirty="0"/>
          </a:p>
          <a:p>
            <a:pPr marL="594360" indent="-4572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en-US" dirty="0"/>
              <a:t>Irrelevant awards, </a:t>
            </a:r>
            <a:r>
              <a:rPr lang="en-US" dirty="0" smtClean="0"/>
              <a:t>publications, </a:t>
            </a:r>
            <a:r>
              <a:rPr lang="en-US" dirty="0"/>
              <a:t>&amp; memberships</a:t>
            </a:r>
          </a:p>
          <a:p>
            <a:pPr marL="594360" indent="-4572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en-US" dirty="0"/>
              <a:t>Travel history</a:t>
            </a:r>
          </a:p>
          <a:p>
            <a:pPr marL="594360" indent="-4572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en-US" dirty="0"/>
              <a:t>Previous pay rates</a:t>
            </a:r>
          </a:p>
          <a:p>
            <a:pPr marL="594360" indent="-4572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en-US" dirty="0"/>
              <a:t>Reasons for leaving previous </a:t>
            </a:r>
            <a:r>
              <a:rPr lang="en-US" dirty="0" smtClean="0"/>
              <a:t>jobs</a:t>
            </a:r>
          </a:p>
          <a:p>
            <a:pPr marL="594360" indent="-4572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en-US" dirty="0"/>
              <a:t>Typing &amp; grammar </a:t>
            </a:r>
            <a:r>
              <a:rPr lang="en-US" dirty="0" smtClean="0"/>
              <a:t>errors</a:t>
            </a:r>
          </a:p>
          <a:p>
            <a:pPr marL="594360" indent="-4572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en-US" dirty="0"/>
              <a:t>Lengthy descriptions</a:t>
            </a:r>
          </a:p>
          <a:p>
            <a:pPr marL="594360" indent="-4572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en-US" dirty="0"/>
              <a:t>The words “References available upon request”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480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employers look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0463" y="1024770"/>
            <a:ext cx="5161433" cy="5077623"/>
          </a:xfrm>
        </p:spPr>
        <p:txBody>
          <a:bodyPr/>
          <a:lstStyle/>
          <a:p>
            <a:r>
              <a:rPr lang="en-US" dirty="0"/>
              <a:t>Signs of </a:t>
            </a:r>
            <a:r>
              <a:rPr lang="en-US" dirty="0" smtClean="0"/>
              <a:t>achievements</a:t>
            </a:r>
          </a:p>
          <a:p>
            <a:r>
              <a:rPr lang="en-US" dirty="0"/>
              <a:t>Patterns of stability &amp; career </a:t>
            </a:r>
            <a:r>
              <a:rPr lang="en-US" dirty="0" smtClean="0"/>
              <a:t>direction</a:t>
            </a:r>
          </a:p>
          <a:p>
            <a:r>
              <a:rPr lang="en-US" dirty="0"/>
              <a:t>Professional </a:t>
            </a:r>
            <a:r>
              <a:rPr lang="en-US" dirty="0" smtClean="0"/>
              <a:t>presentation of your 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430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Ensure that your CV is neat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35157" y="993647"/>
            <a:ext cx="4960344" cy="537693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Recommended fonts</a:t>
            </a:r>
          </a:p>
          <a:p>
            <a:pPr lvl="1"/>
            <a:r>
              <a:rPr lang="en-US" dirty="0" smtClean="0"/>
              <a:t>Calibri</a:t>
            </a:r>
          </a:p>
          <a:p>
            <a:pPr lvl="1"/>
            <a:r>
              <a:rPr lang="en-US" dirty="0" smtClean="0"/>
              <a:t>Tahoma</a:t>
            </a:r>
          </a:p>
          <a:p>
            <a:pPr lvl="1"/>
            <a:r>
              <a:rPr lang="en-US" dirty="0" smtClean="0"/>
              <a:t>Times new Roman</a:t>
            </a:r>
          </a:p>
          <a:p>
            <a:r>
              <a:rPr lang="en-US" dirty="0" smtClean="0"/>
              <a:t>Use one or two fonts only</a:t>
            </a:r>
          </a:p>
          <a:p>
            <a:r>
              <a:rPr lang="en-US" dirty="0" smtClean="0"/>
              <a:t>Use bullets, but don’t overuse them</a:t>
            </a:r>
          </a:p>
          <a:p>
            <a:r>
              <a:rPr lang="en-US" dirty="0" smtClean="0"/>
              <a:t>Recommended font size 12, don’t use smaller than 10.</a:t>
            </a:r>
          </a:p>
          <a:p>
            <a:r>
              <a:rPr lang="en-US" dirty="0" smtClean="0"/>
              <a:t>Print in high quality, white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41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Recruitment agencies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260382" y="737213"/>
            <a:ext cx="5175870" cy="585554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American Chamber</a:t>
            </a:r>
          </a:p>
          <a:p>
            <a:r>
              <a:rPr lang="en-US" dirty="0" smtClean="0"/>
              <a:t>Egypt IT Jobs</a:t>
            </a:r>
          </a:p>
          <a:p>
            <a:r>
              <a:rPr lang="en-US" dirty="0" smtClean="0"/>
              <a:t>Jobs in Egypt</a:t>
            </a:r>
          </a:p>
          <a:p>
            <a:r>
              <a:rPr lang="en-US" dirty="0" smtClean="0"/>
              <a:t>Master HR</a:t>
            </a:r>
          </a:p>
          <a:p>
            <a:r>
              <a:rPr lang="en-US" dirty="0" smtClean="0"/>
              <a:t>Mea-IT</a:t>
            </a:r>
          </a:p>
          <a:p>
            <a:endParaRPr lang="en-US" dirty="0" smtClean="0"/>
          </a:p>
          <a:p>
            <a:r>
              <a:rPr lang="en-US" dirty="0" smtClean="0"/>
              <a:t>Rename your CV file to be your full name</a:t>
            </a:r>
          </a:p>
          <a:p>
            <a:r>
              <a:rPr lang="en-US" dirty="0" smtClean="0"/>
              <a:t>Enter a job code and\or job title in the email subject</a:t>
            </a:r>
          </a:p>
          <a:p>
            <a:r>
              <a:rPr lang="en-US" dirty="0" smtClean="0"/>
              <a:t>Write the following in the email body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Dear Sir/Madam,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Kindly find my resume in the attachments.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Regards,</a:t>
            </a:r>
          </a:p>
        </p:txBody>
      </p:sp>
    </p:spTree>
    <p:extLst>
      <p:ext uri="{BB962C8B-B14F-4D97-AF65-F5344CB8AC3E}">
        <p14:creationId xmlns:p14="http://schemas.microsoft.com/office/powerpoint/2010/main" val="29727349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125150" y="1525313"/>
            <a:ext cx="5436125" cy="5433640"/>
          </a:xfrm>
        </p:spPr>
        <p:txBody>
          <a:bodyPr>
            <a:normAutofit/>
          </a:bodyPr>
          <a:lstStyle/>
          <a:p>
            <a:r>
              <a:rPr lang="en-US" dirty="0" smtClean="0"/>
              <a:t>What is a CV?</a:t>
            </a:r>
          </a:p>
          <a:p>
            <a:r>
              <a:rPr lang="en-US" dirty="0"/>
              <a:t>How should you organize your </a:t>
            </a:r>
            <a:r>
              <a:rPr lang="en-US" dirty="0" smtClean="0"/>
              <a:t>CV</a:t>
            </a:r>
          </a:p>
          <a:p>
            <a:r>
              <a:rPr lang="en-US" dirty="0"/>
              <a:t>Things you should avoid in your CV</a:t>
            </a:r>
          </a:p>
          <a:p>
            <a:r>
              <a:rPr lang="en-US" dirty="0"/>
              <a:t>Things employers look for </a:t>
            </a:r>
          </a:p>
          <a:p>
            <a:r>
              <a:rPr lang="en-US" dirty="0"/>
              <a:t>Ensure that your CV is </a:t>
            </a:r>
            <a:r>
              <a:rPr lang="en-US" dirty="0" smtClean="0"/>
              <a:t>neat</a:t>
            </a:r>
          </a:p>
          <a:p>
            <a:r>
              <a:rPr lang="en-US" dirty="0" smtClean="0"/>
              <a:t>Recruitment agencies</a:t>
            </a:r>
          </a:p>
          <a:p>
            <a:r>
              <a:rPr lang="en-US" dirty="0" smtClean="0"/>
              <a:t>Write your CV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965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CV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for the workshop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4761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129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CV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0799" y="1022217"/>
            <a:ext cx="5141711" cy="5077623"/>
          </a:xfrm>
        </p:spPr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a written profile of your professional </a:t>
            </a:r>
            <a:r>
              <a:rPr lang="en-US" dirty="0" smtClean="0"/>
              <a:t>qualifications</a:t>
            </a:r>
          </a:p>
          <a:p>
            <a:r>
              <a:rPr lang="en-US" altLang="zh-TW" dirty="0" smtClean="0"/>
              <a:t>Prepared </a:t>
            </a:r>
            <a:r>
              <a:rPr lang="en-US" altLang="zh-TW" dirty="0"/>
              <a:t>by an applicant seeking employment</a:t>
            </a:r>
            <a:endParaRPr lang="en-US" dirty="0" smtClean="0"/>
          </a:p>
          <a:p>
            <a:r>
              <a:rPr lang="en-US" dirty="0" smtClean="0"/>
              <a:t>Multiple versions</a:t>
            </a:r>
          </a:p>
          <a:p>
            <a:r>
              <a:rPr lang="en-US" dirty="0" smtClean="0"/>
              <a:t>It might be called Resume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672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should you organize your </a:t>
            </a:r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2915638" y="1765341"/>
            <a:ext cx="6084119" cy="50776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Name &amp; Contact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Personal Information</a:t>
            </a:r>
          </a:p>
          <a:p>
            <a:r>
              <a:rPr lang="en-US" dirty="0" smtClean="0"/>
              <a:t>Career Objective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Experiences</a:t>
            </a:r>
          </a:p>
          <a:p>
            <a:r>
              <a:rPr lang="en-US" dirty="0" smtClean="0"/>
              <a:t>Career </a:t>
            </a:r>
            <a:r>
              <a:rPr lang="en-US" dirty="0" smtClean="0"/>
              <a:t>History</a:t>
            </a:r>
          </a:p>
          <a:p>
            <a:r>
              <a:rPr lang="en-US" dirty="0"/>
              <a:t>Certifications and Training Courses</a:t>
            </a:r>
            <a:endParaRPr lang="en-US" dirty="0" smtClean="0"/>
          </a:p>
          <a:p>
            <a:r>
              <a:rPr lang="en-US" dirty="0" smtClean="0"/>
              <a:t>Technical and Interpersonal Skills</a:t>
            </a:r>
          </a:p>
          <a:p>
            <a:r>
              <a:rPr lang="en-US" dirty="0" smtClean="0"/>
              <a:t>Publications</a:t>
            </a:r>
          </a:p>
          <a:p>
            <a:r>
              <a:rPr lang="en-US" dirty="0" smtClean="0"/>
              <a:t>Awards </a:t>
            </a:r>
            <a:r>
              <a:rPr lang="en-US" dirty="0"/>
              <a:t>&amp; Activities</a:t>
            </a:r>
          </a:p>
          <a:p>
            <a:r>
              <a:rPr lang="en-US" dirty="0" smtClean="0"/>
              <a:t>Other Info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474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 &amp; Contact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320922" y="1492600"/>
            <a:ext cx="4658735" cy="507762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Your Name </a:t>
            </a:r>
          </a:p>
          <a:p>
            <a:pPr lvl="1"/>
            <a:r>
              <a:rPr lang="en-US" dirty="0" smtClean="0"/>
              <a:t>in the top and in boldface</a:t>
            </a:r>
          </a:p>
          <a:p>
            <a:r>
              <a:rPr lang="en-US" dirty="0" smtClean="0"/>
              <a:t>Address </a:t>
            </a:r>
          </a:p>
          <a:p>
            <a:pPr lvl="1"/>
            <a:r>
              <a:rPr lang="en-US" dirty="0" smtClean="0"/>
              <a:t>Residence </a:t>
            </a:r>
          </a:p>
          <a:p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Includes your name</a:t>
            </a:r>
          </a:p>
          <a:p>
            <a:r>
              <a:rPr lang="en-US" dirty="0" smtClean="0"/>
              <a:t>Phone number</a:t>
            </a:r>
          </a:p>
          <a:p>
            <a:pPr lvl="1"/>
            <a:r>
              <a:rPr lang="en-US" dirty="0" smtClean="0"/>
              <a:t>Preferred pattern 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sz="1900" dirty="0" smtClean="0"/>
              <a:t>+X(XXX) XXX-XXXX</a:t>
            </a:r>
          </a:p>
          <a:p>
            <a:pPr lvl="1"/>
            <a:r>
              <a:rPr lang="en-US" dirty="0" smtClean="0"/>
              <a:t>Write only one mobile </a:t>
            </a:r>
          </a:p>
          <a:p>
            <a:pPr lvl="1"/>
            <a:r>
              <a:rPr lang="en-US" dirty="0" smtClean="0"/>
              <a:t>Land number is optional 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900000">
            <a:off x="225071" y="112971"/>
            <a:ext cx="3460955" cy="8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How should you organize your CV</a:t>
            </a:r>
          </a:p>
        </p:txBody>
      </p:sp>
    </p:spTree>
    <p:extLst>
      <p:ext uri="{BB962C8B-B14F-4D97-AF65-F5344CB8AC3E}">
        <p14:creationId xmlns:p14="http://schemas.microsoft.com/office/powerpoint/2010/main" val="40026213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750151" y="3011194"/>
            <a:ext cx="5249661" cy="1695631"/>
          </a:xfrm>
        </p:spPr>
        <p:txBody>
          <a:bodyPr/>
          <a:lstStyle/>
          <a:p>
            <a:r>
              <a:rPr lang="en-US" dirty="0" smtClean="0"/>
              <a:t>Personal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Military </a:t>
            </a:r>
            <a:r>
              <a:rPr lang="en-US" altLang="zh-TW" dirty="0" smtClean="0"/>
              <a:t>Service Status</a:t>
            </a:r>
          </a:p>
          <a:p>
            <a:r>
              <a:rPr lang="en-US" altLang="zh-TW" dirty="0" smtClean="0"/>
              <a:t>Date of Birth</a:t>
            </a:r>
          </a:p>
          <a:p>
            <a:r>
              <a:rPr lang="en-US" altLang="zh-TW" dirty="0" smtClean="0"/>
              <a:t>Marital Status</a:t>
            </a:r>
          </a:p>
          <a:p>
            <a:r>
              <a:rPr lang="en-US" altLang="zh-TW" dirty="0" smtClean="0"/>
              <a:t>Gender</a:t>
            </a:r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Driving License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900000">
            <a:off x="225071" y="112971"/>
            <a:ext cx="3460955" cy="8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How should you organize your CV</a:t>
            </a:r>
          </a:p>
        </p:txBody>
      </p:sp>
    </p:spTree>
    <p:extLst>
      <p:ext uri="{BB962C8B-B14F-4D97-AF65-F5344CB8AC3E}">
        <p14:creationId xmlns:p14="http://schemas.microsoft.com/office/powerpoint/2010/main" val="38455992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Clear, concise, and targeted to your career goal</a:t>
            </a:r>
          </a:p>
          <a:p>
            <a:r>
              <a:rPr lang="en-US" dirty="0" smtClean="0"/>
              <a:t>If you want to have more than one career option you should develop multiple CVs</a:t>
            </a:r>
          </a:p>
          <a:p>
            <a:r>
              <a:rPr lang="en-US" dirty="0" smtClean="0"/>
              <a:t>Should include </a:t>
            </a:r>
          </a:p>
          <a:p>
            <a:pPr lvl="1"/>
            <a:r>
              <a:rPr lang="en-US" dirty="0" smtClean="0"/>
              <a:t>Desired position</a:t>
            </a:r>
          </a:p>
          <a:p>
            <a:pPr lvl="1"/>
            <a:r>
              <a:rPr lang="en-US" dirty="0" smtClean="0"/>
              <a:t>Employment type</a:t>
            </a:r>
          </a:p>
          <a:p>
            <a:pPr lvl="1"/>
            <a:r>
              <a:rPr lang="en-US" dirty="0" smtClean="0"/>
              <a:t>Organization type</a:t>
            </a:r>
          </a:p>
          <a:p>
            <a:pPr lvl="1"/>
            <a:r>
              <a:rPr lang="en-US" dirty="0" smtClean="0"/>
              <a:t>Experience, and Skills offered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900000">
            <a:off x="225071" y="112971"/>
            <a:ext cx="3460955" cy="8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How should you organize your CV</a:t>
            </a:r>
          </a:p>
        </p:txBody>
      </p:sp>
    </p:spTree>
    <p:extLst>
      <p:ext uri="{BB962C8B-B14F-4D97-AF65-F5344CB8AC3E}">
        <p14:creationId xmlns:p14="http://schemas.microsoft.com/office/powerpoint/2010/main" val="7303014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184213" y="756255"/>
            <a:ext cx="5441769" cy="58907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Start with the most recent academic degree</a:t>
            </a:r>
          </a:p>
          <a:p>
            <a:r>
              <a:rPr lang="en-US" dirty="0" smtClean="0"/>
              <a:t>For each degree</a:t>
            </a:r>
          </a:p>
          <a:p>
            <a:pPr lvl="1"/>
            <a:r>
              <a:rPr lang="en-US" dirty="0" smtClean="0"/>
              <a:t>Degree name</a:t>
            </a:r>
          </a:p>
          <a:p>
            <a:pPr lvl="1"/>
            <a:r>
              <a:rPr lang="en-US" dirty="0" smtClean="0"/>
              <a:t>University </a:t>
            </a:r>
            <a:r>
              <a:rPr lang="en-US" dirty="0" smtClean="0"/>
              <a:t>name / Department</a:t>
            </a:r>
            <a:endParaRPr lang="en-US" dirty="0" smtClean="0"/>
          </a:p>
          <a:p>
            <a:pPr lvl="1"/>
            <a:r>
              <a:rPr lang="en-US" dirty="0" smtClean="0"/>
              <a:t>Year of graduation</a:t>
            </a:r>
          </a:p>
          <a:p>
            <a:pPr lvl="1"/>
            <a:r>
              <a:rPr lang="en-US" dirty="0" smtClean="0"/>
              <a:t>Cumulative grade or GPA</a:t>
            </a:r>
          </a:p>
          <a:p>
            <a:r>
              <a:rPr lang="en-US" dirty="0" smtClean="0"/>
              <a:t>Don’t include high school</a:t>
            </a:r>
          </a:p>
          <a:p>
            <a:r>
              <a:rPr lang="en-US" dirty="0" smtClean="0"/>
              <a:t>Don’t include Graduation project grade</a:t>
            </a:r>
          </a:p>
          <a:p>
            <a:r>
              <a:rPr lang="en-US" dirty="0" smtClean="0"/>
              <a:t>If you are currently working in a degree</a:t>
            </a:r>
          </a:p>
          <a:p>
            <a:pPr lvl="1"/>
            <a:r>
              <a:rPr lang="en-US" dirty="0" smtClean="0"/>
              <a:t>In progress</a:t>
            </a:r>
          </a:p>
          <a:p>
            <a:pPr lvl="1"/>
            <a:r>
              <a:rPr lang="en-US" dirty="0" smtClean="0"/>
              <a:t>Expected graduation date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900000">
            <a:off x="225071" y="112971"/>
            <a:ext cx="3460955" cy="8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How should you organize your CV</a:t>
            </a:r>
          </a:p>
        </p:txBody>
      </p:sp>
    </p:spTree>
    <p:extLst>
      <p:ext uri="{BB962C8B-B14F-4D97-AF65-F5344CB8AC3E}">
        <p14:creationId xmlns:p14="http://schemas.microsoft.com/office/powerpoint/2010/main" val="37663104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225454" y="1422441"/>
            <a:ext cx="5789705" cy="5077623"/>
          </a:xfrm>
        </p:spPr>
        <p:txBody>
          <a:bodyPr>
            <a:normAutofit/>
          </a:bodyPr>
          <a:lstStyle/>
          <a:p>
            <a:r>
              <a:rPr lang="en-US" dirty="0" smtClean="0"/>
              <a:t>Your Projects</a:t>
            </a:r>
            <a:endParaRPr lang="en-US" dirty="0" smtClean="0"/>
          </a:p>
          <a:p>
            <a:pPr lvl="1"/>
            <a:r>
              <a:rPr lang="en-US" dirty="0" smtClean="0"/>
              <a:t>Start with the most recent</a:t>
            </a:r>
          </a:p>
          <a:p>
            <a:pPr lvl="1"/>
            <a:r>
              <a:rPr lang="en-US" dirty="0" smtClean="0"/>
              <a:t>Project </a:t>
            </a: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Involved technologies</a:t>
            </a:r>
            <a:endParaRPr lang="en-US" dirty="0" smtClean="0"/>
          </a:p>
          <a:p>
            <a:pPr lvl="1"/>
            <a:r>
              <a:rPr lang="en-US" dirty="0" smtClean="0"/>
              <a:t>Brief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900000">
            <a:off x="225071" y="112971"/>
            <a:ext cx="3460955" cy="8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How should you organize your CV</a:t>
            </a:r>
          </a:p>
        </p:txBody>
      </p:sp>
    </p:spTree>
    <p:extLst>
      <p:ext uri="{BB962C8B-B14F-4D97-AF65-F5344CB8AC3E}">
        <p14:creationId xmlns:p14="http://schemas.microsoft.com/office/powerpoint/2010/main" val="19582293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TC101859865[[fn=Kilter]]</Template>
  <TotalTime>487</TotalTime>
  <Words>588</Words>
  <Application>Microsoft Office PowerPoint</Application>
  <PresentationFormat>On-screen Show (4:3)</PresentationFormat>
  <Paragraphs>173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Kilter</vt:lpstr>
      <vt:lpstr>How to Write a Professional CV</vt:lpstr>
      <vt:lpstr>Agenda</vt:lpstr>
      <vt:lpstr>What is a CV?</vt:lpstr>
      <vt:lpstr>How should you organize your CV</vt:lpstr>
      <vt:lpstr>Name &amp; Contact Information</vt:lpstr>
      <vt:lpstr>Personal Information</vt:lpstr>
      <vt:lpstr>Career Objective</vt:lpstr>
      <vt:lpstr>Education</vt:lpstr>
      <vt:lpstr>Experiences</vt:lpstr>
      <vt:lpstr>Career History </vt:lpstr>
      <vt:lpstr>Certifications and Training Courses</vt:lpstr>
      <vt:lpstr>Technical and Interpersonal Skills</vt:lpstr>
      <vt:lpstr>Publications</vt:lpstr>
      <vt:lpstr>Awards &amp; Activities</vt:lpstr>
      <vt:lpstr>Other Info</vt:lpstr>
      <vt:lpstr>Things you should avoid in your CV</vt:lpstr>
      <vt:lpstr>Things employers look for</vt:lpstr>
      <vt:lpstr>Ensure that your CV is neat</vt:lpstr>
      <vt:lpstr>Recruitment agencies</vt:lpstr>
      <vt:lpstr>Write your CV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Professional CV</dc:title>
  <dc:creator>Ahmed Gouda</dc:creator>
  <cp:lastModifiedBy>Ahmed Gouda</cp:lastModifiedBy>
  <cp:revision>60</cp:revision>
  <dcterms:created xsi:type="dcterms:W3CDTF">2006-08-16T00:00:00Z</dcterms:created>
  <dcterms:modified xsi:type="dcterms:W3CDTF">2011-07-16T00:09:09Z</dcterms:modified>
</cp:coreProperties>
</file>