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934"/>
    <a:srgbClr val="4A91DC"/>
    <a:srgbClr val="F08F00"/>
    <a:srgbClr val="94C2CF"/>
    <a:srgbClr val="EB3B00"/>
    <a:srgbClr val="AC2D00"/>
    <a:srgbClr val="B42F00"/>
    <a:srgbClr val="C43300"/>
    <a:srgbClr val="A30905"/>
    <a:srgbClr val="E90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0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2CF"/>
          </a:solidFill>
          <a:ln>
            <a:solidFill>
              <a:srgbClr val="94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361040" cy="52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665826"/>
            <a:ext cx="2076450" cy="2020186"/>
          </a:xfrm>
          <a:prstGeom prst="rect">
            <a:avLst/>
          </a:prstGeom>
          <a:blipFill dpi="0" rotWithShape="1">
            <a:blip r:embed="rId1"/>
            <a:srcRect/>
            <a:tile tx="76200" ty="882650" sx="80000" sy="80000" flip="none" algn="ctr"/>
          </a:blipFill>
          <a:ln w="25400">
            <a:solidFill>
              <a:schemeClr val="bg1"/>
            </a:solidFill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570838">
            <a:off x="2425462" y="648424"/>
            <a:ext cx="7920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570838">
            <a:off x="675829" y="2340849"/>
            <a:ext cx="7920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670718"/>
            <a:ext cx="4536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新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浪微博：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           @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朱小小东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名称：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           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新浪微博版个人简历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申明：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            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所有母板、排版、图标均为亲自绘制、图形组合、均可以根据自己需求修改。版权所有哦。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如果你喜欢，请关注我的微博，微盘有更多分享内容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4364">
            <a:off x="683566" y="2612875"/>
            <a:ext cx="26400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267494"/>
            <a:ext cx="1260140" cy="126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 rot="16583165">
            <a:off x="3621052" y="3054235"/>
            <a:ext cx="589447" cy="368374"/>
          </a:xfrm>
          <a:prstGeom prst="triangle">
            <a:avLst>
              <a:gd name="adj" fmla="val 66781"/>
            </a:avLst>
          </a:prstGeom>
          <a:solidFill>
            <a:srgbClr val="E90E0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hidden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4152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等腰三角形 13"/>
          <p:cNvSpPr/>
          <p:nvPr/>
        </p:nvSpPr>
        <p:spPr>
          <a:xfrm rot="668338">
            <a:off x="3868331" y="744288"/>
            <a:ext cx="1604019" cy="1020094"/>
          </a:xfrm>
          <a:prstGeom prst="triangle">
            <a:avLst/>
          </a:prstGeom>
          <a:solidFill>
            <a:srgbClr val="BA0A0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668338">
            <a:off x="3698706" y="669764"/>
            <a:ext cx="1604019" cy="1020094"/>
          </a:xfrm>
          <a:prstGeom prst="triangle">
            <a:avLst/>
          </a:prstGeom>
          <a:solidFill>
            <a:srgbClr val="BA0A0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9800723">
            <a:off x="3731090" y="473700"/>
            <a:ext cx="1115914" cy="1085709"/>
          </a:xfrm>
          <a:prstGeom prst="triangle">
            <a:avLst/>
          </a:prstGeom>
          <a:solidFill>
            <a:srgbClr val="C50C0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886187">
            <a:off x="3724513" y="552276"/>
            <a:ext cx="544293" cy="574949"/>
          </a:xfrm>
          <a:prstGeom prst="triangle">
            <a:avLst/>
          </a:prstGeom>
          <a:solidFill>
            <a:srgbClr val="C50C0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3181778">
            <a:off x="3372676" y="917718"/>
            <a:ext cx="980574" cy="1333557"/>
          </a:xfrm>
          <a:prstGeom prst="triangle">
            <a:avLst>
              <a:gd name="adj" fmla="val 71452"/>
            </a:avLst>
          </a:prstGeom>
          <a:solidFill>
            <a:srgbClr val="A3090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891452">
            <a:off x="3551980" y="434213"/>
            <a:ext cx="368209" cy="777159"/>
          </a:xfrm>
          <a:prstGeom prst="triangle">
            <a:avLst/>
          </a:prstGeom>
          <a:solidFill>
            <a:srgbClr val="A30905">
              <a:alpha val="87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3504021" y="561114"/>
            <a:ext cx="1604019" cy="1020094"/>
          </a:xfrm>
          <a:prstGeom prst="triangle">
            <a:avLst/>
          </a:prstGeom>
          <a:solidFill>
            <a:srgbClr val="C50C0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 rot="12425359">
            <a:off x="3424228" y="1036226"/>
            <a:ext cx="504056" cy="1044263"/>
          </a:xfrm>
          <a:prstGeom prst="trapezoid">
            <a:avLst>
              <a:gd name="adj" fmla="val 20049"/>
            </a:avLst>
          </a:prstGeom>
          <a:solidFill>
            <a:srgbClr val="A3090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668338">
            <a:off x="4080087" y="794465"/>
            <a:ext cx="1604019" cy="1020094"/>
          </a:xfrm>
          <a:prstGeom prst="triangle">
            <a:avLst/>
          </a:prstGeom>
          <a:solidFill>
            <a:srgbClr val="C50C0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668338">
            <a:off x="4271208" y="985082"/>
            <a:ext cx="1604019" cy="1020094"/>
          </a:xfrm>
          <a:prstGeom prst="triangle">
            <a:avLst/>
          </a:prstGeom>
          <a:solidFill>
            <a:srgbClr val="F839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668338">
            <a:off x="4440124" y="1169348"/>
            <a:ext cx="1604019" cy="1020094"/>
          </a:xfrm>
          <a:prstGeom prst="triangle">
            <a:avLst/>
          </a:prstGeom>
          <a:solidFill>
            <a:srgbClr val="F839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668338">
            <a:off x="4584142" y="1285364"/>
            <a:ext cx="1604019" cy="1020094"/>
          </a:xfrm>
          <a:prstGeom prst="triangle">
            <a:avLst/>
          </a:prstGeom>
          <a:solidFill>
            <a:srgbClr val="F839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6085536">
            <a:off x="4113455" y="1016247"/>
            <a:ext cx="1805323" cy="1558329"/>
          </a:xfrm>
          <a:prstGeom prst="triangle">
            <a:avLst/>
          </a:prstGeom>
          <a:solidFill>
            <a:srgbClr val="E90E0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5559263">
            <a:off x="3722407" y="2011114"/>
            <a:ext cx="905897" cy="1195507"/>
          </a:xfrm>
          <a:prstGeom prst="triangle">
            <a:avLst/>
          </a:prstGeom>
          <a:solidFill>
            <a:srgbClr val="F839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668338">
            <a:off x="4786469" y="1504012"/>
            <a:ext cx="1604019" cy="1020094"/>
          </a:xfrm>
          <a:prstGeom prst="triangle">
            <a:avLst/>
          </a:prstGeom>
          <a:solidFill>
            <a:srgbClr val="F839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9685858">
            <a:off x="4167861" y="1639129"/>
            <a:ext cx="1291385" cy="1022754"/>
          </a:xfrm>
          <a:prstGeom prst="triangl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rgbClr val="F95F5A"/>
              </a:gs>
              <a:gs pos="100000">
                <a:srgbClr val="F84642"/>
              </a:gs>
            </a:gsLst>
            <a:lin ang="9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9685858">
            <a:off x="4041176" y="2372615"/>
            <a:ext cx="1291385" cy="1022754"/>
          </a:xfrm>
          <a:prstGeom prst="triangle">
            <a:avLst>
              <a:gd name="adj" fmla="val 5488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rgbClr val="F95F5A"/>
              </a:gs>
              <a:gs pos="100000">
                <a:srgbClr val="F84642"/>
              </a:gs>
            </a:gsLst>
            <a:lin ang="9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583165">
            <a:off x="2989215" y="2450759"/>
            <a:ext cx="1209479" cy="676744"/>
          </a:xfrm>
          <a:prstGeom prst="triangle">
            <a:avLst>
              <a:gd name="adj" fmla="val 51517"/>
            </a:avLst>
          </a:prstGeom>
          <a:solidFill>
            <a:srgbClr val="BA0A0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685858">
            <a:off x="4211815" y="2040974"/>
            <a:ext cx="1700597" cy="1629299"/>
          </a:xfrm>
          <a:prstGeom prst="triangl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rgbClr val="F95F5A"/>
              </a:gs>
              <a:gs pos="100000">
                <a:srgbClr val="F84642"/>
              </a:gs>
            </a:gsLst>
            <a:lin ang="9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4242151">
            <a:off x="3018137" y="3650179"/>
            <a:ext cx="544453" cy="145642"/>
          </a:xfrm>
          <a:prstGeom prst="triangle">
            <a:avLst>
              <a:gd name="adj" fmla="val 85811"/>
            </a:avLst>
          </a:prstGeom>
          <a:solidFill>
            <a:srgbClr val="E90E0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4242151">
            <a:off x="5731766" y="3992397"/>
            <a:ext cx="544453" cy="253315"/>
          </a:xfrm>
          <a:prstGeom prst="triangle">
            <a:avLst>
              <a:gd name="adj" fmla="val 85811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rgbClr val="F95F5A"/>
              </a:gs>
              <a:gs pos="100000">
                <a:srgbClr val="F84642"/>
              </a:gs>
            </a:gsLst>
            <a:lin ang="9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4242151">
            <a:off x="6714192" y="2960029"/>
            <a:ext cx="544453" cy="253315"/>
          </a:xfrm>
          <a:prstGeom prst="triangle">
            <a:avLst>
              <a:gd name="adj" fmla="val 85811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rgbClr val="F95F5A"/>
              </a:gs>
              <a:gs pos="100000">
                <a:srgbClr val="F84642"/>
              </a:gs>
            </a:gsLst>
            <a:lin ang="9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7584" y="1558357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flat" dir="t"/>
            </a:scene3d>
            <a:sp3d extrusionH="381000" prstMaterial="matte">
              <a:extrusionClr>
                <a:srgbClr val="A30905"/>
              </a:extrusionClr>
            </a:sp3d>
          </a:bodyPr>
          <a:lstStyle/>
          <a:p>
            <a:pPr algn="ctr"/>
            <a:r>
              <a:rPr lang="zh-CN" altLang="en-US" sz="7200" dirty="0" smtClean="0">
                <a:solidFill>
                  <a:srgbClr val="E90E09"/>
                </a:solidFill>
                <a:latin typeface="方正姚体" pitchFamily="2" charset="-122"/>
                <a:ea typeface="方正姚体" pitchFamily="2" charset="-122"/>
              </a:rPr>
              <a:t>简</a:t>
            </a:r>
            <a:endParaRPr lang="zh-CN" altLang="en-US" sz="7200" dirty="0">
              <a:solidFill>
                <a:srgbClr val="E90E09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9876" y="158449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flat" dir="t"/>
            </a:scene3d>
            <a:sp3d extrusionH="381000" prstMaterial="matte">
              <a:extrusionClr>
                <a:srgbClr val="A30905"/>
              </a:extrusionClr>
            </a:sp3d>
          </a:bodyPr>
          <a:lstStyle>
            <a:defPPr>
              <a:defRPr lang="zh-CN"/>
            </a:defPPr>
            <a:lvl1pPr algn="ctr">
              <a:defRPr sz="7200">
                <a:solidFill>
                  <a:srgbClr val="E90E09"/>
                </a:solidFill>
                <a:latin typeface="方正姚体" pitchFamily="2" charset="-122"/>
                <a:ea typeface="方正姚体" pitchFamily="2" charset="-122"/>
              </a:defRPr>
            </a:lvl1pPr>
          </a:lstStyle>
          <a:p>
            <a:r>
              <a:rPr lang="zh-CN" altLang="en-US" dirty="0"/>
              <a:t>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7" grpId="0" animBg="1"/>
      <p:bldP spid="18" grpId="0" animBg="1"/>
      <p:bldP spid="18" grpId="1" animBg="1"/>
      <p:bldP spid="1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16" grpId="0" animBg="1"/>
      <p:bldP spid="16" grpId="1" animBg="1"/>
      <p:bldP spid="16" grpId="2" animBg="1"/>
      <p:bldP spid="6" grpId="0" animBg="1"/>
      <p:bldP spid="6" grpId="1" animBg="1"/>
      <p:bldP spid="6" grpId="2" animBg="1"/>
      <p:bldP spid="13" grpId="0" animBg="1"/>
      <p:bldP spid="13" grpId="1" animBg="1"/>
      <p:bldP spid="13" grpId="2" animBg="1"/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10" grpId="0" animBg="1"/>
      <p:bldP spid="10" grpId="1" animBg="1"/>
      <p:bldP spid="10" grpId="2" animBg="1"/>
      <p:bldP spid="9" grpId="0" animBg="1"/>
      <p:bldP spid="9" grpId="1" animBg="1"/>
      <p:bldP spid="9" grpId="2" animBg="1"/>
      <p:bldP spid="24" grpId="0" animBg="1"/>
      <p:bldP spid="24" grpId="1" animBg="1"/>
      <p:bldP spid="24" grpId="2" animBg="1"/>
      <p:bldP spid="8" grpId="0" animBg="1"/>
      <p:bldP spid="8" grpId="1" animBg="1"/>
      <p:bldP spid="8" grpId="2" animBg="1"/>
      <p:bldP spid="7" grpId="0" animBg="1"/>
      <p:bldP spid="7" grpId="1" animBg="1"/>
      <p:bldP spid="7" grpId="2" animBg="1"/>
      <p:bldP spid="27" grpId="0" animBg="1"/>
      <p:bldP spid="27" grpId="1" animBg="1"/>
      <p:bldP spid="27" grpId="2" animBg="1"/>
      <p:bldP spid="25" grpId="0" animBg="1"/>
      <p:bldP spid="25" grpId="1" animBg="1"/>
      <p:bldP spid="25" grpId="2" animBg="1"/>
      <p:bldP spid="5" grpId="0" animBg="1"/>
      <p:bldP spid="5" grpId="1" animBg="1"/>
      <p:bldP spid="5" grpId="2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175706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187596"/>
            <a:ext cx="1584176" cy="167218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2175706"/>
            <a:ext cx="1944216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小小东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042867"/>
            <a:ext cx="93726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264375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性别：男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4009" y="2643758"/>
            <a:ext cx="1084108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：浙江杭州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262" y="264375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学历：本科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大专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4543" y="264375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手机：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15211111111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0848" y="2643757"/>
            <a:ext cx="163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XXX@XXX.com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58168" y="2696169"/>
            <a:ext cx="0" cy="1231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65176" y="2705312"/>
            <a:ext cx="0" cy="1231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08398" y="2705312"/>
            <a:ext cx="0" cy="1231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35805" y="2705312"/>
            <a:ext cx="0" cy="1231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88120" y="3003798"/>
          <a:ext cx="786034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9"/>
                <a:gridCol w="1572069"/>
                <a:gridCol w="1572069"/>
                <a:gridCol w="1572069"/>
                <a:gridCol w="157206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求职意向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教育经历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技能证书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882448" y="3444990"/>
            <a:ext cx="788695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6508" y="351451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A30905"/>
                </a:solidFill>
                <a:latin typeface="微软雅黑" pitchFamily="34" charset="-122"/>
                <a:ea typeface="微软雅黑" pitchFamily="34" charset="-122"/>
              </a:rPr>
              <a:t>求职意向：</a:t>
            </a:r>
            <a:endParaRPr lang="en-US" altLang="zh-CN" sz="1200" b="1" dirty="0" smtClean="0">
              <a:solidFill>
                <a:srgbClr val="A309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26464" y="3866005"/>
            <a:ext cx="432048" cy="0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94600" y="3866005"/>
            <a:ext cx="6974804" cy="1907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1458512" y="3794760"/>
            <a:ext cx="337136" cy="73152"/>
          </a:xfrm>
          <a:custGeom>
            <a:avLst/>
            <a:gdLst>
              <a:gd name="connsiteX0" fmla="*/ 0 w 329184"/>
              <a:gd name="connsiteY0" fmla="*/ 73152 h 73152"/>
              <a:gd name="connsiteX1" fmla="*/ 137160 w 329184"/>
              <a:gd name="connsiteY1" fmla="*/ 0 h 73152"/>
              <a:gd name="connsiteX2" fmla="*/ 329184 w 329184"/>
              <a:gd name="connsiteY2" fmla="*/ 73152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" h="73152">
                <a:moveTo>
                  <a:pt x="0" y="73152"/>
                </a:moveTo>
                <a:cubicBezTo>
                  <a:pt x="41148" y="36576"/>
                  <a:pt x="82296" y="0"/>
                  <a:pt x="137160" y="0"/>
                </a:cubicBezTo>
                <a:cubicBezTo>
                  <a:pt x="192024" y="0"/>
                  <a:pt x="260604" y="36576"/>
                  <a:pt x="329184" y="73152"/>
                </a:cubicBezTo>
              </a:path>
            </a:pathLst>
          </a:cu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5116" y="3937414"/>
            <a:ext cx="431348" cy="455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95648" y="3994457"/>
            <a:ext cx="1656184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求职岗位：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期望薪资：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工作地点：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353005" y="1459199"/>
            <a:ext cx="1661008" cy="973981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67904" y="223726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EB3B00"/>
                </a:solidFill>
                <a:latin typeface="微软雅黑" pitchFamily="34" charset="-122"/>
                <a:ea typeface="微软雅黑" pitchFamily="34" charset="-122"/>
              </a:rPr>
              <a:t>标签：</a:t>
            </a:r>
            <a:endParaRPr lang="zh-CN" altLang="en-US" sz="1000" dirty="0">
              <a:solidFill>
                <a:srgbClr val="EB3B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" name="圆角矩形标注 2047"/>
          <p:cNvSpPr/>
          <p:nvPr/>
        </p:nvSpPr>
        <p:spPr>
          <a:xfrm>
            <a:off x="4355924" y="2209601"/>
            <a:ext cx="697740" cy="239985"/>
          </a:xfrm>
          <a:prstGeom prst="wedgeRoundRectCallout">
            <a:avLst>
              <a:gd name="adj1" fmla="val -60424"/>
              <a:gd name="adj2" fmla="val 17350"/>
              <a:gd name="adj3" fmla="val 16667"/>
            </a:avLst>
          </a:prstGeom>
          <a:solidFill>
            <a:srgbClr val="F83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5268492" y="2209601"/>
            <a:ext cx="697740" cy="239985"/>
          </a:xfrm>
          <a:prstGeom prst="wedgeRoundRectCallout">
            <a:avLst>
              <a:gd name="adj1" fmla="val -60424"/>
              <a:gd name="adj2" fmla="val 17350"/>
              <a:gd name="adj3" fmla="val 16667"/>
            </a:avLst>
          </a:prstGeom>
          <a:solidFill>
            <a:srgbClr val="F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>
            <a:off x="6156176" y="2216618"/>
            <a:ext cx="697740" cy="239985"/>
          </a:xfrm>
          <a:prstGeom prst="wedgeRoundRectCallout">
            <a:avLst>
              <a:gd name="adj1" fmla="val -60424"/>
              <a:gd name="adj2" fmla="val 17350"/>
              <a:gd name="adj3" fmla="val 16667"/>
            </a:avLst>
          </a:prstGeom>
          <a:solidFill>
            <a:srgbClr val="4A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9" name="TextBox 2048"/>
          <p:cNvSpPr txBox="1"/>
          <p:nvPr/>
        </p:nvSpPr>
        <p:spPr>
          <a:xfrm>
            <a:off x="4355924" y="2209601"/>
            <a:ext cx="80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文艺青年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5034" y="2216618"/>
            <a:ext cx="80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爱生活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0873" y="2206483"/>
            <a:ext cx="80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爱出行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7591" y="3528630"/>
            <a:ext cx="742445" cy="435354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295" y="1838617"/>
            <a:ext cx="1416399" cy="830547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82448" y="483518"/>
            <a:ext cx="7866016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6508" y="62505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A30905"/>
                </a:solidFill>
                <a:latin typeface="微软雅黑" pitchFamily="34" charset="-122"/>
                <a:ea typeface="微软雅黑" pitchFamily="34" charset="-122"/>
              </a:rPr>
              <a:t>工作经历：</a:t>
            </a:r>
            <a:endParaRPr lang="en-US" altLang="zh-CN" sz="1200" b="1" dirty="0" smtClean="0">
              <a:solidFill>
                <a:srgbClr val="A309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26464" y="976541"/>
            <a:ext cx="432048" cy="0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94600" y="976541"/>
            <a:ext cx="6953864" cy="1907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458512" y="905296"/>
            <a:ext cx="337136" cy="73152"/>
          </a:xfrm>
          <a:custGeom>
            <a:avLst/>
            <a:gdLst>
              <a:gd name="connsiteX0" fmla="*/ 0 w 329184"/>
              <a:gd name="connsiteY0" fmla="*/ 73152 h 73152"/>
              <a:gd name="connsiteX1" fmla="*/ 137160 w 329184"/>
              <a:gd name="connsiteY1" fmla="*/ 0 h 73152"/>
              <a:gd name="connsiteX2" fmla="*/ 329184 w 329184"/>
              <a:gd name="connsiteY2" fmla="*/ 73152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" h="73152">
                <a:moveTo>
                  <a:pt x="0" y="73152"/>
                </a:moveTo>
                <a:cubicBezTo>
                  <a:pt x="41148" y="36576"/>
                  <a:pt x="82296" y="0"/>
                  <a:pt x="137160" y="0"/>
                </a:cubicBezTo>
                <a:cubicBezTo>
                  <a:pt x="192024" y="0"/>
                  <a:pt x="260604" y="36576"/>
                  <a:pt x="329184" y="73152"/>
                </a:cubicBezTo>
              </a:path>
            </a:pathLst>
          </a:cu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5116" y="1047950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648" y="1104993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2010-2011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8119" y="48986"/>
          <a:ext cx="786034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9"/>
                <a:gridCol w="1572069"/>
                <a:gridCol w="1572069"/>
                <a:gridCol w="1572069"/>
                <a:gridCol w="157206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求职意向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教育经历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技能证书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794600" y="1370284"/>
            <a:ext cx="5784592" cy="1489498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  <a:cxn ang="0">
                <a:pos x="connsiteX8-85" y="connsiteY8-86"/>
              </a:cxn>
              <a:cxn ang="0">
                <a:pos x="connsiteX9-87" y="connsiteY9-88"/>
              </a:cxn>
              <a:cxn ang="0">
                <a:pos x="connsiteX10-89" y="connsiteY10-90"/>
              </a:cxn>
              <a:cxn ang="0">
                <a:pos x="connsiteX11-91" y="connsiteY11-92"/>
              </a:cxn>
              <a:cxn ang="0">
                <a:pos x="connsiteX12-93" y="connsiteY12-94"/>
              </a:cxn>
              <a:cxn ang="0">
                <a:pos x="connsiteX13-95" y="connsiteY13-96"/>
              </a:cxn>
              <a:cxn ang="0">
                <a:pos x="connsiteX14-97" y="connsiteY14-98"/>
              </a:cxn>
              <a:cxn ang="0">
                <a:pos x="connsiteX15-99" y="connsiteY15-100"/>
              </a:cxn>
              <a:cxn ang="0">
                <a:pos x="connsiteX16-101" y="connsiteY16-102"/>
              </a:cxn>
            </a:cxnLst>
            <a:rect l="l" t="t" r="r" b="b"/>
            <a:pathLst>
              <a:path w="5784592" h="1201465">
                <a:moveTo>
                  <a:pt x="0" y="132977"/>
                </a:moveTo>
                <a:lnTo>
                  <a:pt x="826939" y="132977"/>
                </a:lnTo>
                <a:lnTo>
                  <a:pt x="937361" y="0"/>
                </a:lnTo>
                <a:lnTo>
                  <a:pt x="1084367" y="132977"/>
                </a:lnTo>
                <a:lnTo>
                  <a:pt x="5784592" y="132977"/>
                </a:lnTo>
                <a:lnTo>
                  <a:pt x="5784592" y="311058"/>
                </a:lnTo>
                <a:lnTo>
                  <a:pt x="5784592" y="311058"/>
                </a:lnTo>
                <a:lnTo>
                  <a:pt x="5784592" y="578180"/>
                </a:lnTo>
                <a:lnTo>
                  <a:pt x="5784592" y="1201465"/>
                </a:lnTo>
                <a:lnTo>
                  <a:pt x="2410247" y="1201465"/>
                </a:lnTo>
                <a:lnTo>
                  <a:pt x="964099" y="1201465"/>
                </a:lnTo>
                <a:lnTo>
                  <a:pt x="964099" y="1201465"/>
                </a:lnTo>
                <a:lnTo>
                  <a:pt x="0" y="1201465"/>
                </a:lnTo>
                <a:lnTo>
                  <a:pt x="0" y="578180"/>
                </a:lnTo>
                <a:lnTo>
                  <a:pt x="0" y="311058"/>
                </a:lnTo>
                <a:lnTo>
                  <a:pt x="0" y="311058"/>
                </a:lnTo>
                <a:lnTo>
                  <a:pt x="0" y="132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62568" y="152387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@XXX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公司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此处添加详细的工作内容</a:t>
            </a:r>
            <a:endParaRPr lang="en-US" altLang="zh-CN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工作收获</a:t>
            </a: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en-US" altLang="zh-CN" sz="12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5116" y="3073318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648" y="3130361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2011-2014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标注 9"/>
          <p:cNvSpPr/>
          <p:nvPr/>
        </p:nvSpPr>
        <p:spPr>
          <a:xfrm>
            <a:off x="1794600" y="3395652"/>
            <a:ext cx="5784592" cy="1489498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  <a:cxn ang="0">
                <a:pos x="connsiteX8-85" y="connsiteY8-86"/>
              </a:cxn>
              <a:cxn ang="0">
                <a:pos x="connsiteX9-87" y="connsiteY9-88"/>
              </a:cxn>
              <a:cxn ang="0">
                <a:pos x="connsiteX10-89" y="connsiteY10-90"/>
              </a:cxn>
              <a:cxn ang="0">
                <a:pos x="connsiteX11-91" y="connsiteY11-92"/>
              </a:cxn>
              <a:cxn ang="0">
                <a:pos x="connsiteX12-93" y="connsiteY12-94"/>
              </a:cxn>
              <a:cxn ang="0">
                <a:pos x="connsiteX13-95" y="connsiteY13-96"/>
              </a:cxn>
              <a:cxn ang="0">
                <a:pos x="connsiteX14-97" y="connsiteY14-98"/>
              </a:cxn>
              <a:cxn ang="0">
                <a:pos x="connsiteX15-99" y="connsiteY15-100"/>
              </a:cxn>
              <a:cxn ang="0">
                <a:pos x="connsiteX16-101" y="connsiteY16-102"/>
              </a:cxn>
            </a:cxnLst>
            <a:rect l="l" t="t" r="r" b="b"/>
            <a:pathLst>
              <a:path w="5784592" h="1201465">
                <a:moveTo>
                  <a:pt x="0" y="132977"/>
                </a:moveTo>
                <a:lnTo>
                  <a:pt x="826939" y="132977"/>
                </a:lnTo>
                <a:lnTo>
                  <a:pt x="937361" y="0"/>
                </a:lnTo>
                <a:lnTo>
                  <a:pt x="1084367" y="132977"/>
                </a:lnTo>
                <a:lnTo>
                  <a:pt x="5784592" y="132977"/>
                </a:lnTo>
                <a:lnTo>
                  <a:pt x="5784592" y="311058"/>
                </a:lnTo>
                <a:lnTo>
                  <a:pt x="5784592" y="311058"/>
                </a:lnTo>
                <a:lnTo>
                  <a:pt x="5784592" y="578180"/>
                </a:lnTo>
                <a:lnTo>
                  <a:pt x="5784592" y="1201465"/>
                </a:lnTo>
                <a:lnTo>
                  <a:pt x="2410247" y="1201465"/>
                </a:lnTo>
                <a:lnTo>
                  <a:pt x="964099" y="1201465"/>
                </a:lnTo>
                <a:lnTo>
                  <a:pt x="964099" y="1201465"/>
                </a:lnTo>
                <a:lnTo>
                  <a:pt x="0" y="1201465"/>
                </a:lnTo>
                <a:lnTo>
                  <a:pt x="0" y="578180"/>
                </a:lnTo>
                <a:lnTo>
                  <a:pt x="0" y="311058"/>
                </a:lnTo>
                <a:lnTo>
                  <a:pt x="0" y="311058"/>
                </a:lnTo>
                <a:lnTo>
                  <a:pt x="0" y="132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62568" y="3549242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@XXX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公司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此处添加详细的工作内容</a:t>
            </a:r>
            <a:endParaRPr lang="en-US" altLang="zh-CN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工作收获</a:t>
            </a: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en-US" altLang="zh-CN" sz="12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此处添加详细的工作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966508" y="2969496"/>
            <a:ext cx="778195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1304" y="483518"/>
            <a:ext cx="786716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5364" y="62505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A30905"/>
                </a:solidFill>
                <a:latin typeface="微软雅黑" pitchFamily="34" charset="-122"/>
                <a:ea typeface="微软雅黑" pitchFamily="34" charset="-122"/>
              </a:rPr>
              <a:t>教育经历：</a:t>
            </a:r>
            <a:endParaRPr lang="en-US" altLang="zh-CN" sz="1200" b="1" dirty="0" smtClean="0">
              <a:solidFill>
                <a:srgbClr val="A309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25320" y="976541"/>
            <a:ext cx="432048" cy="0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93456" y="976541"/>
            <a:ext cx="6955008" cy="1907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457368" y="905296"/>
            <a:ext cx="337136" cy="73152"/>
          </a:xfrm>
          <a:custGeom>
            <a:avLst/>
            <a:gdLst>
              <a:gd name="connsiteX0" fmla="*/ 0 w 329184"/>
              <a:gd name="connsiteY0" fmla="*/ 73152 h 73152"/>
              <a:gd name="connsiteX1" fmla="*/ 137160 w 329184"/>
              <a:gd name="connsiteY1" fmla="*/ 0 h 73152"/>
              <a:gd name="connsiteX2" fmla="*/ 329184 w 329184"/>
              <a:gd name="connsiteY2" fmla="*/ 73152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" h="73152">
                <a:moveTo>
                  <a:pt x="0" y="73152"/>
                </a:moveTo>
                <a:cubicBezTo>
                  <a:pt x="41148" y="36576"/>
                  <a:pt x="82296" y="0"/>
                  <a:pt x="137160" y="0"/>
                </a:cubicBezTo>
                <a:cubicBezTo>
                  <a:pt x="192024" y="0"/>
                  <a:pt x="260604" y="36576"/>
                  <a:pt x="329184" y="73152"/>
                </a:cubicBezTo>
              </a:path>
            </a:pathLst>
          </a:cu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3972" y="1047950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4504" y="1104993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2007-2011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8119" y="48986"/>
          <a:ext cx="786034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9"/>
                <a:gridCol w="1572069"/>
                <a:gridCol w="1572069"/>
                <a:gridCol w="1572069"/>
                <a:gridCol w="157206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求职意向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教育经历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技能证书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794504" y="1406587"/>
            <a:ext cx="5784592" cy="3469419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  <a:gd name="connsiteX0-103" fmla="*/ 0 w 5784592"/>
              <a:gd name="connsiteY0-104" fmla="*/ 79544 h 1148032"/>
              <a:gd name="connsiteX1-105" fmla="*/ 826939 w 5784592"/>
              <a:gd name="connsiteY1-106" fmla="*/ 79544 h 1148032"/>
              <a:gd name="connsiteX2-107" fmla="*/ 955649 w 5784592"/>
              <a:gd name="connsiteY2-108" fmla="*/ 0 h 1148032"/>
              <a:gd name="connsiteX3-109" fmla="*/ 1084367 w 5784592"/>
              <a:gd name="connsiteY3-110" fmla="*/ 79544 h 1148032"/>
              <a:gd name="connsiteX4-111" fmla="*/ 5784592 w 5784592"/>
              <a:gd name="connsiteY4-112" fmla="*/ 79544 h 1148032"/>
              <a:gd name="connsiteX5-113" fmla="*/ 5784592 w 5784592"/>
              <a:gd name="connsiteY5-114" fmla="*/ 257625 h 1148032"/>
              <a:gd name="connsiteX6-115" fmla="*/ 5784592 w 5784592"/>
              <a:gd name="connsiteY6-116" fmla="*/ 257625 h 1148032"/>
              <a:gd name="connsiteX7-117" fmla="*/ 5784592 w 5784592"/>
              <a:gd name="connsiteY7-118" fmla="*/ 524747 h 1148032"/>
              <a:gd name="connsiteX8-119" fmla="*/ 5784592 w 5784592"/>
              <a:gd name="connsiteY8-120" fmla="*/ 1148032 h 1148032"/>
              <a:gd name="connsiteX9-121" fmla="*/ 2410247 w 5784592"/>
              <a:gd name="connsiteY9-122" fmla="*/ 1148032 h 1148032"/>
              <a:gd name="connsiteX10-123" fmla="*/ 964099 w 5784592"/>
              <a:gd name="connsiteY10-124" fmla="*/ 1148032 h 1148032"/>
              <a:gd name="connsiteX11-125" fmla="*/ 964099 w 5784592"/>
              <a:gd name="connsiteY11-126" fmla="*/ 1148032 h 1148032"/>
              <a:gd name="connsiteX12-127" fmla="*/ 0 w 5784592"/>
              <a:gd name="connsiteY12-128" fmla="*/ 1148032 h 1148032"/>
              <a:gd name="connsiteX13-129" fmla="*/ 0 w 5784592"/>
              <a:gd name="connsiteY13-130" fmla="*/ 524747 h 1148032"/>
              <a:gd name="connsiteX14-131" fmla="*/ 0 w 5784592"/>
              <a:gd name="connsiteY14-132" fmla="*/ 257625 h 1148032"/>
              <a:gd name="connsiteX15-133" fmla="*/ 0 w 5784592"/>
              <a:gd name="connsiteY15-134" fmla="*/ 257625 h 1148032"/>
              <a:gd name="connsiteX16-135" fmla="*/ 0 w 5784592"/>
              <a:gd name="connsiteY16-136" fmla="*/ 79544 h 1148032"/>
            </a:gdLst>
            <a:ahLst/>
            <a:cxnLst>
              <a:cxn ang="0">
                <a:pos x="connsiteX0-103" y="connsiteY0-104"/>
              </a:cxn>
              <a:cxn ang="0">
                <a:pos x="connsiteX1-105" y="connsiteY1-106"/>
              </a:cxn>
              <a:cxn ang="0">
                <a:pos x="connsiteX2-107" y="connsiteY2-108"/>
              </a:cxn>
              <a:cxn ang="0">
                <a:pos x="connsiteX3-109" y="connsiteY3-110"/>
              </a:cxn>
              <a:cxn ang="0">
                <a:pos x="connsiteX4-111" y="connsiteY4-112"/>
              </a:cxn>
              <a:cxn ang="0">
                <a:pos x="connsiteX5-113" y="connsiteY5-114"/>
              </a:cxn>
              <a:cxn ang="0">
                <a:pos x="connsiteX6-115" y="connsiteY6-116"/>
              </a:cxn>
              <a:cxn ang="0">
                <a:pos x="connsiteX7-117" y="connsiteY7-118"/>
              </a:cxn>
              <a:cxn ang="0">
                <a:pos x="connsiteX8-119" y="connsiteY8-120"/>
              </a:cxn>
              <a:cxn ang="0">
                <a:pos x="connsiteX9-121" y="connsiteY9-122"/>
              </a:cxn>
              <a:cxn ang="0">
                <a:pos x="connsiteX10-123" y="connsiteY10-124"/>
              </a:cxn>
              <a:cxn ang="0">
                <a:pos x="connsiteX11-125" y="connsiteY11-126"/>
              </a:cxn>
              <a:cxn ang="0">
                <a:pos x="connsiteX12-127" y="connsiteY12-128"/>
              </a:cxn>
              <a:cxn ang="0">
                <a:pos x="connsiteX13-129" y="connsiteY13-130"/>
              </a:cxn>
              <a:cxn ang="0">
                <a:pos x="connsiteX14-131" y="connsiteY14-132"/>
              </a:cxn>
              <a:cxn ang="0">
                <a:pos x="connsiteX15-133" y="connsiteY15-134"/>
              </a:cxn>
              <a:cxn ang="0">
                <a:pos x="connsiteX16-135" y="connsiteY16-136"/>
              </a:cxn>
            </a:cxnLst>
            <a:rect l="l" t="t" r="r" b="b"/>
            <a:pathLst>
              <a:path w="5784592" h="1148032">
                <a:moveTo>
                  <a:pt x="0" y="79544"/>
                </a:moveTo>
                <a:lnTo>
                  <a:pt x="826939" y="79544"/>
                </a:lnTo>
                <a:lnTo>
                  <a:pt x="955649" y="0"/>
                </a:lnTo>
                <a:lnTo>
                  <a:pt x="1084367" y="79544"/>
                </a:lnTo>
                <a:lnTo>
                  <a:pt x="5784592" y="79544"/>
                </a:lnTo>
                <a:lnTo>
                  <a:pt x="5784592" y="257625"/>
                </a:lnTo>
                <a:lnTo>
                  <a:pt x="5784592" y="257625"/>
                </a:lnTo>
                <a:lnTo>
                  <a:pt x="5784592" y="524747"/>
                </a:lnTo>
                <a:lnTo>
                  <a:pt x="5784592" y="1148032"/>
                </a:lnTo>
                <a:lnTo>
                  <a:pt x="2410247" y="1148032"/>
                </a:lnTo>
                <a:lnTo>
                  <a:pt x="964099" y="1148032"/>
                </a:lnTo>
                <a:lnTo>
                  <a:pt x="964099" y="1148032"/>
                </a:lnTo>
                <a:lnTo>
                  <a:pt x="0" y="1148032"/>
                </a:lnTo>
                <a:lnTo>
                  <a:pt x="0" y="524747"/>
                </a:lnTo>
                <a:lnTo>
                  <a:pt x="0" y="257625"/>
                </a:lnTo>
                <a:lnTo>
                  <a:pt x="0" y="257625"/>
                </a:lnTo>
                <a:lnTo>
                  <a:pt x="0" y="79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61424" y="1635646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@XXX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学校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此处添加详细的专业内容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的专业内容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的专业内容</a:t>
            </a:r>
            <a:endParaRPr lang="en-US" altLang="zh-CN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学习收获</a:t>
            </a: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en-US" altLang="zh-CN" sz="12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此处添加详细的学习收获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的学习收获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此处添加详细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的学习收获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2007-2008    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奖学金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2007-2008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优秀志愿者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2007-2008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商务竞赛冠军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2007-2008    XXX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商务竞赛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冠军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3752" y="3003798"/>
            <a:ext cx="2232248" cy="12961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52568" y="2306124"/>
            <a:ext cx="742445" cy="435354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0448" y="483518"/>
            <a:ext cx="7858016" cy="465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508" y="62505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A30905"/>
                </a:solidFill>
                <a:latin typeface="微软雅黑" pitchFamily="34" charset="-122"/>
                <a:ea typeface="微软雅黑" pitchFamily="34" charset="-122"/>
              </a:rPr>
              <a:t>技能证书：</a:t>
            </a:r>
            <a:endParaRPr lang="en-US" altLang="zh-CN" sz="1200" b="1" dirty="0" smtClean="0">
              <a:solidFill>
                <a:srgbClr val="A309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4464" y="976541"/>
            <a:ext cx="432048" cy="0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02600" y="976541"/>
            <a:ext cx="6945864" cy="1907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466512" y="905296"/>
            <a:ext cx="337136" cy="73152"/>
          </a:xfrm>
          <a:custGeom>
            <a:avLst/>
            <a:gdLst>
              <a:gd name="connsiteX0" fmla="*/ 0 w 329184"/>
              <a:gd name="connsiteY0" fmla="*/ 73152 h 73152"/>
              <a:gd name="connsiteX1" fmla="*/ 137160 w 329184"/>
              <a:gd name="connsiteY1" fmla="*/ 0 h 73152"/>
              <a:gd name="connsiteX2" fmla="*/ 329184 w 329184"/>
              <a:gd name="connsiteY2" fmla="*/ 73152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" h="73152">
                <a:moveTo>
                  <a:pt x="0" y="73152"/>
                </a:moveTo>
                <a:cubicBezTo>
                  <a:pt x="41148" y="36576"/>
                  <a:pt x="82296" y="0"/>
                  <a:pt x="137160" y="0"/>
                </a:cubicBezTo>
                <a:cubicBezTo>
                  <a:pt x="192024" y="0"/>
                  <a:pt x="260604" y="36576"/>
                  <a:pt x="329184" y="73152"/>
                </a:cubicBezTo>
              </a:path>
            </a:pathLst>
          </a:cu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3116" y="1047950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3648" y="1104993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2009-2011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8119" y="48986"/>
          <a:ext cx="786034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9"/>
                <a:gridCol w="1572069"/>
                <a:gridCol w="1572069"/>
                <a:gridCol w="1572069"/>
                <a:gridCol w="157206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求职意向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教育经历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技能证书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802600" y="1370284"/>
            <a:ext cx="5784592" cy="1076920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  <a:cxn ang="0">
                <a:pos x="connsiteX8-85" y="connsiteY8-86"/>
              </a:cxn>
              <a:cxn ang="0">
                <a:pos x="connsiteX9-87" y="connsiteY9-88"/>
              </a:cxn>
              <a:cxn ang="0">
                <a:pos x="connsiteX10-89" y="connsiteY10-90"/>
              </a:cxn>
              <a:cxn ang="0">
                <a:pos x="connsiteX11-91" y="connsiteY11-92"/>
              </a:cxn>
              <a:cxn ang="0">
                <a:pos x="connsiteX12-93" y="connsiteY12-94"/>
              </a:cxn>
              <a:cxn ang="0">
                <a:pos x="connsiteX13-95" y="connsiteY13-96"/>
              </a:cxn>
              <a:cxn ang="0">
                <a:pos x="connsiteX14-97" y="connsiteY14-98"/>
              </a:cxn>
              <a:cxn ang="0">
                <a:pos x="connsiteX15-99" y="connsiteY15-100"/>
              </a:cxn>
              <a:cxn ang="0">
                <a:pos x="connsiteX16-101" y="connsiteY16-102"/>
              </a:cxn>
            </a:cxnLst>
            <a:rect l="l" t="t" r="r" b="b"/>
            <a:pathLst>
              <a:path w="5784592" h="1201465">
                <a:moveTo>
                  <a:pt x="0" y="132977"/>
                </a:moveTo>
                <a:lnTo>
                  <a:pt x="826939" y="132977"/>
                </a:lnTo>
                <a:lnTo>
                  <a:pt x="937361" y="0"/>
                </a:lnTo>
                <a:lnTo>
                  <a:pt x="1084367" y="132977"/>
                </a:lnTo>
                <a:lnTo>
                  <a:pt x="5784592" y="132977"/>
                </a:lnTo>
                <a:lnTo>
                  <a:pt x="5784592" y="311058"/>
                </a:lnTo>
                <a:lnTo>
                  <a:pt x="5784592" y="311058"/>
                </a:lnTo>
                <a:lnTo>
                  <a:pt x="5784592" y="578180"/>
                </a:lnTo>
                <a:lnTo>
                  <a:pt x="5784592" y="1201465"/>
                </a:lnTo>
                <a:lnTo>
                  <a:pt x="2410247" y="1201465"/>
                </a:lnTo>
                <a:lnTo>
                  <a:pt x="964099" y="1201465"/>
                </a:lnTo>
                <a:lnTo>
                  <a:pt x="964099" y="1201465"/>
                </a:lnTo>
                <a:lnTo>
                  <a:pt x="0" y="1201465"/>
                </a:lnTo>
                <a:lnTo>
                  <a:pt x="0" y="578180"/>
                </a:lnTo>
                <a:lnTo>
                  <a:pt x="0" y="311058"/>
                </a:lnTo>
                <a:lnTo>
                  <a:pt x="0" y="311058"/>
                </a:lnTo>
                <a:lnTo>
                  <a:pt x="0" y="132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70568" y="152387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英语六级   熟练听、说、读、写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计算机二级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人力资源管理师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116" y="2859782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14064" y="2859782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技能大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PK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标注 9"/>
          <p:cNvSpPr/>
          <p:nvPr/>
        </p:nvSpPr>
        <p:spPr>
          <a:xfrm>
            <a:off x="1802600" y="3117162"/>
            <a:ext cx="5784592" cy="1902860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  <a:cxn ang="0">
                <a:pos x="connsiteX8-85" y="connsiteY8-86"/>
              </a:cxn>
              <a:cxn ang="0">
                <a:pos x="connsiteX9-87" y="connsiteY9-88"/>
              </a:cxn>
              <a:cxn ang="0">
                <a:pos x="connsiteX10-89" y="connsiteY10-90"/>
              </a:cxn>
              <a:cxn ang="0">
                <a:pos x="connsiteX11-91" y="connsiteY11-92"/>
              </a:cxn>
              <a:cxn ang="0">
                <a:pos x="connsiteX12-93" y="connsiteY12-94"/>
              </a:cxn>
              <a:cxn ang="0">
                <a:pos x="connsiteX13-95" y="connsiteY13-96"/>
              </a:cxn>
              <a:cxn ang="0">
                <a:pos x="connsiteX14-97" y="connsiteY14-98"/>
              </a:cxn>
              <a:cxn ang="0">
                <a:pos x="connsiteX15-99" y="connsiteY15-100"/>
              </a:cxn>
              <a:cxn ang="0">
                <a:pos x="connsiteX16-101" y="connsiteY16-102"/>
              </a:cxn>
            </a:cxnLst>
            <a:rect l="l" t="t" r="r" b="b"/>
            <a:pathLst>
              <a:path w="5784592" h="1201465">
                <a:moveTo>
                  <a:pt x="0" y="132977"/>
                </a:moveTo>
                <a:lnTo>
                  <a:pt x="826939" y="132977"/>
                </a:lnTo>
                <a:lnTo>
                  <a:pt x="937361" y="0"/>
                </a:lnTo>
                <a:lnTo>
                  <a:pt x="1084367" y="132977"/>
                </a:lnTo>
                <a:lnTo>
                  <a:pt x="5784592" y="132977"/>
                </a:lnTo>
                <a:lnTo>
                  <a:pt x="5784592" y="311058"/>
                </a:lnTo>
                <a:lnTo>
                  <a:pt x="5784592" y="311058"/>
                </a:lnTo>
                <a:lnTo>
                  <a:pt x="5784592" y="578180"/>
                </a:lnTo>
                <a:lnTo>
                  <a:pt x="5784592" y="1201465"/>
                </a:lnTo>
                <a:lnTo>
                  <a:pt x="2410247" y="1201465"/>
                </a:lnTo>
                <a:lnTo>
                  <a:pt x="964099" y="1201465"/>
                </a:lnTo>
                <a:lnTo>
                  <a:pt x="964099" y="1201465"/>
                </a:lnTo>
                <a:lnTo>
                  <a:pt x="0" y="1201465"/>
                </a:lnTo>
                <a:lnTo>
                  <a:pt x="0" y="578180"/>
                </a:lnTo>
                <a:lnTo>
                  <a:pt x="0" y="311058"/>
                </a:lnTo>
                <a:lnTo>
                  <a:pt x="0" y="311058"/>
                </a:lnTo>
                <a:lnTo>
                  <a:pt x="0" y="132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2" idx="3"/>
          </p:cNvCxnSpPr>
          <p:nvPr/>
        </p:nvCxnSpPr>
        <p:spPr>
          <a:xfrm>
            <a:off x="1034464" y="2740322"/>
            <a:ext cx="7714000" cy="731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t="10850" r="10808" b="16129"/>
          <a:stretch>
            <a:fillRect/>
          </a:stretch>
        </p:blipFill>
        <p:spPr bwMode="auto">
          <a:xfrm>
            <a:off x="1983796" y="3974659"/>
            <a:ext cx="468633" cy="461592"/>
          </a:xfrm>
          <a:prstGeom prst="roundRect">
            <a:avLst>
              <a:gd name="adj" fmla="val 59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4" t="21598" r="21437" b="15431"/>
          <a:stretch>
            <a:fillRect/>
          </a:stretch>
        </p:blipFill>
        <p:spPr bwMode="auto">
          <a:xfrm>
            <a:off x="1957508" y="4519191"/>
            <a:ext cx="494921" cy="500831"/>
          </a:xfrm>
          <a:prstGeom prst="roundRect">
            <a:avLst>
              <a:gd name="adj" fmla="val 1027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12" y="3429509"/>
            <a:ext cx="452117" cy="437988"/>
          </a:xfrm>
          <a:prstGeom prst="roundRect">
            <a:avLst>
              <a:gd name="adj" fmla="val 13487"/>
            </a:avLst>
          </a:prstGeom>
          <a:noFill/>
          <a:ln w="12700">
            <a:solidFill>
              <a:srgbClr val="EB3B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30692" y="3648503"/>
            <a:ext cx="56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office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30692" y="4164020"/>
            <a:ext cx="56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25004" y="4759056"/>
            <a:ext cx="56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3266712" y="3648503"/>
            <a:ext cx="2664296" cy="21899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可选过程 25"/>
          <p:cNvSpPr/>
          <p:nvPr/>
        </p:nvSpPr>
        <p:spPr>
          <a:xfrm>
            <a:off x="3266712" y="3648503"/>
            <a:ext cx="2088232" cy="218994"/>
          </a:xfrm>
          <a:prstGeom prst="flowChartAlternateProcess">
            <a:avLst/>
          </a:prstGeom>
          <a:solidFill>
            <a:srgbClr val="EB3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47032" y="364850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4944" y="364850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80%</a:t>
            </a:r>
            <a:endParaRPr lang="zh-CN" altLang="en-US" dirty="0"/>
          </a:p>
        </p:txBody>
      </p:sp>
      <p:sp>
        <p:nvSpPr>
          <p:cNvPr id="29" name="流程图: 可选过程 28"/>
          <p:cNvSpPr/>
          <p:nvPr/>
        </p:nvSpPr>
        <p:spPr>
          <a:xfrm>
            <a:off x="3258688" y="4217462"/>
            <a:ext cx="2664296" cy="21899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可选过程 29"/>
          <p:cNvSpPr/>
          <p:nvPr/>
        </p:nvSpPr>
        <p:spPr>
          <a:xfrm>
            <a:off x="3258688" y="4217462"/>
            <a:ext cx="2376264" cy="218994"/>
          </a:xfrm>
          <a:prstGeom prst="flowChartAlternateProcess">
            <a:avLst/>
          </a:prstGeom>
          <a:solidFill>
            <a:srgbClr val="4A91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39008" y="421746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熟练度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62944" y="4217462"/>
            <a:ext cx="656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33" name="流程图: 可选过程 32"/>
          <p:cNvSpPr/>
          <p:nvPr/>
        </p:nvSpPr>
        <p:spPr>
          <a:xfrm>
            <a:off x="3258688" y="4759055"/>
            <a:ext cx="2664296" cy="21899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可选过程 33"/>
          <p:cNvSpPr/>
          <p:nvPr/>
        </p:nvSpPr>
        <p:spPr>
          <a:xfrm>
            <a:off x="3258688" y="4759055"/>
            <a:ext cx="1730190" cy="218994"/>
          </a:xfrm>
          <a:prstGeom prst="flowChartAlternateProcess">
            <a:avLst/>
          </a:prstGeom>
          <a:solidFill>
            <a:srgbClr val="F08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39008" y="475905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熟练度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88878" y="474544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75%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51351" y="1503262"/>
            <a:ext cx="742445" cy="435354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14489" y="2761123"/>
            <a:ext cx="742445" cy="435354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直角三角形 46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2223" y="4192564"/>
            <a:ext cx="742445" cy="435354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57006" y="1736196"/>
            <a:ext cx="1267181" cy="743048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直角三角形 46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90448" y="483518"/>
            <a:ext cx="7858016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508" y="62505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A30905"/>
                </a:solidFill>
                <a:latin typeface="微软雅黑" pitchFamily="34" charset="-122"/>
                <a:ea typeface="微软雅黑" pitchFamily="34" charset="-122"/>
              </a:rPr>
              <a:t>自我评价：</a:t>
            </a:r>
            <a:endParaRPr lang="en-US" altLang="zh-CN" sz="1200" b="1" dirty="0" smtClean="0">
              <a:solidFill>
                <a:srgbClr val="A309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4464" y="976541"/>
            <a:ext cx="432048" cy="0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02600" y="976541"/>
            <a:ext cx="6945864" cy="1907"/>
          </a:xfrm>
          <a:prstGeom prst="line">
            <a:avLst/>
          </a:pr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466512" y="905296"/>
            <a:ext cx="337136" cy="73152"/>
          </a:xfrm>
          <a:custGeom>
            <a:avLst/>
            <a:gdLst>
              <a:gd name="connsiteX0" fmla="*/ 0 w 329184"/>
              <a:gd name="connsiteY0" fmla="*/ 73152 h 73152"/>
              <a:gd name="connsiteX1" fmla="*/ 137160 w 329184"/>
              <a:gd name="connsiteY1" fmla="*/ 0 h 73152"/>
              <a:gd name="connsiteX2" fmla="*/ 329184 w 329184"/>
              <a:gd name="connsiteY2" fmla="*/ 73152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" h="73152">
                <a:moveTo>
                  <a:pt x="0" y="73152"/>
                </a:moveTo>
                <a:cubicBezTo>
                  <a:pt x="41148" y="36576"/>
                  <a:pt x="82296" y="0"/>
                  <a:pt x="137160" y="0"/>
                </a:cubicBezTo>
                <a:cubicBezTo>
                  <a:pt x="192024" y="0"/>
                  <a:pt x="260604" y="36576"/>
                  <a:pt x="329184" y="73152"/>
                </a:cubicBezTo>
              </a:path>
            </a:pathLst>
          </a:custGeom>
          <a:ln w="12700">
            <a:solidFill>
              <a:srgbClr val="A30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3116" y="1047950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3648" y="1104993"/>
            <a:ext cx="165618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2009-2011</a:t>
            </a:r>
            <a:endParaRPr lang="en-US" altLang="zh-CN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8119" y="48986"/>
          <a:ext cx="786034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9"/>
                <a:gridCol w="1572069"/>
                <a:gridCol w="1572069"/>
                <a:gridCol w="1572069"/>
                <a:gridCol w="157206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求职意向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教育经历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技能证书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802600" y="1370284"/>
            <a:ext cx="5784592" cy="1321282"/>
          </a:xfrm>
          <a:custGeom>
            <a:avLst/>
            <a:gdLst>
              <a:gd name="connsiteX0" fmla="*/ 0 w 5784592"/>
              <a:gd name="connsiteY0" fmla="*/ 0 h 1068488"/>
              <a:gd name="connsiteX1" fmla="*/ 964099 w 5784592"/>
              <a:gd name="connsiteY1" fmla="*/ 0 h 1068488"/>
              <a:gd name="connsiteX2" fmla="*/ 1248257 w 5784592"/>
              <a:gd name="connsiteY2" fmla="*/ -105545 h 1068488"/>
              <a:gd name="connsiteX3" fmla="*/ 2410247 w 5784592"/>
              <a:gd name="connsiteY3" fmla="*/ 0 h 1068488"/>
              <a:gd name="connsiteX4" fmla="*/ 5784592 w 5784592"/>
              <a:gd name="connsiteY4" fmla="*/ 0 h 1068488"/>
              <a:gd name="connsiteX5" fmla="*/ 5784592 w 5784592"/>
              <a:gd name="connsiteY5" fmla="*/ 178081 h 1068488"/>
              <a:gd name="connsiteX6" fmla="*/ 5784592 w 5784592"/>
              <a:gd name="connsiteY6" fmla="*/ 178081 h 1068488"/>
              <a:gd name="connsiteX7" fmla="*/ 5784592 w 5784592"/>
              <a:gd name="connsiteY7" fmla="*/ 445203 h 1068488"/>
              <a:gd name="connsiteX8" fmla="*/ 5784592 w 5784592"/>
              <a:gd name="connsiteY8" fmla="*/ 1068488 h 1068488"/>
              <a:gd name="connsiteX9" fmla="*/ 2410247 w 5784592"/>
              <a:gd name="connsiteY9" fmla="*/ 1068488 h 1068488"/>
              <a:gd name="connsiteX10" fmla="*/ 964099 w 5784592"/>
              <a:gd name="connsiteY10" fmla="*/ 1068488 h 1068488"/>
              <a:gd name="connsiteX11" fmla="*/ 964099 w 5784592"/>
              <a:gd name="connsiteY11" fmla="*/ 1068488 h 1068488"/>
              <a:gd name="connsiteX12" fmla="*/ 0 w 5784592"/>
              <a:gd name="connsiteY12" fmla="*/ 1068488 h 1068488"/>
              <a:gd name="connsiteX13" fmla="*/ 0 w 5784592"/>
              <a:gd name="connsiteY13" fmla="*/ 445203 h 1068488"/>
              <a:gd name="connsiteX14" fmla="*/ 0 w 5784592"/>
              <a:gd name="connsiteY14" fmla="*/ 178081 h 1068488"/>
              <a:gd name="connsiteX15" fmla="*/ 0 w 5784592"/>
              <a:gd name="connsiteY15" fmla="*/ 178081 h 1068488"/>
              <a:gd name="connsiteX16" fmla="*/ 0 w 5784592"/>
              <a:gd name="connsiteY16" fmla="*/ 0 h 1068488"/>
              <a:gd name="connsiteX0-1" fmla="*/ 0 w 5784592"/>
              <a:gd name="connsiteY0-2" fmla="*/ 105545 h 1174033"/>
              <a:gd name="connsiteX1-3" fmla="*/ 826939 w 5784592"/>
              <a:gd name="connsiteY1-4" fmla="*/ 105545 h 1174033"/>
              <a:gd name="connsiteX2-5" fmla="*/ 1248257 w 5784592"/>
              <a:gd name="connsiteY2-6" fmla="*/ 0 h 1174033"/>
              <a:gd name="connsiteX3-7" fmla="*/ 2410247 w 5784592"/>
              <a:gd name="connsiteY3-8" fmla="*/ 105545 h 1174033"/>
              <a:gd name="connsiteX4-9" fmla="*/ 5784592 w 5784592"/>
              <a:gd name="connsiteY4-10" fmla="*/ 105545 h 1174033"/>
              <a:gd name="connsiteX5-11" fmla="*/ 5784592 w 5784592"/>
              <a:gd name="connsiteY5-12" fmla="*/ 283626 h 1174033"/>
              <a:gd name="connsiteX6-13" fmla="*/ 5784592 w 5784592"/>
              <a:gd name="connsiteY6-14" fmla="*/ 283626 h 1174033"/>
              <a:gd name="connsiteX7-15" fmla="*/ 5784592 w 5784592"/>
              <a:gd name="connsiteY7-16" fmla="*/ 550748 h 1174033"/>
              <a:gd name="connsiteX8-17" fmla="*/ 5784592 w 5784592"/>
              <a:gd name="connsiteY8-18" fmla="*/ 1174033 h 1174033"/>
              <a:gd name="connsiteX9-19" fmla="*/ 2410247 w 5784592"/>
              <a:gd name="connsiteY9-20" fmla="*/ 1174033 h 1174033"/>
              <a:gd name="connsiteX10-21" fmla="*/ 964099 w 5784592"/>
              <a:gd name="connsiteY10-22" fmla="*/ 1174033 h 1174033"/>
              <a:gd name="connsiteX11-23" fmla="*/ 964099 w 5784592"/>
              <a:gd name="connsiteY11-24" fmla="*/ 1174033 h 1174033"/>
              <a:gd name="connsiteX12-25" fmla="*/ 0 w 5784592"/>
              <a:gd name="connsiteY12-26" fmla="*/ 1174033 h 1174033"/>
              <a:gd name="connsiteX13-27" fmla="*/ 0 w 5784592"/>
              <a:gd name="connsiteY13-28" fmla="*/ 550748 h 1174033"/>
              <a:gd name="connsiteX14-29" fmla="*/ 0 w 5784592"/>
              <a:gd name="connsiteY14-30" fmla="*/ 283626 h 1174033"/>
              <a:gd name="connsiteX15-31" fmla="*/ 0 w 5784592"/>
              <a:gd name="connsiteY15-32" fmla="*/ 283626 h 1174033"/>
              <a:gd name="connsiteX16-33" fmla="*/ 0 w 5784592"/>
              <a:gd name="connsiteY16-34" fmla="*/ 105545 h 1174033"/>
              <a:gd name="connsiteX0-35" fmla="*/ 0 w 5784592"/>
              <a:gd name="connsiteY0-36" fmla="*/ 105545 h 1174033"/>
              <a:gd name="connsiteX1-37" fmla="*/ 826939 w 5784592"/>
              <a:gd name="connsiteY1-38" fmla="*/ 105545 h 1174033"/>
              <a:gd name="connsiteX2-39" fmla="*/ 1248257 w 5784592"/>
              <a:gd name="connsiteY2-40" fmla="*/ 0 h 1174033"/>
              <a:gd name="connsiteX3-41" fmla="*/ 1084367 w 5784592"/>
              <a:gd name="connsiteY3-42" fmla="*/ 105545 h 1174033"/>
              <a:gd name="connsiteX4-43" fmla="*/ 5784592 w 5784592"/>
              <a:gd name="connsiteY4-44" fmla="*/ 105545 h 1174033"/>
              <a:gd name="connsiteX5-45" fmla="*/ 5784592 w 5784592"/>
              <a:gd name="connsiteY5-46" fmla="*/ 283626 h 1174033"/>
              <a:gd name="connsiteX6-47" fmla="*/ 5784592 w 5784592"/>
              <a:gd name="connsiteY6-48" fmla="*/ 283626 h 1174033"/>
              <a:gd name="connsiteX7-49" fmla="*/ 5784592 w 5784592"/>
              <a:gd name="connsiteY7-50" fmla="*/ 550748 h 1174033"/>
              <a:gd name="connsiteX8-51" fmla="*/ 5784592 w 5784592"/>
              <a:gd name="connsiteY8-52" fmla="*/ 1174033 h 1174033"/>
              <a:gd name="connsiteX9-53" fmla="*/ 2410247 w 5784592"/>
              <a:gd name="connsiteY9-54" fmla="*/ 1174033 h 1174033"/>
              <a:gd name="connsiteX10-55" fmla="*/ 964099 w 5784592"/>
              <a:gd name="connsiteY10-56" fmla="*/ 1174033 h 1174033"/>
              <a:gd name="connsiteX11-57" fmla="*/ 964099 w 5784592"/>
              <a:gd name="connsiteY11-58" fmla="*/ 1174033 h 1174033"/>
              <a:gd name="connsiteX12-59" fmla="*/ 0 w 5784592"/>
              <a:gd name="connsiteY12-60" fmla="*/ 1174033 h 1174033"/>
              <a:gd name="connsiteX13-61" fmla="*/ 0 w 5784592"/>
              <a:gd name="connsiteY13-62" fmla="*/ 550748 h 1174033"/>
              <a:gd name="connsiteX14-63" fmla="*/ 0 w 5784592"/>
              <a:gd name="connsiteY14-64" fmla="*/ 283626 h 1174033"/>
              <a:gd name="connsiteX15-65" fmla="*/ 0 w 5784592"/>
              <a:gd name="connsiteY15-66" fmla="*/ 283626 h 1174033"/>
              <a:gd name="connsiteX16-67" fmla="*/ 0 w 5784592"/>
              <a:gd name="connsiteY16-68" fmla="*/ 105545 h 1174033"/>
              <a:gd name="connsiteX0-69" fmla="*/ 0 w 5784592"/>
              <a:gd name="connsiteY0-70" fmla="*/ 132977 h 1201465"/>
              <a:gd name="connsiteX1-71" fmla="*/ 826939 w 5784592"/>
              <a:gd name="connsiteY1-72" fmla="*/ 132977 h 1201465"/>
              <a:gd name="connsiteX2-73" fmla="*/ 937361 w 5784592"/>
              <a:gd name="connsiteY2-74" fmla="*/ 0 h 1201465"/>
              <a:gd name="connsiteX3-75" fmla="*/ 1084367 w 5784592"/>
              <a:gd name="connsiteY3-76" fmla="*/ 132977 h 1201465"/>
              <a:gd name="connsiteX4-77" fmla="*/ 5784592 w 5784592"/>
              <a:gd name="connsiteY4-78" fmla="*/ 132977 h 1201465"/>
              <a:gd name="connsiteX5-79" fmla="*/ 5784592 w 5784592"/>
              <a:gd name="connsiteY5-80" fmla="*/ 311058 h 1201465"/>
              <a:gd name="connsiteX6-81" fmla="*/ 5784592 w 5784592"/>
              <a:gd name="connsiteY6-82" fmla="*/ 311058 h 1201465"/>
              <a:gd name="connsiteX7-83" fmla="*/ 5784592 w 5784592"/>
              <a:gd name="connsiteY7-84" fmla="*/ 578180 h 1201465"/>
              <a:gd name="connsiteX8-85" fmla="*/ 5784592 w 5784592"/>
              <a:gd name="connsiteY8-86" fmla="*/ 1201465 h 1201465"/>
              <a:gd name="connsiteX9-87" fmla="*/ 2410247 w 5784592"/>
              <a:gd name="connsiteY9-88" fmla="*/ 1201465 h 1201465"/>
              <a:gd name="connsiteX10-89" fmla="*/ 964099 w 5784592"/>
              <a:gd name="connsiteY10-90" fmla="*/ 1201465 h 1201465"/>
              <a:gd name="connsiteX11-91" fmla="*/ 964099 w 5784592"/>
              <a:gd name="connsiteY11-92" fmla="*/ 1201465 h 1201465"/>
              <a:gd name="connsiteX12-93" fmla="*/ 0 w 5784592"/>
              <a:gd name="connsiteY12-94" fmla="*/ 1201465 h 1201465"/>
              <a:gd name="connsiteX13-95" fmla="*/ 0 w 5784592"/>
              <a:gd name="connsiteY13-96" fmla="*/ 578180 h 1201465"/>
              <a:gd name="connsiteX14-97" fmla="*/ 0 w 5784592"/>
              <a:gd name="connsiteY14-98" fmla="*/ 311058 h 1201465"/>
              <a:gd name="connsiteX15-99" fmla="*/ 0 w 5784592"/>
              <a:gd name="connsiteY15-100" fmla="*/ 311058 h 1201465"/>
              <a:gd name="connsiteX16-101" fmla="*/ 0 w 5784592"/>
              <a:gd name="connsiteY16-102" fmla="*/ 132977 h 120146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  <a:cxn ang="0">
                <a:pos x="connsiteX8-85" y="connsiteY8-86"/>
              </a:cxn>
              <a:cxn ang="0">
                <a:pos x="connsiteX9-87" y="connsiteY9-88"/>
              </a:cxn>
              <a:cxn ang="0">
                <a:pos x="connsiteX10-89" y="connsiteY10-90"/>
              </a:cxn>
              <a:cxn ang="0">
                <a:pos x="connsiteX11-91" y="connsiteY11-92"/>
              </a:cxn>
              <a:cxn ang="0">
                <a:pos x="connsiteX12-93" y="connsiteY12-94"/>
              </a:cxn>
              <a:cxn ang="0">
                <a:pos x="connsiteX13-95" y="connsiteY13-96"/>
              </a:cxn>
              <a:cxn ang="0">
                <a:pos x="connsiteX14-97" y="connsiteY14-98"/>
              </a:cxn>
              <a:cxn ang="0">
                <a:pos x="connsiteX15-99" y="connsiteY15-100"/>
              </a:cxn>
              <a:cxn ang="0">
                <a:pos x="connsiteX16-101" y="connsiteY16-102"/>
              </a:cxn>
            </a:cxnLst>
            <a:rect l="l" t="t" r="r" b="b"/>
            <a:pathLst>
              <a:path w="5784592" h="1201465">
                <a:moveTo>
                  <a:pt x="0" y="132977"/>
                </a:moveTo>
                <a:lnTo>
                  <a:pt x="826939" y="132977"/>
                </a:lnTo>
                <a:lnTo>
                  <a:pt x="937361" y="0"/>
                </a:lnTo>
                <a:lnTo>
                  <a:pt x="1084367" y="132977"/>
                </a:lnTo>
                <a:lnTo>
                  <a:pt x="5784592" y="132977"/>
                </a:lnTo>
                <a:lnTo>
                  <a:pt x="5784592" y="311058"/>
                </a:lnTo>
                <a:lnTo>
                  <a:pt x="5784592" y="311058"/>
                </a:lnTo>
                <a:lnTo>
                  <a:pt x="5784592" y="578180"/>
                </a:lnTo>
                <a:lnTo>
                  <a:pt x="5784592" y="1201465"/>
                </a:lnTo>
                <a:lnTo>
                  <a:pt x="2410247" y="1201465"/>
                </a:lnTo>
                <a:lnTo>
                  <a:pt x="964099" y="1201465"/>
                </a:lnTo>
                <a:lnTo>
                  <a:pt x="964099" y="1201465"/>
                </a:lnTo>
                <a:lnTo>
                  <a:pt x="0" y="1201465"/>
                </a:lnTo>
                <a:lnTo>
                  <a:pt x="0" y="578180"/>
                </a:lnTo>
                <a:lnTo>
                  <a:pt x="0" y="311058"/>
                </a:lnTo>
                <a:lnTo>
                  <a:pt x="0" y="311058"/>
                </a:lnTo>
                <a:lnTo>
                  <a:pt x="0" y="132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70568" y="1523874"/>
            <a:ext cx="5544616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此处输入个人自我评价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3116" y="2859782"/>
            <a:ext cx="77053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43116" y="3003798"/>
            <a:ext cx="431348" cy="45531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75200" y="3117861"/>
            <a:ext cx="27876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个人作品展：  </a:t>
            </a:r>
            <a:r>
              <a:rPr lang="zh-CN" altLang="en-US" sz="11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点击大图</a:t>
            </a:r>
            <a:endParaRPr lang="en-US" altLang="zh-CN" sz="11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4" y="3677947"/>
            <a:ext cx="2039128" cy="114700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32" y="3646499"/>
            <a:ext cx="2072069" cy="116001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01" y="3642160"/>
            <a:ext cx="2060310" cy="11589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30" y="3628108"/>
            <a:ext cx="1669834" cy="11729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139701"/>
            <a:ext cx="7343677" cy="769441"/>
          </a:xfrm>
          <a:prstGeom prst="rect">
            <a:avLst/>
          </a:prstGeom>
        </p:spPr>
        <p:txBody>
          <a:bodyPr wrap="none">
            <a:spAutoFit/>
            <a:scene3d>
              <a:camera prst="obliqueBottomRight"/>
              <a:lightRig rig="flat" dir="t"/>
            </a:scene3d>
            <a:sp3d extrusionH="127000" prstMaterial="matte">
              <a:extrusionClr>
                <a:srgbClr val="AC2D00"/>
              </a:extrusionClr>
            </a:sp3d>
          </a:bodyPr>
          <a:lstStyle/>
          <a:p>
            <a:r>
              <a:rPr lang="en-US" altLang="zh-CN" sz="4400" dirty="0">
                <a:solidFill>
                  <a:srgbClr val="EB3B00"/>
                </a:solidFill>
                <a:latin typeface="Britannic Bold" pitchFamily="34" charset="0"/>
              </a:rPr>
              <a:t>Thank you for your attention</a:t>
            </a:r>
            <a:endParaRPr lang="zh-CN" altLang="en-US" sz="4400" dirty="0">
              <a:solidFill>
                <a:srgbClr val="EB3B00"/>
              </a:solidFill>
              <a:latin typeface="Britannic Bold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548" y="1622797"/>
            <a:ext cx="1267181" cy="743048"/>
            <a:chOff x="5406768" y="1075552"/>
            <a:chExt cx="1661008" cy="97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31"/>
            <p:cNvSpPr/>
            <p:nvPr/>
          </p:nvSpPr>
          <p:spPr>
            <a:xfrm rot="3838694">
              <a:off x="6089716" y="895424"/>
              <a:ext cx="432048" cy="1313301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5384 w 432048"/>
                <a:gd name="connsiteY0-2" fmla="*/ 1061214 h 1188132"/>
                <a:gd name="connsiteX1-3" fmla="*/ 0 w 432048"/>
                <a:gd name="connsiteY1-4" fmla="*/ 0 h 1188132"/>
                <a:gd name="connsiteX2-5" fmla="*/ 432048 w 432048"/>
                <a:gd name="connsiteY2-6" fmla="*/ 1188132 h 1188132"/>
                <a:gd name="connsiteX3-7" fmla="*/ 5384 w 432048"/>
                <a:gd name="connsiteY3-8" fmla="*/ 1061214 h 118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1188132">
                  <a:moveTo>
                    <a:pt x="5384" y="1061214"/>
                  </a:moveTo>
                  <a:cubicBezTo>
                    <a:pt x="3589" y="707476"/>
                    <a:pt x="1795" y="353738"/>
                    <a:pt x="0" y="0"/>
                  </a:cubicBezTo>
                  <a:lnTo>
                    <a:pt x="432048" y="1188132"/>
                  </a:lnTo>
                  <a:lnTo>
                    <a:pt x="5384" y="1061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25"/>
            <p:cNvSpPr/>
            <p:nvPr/>
          </p:nvSpPr>
          <p:spPr>
            <a:xfrm rot="6320466">
              <a:off x="5800926" y="1739728"/>
              <a:ext cx="360321" cy="259289"/>
            </a:xfrm>
            <a:custGeom>
              <a:avLst/>
              <a:gdLst>
                <a:gd name="connsiteX0" fmla="*/ 0 w 246543"/>
                <a:gd name="connsiteY0" fmla="*/ 328430 h 328430"/>
                <a:gd name="connsiteX1" fmla="*/ 0 w 246543"/>
                <a:gd name="connsiteY1" fmla="*/ 0 h 328430"/>
                <a:gd name="connsiteX2" fmla="*/ 246543 w 246543"/>
                <a:gd name="connsiteY2" fmla="*/ 328430 h 328430"/>
                <a:gd name="connsiteX3" fmla="*/ 0 w 246543"/>
                <a:gd name="connsiteY3" fmla="*/ 328430 h 328430"/>
                <a:gd name="connsiteX0-1" fmla="*/ 113778 w 360321"/>
                <a:gd name="connsiteY0-2" fmla="*/ 259289 h 259289"/>
                <a:gd name="connsiteX1-3" fmla="*/ 0 w 360321"/>
                <a:gd name="connsiteY1-4" fmla="*/ 0 h 259289"/>
                <a:gd name="connsiteX2-5" fmla="*/ 360321 w 360321"/>
                <a:gd name="connsiteY2-6" fmla="*/ 259289 h 259289"/>
                <a:gd name="connsiteX3-7" fmla="*/ 113778 w 360321"/>
                <a:gd name="connsiteY3-8" fmla="*/ 259289 h 259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0321" h="259289">
                  <a:moveTo>
                    <a:pt x="113778" y="259289"/>
                  </a:moveTo>
                  <a:lnTo>
                    <a:pt x="0" y="0"/>
                  </a:lnTo>
                  <a:lnTo>
                    <a:pt x="360321" y="259289"/>
                  </a:lnTo>
                  <a:lnTo>
                    <a:pt x="113778" y="259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3237436">
              <a:off x="6257686" y="1002016"/>
              <a:ext cx="432048" cy="11881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30"/>
            <p:cNvSpPr/>
            <p:nvPr/>
          </p:nvSpPr>
          <p:spPr>
            <a:xfrm rot="3907565">
              <a:off x="5951252" y="531068"/>
              <a:ext cx="324709" cy="1413678"/>
            </a:xfrm>
            <a:custGeom>
              <a:avLst/>
              <a:gdLst>
                <a:gd name="connsiteX0" fmla="*/ 0 w 432048"/>
                <a:gd name="connsiteY0" fmla="*/ 1188132 h 1188132"/>
                <a:gd name="connsiteX1" fmla="*/ 0 w 432048"/>
                <a:gd name="connsiteY1" fmla="*/ 0 h 1188132"/>
                <a:gd name="connsiteX2" fmla="*/ 432048 w 432048"/>
                <a:gd name="connsiteY2" fmla="*/ 1188132 h 1188132"/>
                <a:gd name="connsiteX3" fmla="*/ 0 w 432048"/>
                <a:gd name="connsiteY3" fmla="*/ 1188132 h 1188132"/>
                <a:gd name="connsiteX0-1" fmla="*/ 458874 w 458874"/>
                <a:gd name="connsiteY0-2" fmla="*/ 1188132 h 1442185"/>
                <a:gd name="connsiteX1-3" fmla="*/ 458874 w 458874"/>
                <a:gd name="connsiteY1-4" fmla="*/ 0 h 1442185"/>
                <a:gd name="connsiteX2-5" fmla="*/ 0 w 458874"/>
                <a:gd name="connsiteY2-6" fmla="*/ 1442185 h 1442185"/>
                <a:gd name="connsiteX3-7" fmla="*/ 458874 w 458874"/>
                <a:gd name="connsiteY3-8" fmla="*/ 1188132 h 1442185"/>
                <a:gd name="connsiteX0-9" fmla="*/ 398767 w 398767"/>
                <a:gd name="connsiteY0-10" fmla="*/ 1188132 h 1399500"/>
                <a:gd name="connsiteX1-11" fmla="*/ 398767 w 398767"/>
                <a:gd name="connsiteY1-12" fmla="*/ 0 h 1399500"/>
                <a:gd name="connsiteX2-13" fmla="*/ 0 w 398767"/>
                <a:gd name="connsiteY2-14" fmla="*/ 1399500 h 1399500"/>
                <a:gd name="connsiteX3-15" fmla="*/ 398767 w 398767"/>
                <a:gd name="connsiteY3-16" fmla="*/ 1188132 h 1399500"/>
                <a:gd name="connsiteX0-17" fmla="*/ 324709 w 324709"/>
                <a:gd name="connsiteY0-18" fmla="*/ 1188132 h 1413678"/>
                <a:gd name="connsiteX1-19" fmla="*/ 324709 w 324709"/>
                <a:gd name="connsiteY1-20" fmla="*/ 0 h 1413678"/>
                <a:gd name="connsiteX2-21" fmla="*/ 0 w 324709"/>
                <a:gd name="connsiteY2-22" fmla="*/ 1413678 h 1413678"/>
                <a:gd name="connsiteX3-23" fmla="*/ 324709 w 324709"/>
                <a:gd name="connsiteY3-24" fmla="*/ 1188132 h 141367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4709" h="1413678">
                  <a:moveTo>
                    <a:pt x="324709" y="1188132"/>
                  </a:moveTo>
                  <a:lnTo>
                    <a:pt x="324709" y="0"/>
                  </a:lnTo>
                  <a:lnTo>
                    <a:pt x="0" y="1413678"/>
                  </a:lnTo>
                  <a:lnTo>
                    <a:pt x="324709" y="1188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Kingsoft Office WPP</Application>
  <PresentationFormat>全屏显示(16:9)</PresentationFormat>
  <Paragraphs>158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朱永东</dc:creator>
  <cp:lastModifiedBy>Administrator</cp:lastModifiedBy>
  <cp:revision>91</cp:revision>
  <dcterms:created xsi:type="dcterms:W3CDTF">2014-02-27T01:13:00Z</dcterms:created>
  <dcterms:modified xsi:type="dcterms:W3CDTF">2016-03-10T09:13:30Z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