
<file path=[Content_Types].xml><?xml version="1.0" encoding="utf-8"?>
<Types xmlns="http://schemas.openxmlformats.org/package/2006/content-types">
  <Default Extension="jpeg" ContentType="image/jpeg"/>
  <Default Extension="xlsx" ContentType="application/vnd.openxmlformats-officedocument.spreadsheetml.sheet"/>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326" r:id="rId5"/>
    <p:sldId id="289" r:id="rId6"/>
    <p:sldId id="295" r:id="rId7"/>
    <p:sldId id="260" r:id="rId8"/>
    <p:sldId id="261" r:id="rId9"/>
    <p:sldId id="290" r:id="rId10"/>
    <p:sldId id="291" r:id="rId11"/>
    <p:sldId id="263" r:id="rId12"/>
    <p:sldId id="264" r:id="rId13"/>
    <p:sldId id="299" r:id="rId14"/>
    <p:sldId id="265" r:id="rId15"/>
    <p:sldId id="267" r:id="rId16"/>
    <p:sldId id="268" r:id="rId17"/>
    <p:sldId id="270" r:id="rId18"/>
    <p:sldId id="293" r:id="rId19"/>
    <p:sldId id="292" r:id="rId20"/>
    <p:sldId id="271" r:id="rId21"/>
    <p:sldId id="300" r:id="rId22"/>
    <p:sldId id="272" r:id="rId23"/>
    <p:sldId id="274" r:id="rId24"/>
    <p:sldId id="275" r:id="rId25"/>
    <p:sldId id="276" r:id="rId26"/>
    <p:sldId id="277" r:id="rId27"/>
    <p:sldId id="278" r:id="rId28"/>
    <p:sldId id="301" r:id="rId29"/>
    <p:sldId id="279" r:id="rId30"/>
    <p:sldId id="280" r:id="rId31"/>
    <p:sldId id="282" r:id="rId32"/>
    <p:sldId id="284" r:id="rId33"/>
    <p:sldId id="285" r:id="rId34"/>
    <p:sldId id="258" r:id="rId35"/>
    <p:sldId id="286" r:id="rId36"/>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10" autoAdjust="0"/>
    <p:restoredTop sz="94660"/>
  </p:normalViewPr>
  <p:slideViewPr>
    <p:cSldViewPr>
      <p:cViewPr>
        <p:scale>
          <a:sx n="125" d="100"/>
          <a:sy n="125" d="100"/>
        </p:scale>
        <p:origin x="1500" y="300"/>
      </p:cViewPr>
      <p:guideLst>
        <p:guide orient="horz" pos="1615"/>
        <p:guide pos="2880"/>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1" Type="http://schemas.openxmlformats.org/officeDocument/2006/relationships/package" Target="../embeddings/Workbook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1"/>
      <c:tx>
        <c:rich>
          <a:bodyPr/>
          <a:lstStyle/>
          <a:p>
            <a:pPr>
              <a:defRPr/>
            </a:pPr>
          </a:p>
        </c:rich>
      </c:tx>
    </c:title>
    <c:autoTitleDeleted val="0"/>
    <c:plotArea>
      <c:layout>
        <c:manualLayout>
          <c:layoutTarget val="inner"/>
          <c:xMode val="edge"/>
          <c:yMode val="edge"/>
          <c:x val="0.005"/>
          <c:y val="0.005"/>
          <c:w val="1"/>
          <c:h val="1"/>
        </c:manualLayout>
      </c:layout>
      <c:pieChart>
        <c:varyColors val="0"/>
        <c:ser>
          <c:idx val="0"/>
          <c:order val="0"/>
          <c:tx>
            <c:strRef>
              <c:f>Sheet1!$A$2</c:f>
              <c:strCache>
                <c:ptCount val="1"/>
                <c:pt idx="0">
                  <c:v>Sales</c:v>
                </c:pt>
              </c:strCache>
            </c:strRef>
          </c:tx>
          <c:spPr>
            <a:solidFill>
              <a:srgbClr val="3A5063"/>
            </a:solidFill>
            <a:ln w="12700" cap="flat">
              <a:noFill/>
              <a:miter lim="400000"/>
            </a:ln>
            <a:effectLst/>
          </c:spPr>
          <c:explosion val="7"/>
          <c:dPt>
            <c:idx val="0"/>
            <c:bubble3D val="0"/>
            <c:spPr>
              <a:solidFill>
                <a:schemeClr val="bg1">
                  <a:lumMod val="50000"/>
                </a:schemeClr>
              </a:solidFill>
              <a:ln w="12700" cap="flat">
                <a:noFill/>
                <a:miter lim="400000"/>
              </a:ln>
              <a:effectLst/>
            </c:spPr>
          </c:dPt>
          <c:dPt>
            <c:idx val="1"/>
            <c:bubble3D val="0"/>
            <c:spPr>
              <a:solidFill>
                <a:schemeClr val="accent3"/>
              </a:solidFill>
              <a:ln w="12700" cap="flat">
                <a:noFill/>
                <a:miter lim="400000"/>
              </a:ln>
              <a:effectLst/>
            </c:spPr>
          </c:dPt>
          <c:dPt>
            <c:idx val="2"/>
            <c:bubble3D val="0"/>
            <c:spPr>
              <a:solidFill>
                <a:schemeClr val="accent1"/>
              </a:solidFill>
              <a:ln w="12700" cap="flat">
                <a:noFill/>
                <a:miter lim="400000"/>
              </a:ln>
              <a:effectLst/>
            </c:spPr>
          </c:dPt>
          <c:dPt>
            <c:idx val="3"/>
            <c:bubble3D val="0"/>
            <c:spPr>
              <a:solidFill>
                <a:schemeClr val="accent2"/>
              </a:solidFill>
              <a:ln w="12700" cap="flat">
                <a:noFill/>
                <a:miter lim="400000"/>
              </a:ln>
              <a:effectLst/>
            </c:spPr>
          </c:dPt>
          <c:dLbls>
            <c:delete val="1"/>
          </c:dLbls>
          <c:cat>
            <c:strRef>
              <c:f>Sheet1!$B$1:$E$1</c:f>
              <c:strCache>
                <c:ptCount val="4"/>
                <c:pt idx="0">
                  <c:v>1st Qtr</c:v>
                </c:pt>
                <c:pt idx="1">
                  <c:v>2nd Qtr</c:v>
                </c:pt>
                <c:pt idx="2">
                  <c:v>1st Qtr</c:v>
                </c:pt>
                <c:pt idx="3">
                  <c:v>2nd Qtr</c:v>
                </c:pt>
              </c:strCache>
            </c:strRef>
          </c:cat>
          <c:val>
            <c:numRef>
              <c:f>Sheet1!$B$2:$E$2</c:f>
              <c:numCache>
                <c:formatCode>General</c:formatCode>
                <c:ptCount val="4"/>
                <c:pt idx="0">
                  <c:v>8.2</c:v>
                </c:pt>
                <c:pt idx="1">
                  <c:v>3.2</c:v>
                </c:pt>
                <c:pt idx="2">
                  <c:v>8.2</c:v>
                </c:pt>
                <c:pt idx="3">
                  <c:v>3.2</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zero"/>
    <c:showDLblsOverMax val="1"/>
  </c:chart>
  <c:spPr>
    <a:noFill/>
    <a:ln>
      <a:noFill/>
    </a:ln>
    <a:effectLst/>
  </c:spPr>
  <c:txPr>
    <a:bodyPr/>
    <a:lstStyle/>
    <a:p>
      <a:pPr>
        <a:defRPr lang="zh-CN">
          <a:latin typeface="+mn-lt"/>
          <a:ea typeface="+mn-ea"/>
          <a:cs typeface="+mn-ea"/>
          <a:sym typeface="+mn-lt"/>
        </a:defRPr>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solidFill>
              <a:schemeClr val="accent1"/>
            </a:solidFill>
            <a:ln>
              <a:noFill/>
            </a:ln>
            <a:effectLst/>
          </c:spPr>
          <c:invertIfNegative val="0"/>
          <c:dPt>
            <c:idx val="2"/>
            <c:invertIfNegative val="0"/>
            <c:bubble3D val="0"/>
            <c:spPr>
              <a:solidFill>
                <a:schemeClr val="accent2"/>
              </a:solidFill>
              <a:ln>
                <a:noFill/>
              </a:ln>
              <a:effectLst/>
            </c:spPr>
          </c:dPt>
          <c:dLbls>
            <c:delete val="1"/>
          </c:dLbls>
          <c:cat>
            <c:strRef>
              <c:f>Sheet1!$A$2:$A$5</c:f>
              <c:strCache>
                <c:ptCount val="4"/>
                <c:pt idx="0">
                  <c:v>类别 1</c:v>
                </c:pt>
                <c:pt idx="1">
                  <c:v>类别 2</c:v>
                </c:pt>
                <c:pt idx="2">
                  <c:v>类别 3</c:v>
                </c:pt>
                <c:pt idx="3">
                  <c:v>类别 4</c:v>
                </c:pt>
              </c:strCache>
            </c:strRef>
          </c:cat>
          <c:val>
            <c:numRef>
              <c:f>Sheet1!$B$2:$B$5</c:f>
              <c:numCache>
                <c:formatCode>General</c:formatCode>
                <c:ptCount val="4"/>
                <c:pt idx="0">
                  <c:v>1</c:v>
                </c:pt>
                <c:pt idx="1">
                  <c:v>2.5</c:v>
                </c:pt>
                <c:pt idx="2">
                  <c:v>5</c:v>
                </c:pt>
                <c:pt idx="3">
                  <c:v>3.8</c:v>
                </c:pt>
              </c:numCache>
            </c:numRef>
          </c:val>
        </c:ser>
        <c:dLbls>
          <c:showLegendKey val="0"/>
          <c:showVal val="0"/>
          <c:showCatName val="0"/>
          <c:showSerName val="0"/>
          <c:showPercent val="0"/>
          <c:showBubbleSize val="0"/>
        </c:dLbls>
        <c:gapWidth val="19"/>
        <c:overlap val="-27"/>
        <c:axId val="314792192"/>
        <c:axId val="314793984"/>
      </c:barChart>
      <c:catAx>
        <c:axId val="314792192"/>
        <c:scaling>
          <c:orientation val="minMax"/>
        </c:scaling>
        <c:delete val="1"/>
        <c:axPos val="b"/>
        <c:numFmt formatCode="General" sourceLinked="1"/>
        <c:majorTickMark val="none"/>
        <c:minorTickMark val="none"/>
        <c:tickLblPos val="none"/>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ea"/>
                <a:sym typeface="+mn-lt"/>
              </a:defRPr>
            </a:pPr>
          </a:p>
        </c:txPr>
        <c:crossAx val="314793984"/>
        <c:crosses val="autoZero"/>
        <c:auto val="1"/>
        <c:lblAlgn val="ctr"/>
        <c:lblOffset val="100"/>
        <c:noMultiLvlLbl val="0"/>
      </c:catAx>
      <c:valAx>
        <c:axId val="314793984"/>
        <c:scaling>
          <c:orientation val="minMax"/>
        </c:scaling>
        <c:delete val="1"/>
        <c:axPos val="l"/>
        <c:numFmt formatCode="General" sourceLinked="1"/>
        <c:majorTickMark val="none"/>
        <c:minorTickMark val="none"/>
        <c:tickLblPos val="none"/>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ea"/>
                <a:sym typeface="+mn-lt"/>
              </a:defRPr>
            </a:pPr>
          </a:p>
        </c:txPr>
        <c:crossAx val="314792192"/>
        <c:crosses val="autoZero"/>
        <c:crossBetween val="between"/>
      </c:valAx>
      <c:spPr>
        <a:noFill/>
        <a:ln w="25400">
          <a:noFill/>
        </a:ln>
        <a:effectLst/>
      </c:spPr>
    </c:plotArea>
    <c:plotVisOnly val="1"/>
    <c:dispBlanksAs val="gap"/>
    <c:showDLblsOverMax val="0"/>
  </c:chart>
  <c:spPr>
    <a:noFill/>
    <a:ln>
      <a:noFill/>
    </a:ln>
    <a:effectLst/>
  </c:spPr>
  <c:txPr>
    <a:bodyPr/>
    <a:lstStyle/>
    <a:p>
      <a:pPr>
        <a:defRPr lang="zh-CN">
          <a:latin typeface="+mn-lt"/>
          <a:ea typeface="+mn-ea"/>
          <a:cs typeface="+mn-ea"/>
          <a:sym typeface="+mn-lt"/>
        </a:defRPr>
      </a:pP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4A1E5A-FD11-498F-8183-3694C0AB013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611DA1-5E4C-4157-8D98-35F52756B2F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611DA1-5E4C-4157-8D98-35F52756B2FB}"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611DA1-5E4C-4157-8D98-35F52756B2FB}"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611DA1-5E4C-4157-8D98-35F52756B2FB}"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611DA1-5E4C-4157-8D98-35F52756B2FB}"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611DA1-5E4C-4157-8D98-35F52756B2FB}"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611DA1-5E4C-4157-8D98-35F52756B2FB}"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611DA1-5E4C-4157-8D98-35F52756B2FB}"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611DA1-5E4C-4157-8D98-35F52756B2FB}"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611DA1-5E4C-4157-8D98-35F52756B2FB}"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611DA1-5E4C-4157-8D98-35F52756B2FB}"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611DA1-5E4C-4157-8D98-35F52756B2F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611DA1-5E4C-4157-8D98-35F52756B2FB}"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611DA1-5E4C-4157-8D98-35F52756B2FB}"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611DA1-5E4C-4157-8D98-35F52756B2FB}"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611DA1-5E4C-4157-8D98-35F52756B2FB}"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611DA1-5E4C-4157-8D98-35F52756B2FB}"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611DA1-5E4C-4157-8D98-35F52756B2FB}"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611DA1-5E4C-4157-8D98-35F52756B2FB}"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611DA1-5E4C-4157-8D98-35F52756B2FB}"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611DA1-5E4C-4157-8D98-35F52756B2FB}"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611DA1-5E4C-4157-8D98-35F52756B2FB}"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611DA1-5E4C-4157-8D98-35F52756B2F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611DA1-5E4C-4157-8D98-35F52756B2FB}"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611DA1-5E4C-4157-8D98-35F52756B2FB}"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611DA1-5E4C-4157-8D98-35F52756B2FB}"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611DA1-5E4C-4157-8D98-35F52756B2FB}"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611DA1-5E4C-4157-8D98-35F52756B2F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611DA1-5E4C-4157-8D98-35F52756B2F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611DA1-5E4C-4157-8D98-35F52756B2F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611DA1-5E4C-4157-8D98-35F52756B2F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611DA1-5E4C-4157-8D98-35F52756B2F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611DA1-5E4C-4157-8D98-35F52756B2FB}"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611DA1-5E4C-4157-8D98-35F52756B2F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1" y="1597821"/>
            <a:ext cx="7772400" cy="110251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1"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73AE68D8-C826-458C-B183-20281108C25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C4CAE4-7999-4689-BDF1-74DE61D8389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73AE68D8-C826-458C-B183-20281108C25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C4CAE4-7999-4689-BDF1-74DE61D83891}"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1" y="154781"/>
            <a:ext cx="2057400" cy="329088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1" y="154781"/>
            <a:ext cx="6019800" cy="329088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73AE68D8-C826-458C-B183-20281108C25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C4CAE4-7999-4689-BDF1-74DE61D8389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73AE68D8-C826-458C-B183-20281108C25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C4CAE4-7999-4689-BDF1-74DE61D8389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3305176"/>
            <a:ext cx="7772400" cy="1021556"/>
          </a:xfrm>
        </p:spPr>
        <p:txBody>
          <a:bodyPr anchor="t"/>
          <a:lstStyle>
            <a:lvl1pPr algn="l">
              <a:defRPr sz="3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4" y="2180035"/>
            <a:ext cx="7772400" cy="1125140"/>
          </a:xfrm>
        </p:spPr>
        <p:txBody>
          <a:bodyPr anchor="b"/>
          <a:lstStyle>
            <a:lvl1pPr marL="0" indent="0">
              <a:buNone/>
              <a:defRPr sz="1500">
                <a:solidFill>
                  <a:schemeClr val="tx1">
                    <a:tint val="75000"/>
                  </a:schemeClr>
                </a:solidFill>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73AE68D8-C826-458C-B183-20281108C25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C4CAE4-7999-4689-BDF1-74DE61D8389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1" y="900113"/>
            <a:ext cx="4038600" cy="2545556"/>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1" y="900113"/>
            <a:ext cx="4038600" cy="2545556"/>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73AE68D8-C826-458C-B183-20281108C25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C4CAE4-7999-4689-BDF1-74DE61D8389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6"/>
            <a:ext cx="4040188"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6"/>
            <a:ext cx="4041775"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73AE68D8-C826-458C-B183-20281108C25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0C4CAE4-7999-4689-BDF1-74DE61D8389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73AE68D8-C826-458C-B183-20281108C25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0C4CAE4-7999-4689-BDF1-74DE61D8389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3AE68D8-C826-458C-B183-20281108C25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0C4CAE4-7999-4689-BDF1-74DE61D8389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p:spPr>
        <p:txBody>
          <a:bodyPr anchor="b"/>
          <a:lstStyle>
            <a:lvl1pPr algn="l">
              <a:defRPr sz="15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1" y="204790"/>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2" y="1076328"/>
            <a:ext cx="3008313" cy="351829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3AE68D8-C826-458C-B183-20281108C25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C4CAE4-7999-4689-BDF1-74DE61D8389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15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1792288" y="4025505"/>
            <a:ext cx="5486400" cy="60364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3AE68D8-C826-458C-B183-20281108C25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C4CAE4-7999-4689-BDF1-74DE61D8389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68571" tIns="34285" rIns="68571" bIns="34285"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2"/>
            <a:ext cx="8229600" cy="3394472"/>
          </a:xfrm>
          <a:prstGeom prst="rect">
            <a:avLst/>
          </a:prstGeom>
        </p:spPr>
        <p:txBody>
          <a:bodyPr vert="horz" lIns="68571" tIns="34285" rIns="68571" bIns="34285"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68571" tIns="34285" rIns="68571" bIns="34285" rtlCol="0" anchor="ctr"/>
          <a:lstStyle>
            <a:lvl1pPr algn="l">
              <a:defRPr sz="900">
                <a:solidFill>
                  <a:schemeClr val="tx1">
                    <a:tint val="75000"/>
                  </a:schemeClr>
                </a:solidFill>
              </a:defRPr>
            </a:lvl1pPr>
          </a:lstStyle>
          <a:p>
            <a:fld id="{73AE68D8-C826-458C-B183-20281108C25D}" type="datetimeFigureOut">
              <a:rPr lang="zh-CN" altLang="en-US" smtClean="0"/>
            </a:fld>
            <a:endParaRPr lang="zh-CN" altLang="en-US"/>
          </a:p>
        </p:txBody>
      </p:sp>
      <p:sp>
        <p:nvSpPr>
          <p:cNvPr id="5" name="页脚占位符 4"/>
          <p:cNvSpPr>
            <a:spLocks noGrp="1"/>
          </p:cNvSpPr>
          <p:nvPr>
            <p:ph type="ftr" sz="quarter" idx="3"/>
          </p:nvPr>
        </p:nvSpPr>
        <p:spPr>
          <a:xfrm>
            <a:off x="3124201" y="4767263"/>
            <a:ext cx="2895600" cy="273844"/>
          </a:xfrm>
          <a:prstGeom prst="rect">
            <a:avLst/>
          </a:prstGeom>
        </p:spPr>
        <p:txBody>
          <a:bodyPr vert="horz" lIns="68571" tIns="34285" rIns="68571" bIns="34285"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68571" tIns="34285" rIns="68571" bIns="34285" rtlCol="0" anchor="ctr"/>
          <a:lstStyle>
            <a:lvl1pPr algn="r">
              <a:defRPr sz="900">
                <a:solidFill>
                  <a:schemeClr val="tx1">
                    <a:tint val="75000"/>
                  </a:schemeClr>
                </a:solidFill>
              </a:defRPr>
            </a:lvl1pPr>
          </a:lstStyle>
          <a:p>
            <a:fld id="{20C4CAE4-7999-4689-BDF1-74DE61D8389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530" indent="-214630"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2.png"/><Relationship Id="rId2" Type="http://schemas.microsoft.com/office/2007/relationships/hdphoto" Target="../media/hdphoto1.wdp"/><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chart" Target="../charts/char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7.xml"/><Relationship Id="rId2" Type="http://schemas.openxmlformats.org/officeDocument/2006/relationships/tags" Target="../tags/tag5.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image" Target="../media/image2.png"/><Relationship Id="rId2" Type="http://schemas.microsoft.com/office/2007/relationships/hdphoto" Target="../media/hdphoto1.wdp"/><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chart" Target="../charts/char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32.xml"/><Relationship Id="rId4" Type="http://schemas.openxmlformats.org/officeDocument/2006/relationships/slideLayout" Target="../slideLayouts/slideLayout1.xml"/><Relationship Id="rId3" Type="http://schemas.openxmlformats.org/officeDocument/2006/relationships/tags" Target="../tags/tag9.xml"/><Relationship Id="rId2" Type="http://schemas.microsoft.com/office/2007/relationships/hdphoto" Target="../media/hdphoto1.wdp"/><Relationship Id="rId1" Type="http://schemas.openxmlformats.org/officeDocument/2006/relationships/image" Target="../media/image1.jpeg"/></Relationships>
</file>

<file path=ppt/slides/_rels/slide33.xml.rels><?xml version="1.0" encoding="UTF-8" standalone="yes"?>
<Relationships xmlns="http://schemas.openxmlformats.org/package/2006/relationships"><Relationship Id="rId99" Type="http://schemas.openxmlformats.org/officeDocument/2006/relationships/image" Target="../media/image104.png"/><Relationship Id="rId98" Type="http://schemas.openxmlformats.org/officeDocument/2006/relationships/image" Target="../media/image103.png"/><Relationship Id="rId97" Type="http://schemas.openxmlformats.org/officeDocument/2006/relationships/image" Target="../media/image102.png"/><Relationship Id="rId96" Type="http://schemas.openxmlformats.org/officeDocument/2006/relationships/image" Target="../media/image101.png"/><Relationship Id="rId95" Type="http://schemas.openxmlformats.org/officeDocument/2006/relationships/image" Target="../media/image100.png"/><Relationship Id="rId94" Type="http://schemas.openxmlformats.org/officeDocument/2006/relationships/image" Target="../media/image99.png"/><Relationship Id="rId93" Type="http://schemas.openxmlformats.org/officeDocument/2006/relationships/image" Target="../media/image98.png"/><Relationship Id="rId92" Type="http://schemas.openxmlformats.org/officeDocument/2006/relationships/image" Target="../media/image97.png"/><Relationship Id="rId91" Type="http://schemas.openxmlformats.org/officeDocument/2006/relationships/image" Target="../media/image96.png"/><Relationship Id="rId90" Type="http://schemas.openxmlformats.org/officeDocument/2006/relationships/image" Target="../media/image95.png"/><Relationship Id="rId9" Type="http://schemas.openxmlformats.org/officeDocument/2006/relationships/image" Target="../media/image14.png"/><Relationship Id="rId89" Type="http://schemas.openxmlformats.org/officeDocument/2006/relationships/image" Target="../media/image94.png"/><Relationship Id="rId88" Type="http://schemas.openxmlformats.org/officeDocument/2006/relationships/image" Target="../media/image93.png"/><Relationship Id="rId87" Type="http://schemas.openxmlformats.org/officeDocument/2006/relationships/image" Target="../media/image92.png"/><Relationship Id="rId86" Type="http://schemas.openxmlformats.org/officeDocument/2006/relationships/image" Target="../media/image91.png"/><Relationship Id="rId85" Type="http://schemas.openxmlformats.org/officeDocument/2006/relationships/image" Target="../media/image90.png"/><Relationship Id="rId84" Type="http://schemas.openxmlformats.org/officeDocument/2006/relationships/image" Target="../media/image89.png"/><Relationship Id="rId83" Type="http://schemas.openxmlformats.org/officeDocument/2006/relationships/image" Target="../media/image88.png"/><Relationship Id="rId82" Type="http://schemas.openxmlformats.org/officeDocument/2006/relationships/image" Target="../media/image87.png"/><Relationship Id="rId81" Type="http://schemas.openxmlformats.org/officeDocument/2006/relationships/image" Target="../media/image86.png"/><Relationship Id="rId80" Type="http://schemas.openxmlformats.org/officeDocument/2006/relationships/image" Target="../media/image85.png"/><Relationship Id="rId8" Type="http://schemas.openxmlformats.org/officeDocument/2006/relationships/image" Target="../media/image13.png"/><Relationship Id="rId79" Type="http://schemas.openxmlformats.org/officeDocument/2006/relationships/image" Target="../media/image84.png"/><Relationship Id="rId78" Type="http://schemas.openxmlformats.org/officeDocument/2006/relationships/image" Target="../media/image83.png"/><Relationship Id="rId77" Type="http://schemas.openxmlformats.org/officeDocument/2006/relationships/image" Target="../media/image82.png"/><Relationship Id="rId76" Type="http://schemas.openxmlformats.org/officeDocument/2006/relationships/image" Target="../media/image81.png"/><Relationship Id="rId75" Type="http://schemas.openxmlformats.org/officeDocument/2006/relationships/image" Target="../media/image80.png"/><Relationship Id="rId74" Type="http://schemas.openxmlformats.org/officeDocument/2006/relationships/image" Target="../media/image79.png"/><Relationship Id="rId73" Type="http://schemas.openxmlformats.org/officeDocument/2006/relationships/image" Target="../media/image78.png"/><Relationship Id="rId72" Type="http://schemas.openxmlformats.org/officeDocument/2006/relationships/image" Target="../media/image77.png"/><Relationship Id="rId71" Type="http://schemas.openxmlformats.org/officeDocument/2006/relationships/image" Target="../media/image76.png"/><Relationship Id="rId70" Type="http://schemas.openxmlformats.org/officeDocument/2006/relationships/image" Target="../media/image75.png"/><Relationship Id="rId7" Type="http://schemas.openxmlformats.org/officeDocument/2006/relationships/image" Target="../media/image12.png"/><Relationship Id="rId69" Type="http://schemas.openxmlformats.org/officeDocument/2006/relationships/image" Target="../media/image74.png"/><Relationship Id="rId68" Type="http://schemas.openxmlformats.org/officeDocument/2006/relationships/image" Target="../media/image73.png"/><Relationship Id="rId67" Type="http://schemas.openxmlformats.org/officeDocument/2006/relationships/image" Target="../media/image72.png"/><Relationship Id="rId66" Type="http://schemas.openxmlformats.org/officeDocument/2006/relationships/image" Target="../media/image71.png"/><Relationship Id="rId65" Type="http://schemas.openxmlformats.org/officeDocument/2006/relationships/image" Target="../media/image70.png"/><Relationship Id="rId64" Type="http://schemas.openxmlformats.org/officeDocument/2006/relationships/image" Target="../media/image69.png"/><Relationship Id="rId63" Type="http://schemas.openxmlformats.org/officeDocument/2006/relationships/image" Target="../media/image68.png"/><Relationship Id="rId62" Type="http://schemas.openxmlformats.org/officeDocument/2006/relationships/image" Target="../media/image67.png"/><Relationship Id="rId61" Type="http://schemas.openxmlformats.org/officeDocument/2006/relationships/image" Target="../media/image66.png"/><Relationship Id="rId60" Type="http://schemas.openxmlformats.org/officeDocument/2006/relationships/image" Target="../media/image65.png"/><Relationship Id="rId6" Type="http://schemas.openxmlformats.org/officeDocument/2006/relationships/image" Target="../media/image11.png"/><Relationship Id="rId59" Type="http://schemas.openxmlformats.org/officeDocument/2006/relationships/image" Target="../media/image64.png"/><Relationship Id="rId58" Type="http://schemas.openxmlformats.org/officeDocument/2006/relationships/image" Target="../media/image63.png"/><Relationship Id="rId57" Type="http://schemas.openxmlformats.org/officeDocument/2006/relationships/image" Target="../media/image62.png"/><Relationship Id="rId56" Type="http://schemas.openxmlformats.org/officeDocument/2006/relationships/image" Target="../media/image61.png"/><Relationship Id="rId55" Type="http://schemas.openxmlformats.org/officeDocument/2006/relationships/image" Target="../media/image60.png"/><Relationship Id="rId54" Type="http://schemas.openxmlformats.org/officeDocument/2006/relationships/image" Target="../media/image59.png"/><Relationship Id="rId53" Type="http://schemas.openxmlformats.org/officeDocument/2006/relationships/image" Target="../media/image58.png"/><Relationship Id="rId52" Type="http://schemas.openxmlformats.org/officeDocument/2006/relationships/image" Target="../media/image57.png"/><Relationship Id="rId51" Type="http://schemas.openxmlformats.org/officeDocument/2006/relationships/image" Target="../media/image56.png"/><Relationship Id="rId50" Type="http://schemas.openxmlformats.org/officeDocument/2006/relationships/image" Target="../media/image55.png"/><Relationship Id="rId5" Type="http://schemas.openxmlformats.org/officeDocument/2006/relationships/image" Target="../media/image10.png"/><Relationship Id="rId49" Type="http://schemas.openxmlformats.org/officeDocument/2006/relationships/image" Target="../media/image54.png"/><Relationship Id="rId48" Type="http://schemas.openxmlformats.org/officeDocument/2006/relationships/image" Target="../media/image53.png"/><Relationship Id="rId47" Type="http://schemas.openxmlformats.org/officeDocument/2006/relationships/image" Target="../media/image52.png"/><Relationship Id="rId46" Type="http://schemas.openxmlformats.org/officeDocument/2006/relationships/image" Target="../media/image51.png"/><Relationship Id="rId45" Type="http://schemas.openxmlformats.org/officeDocument/2006/relationships/image" Target="../media/image50.png"/><Relationship Id="rId44" Type="http://schemas.openxmlformats.org/officeDocument/2006/relationships/image" Target="../media/image49.png"/><Relationship Id="rId43" Type="http://schemas.openxmlformats.org/officeDocument/2006/relationships/image" Target="../media/image48.png"/><Relationship Id="rId42" Type="http://schemas.openxmlformats.org/officeDocument/2006/relationships/image" Target="../media/image47.png"/><Relationship Id="rId41" Type="http://schemas.openxmlformats.org/officeDocument/2006/relationships/image" Target="../media/image46.png"/><Relationship Id="rId40" Type="http://schemas.openxmlformats.org/officeDocument/2006/relationships/image" Target="../media/image45.png"/><Relationship Id="rId4" Type="http://schemas.openxmlformats.org/officeDocument/2006/relationships/image" Target="../media/image9.png"/><Relationship Id="rId39" Type="http://schemas.openxmlformats.org/officeDocument/2006/relationships/image" Target="../media/image44.png"/><Relationship Id="rId38" Type="http://schemas.openxmlformats.org/officeDocument/2006/relationships/image" Target="../media/image43.png"/><Relationship Id="rId37" Type="http://schemas.openxmlformats.org/officeDocument/2006/relationships/image" Target="../media/image42.png"/><Relationship Id="rId36" Type="http://schemas.openxmlformats.org/officeDocument/2006/relationships/image" Target="../media/image41.png"/><Relationship Id="rId35" Type="http://schemas.openxmlformats.org/officeDocument/2006/relationships/image" Target="../media/image40.png"/><Relationship Id="rId34" Type="http://schemas.openxmlformats.org/officeDocument/2006/relationships/image" Target="../media/image39.png"/><Relationship Id="rId33" Type="http://schemas.openxmlformats.org/officeDocument/2006/relationships/image" Target="../media/image38.png"/><Relationship Id="rId32" Type="http://schemas.openxmlformats.org/officeDocument/2006/relationships/image" Target="../media/image37.png"/><Relationship Id="rId31" Type="http://schemas.openxmlformats.org/officeDocument/2006/relationships/image" Target="../media/image36.png"/><Relationship Id="rId30" Type="http://schemas.openxmlformats.org/officeDocument/2006/relationships/image" Target="../media/image35.png"/><Relationship Id="rId3" Type="http://schemas.openxmlformats.org/officeDocument/2006/relationships/image" Target="../media/image8.png"/><Relationship Id="rId29" Type="http://schemas.openxmlformats.org/officeDocument/2006/relationships/image" Target="../media/image34.png"/><Relationship Id="rId28" Type="http://schemas.openxmlformats.org/officeDocument/2006/relationships/image" Target="../media/image33.png"/><Relationship Id="rId27" Type="http://schemas.openxmlformats.org/officeDocument/2006/relationships/image" Target="../media/image32.png"/><Relationship Id="rId26" Type="http://schemas.openxmlformats.org/officeDocument/2006/relationships/image" Target="../media/image31.png"/><Relationship Id="rId25" Type="http://schemas.openxmlformats.org/officeDocument/2006/relationships/image" Target="../media/image30.png"/><Relationship Id="rId24" Type="http://schemas.openxmlformats.org/officeDocument/2006/relationships/image" Target="../media/image29.png"/><Relationship Id="rId23" Type="http://schemas.openxmlformats.org/officeDocument/2006/relationships/image" Target="../media/image28.png"/><Relationship Id="rId22" Type="http://schemas.openxmlformats.org/officeDocument/2006/relationships/image" Target="../media/image27.png"/><Relationship Id="rId21" Type="http://schemas.openxmlformats.org/officeDocument/2006/relationships/image" Target="../media/image26.png"/><Relationship Id="rId20" Type="http://schemas.openxmlformats.org/officeDocument/2006/relationships/image" Target="../media/image25.png"/><Relationship Id="rId2" Type="http://schemas.openxmlformats.org/officeDocument/2006/relationships/image" Target="../media/image7.png"/><Relationship Id="rId19" Type="http://schemas.openxmlformats.org/officeDocument/2006/relationships/image" Target="../media/image24.png"/><Relationship Id="rId18" Type="http://schemas.openxmlformats.org/officeDocument/2006/relationships/image" Target="../media/image23.png"/><Relationship Id="rId17" Type="http://schemas.openxmlformats.org/officeDocument/2006/relationships/image" Target="../media/image22.png"/><Relationship Id="rId16" Type="http://schemas.openxmlformats.org/officeDocument/2006/relationships/image" Target="../media/image21.png"/><Relationship Id="rId15" Type="http://schemas.openxmlformats.org/officeDocument/2006/relationships/image" Target="../media/image20.png"/><Relationship Id="rId14" Type="http://schemas.openxmlformats.org/officeDocument/2006/relationships/image" Target="../media/image19.png"/><Relationship Id="rId13" Type="http://schemas.openxmlformats.org/officeDocument/2006/relationships/image" Target="../media/image18.png"/><Relationship Id="rId12" Type="http://schemas.openxmlformats.org/officeDocument/2006/relationships/image" Target="../media/image17.png"/><Relationship Id="rId11" Type="http://schemas.openxmlformats.org/officeDocument/2006/relationships/image" Target="../media/image16.png"/><Relationship Id="rId101" Type="http://schemas.openxmlformats.org/officeDocument/2006/relationships/notesSlide" Target="../notesSlides/notesSlide33.xml"/><Relationship Id="rId100" Type="http://schemas.openxmlformats.org/officeDocument/2006/relationships/slideLayout" Target="../slideLayouts/slideLayout7.xml"/><Relationship Id="rId10" Type="http://schemas.openxmlformats.org/officeDocument/2006/relationships/image" Target="../media/image15.png"/><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bright="10000"/>
                    </a14:imgEffect>
                  </a14:imgLayer>
                </a14:imgProps>
              </a:ext>
              <a:ext uri="{28A0092B-C50C-407E-A947-70E740481C1C}">
                <a14:useLocalDpi xmlns:a14="http://schemas.microsoft.com/office/drawing/2010/main" val="0"/>
              </a:ext>
            </a:extLst>
          </a:blip>
          <a:srcRect/>
          <a:stretch>
            <a:fillRect/>
          </a:stretch>
        </p:blipFill>
        <p:spPr bwMode="auto">
          <a:xfrm>
            <a:off x="-14552" y="1"/>
            <a:ext cx="9175177" cy="5161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192460" y="1928982"/>
            <a:ext cx="2548890" cy="654685"/>
          </a:xfrm>
          <a:prstGeom prst="rect">
            <a:avLst/>
          </a:prstGeom>
          <a:noFill/>
        </p:spPr>
        <p:txBody>
          <a:bodyPr wrap="none" lIns="68571" tIns="34285" rIns="68571" bIns="34285" rtlCol="0">
            <a:spAutoFit/>
          </a:bodyPr>
          <a:lstStyle/>
          <a:p>
            <a:pPr algn="ctr"/>
            <a:r>
              <a:rPr lang="zh-CN" altLang="en-US" sz="3600" b="1" dirty="0">
                <a:solidFill>
                  <a:schemeClr val="bg1"/>
                </a:solidFill>
                <a:cs typeface="+mn-ea"/>
                <a:sym typeface="+mn-lt"/>
              </a:rPr>
              <a:t>请</a:t>
            </a:r>
            <a:r>
              <a:rPr lang="zh-CN" altLang="en-US" sz="3600" b="1" dirty="0">
                <a:solidFill>
                  <a:schemeClr val="bg1"/>
                </a:solidFill>
                <a:cs typeface="+mn-ea"/>
                <a:sym typeface="+mn-lt"/>
              </a:rPr>
              <a:t>自由填写 </a:t>
            </a:r>
            <a:endParaRPr lang="zh-CN" altLang="en-US" sz="3600" b="1" dirty="0">
              <a:solidFill>
                <a:schemeClr val="bg1"/>
              </a:solidFill>
              <a:cs typeface="+mn-ea"/>
              <a:sym typeface="+mn-lt"/>
            </a:endParaRPr>
          </a:p>
        </p:txBody>
      </p:sp>
      <p:sp>
        <p:nvSpPr>
          <p:cNvPr id="6" name="TextBox 5"/>
          <p:cNvSpPr txBox="1"/>
          <p:nvPr/>
        </p:nvSpPr>
        <p:spPr>
          <a:xfrm>
            <a:off x="2081326" y="2777494"/>
            <a:ext cx="4771160" cy="284683"/>
          </a:xfrm>
          <a:prstGeom prst="rect">
            <a:avLst/>
          </a:prstGeom>
          <a:noFill/>
        </p:spPr>
        <p:txBody>
          <a:bodyPr wrap="none" lIns="68571" tIns="34285" rIns="68571" bIns="34285" rtlCol="0">
            <a:spAutoFit/>
          </a:bodyPr>
          <a:lstStyle/>
          <a:p>
            <a:pPr algn="ctr"/>
            <a:r>
              <a:rPr lang="zh-CN" altLang="en-US" dirty="0">
                <a:solidFill>
                  <a:schemeClr val="bg1"/>
                </a:solidFill>
                <a:cs typeface="+mn-ea"/>
                <a:sym typeface="+mn-lt"/>
              </a:rPr>
              <a:t>精美实用、框架完整的年终总结、工作汇报、新年计划</a:t>
            </a:r>
            <a:r>
              <a:rPr lang="en-US" altLang="zh-CN" dirty="0">
                <a:solidFill>
                  <a:schemeClr val="bg1"/>
                </a:solidFill>
                <a:cs typeface="+mn-ea"/>
                <a:sym typeface="+mn-lt"/>
              </a:rPr>
              <a:t>PPT</a:t>
            </a:r>
            <a:endParaRPr lang="zh-CN" altLang="en-US" dirty="0">
              <a:solidFill>
                <a:schemeClr val="bg1"/>
              </a:solidFill>
              <a:cs typeface="+mn-ea"/>
              <a:sym typeface="+mn-lt"/>
            </a:endParaRPr>
          </a:p>
        </p:txBody>
      </p:sp>
      <p:cxnSp>
        <p:nvCxnSpPr>
          <p:cNvPr id="10" name="直接连接符 9"/>
          <p:cNvCxnSpPr/>
          <p:nvPr/>
        </p:nvCxnSpPr>
        <p:spPr>
          <a:xfrm>
            <a:off x="1095160" y="2564213"/>
            <a:ext cx="695575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Picture 6" descr="I:\14优设\我图网资料\PPT\01\首页-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15816" y="354172"/>
            <a:ext cx="3312368" cy="14943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p:tgtEl>
                                          <p:spTgt spid="4"/>
                                        </p:tgtEl>
                                        <p:attrNameLst>
                                          <p:attrName>ppt_y</p:attrName>
                                        </p:attrNameLst>
                                      </p:cBhvr>
                                      <p:tavLst>
                                        <p:tav tm="0">
                                          <p:val>
                                            <p:strVal val="#ppt_y+#ppt_h*1.125000"/>
                                          </p:val>
                                        </p:tav>
                                        <p:tav tm="100000">
                                          <p:val>
                                            <p:strVal val="#ppt_y"/>
                                          </p:val>
                                        </p:tav>
                                      </p:tavLst>
                                    </p:anim>
                                    <p:animEffect transition="in" filter="wipe(up)">
                                      <p:cBhvr>
                                        <p:cTn id="18" dur="500"/>
                                        <p:tgtEl>
                                          <p:spTgt spid="4"/>
                                        </p:tgtEl>
                                      </p:cBhvr>
                                    </p:animEffect>
                                  </p:childTnLst>
                                </p:cTn>
                              </p:par>
                              <p:par>
                                <p:cTn id="19" presetID="12" presetClass="entr" presetSubtype="1"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p:tgtEl>
                                          <p:spTgt spid="6"/>
                                        </p:tgtEl>
                                        <p:attrNameLst>
                                          <p:attrName>ppt_y</p:attrName>
                                        </p:attrNameLst>
                                      </p:cBhvr>
                                      <p:tavLst>
                                        <p:tav tm="0">
                                          <p:val>
                                            <p:strVal val="#ppt_y-#ppt_h*1.125000"/>
                                          </p:val>
                                        </p:tav>
                                        <p:tav tm="100000">
                                          <p:val>
                                            <p:strVal val="#ppt_y"/>
                                          </p:val>
                                        </p:tav>
                                      </p:tavLst>
                                    </p:anim>
                                    <p:animEffect transition="in" filter="wipe(down)">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10"/>
          <p:cNvSpPr txBox="1">
            <a:spLocks noChangeArrowheads="1"/>
          </p:cNvSpPr>
          <p:nvPr/>
        </p:nvSpPr>
        <p:spPr bwMode="auto">
          <a:xfrm>
            <a:off x="413871" y="151957"/>
            <a:ext cx="1981458" cy="346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1" tIns="34285" rIns="68571" bIns="34285">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800" b="1" dirty="0">
                <a:latin typeface="+mn-lt"/>
                <a:ea typeface="+mn-ea"/>
                <a:cs typeface="+mn-ea"/>
                <a:sym typeface="+mn-lt"/>
              </a:rPr>
              <a:t>点击此处添加标题</a:t>
            </a:r>
            <a:endParaRPr lang="zh-CN" altLang="en-US" sz="1800" b="1" dirty="0">
              <a:latin typeface="+mn-lt"/>
              <a:ea typeface="+mn-ea"/>
              <a:cs typeface="+mn-ea"/>
              <a:sym typeface="+mn-lt"/>
            </a:endParaRPr>
          </a:p>
        </p:txBody>
      </p:sp>
      <p:sp>
        <p:nvSpPr>
          <p:cNvPr id="32" name="矩形 1"/>
          <p:cNvSpPr>
            <a:spLocks noChangeArrowheads="1"/>
          </p:cNvSpPr>
          <p:nvPr/>
        </p:nvSpPr>
        <p:spPr bwMode="auto">
          <a:xfrm>
            <a:off x="0" y="142043"/>
            <a:ext cx="196944"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33" name="矩形 1"/>
          <p:cNvSpPr>
            <a:spLocks noChangeArrowheads="1"/>
          </p:cNvSpPr>
          <p:nvPr/>
        </p:nvSpPr>
        <p:spPr bwMode="auto">
          <a:xfrm>
            <a:off x="229697" y="142043"/>
            <a:ext cx="62752"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34" name="矩形 1"/>
          <p:cNvSpPr>
            <a:spLocks noChangeArrowheads="1"/>
          </p:cNvSpPr>
          <p:nvPr/>
        </p:nvSpPr>
        <p:spPr bwMode="auto">
          <a:xfrm>
            <a:off x="325200" y="142043"/>
            <a:ext cx="29275"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14" name="Shape 14344"/>
          <p:cNvSpPr/>
          <p:nvPr/>
        </p:nvSpPr>
        <p:spPr>
          <a:xfrm flipH="1">
            <a:off x="5195217" y="1919506"/>
            <a:ext cx="1018509" cy="1"/>
          </a:xfrm>
          <a:prstGeom prst="line">
            <a:avLst/>
          </a:prstGeom>
          <a:ln w="6350">
            <a:solidFill>
              <a:schemeClr val="bg1">
                <a:lumMod val="65000"/>
              </a:schemeClr>
            </a:solidFill>
            <a:prstDash val="dash"/>
            <a:round/>
            <a:headEnd type="oval"/>
          </a:ln>
        </p:spPr>
        <p:txBody>
          <a:bodyPr lIns="0" tIns="0" rIns="0" bIns="0"/>
          <a:lstStyle/>
          <a:p>
            <a:pPr lvl="0">
              <a:defRPr sz="1200">
                <a:uFillTx/>
                <a:latin typeface="+mj-lt"/>
                <a:ea typeface="+mj-ea"/>
                <a:cs typeface="+mj-cs"/>
                <a:sym typeface="Helvetica"/>
              </a:defRPr>
            </a:pPr>
            <a:endParaRPr>
              <a:solidFill>
                <a:schemeClr val="tx1">
                  <a:lumMod val="75000"/>
                  <a:lumOff val="25000"/>
                </a:schemeClr>
              </a:solidFill>
              <a:cs typeface="+mn-ea"/>
              <a:sym typeface="+mn-lt"/>
            </a:endParaRPr>
          </a:p>
        </p:txBody>
      </p:sp>
      <p:sp>
        <p:nvSpPr>
          <p:cNvPr id="15" name="Shape 14345"/>
          <p:cNvSpPr/>
          <p:nvPr/>
        </p:nvSpPr>
        <p:spPr>
          <a:xfrm>
            <a:off x="6251854" y="1756209"/>
            <a:ext cx="2566021" cy="281940"/>
          </a:xfrm>
          <a:prstGeom prst="rect">
            <a:avLst/>
          </a:prstGeom>
          <a:noFill/>
          <a:ln w="12700" cap="flat">
            <a:noFill/>
            <a:miter lim="400000"/>
          </a:ln>
          <a:effectLst/>
        </p:spPr>
        <p:txBody>
          <a:bodyPr wrap="square" lIns="45719" tIns="45719" rIns="45719" bIns="45719" numCol="1" anchor="t">
            <a:spAutoFit/>
          </a:bodyPr>
          <a:lstStyle>
            <a:lvl1pPr>
              <a:spcBef>
                <a:spcPts val="200"/>
              </a:spcBef>
              <a:defRPr sz="1200">
                <a:solidFill>
                  <a:srgbClr val="3A5063"/>
                </a:solidFill>
                <a:uFill>
                  <a:solidFill>
                    <a:srgbClr val="3A5063"/>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200" dirty="0">
                <a:solidFill>
                  <a:schemeClr val="tx1">
                    <a:lumMod val="75000"/>
                    <a:lumOff val="25000"/>
                  </a:schemeClr>
                </a:solidFill>
                <a:uFill>
                  <a:solidFill>
                    <a:srgbClr val="3A5063"/>
                  </a:solidFill>
                </a:uFill>
                <a:latin typeface="+mn-lt"/>
                <a:ea typeface="+mn-ea"/>
                <a:cs typeface="+mn-ea"/>
                <a:sym typeface="+mn-lt"/>
              </a:rPr>
              <a:t>添加标题</a:t>
            </a:r>
            <a:endParaRPr sz="1200" dirty="0">
              <a:solidFill>
                <a:schemeClr val="tx1">
                  <a:lumMod val="75000"/>
                  <a:lumOff val="25000"/>
                </a:schemeClr>
              </a:solidFill>
              <a:uFill>
                <a:solidFill>
                  <a:srgbClr val="3A5063"/>
                </a:solidFill>
              </a:uFill>
              <a:latin typeface="+mn-lt"/>
              <a:ea typeface="+mn-ea"/>
              <a:cs typeface="+mn-ea"/>
              <a:sym typeface="+mn-lt"/>
            </a:endParaRPr>
          </a:p>
        </p:txBody>
      </p:sp>
      <p:sp>
        <p:nvSpPr>
          <p:cNvPr id="16" name="Shape 14346"/>
          <p:cNvSpPr/>
          <p:nvPr/>
        </p:nvSpPr>
        <p:spPr>
          <a:xfrm>
            <a:off x="6251854" y="1972158"/>
            <a:ext cx="1906021" cy="480129"/>
          </a:xfrm>
          <a:prstGeom prst="rect">
            <a:avLst/>
          </a:prstGeom>
          <a:noFill/>
          <a:ln w="12700" cap="flat">
            <a:noFill/>
            <a:miter lim="400000"/>
          </a:ln>
          <a:effectLst/>
        </p:spPr>
        <p:txBody>
          <a:bodyPr wrap="square" lIns="45719" tIns="45719" rIns="45719" bIns="45719" numCol="1" anchor="t">
            <a:spAutoFit/>
          </a:bodyPr>
          <a:lstStyle>
            <a:lvl1pPr>
              <a:lnSpc>
                <a:spcPct val="120000"/>
              </a:lnSpc>
              <a:spcBef>
                <a:spcPts val="100"/>
              </a:spcBef>
              <a:defRPr sz="7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700" dirty="0">
                <a:solidFill>
                  <a:schemeClr val="tx1">
                    <a:lumMod val="75000"/>
                    <a:lumOff val="25000"/>
                  </a:schemeClr>
                </a:solidFill>
                <a:uFill>
                  <a:solidFill>
                    <a:srgbClr val="808080"/>
                  </a:solidFill>
                </a:uFill>
                <a:latin typeface="+mn-lt"/>
                <a:ea typeface="+mn-ea"/>
                <a:cs typeface="+mn-ea"/>
                <a:sym typeface="+mn-lt"/>
              </a:rPr>
              <a:t>此处添加详细文本描述，建议与标题相关并符合整体语言风格，语言描述尽量简洁生动。</a:t>
            </a:r>
            <a:r>
              <a:rPr sz="700" dirty="0">
                <a:solidFill>
                  <a:schemeClr val="tx1">
                    <a:lumMod val="75000"/>
                    <a:lumOff val="25000"/>
                  </a:schemeClr>
                </a:solidFill>
                <a:uFill>
                  <a:solidFill>
                    <a:srgbClr val="808080"/>
                  </a:solidFill>
                </a:uFill>
                <a:latin typeface="+mn-lt"/>
                <a:ea typeface="+mn-ea"/>
                <a:cs typeface="+mn-ea"/>
                <a:sym typeface="+mn-lt"/>
              </a:rPr>
              <a:t> </a:t>
            </a:r>
            <a:r>
              <a:rPr lang="zh-CN" altLang="en-US" sz="700" dirty="0">
                <a:solidFill>
                  <a:schemeClr val="tx1">
                    <a:lumMod val="75000"/>
                    <a:lumOff val="25000"/>
                  </a:schemeClr>
                </a:solidFill>
                <a:uFill>
                  <a:solidFill>
                    <a:srgbClr val="808080"/>
                  </a:solidFill>
                </a:uFill>
                <a:latin typeface="+mn-lt"/>
                <a:ea typeface="+mn-ea"/>
                <a:cs typeface="+mn-ea"/>
                <a:sym typeface="+mn-lt"/>
              </a:rPr>
              <a:t>单击此处添加标题</a:t>
            </a:r>
            <a:endParaRPr sz="700" dirty="0">
              <a:solidFill>
                <a:schemeClr val="tx1">
                  <a:lumMod val="75000"/>
                  <a:lumOff val="25000"/>
                </a:schemeClr>
              </a:solidFill>
              <a:uFill>
                <a:solidFill>
                  <a:srgbClr val="808080"/>
                </a:solidFill>
              </a:uFill>
              <a:latin typeface="+mn-lt"/>
              <a:ea typeface="+mn-ea"/>
              <a:cs typeface="+mn-ea"/>
              <a:sym typeface="+mn-lt"/>
            </a:endParaRPr>
          </a:p>
        </p:txBody>
      </p:sp>
      <p:sp>
        <p:nvSpPr>
          <p:cNvPr id="17" name="Shape 14348"/>
          <p:cNvSpPr/>
          <p:nvPr/>
        </p:nvSpPr>
        <p:spPr>
          <a:xfrm>
            <a:off x="6664355" y="3015588"/>
            <a:ext cx="2236070" cy="281940"/>
          </a:xfrm>
          <a:prstGeom prst="rect">
            <a:avLst/>
          </a:prstGeom>
          <a:noFill/>
          <a:ln w="12700" cap="flat">
            <a:noFill/>
            <a:miter lim="400000"/>
          </a:ln>
          <a:effectLst/>
        </p:spPr>
        <p:txBody>
          <a:bodyPr wrap="square" lIns="45719" tIns="45719" rIns="45719" bIns="45719" numCol="1" anchor="t">
            <a:spAutoFit/>
          </a:bodyPr>
          <a:lstStyle>
            <a:lvl1pPr>
              <a:spcBef>
                <a:spcPts val="200"/>
              </a:spcBef>
              <a:defRPr sz="1200">
                <a:solidFill>
                  <a:srgbClr val="3A5063"/>
                </a:solidFill>
                <a:uFill>
                  <a:solidFill>
                    <a:srgbClr val="3A5063"/>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200" dirty="0">
                <a:solidFill>
                  <a:schemeClr val="tx1">
                    <a:lumMod val="75000"/>
                    <a:lumOff val="25000"/>
                  </a:schemeClr>
                </a:solidFill>
                <a:uFill>
                  <a:solidFill>
                    <a:srgbClr val="3A5063"/>
                  </a:solidFill>
                </a:uFill>
                <a:latin typeface="+mn-lt"/>
                <a:ea typeface="+mn-ea"/>
                <a:cs typeface="+mn-ea"/>
                <a:sym typeface="+mn-lt"/>
              </a:rPr>
              <a:t>添加标题</a:t>
            </a:r>
            <a:endParaRPr sz="1200" dirty="0">
              <a:solidFill>
                <a:schemeClr val="tx1">
                  <a:lumMod val="75000"/>
                  <a:lumOff val="25000"/>
                </a:schemeClr>
              </a:solidFill>
              <a:uFill>
                <a:solidFill>
                  <a:srgbClr val="3A5063"/>
                </a:solidFill>
              </a:uFill>
              <a:latin typeface="+mn-lt"/>
              <a:ea typeface="+mn-ea"/>
              <a:cs typeface="+mn-ea"/>
              <a:sym typeface="+mn-lt"/>
            </a:endParaRPr>
          </a:p>
        </p:txBody>
      </p:sp>
      <p:sp>
        <p:nvSpPr>
          <p:cNvPr id="18" name="Shape 14349"/>
          <p:cNvSpPr/>
          <p:nvPr/>
        </p:nvSpPr>
        <p:spPr>
          <a:xfrm>
            <a:off x="6664355" y="3231537"/>
            <a:ext cx="1493520" cy="609396"/>
          </a:xfrm>
          <a:prstGeom prst="rect">
            <a:avLst/>
          </a:prstGeom>
          <a:noFill/>
          <a:ln w="12700" cap="flat">
            <a:noFill/>
            <a:miter lim="400000"/>
          </a:ln>
          <a:effectLst/>
        </p:spPr>
        <p:txBody>
          <a:bodyPr wrap="square" lIns="45719" tIns="45719" rIns="45719" bIns="45719" numCol="1" anchor="t">
            <a:spAutoFit/>
          </a:bodyPr>
          <a:lstStyle>
            <a:lvl1pPr>
              <a:lnSpc>
                <a:spcPct val="120000"/>
              </a:lnSpc>
              <a:spcBef>
                <a:spcPts val="100"/>
              </a:spcBef>
              <a:defRPr sz="7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700" dirty="0">
                <a:solidFill>
                  <a:schemeClr val="tx1">
                    <a:lumMod val="75000"/>
                    <a:lumOff val="25000"/>
                  </a:schemeClr>
                </a:solidFill>
                <a:uFill>
                  <a:solidFill>
                    <a:srgbClr val="808080"/>
                  </a:solidFill>
                </a:uFill>
                <a:latin typeface="+mn-lt"/>
                <a:ea typeface="+mn-ea"/>
                <a:cs typeface="+mn-ea"/>
                <a:sym typeface="+mn-lt"/>
              </a:rPr>
              <a:t>此处添加详细文本描述，建议与标题相关并符合整体语言风格，语言描述尽量简洁生动。</a:t>
            </a:r>
            <a:r>
              <a:rPr sz="700" dirty="0">
                <a:solidFill>
                  <a:schemeClr val="tx1">
                    <a:lumMod val="75000"/>
                    <a:lumOff val="25000"/>
                  </a:schemeClr>
                </a:solidFill>
                <a:uFill>
                  <a:solidFill>
                    <a:srgbClr val="808080"/>
                  </a:solidFill>
                </a:uFill>
                <a:latin typeface="+mn-lt"/>
                <a:ea typeface="+mn-ea"/>
                <a:cs typeface="+mn-ea"/>
                <a:sym typeface="+mn-lt"/>
              </a:rPr>
              <a:t> </a:t>
            </a:r>
            <a:r>
              <a:rPr lang="zh-CN" altLang="en-US" sz="700" dirty="0">
                <a:solidFill>
                  <a:schemeClr val="tx1">
                    <a:lumMod val="75000"/>
                    <a:lumOff val="25000"/>
                  </a:schemeClr>
                </a:solidFill>
                <a:uFill>
                  <a:solidFill>
                    <a:srgbClr val="808080"/>
                  </a:solidFill>
                </a:uFill>
                <a:latin typeface="+mn-lt"/>
                <a:ea typeface="+mn-ea"/>
                <a:cs typeface="+mn-ea"/>
                <a:sym typeface="+mn-lt"/>
              </a:rPr>
              <a:t>单击此处添加标题</a:t>
            </a:r>
            <a:endParaRPr sz="700" dirty="0">
              <a:solidFill>
                <a:schemeClr val="tx1">
                  <a:lumMod val="75000"/>
                  <a:lumOff val="25000"/>
                </a:schemeClr>
              </a:solidFill>
              <a:uFill>
                <a:solidFill>
                  <a:srgbClr val="808080"/>
                </a:solidFill>
              </a:uFill>
              <a:latin typeface="+mn-lt"/>
              <a:ea typeface="+mn-ea"/>
              <a:cs typeface="+mn-ea"/>
              <a:sym typeface="+mn-lt"/>
            </a:endParaRPr>
          </a:p>
        </p:txBody>
      </p:sp>
      <p:sp>
        <p:nvSpPr>
          <p:cNvPr id="19" name="Shape 14351"/>
          <p:cNvSpPr/>
          <p:nvPr/>
        </p:nvSpPr>
        <p:spPr>
          <a:xfrm flipH="1">
            <a:off x="6136591" y="3176113"/>
            <a:ext cx="484462" cy="1"/>
          </a:xfrm>
          <a:prstGeom prst="line">
            <a:avLst/>
          </a:prstGeom>
          <a:ln w="6350">
            <a:solidFill>
              <a:schemeClr val="bg1">
                <a:lumMod val="65000"/>
              </a:schemeClr>
            </a:solidFill>
            <a:prstDash val="dash"/>
            <a:round/>
            <a:headEnd type="oval"/>
          </a:ln>
        </p:spPr>
        <p:txBody>
          <a:bodyPr lIns="0" tIns="0" rIns="0" bIns="0"/>
          <a:lstStyle/>
          <a:p>
            <a:pPr lvl="0">
              <a:defRPr sz="1200">
                <a:uFillTx/>
                <a:latin typeface="+mj-lt"/>
                <a:ea typeface="+mj-ea"/>
                <a:cs typeface="+mj-cs"/>
                <a:sym typeface="Helvetica"/>
              </a:defRPr>
            </a:pPr>
            <a:endParaRPr>
              <a:solidFill>
                <a:schemeClr val="tx1">
                  <a:lumMod val="75000"/>
                  <a:lumOff val="25000"/>
                </a:schemeClr>
              </a:solidFill>
              <a:cs typeface="+mn-ea"/>
              <a:sym typeface="+mn-lt"/>
            </a:endParaRPr>
          </a:p>
        </p:txBody>
      </p:sp>
      <p:sp>
        <p:nvSpPr>
          <p:cNvPr id="20" name="Shape 14352"/>
          <p:cNvSpPr/>
          <p:nvPr/>
        </p:nvSpPr>
        <p:spPr>
          <a:xfrm>
            <a:off x="2334896" y="3838287"/>
            <a:ext cx="2236069" cy="281940"/>
          </a:xfrm>
          <a:prstGeom prst="rect">
            <a:avLst/>
          </a:prstGeom>
          <a:noFill/>
          <a:ln w="12700" cap="flat">
            <a:noFill/>
            <a:miter lim="400000"/>
          </a:ln>
          <a:effectLst/>
        </p:spPr>
        <p:txBody>
          <a:bodyPr wrap="square" lIns="45719" tIns="45719" rIns="45719" bIns="45719" numCol="1" anchor="t">
            <a:spAutoFit/>
          </a:bodyPr>
          <a:lstStyle>
            <a:lvl1pPr algn="r">
              <a:spcBef>
                <a:spcPts val="200"/>
              </a:spcBef>
              <a:defRPr sz="1200">
                <a:solidFill>
                  <a:srgbClr val="3A5063"/>
                </a:solidFill>
                <a:uFill>
                  <a:solidFill>
                    <a:srgbClr val="3A5063"/>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200" dirty="0">
                <a:solidFill>
                  <a:schemeClr val="tx1">
                    <a:lumMod val="75000"/>
                    <a:lumOff val="25000"/>
                  </a:schemeClr>
                </a:solidFill>
                <a:uFill>
                  <a:solidFill>
                    <a:srgbClr val="3A5063"/>
                  </a:solidFill>
                </a:uFill>
                <a:latin typeface="+mn-lt"/>
                <a:ea typeface="+mn-ea"/>
                <a:cs typeface="+mn-ea"/>
                <a:sym typeface="+mn-lt"/>
              </a:rPr>
              <a:t>添加标题</a:t>
            </a:r>
            <a:endParaRPr sz="1200" dirty="0">
              <a:solidFill>
                <a:schemeClr val="tx1">
                  <a:lumMod val="75000"/>
                  <a:lumOff val="25000"/>
                </a:schemeClr>
              </a:solidFill>
              <a:uFill>
                <a:solidFill>
                  <a:srgbClr val="3A5063"/>
                </a:solidFill>
              </a:uFill>
              <a:latin typeface="+mn-lt"/>
              <a:ea typeface="+mn-ea"/>
              <a:cs typeface="+mn-ea"/>
              <a:sym typeface="+mn-lt"/>
            </a:endParaRPr>
          </a:p>
        </p:txBody>
      </p:sp>
      <p:sp>
        <p:nvSpPr>
          <p:cNvPr id="21" name="Shape 14353"/>
          <p:cNvSpPr/>
          <p:nvPr/>
        </p:nvSpPr>
        <p:spPr>
          <a:xfrm>
            <a:off x="2901291" y="4054236"/>
            <a:ext cx="1669674" cy="480129"/>
          </a:xfrm>
          <a:prstGeom prst="rect">
            <a:avLst/>
          </a:prstGeom>
          <a:noFill/>
          <a:ln w="12700" cap="flat">
            <a:noFill/>
            <a:miter lim="400000"/>
          </a:ln>
          <a:effectLst/>
        </p:spPr>
        <p:txBody>
          <a:bodyPr wrap="square" lIns="45719" tIns="45719" rIns="45719" bIns="45719" numCol="1" anchor="t">
            <a:spAutoFit/>
          </a:bodyPr>
          <a:lstStyle>
            <a:lvl1pPr algn="r">
              <a:lnSpc>
                <a:spcPct val="120000"/>
              </a:lnSpc>
              <a:spcBef>
                <a:spcPts val="100"/>
              </a:spcBef>
              <a:defRPr sz="7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700" dirty="0">
                <a:solidFill>
                  <a:schemeClr val="tx1">
                    <a:lumMod val="75000"/>
                    <a:lumOff val="25000"/>
                  </a:schemeClr>
                </a:solidFill>
                <a:uFill>
                  <a:solidFill>
                    <a:srgbClr val="808080"/>
                  </a:solidFill>
                </a:uFill>
                <a:latin typeface="+mn-lt"/>
                <a:ea typeface="+mn-ea"/>
                <a:cs typeface="+mn-ea"/>
                <a:sym typeface="+mn-lt"/>
              </a:rPr>
              <a:t>此处添加详细文本描述，建议与标题相关并符合整体语言风格，语言描述尽量简洁生动。</a:t>
            </a:r>
            <a:r>
              <a:rPr sz="700" dirty="0">
                <a:solidFill>
                  <a:schemeClr val="tx1">
                    <a:lumMod val="75000"/>
                    <a:lumOff val="25000"/>
                  </a:schemeClr>
                </a:solidFill>
                <a:uFill>
                  <a:solidFill>
                    <a:srgbClr val="808080"/>
                  </a:solidFill>
                </a:uFill>
                <a:latin typeface="+mn-lt"/>
                <a:ea typeface="+mn-ea"/>
                <a:cs typeface="+mn-ea"/>
                <a:sym typeface="+mn-lt"/>
              </a:rPr>
              <a:t> </a:t>
            </a:r>
            <a:r>
              <a:rPr lang="zh-CN" altLang="en-US" sz="700" dirty="0">
                <a:solidFill>
                  <a:schemeClr val="tx1">
                    <a:lumMod val="75000"/>
                    <a:lumOff val="25000"/>
                  </a:schemeClr>
                </a:solidFill>
                <a:uFill>
                  <a:solidFill>
                    <a:srgbClr val="808080"/>
                  </a:solidFill>
                </a:uFill>
                <a:latin typeface="+mn-lt"/>
                <a:ea typeface="+mn-ea"/>
                <a:cs typeface="+mn-ea"/>
                <a:sym typeface="+mn-lt"/>
              </a:rPr>
              <a:t>单击此处添加标题</a:t>
            </a:r>
            <a:endParaRPr sz="700" dirty="0">
              <a:solidFill>
                <a:schemeClr val="tx1">
                  <a:lumMod val="75000"/>
                  <a:lumOff val="25000"/>
                </a:schemeClr>
              </a:solidFill>
              <a:uFill>
                <a:solidFill>
                  <a:srgbClr val="808080"/>
                </a:solidFill>
              </a:uFill>
              <a:latin typeface="+mn-lt"/>
              <a:ea typeface="+mn-ea"/>
              <a:cs typeface="+mn-ea"/>
              <a:sym typeface="+mn-lt"/>
            </a:endParaRPr>
          </a:p>
        </p:txBody>
      </p:sp>
      <p:sp>
        <p:nvSpPr>
          <p:cNvPr id="22" name="Shape 14355"/>
          <p:cNvSpPr/>
          <p:nvPr/>
        </p:nvSpPr>
        <p:spPr>
          <a:xfrm>
            <a:off x="3735536" y="3703478"/>
            <a:ext cx="484462" cy="1"/>
          </a:xfrm>
          <a:prstGeom prst="line">
            <a:avLst/>
          </a:prstGeom>
          <a:ln w="6350">
            <a:solidFill>
              <a:schemeClr val="bg1">
                <a:lumMod val="65000"/>
              </a:schemeClr>
            </a:solidFill>
            <a:prstDash val="dash"/>
            <a:round/>
            <a:headEnd type="oval"/>
          </a:ln>
        </p:spPr>
        <p:txBody>
          <a:bodyPr lIns="0" tIns="0" rIns="0" bIns="0"/>
          <a:lstStyle/>
          <a:p>
            <a:pPr lvl="0">
              <a:defRPr sz="1200">
                <a:uFillTx/>
                <a:latin typeface="+mj-lt"/>
                <a:ea typeface="+mj-ea"/>
                <a:cs typeface="+mj-cs"/>
                <a:sym typeface="Helvetica"/>
              </a:defRPr>
            </a:pPr>
            <a:endParaRPr>
              <a:solidFill>
                <a:schemeClr val="tx1">
                  <a:lumMod val="75000"/>
                  <a:lumOff val="25000"/>
                </a:schemeClr>
              </a:solidFill>
              <a:cs typeface="+mn-ea"/>
              <a:sym typeface="+mn-lt"/>
            </a:endParaRPr>
          </a:p>
        </p:txBody>
      </p:sp>
      <p:grpSp>
        <p:nvGrpSpPr>
          <p:cNvPr id="2" name="组合 1"/>
          <p:cNvGrpSpPr/>
          <p:nvPr/>
        </p:nvGrpSpPr>
        <p:grpSpPr>
          <a:xfrm>
            <a:off x="848908" y="1941085"/>
            <a:ext cx="1722326" cy="2646688"/>
            <a:chOff x="719417" y="924080"/>
            <a:chExt cx="2177519" cy="3346179"/>
          </a:xfrm>
        </p:grpSpPr>
        <p:grpSp>
          <p:nvGrpSpPr>
            <p:cNvPr id="24" name="Group 14"/>
            <p:cNvGrpSpPr/>
            <p:nvPr/>
          </p:nvGrpSpPr>
          <p:grpSpPr bwMode="auto">
            <a:xfrm flipH="1">
              <a:off x="719417" y="1320154"/>
              <a:ext cx="1517119" cy="2950105"/>
              <a:chOff x="6476" y="614"/>
              <a:chExt cx="559" cy="1087"/>
            </a:xfrm>
            <a:solidFill>
              <a:schemeClr val="tx1">
                <a:lumMod val="65000"/>
                <a:lumOff val="35000"/>
              </a:schemeClr>
            </a:solidFill>
          </p:grpSpPr>
          <p:sp>
            <p:nvSpPr>
              <p:cNvPr id="25" name="Freeform 10"/>
              <p:cNvSpPr/>
              <p:nvPr/>
            </p:nvSpPr>
            <p:spPr bwMode="auto">
              <a:xfrm flipV="1">
                <a:off x="6727" y="614"/>
                <a:ext cx="272" cy="265"/>
              </a:xfrm>
              <a:custGeom>
                <a:avLst/>
                <a:gdLst>
                  <a:gd name="T0" fmla="*/ 546 w 1187"/>
                  <a:gd name="T1" fmla="*/ 1128 h 1165"/>
                  <a:gd name="T2" fmla="*/ 1159 w 1187"/>
                  <a:gd name="T3" fmla="*/ 626 h 1165"/>
                  <a:gd name="T4" fmla="*/ 767 w 1187"/>
                  <a:gd name="T5" fmla="*/ 43 h 1165"/>
                  <a:gd name="T6" fmla="*/ 308 w 1187"/>
                  <a:gd name="T7" fmla="*/ 105 h 1165"/>
                  <a:gd name="T8" fmla="*/ 68 w 1187"/>
                  <a:gd name="T9" fmla="*/ 715 h 1165"/>
                  <a:gd name="T10" fmla="*/ 546 w 1187"/>
                  <a:gd name="T11" fmla="*/ 1128 h 1165"/>
                </a:gdLst>
                <a:ahLst/>
                <a:cxnLst>
                  <a:cxn ang="0">
                    <a:pos x="T0" y="T1"/>
                  </a:cxn>
                  <a:cxn ang="0">
                    <a:pos x="T2" y="T3"/>
                  </a:cxn>
                  <a:cxn ang="0">
                    <a:pos x="T4" y="T5"/>
                  </a:cxn>
                  <a:cxn ang="0">
                    <a:pos x="T6" y="T7"/>
                  </a:cxn>
                  <a:cxn ang="0">
                    <a:pos x="T8" y="T9"/>
                  </a:cxn>
                  <a:cxn ang="0">
                    <a:pos x="T10" y="T11"/>
                  </a:cxn>
                </a:cxnLst>
                <a:rect l="0" t="0" r="r" b="b"/>
                <a:pathLst>
                  <a:path w="1187" h="1165">
                    <a:moveTo>
                      <a:pt x="546" y="1128"/>
                    </a:moveTo>
                    <a:cubicBezTo>
                      <a:pt x="843" y="1165"/>
                      <a:pt x="1137" y="923"/>
                      <a:pt x="1159" y="626"/>
                    </a:cubicBezTo>
                    <a:cubicBezTo>
                      <a:pt x="1187" y="371"/>
                      <a:pt x="1012" y="114"/>
                      <a:pt x="767" y="43"/>
                    </a:cubicBezTo>
                    <a:cubicBezTo>
                      <a:pt x="615" y="0"/>
                      <a:pt x="443" y="20"/>
                      <a:pt x="308" y="105"/>
                    </a:cubicBezTo>
                    <a:cubicBezTo>
                      <a:pt x="111" y="230"/>
                      <a:pt x="0" y="487"/>
                      <a:pt x="68" y="715"/>
                    </a:cubicBezTo>
                    <a:cubicBezTo>
                      <a:pt x="121" y="936"/>
                      <a:pt x="323" y="1102"/>
                      <a:pt x="546" y="11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cs typeface="+mn-ea"/>
                  <a:sym typeface="+mn-lt"/>
                </a:endParaRPr>
              </a:p>
            </p:txBody>
          </p:sp>
          <p:sp>
            <p:nvSpPr>
              <p:cNvPr id="26" name="Freeform 12"/>
              <p:cNvSpPr/>
              <p:nvPr/>
            </p:nvSpPr>
            <p:spPr bwMode="auto">
              <a:xfrm flipV="1">
                <a:off x="6476" y="903"/>
                <a:ext cx="485" cy="798"/>
              </a:xfrm>
              <a:custGeom>
                <a:avLst/>
                <a:gdLst>
                  <a:gd name="T0" fmla="*/ 1539 w 2208"/>
                  <a:gd name="T1" fmla="*/ 3515 h 3515"/>
                  <a:gd name="T2" fmla="*/ 2070 w 2208"/>
                  <a:gd name="T3" fmla="*/ 3487 h 3515"/>
                  <a:gd name="T4" fmla="*/ 2131 w 2208"/>
                  <a:gd name="T5" fmla="*/ 2626 h 3515"/>
                  <a:gd name="T6" fmla="*/ 2123 w 2208"/>
                  <a:gd name="T7" fmla="*/ 1758 h 3515"/>
                  <a:gd name="T8" fmla="*/ 1927 w 2208"/>
                  <a:gd name="T9" fmla="*/ 1030 h 3515"/>
                  <a:gd name="T10" fmla="*/ 2056 w 2208"/>
                  <a:gd name="T11" fmla="*/ 837 h 3515"/>
                  <a:gd name="T12" fmla="*/ 1679 w 2208"/>
                  <a:gd name="T13" fmla="*/ 525 h 3515"/>
                  <a:gd name="T14" fmla="*/ 1545 w 2208"/>
                  <a:gd name="T15" fmla="*/ 821 h 3515"/>
                  <a:gd name="T16" fmla="*/ 1487 w 2208"/>
                  <a:gd name="T17" fmla="*/ 1610 h 3515"/>
                  <a:gd name="T18" fmla="*/ 1072 w 2208"/>
                  <a:gd name="T19" fmla="*/ 976 h 3515"/>
                  <a:gd name="T20" fmla="*/ 1216 w 2208"/>
                  <a:gd name="T21" fmla="*/ 73 h 3515"/>
                  <a:gd name="T22" fmla="*/ 789 w 2208"/>
                  <a:gd name="T23" fmla="*/ 49 h 3515"/>
                  <a:gd name="T24" fmla="*/ 616 w 2208"/>
                  <a:gd name="T25" fmla="*/ 1012 h 3515"/>
                  <a:gd name="T26" fmla="*/ 1152 w 2208"/>
                  <a:gd name="T27" fmla="*/ 1926 h 3515"/>
                  <a:gd name="T28" fmla="*/ 1211 w 2208"/>
                  <a:gd name="T29" fmla="*/ 2413 h 3515"/>
                  <a:gd name="T30" fmla="*/ 842 w 2208"/>
                  <a:gd name="T31" fmla="*/ 2303 h 3515"/>
                  <a:gd name="T32" fmla="*/ 56 w 2208"/>
                  <a:gd name="T33" fmla="*/ 2338 h 3515"/>
                  <a:gd name="T34" fmla="*/ 63 w 2208"/>
                  <a:gd name="T35" fmla="*/ 2756 h 3515"/>
                  <a:gd name="T36" fmla="*/ 680 w 2208"/>
                  <a:gd name="T37" fmla="*/ 2748 h 3515"/>
                  <a:gd name="T38" fmla="*/ 694 w 2208"/>
                  <a:gd name="T39" fmla="*/ 2700 h 3515"/>
                  <a:gd name="T40" fmla="*/ 391 w 2208"/>
                  <a:gd name="T41" fmla="*/ 2370 h 3515"/>
                  <a:gd name="T42" fmla="*/ 789 w 2208"/>
                  <a:gd name="T43" fmla="*/ 2742 h 3515"/>
                  <a:gd name="T44" fmla="*/ 1006 w 2208"/>
                  <a:gd name="T45" fmla="*/ 2733 h 3515"/>
                  <a:gd name="T46" fmla="*/ 1539 w 2208"/>
                  <a:gd name="T47" fmla="*/ 3515 h 3515"/>
                  <a:gd name="connsiteX0" fmla="*/ 6896 w 9724"/>
                  <a:gd name="connsiteY0" fmla="*/ 9952 h 9952"/>
                  <a:gd name="connsiteX1" fmla="*/ 9301 w 9724"/>
                  <a:gd name="connsiteY1" fmla="*/ 9872 h 9952"/>
                  <a:gd name="connsiteX2" fmla="*/ 9577 w 9724"/>
                  <a:gd name="connsiteY2" fmla="*/ 7423 h 9952"/>
                  <a:gd name="connsiteX3" fmla="*/ 9541 w 9724"/>
                  <a:gd name="connsiteY3" fmla="*/ 4953 h 9952"/>
                  <a:gd name="connsiteX4" fmla="*/ 8653 w 9724"/>
                  <a:gd name="connsiteY4" fmla="*/ 2882 h 9952"/>
                  <a:gd name="connsiteX5" fmla="*/ 9238 w 9724"/>
                  <a:gd name="connsiteY5" fmla="*/ 2333 h 9952"/>
                  <a:gd name="connsiteX6" fmla="*/ 7530 w 9724"/>
                  <a:gd name="connsiteY6" fmla="*/ 1446 h 9952"/>
                  <a:gd name="connsiteX7" fmla="*/ 6923 w 9724"/>
                  <a:gd name="connsiteY7" fmla="*/ 2288 h 9952"/>
                  <a:gd name="connsiteX8" fmla="*/ 6661 w 9724"/>
                  <a:gd name="connsiteY8" fmla="*/ 4532 h 9952"/>
                  <a:gd name="connsiteX9" fmla="*/ 4781 w 9724"/>
                  <a:gd name="connsiteY9" fmla="*/ 2729 h 9952"/>
                  <a:gd name="connsiteX10" fmla="*/ 5433 w 9724"/>
                  <a:gd name="connsiteY10" fmla="*/ 160 h 9952"/>
                  <a:gd name="connsiteX11" fmla="*/ 3499 w 9724"/>
                  <a:gd name="connsiteY11" fmla="*/ 91 h 9952"/>
                  <a:gd name="connsiteX12" fmla="*/ 2716 w 9724"/>
                  <a:gd name="connsiteY12" fmla="*/ 2831 h 9952"/>
                  <a:gd name="connsiteX13" fmla="*/ 5143 w 9724"/>
                  <a:gd name="connsiteY13" fmla="*/ 5431 h 9952"/>
                  <a:gd name="connsiteX14" fmla="*/ 5411 w 9724"/>
                  <a:gd name="connsiteY14" fmla="*/ 6817 h 9952"/>
                  <a:gd name="connsiteX15" fmla="*/ 3739 w 9724"/>
                  <a:gd name="connsiteY15" fmla="*/ 6504 h 9952"/>
                  <a:gd name="connsiteX16" fmla="*/ 180 w 9724"/>
                  <a:gd name="connsiteY16" fmla="*/ 6603 h 9952"/>
                  <a:gd name="connsiteX17" fmla="*/ 211 w 9724"/>
                  <a:gd name="connsiteY17" fmla="*/ 7793 h 9952"/>
                  <a:gd name="connsiteX18" fmla="*/ 3006 w 9724"/>
                  <a:gd name="connsiteY18" fmla="*/ 7770 h 9952"/>
                  <a:gd name="connsiteX19" fmla="*/ 3069 w 9724"/>
                  <a:gd name="connsiteY19" fmla="*/ 7633 h 9952"/>
                  <a:gd name="connsiteX20" fmla="*/ 3499 w 9724"/>
                  <a:gd name="connsiteY20" fmla="*/ 7753 h 9952"/>
                  <a:gd name="connsiteX21" fmla="*/ 4482 w 9724"/>
                  <a:gd name="connsiteY21" fmla="*/ 7727 h 9952"/>
                  <a:gd name="connsiteX22" fmla="*/ 6896 w 9724"/>
                  <a:gd name="connsiteY22" fmla="*/ 9952 h 9952"/>
                  <a:gd name="connsiteX0-1" fmla="*/ 7092 w 10000"/>
                  <a:gd name="connsiteY0-2" fmla="*/ 10000 h 10000"/>
                  <a:gd name="connsiteX1-3" fmla="*/ 9565 w 10000"/>
                  <a:gd name="connsiteY1-4" fmla="*/ 9920 h 10000"/>
                  <a:gd name="connsiteX2-5" fmla="*/ 9849 w 10000"/>
                  <a:gd name="connsiteY2-6" fmla="*/ 7459 h 10000"/>
                  <a:gd name="connsiteX3-7" fmla="*/ 9812 w 10000"/>
                  <a:gd name="connsiteY3-8" fmla="*/ 4977 h 10000"/>
                  <a:gd name="connsiteX4-9" fmla="*/ 8899 w 10000"/>
                  <a:gd name="connsiteY4-10" fmla="*/ 2896 h 10000"/>
                  <a:gd name="connsiteX5-11" fmla="*/ 9500 w 10000"/>
                  <a:gd name="connsiteY5-12" fmla="*/ 2344 h 10000"/>
                  <a:gd name="connsiteX6-13" fmla="*/ 7744 w 10000"/>
                  <a:gd name="connsiteY6-14" fmla="*/ 1453 h 10000"/>
                  <a:gd name="connsiteX7-15" fmla="*/ 7119 w 10000"/>
                  <a:gd name="connsiteY7-16" fmla="*/ 2299 h 10000"/>
                  <a:gd name="connsiteX8-17" fmla="*/ 6850 w 10000"/>
                  <a:gd name="connsiteY8-18" fmla="*/ 4554 h 10000"/>
                  <a:gd name="connsiteX9-19" fmla="*/ 4917 w 10000"/>
                  <a:gd name="connsiteY9-20" fmla="*/ 2742 h 10000"/>
                  <a:gd name="connsiteX10-21" fmla="*/ 5587 w 10000"/>
                  <a:gd name="connsiteY10-22" fmla="*/ 161 h 10000"/>
                  <a:gd name="connsiteX11-23" fmla="*/ 3598 w 10000"/>
                  <a:gd name="connsiteY11-24" fmla="*/ 91 h 10000"/>
                  <a:gd name="connsiteX12-25" fmla="*/ 2793 w 10000"/>
                  <a:gd name="connsiteY12-26" fmla="*/ 2845 h 10000"/>
                  <a:gd name="connsiteX13-27" fmla="*/ 5289 w 10000"/>
                  <a:gd name="connsiteY13-28" fmla="*/ 5457 h 10000"/>
                  <a:gd name="connsiteX14-29" fmla="*/ 5565 w 10000"/>
                  <a:gd name="connsiteY14-30" fmla="*/ 6850 h 10000"/>
                  <a:gd name="connsiteX15-31" fmla="*/ 3845 w 10000"/>
                  <a:gd name="connsiteY15-32" fmla="*/ 6535 h 10000"/>
                  <a:gd name="connsiteX16-33" fmla="*/ 185 w 10000"/>
                  <a:gd name="connsiteY16-34" fmla="*/ 6635 h 10000"/>
                  <a:gd name="connsiteX17-35" fmla="*/ 217 w 10000"/>
                  <a:gd name="connsiteY17-36" fmla="*/ 7831 h 10000"/>
                  <a:gd name="connsiteX18-37" fmla="*/ 3091 w 10000"/>
                  <a:gd name="connsiteY18-38" fmla="*/ 7807 h 10000"/>
                  <a:gd name="connsiteX19-39" fmla="*/ 3598 w 10000"/>
                  <a:gd name="connsiteY19-40" fmla="*/ 7790 h 10000"/>
                  <a:gd name="connsiteX20-41" fmla="*/ 4609 w 10000"/>
                  <a:gd name="connsiteY20-42" fmla="*/ 7764 h 10000"/>
                  <a:gd name="connsiteX21-43" fmla="*/ 7092 w 10000"/>
                  <a:gd name="connsiteY21-44" fmla="*/ 10000 h 10000"/>
                  <a:gd name="connsiteX0-45" fmla="*/ 7092 w 10000"/>
                  <a:gd name="connsiteY0-46" fmla="*/ 10000 h 10000"/>
                  <a:gd name="connsiteX1-47" fmla="*/ 9565 w 10000"/>
                  <a:gd name="connsiteY1-48" fmla="*/ 9920 h 10000"/>
                  <a:gd name="connsiteX2-49" fmla="*/ 9849 w 10000"/>
                  <a:gd name="connsiteY2-50" fmla="*/ 7459 h 10000"/>
                  <a:gd name="connsiteX3-51" fmla="*/ 9812 w 10000"/>
                  <a:gd name="connsiteY3-52" fmla="*/ 4977 h 10000"/>
                  <a:gd name="connsiteX4-53" fmla="*/ 8899 w 10000"/>
                  <a:gd name="connsiteY4-54" fmla="*/ 2896 h 10000"/>
                  <a:gd name="connsiteX5-55" fmla="*/ 9500 w 10000"/>
                  <a:gd name="connsiteY5-56" fmla="*/ 2344 h 10000"/>
                  <a:gd name="connsiteX6-57" fmla="*/ 7744 w 10000"/>
                  <a:gd name="connsiteY6-58" fmla="*/ 1453 h 10000"/>
                  <a:gd name="connsiteX7-59" fmla="*/ 7119 w 10000"/>
                  <a:gd name="connsiteY7-60" fmla="*/ 2299 h 10000"/>
                  <a:gd name="connsiteX8-61" fmla="*/ 6850 w 10000"/>
                  <a:gd name="connsiteY8-62" fmla="*/ 4554 h 10000"/>
                  <a:gd name="connsiteX9-63" fmla="*/ 4917 w 10000"/>
                  <a:gd name="connsiteY9-64" fmla="*/ 2742 h 10000"/>
                  <a:gd name="connsiteX10-65" fmla="*/ 5587 w 10000"/>
                  <a:gd name="connsiteY10-66" fmla="*/ 161 h 10000"/>
                  <a:gd name="connsiteX11-67" fmla="*/ 3598 w 10000"/>
                  <a:gd name="connsiteY11-68" fmla="*/ 91 h 10000"/>
                  <a:gd name="connsiteX12-69" fmla="*/ 2793 w 10000"/>
                  <a:gd name="connsiteY12-70" fmla="*/ 2845 h 10000"/>
                  <a:gd name="connsiteX13-71" fmla="*/ 5289 w 10000"/>
                  <a:gd name="connsiteY13-72" fmla="*/ 5457 h 10000"/>
                  <a:gd name="connsiteX14-73" fmla="*/ 5565 w 10000"/>
                  <a:gd name="connsiteY14-74" fmla="*/ 6850 h 10000"/>
                  <a:gd name="connsiteX15-75" fmla="*/ 3845 w 10000"/>
                  <a:gd name="connsiteY15-76" fmla="*/ 6535 h 10000"/>
                  <a:gd name="connsiteX16-77" fmla="*/ 185 w 10000"/>
                  <a:gd name="connsiteY16-78" fmla="*/ 6635 h 10000"/>
                  <a:gd name="connsiteX17-79" fmla="*/ 217 w 10000"/>
                  <a:gd name="connsiteY17-80" fmla="*/ 7831 h 10000"/>
                  <a:gd name="connsiteX18-81" fmla="*/ 3598 w 10000"/>
                  <a:gd name="connsiteY18-82" fmla="*/ 7790 h 10000"/>
                  <a:gd name="connsiteX19-83" fmla="*/ 4609 w 10000"/>
                  <a:gd name="connsiteY19-84" fmla="*/ 7764 h 10000"/>
                  <a:gd name="connsiteX20-85" fmla="*/ 7092 w 10000"/>
                  <a:gd name="connsiteY20-86" fmla="*/ 10000 h 10000"/>
                  <a:gd name="connsiteX0-87" fmla="*/ 6965 w 9873"/>
                  <a:gd name="connsiteY0-88" fmla="*/ 10000 h 10000"/>
                  <a:gd name="connsiteX1-89" fmla="*/ 9438 w 9873"/>
                  <a:gd name="connsiteY1-90" fmla="*/ 9920 h 10000"/>
                  <a:gd name="connsiteX2-91" fmla="*/ 9722 w 9873"/>
                  <a:gd name="connsiteY2-92" fmla="*/ 7459 h 10000"/>
                  <a:gd name="connsiteX3-93" fmla="*/ 9685 w 9873"/>
                  <a:gd name="connsiteY3-94" fmla="*/ 4977 h 10000"/>
                  <a:gd name="connsiteX4-95" fmla="*/ 8772 w 9873"/>
                  <a:gd name="connsiteY4-96" fmla="*/ 2896 h 10000"/>
                  <a:gd name="connsiteX5-97" fmla="*/ 9373 w 9873"/>
                  <a:gd name="connsiteY5-98" fmla="*/ 2344 h 10000"/>
                  <a:gd name="connsiteX6-99" fmla="*/ 7617 w 9873"/>
                  <a:gd name="connsiteY6-100" fmla="*/ 1453 h 10000"/>
                  <a:gd name="connsiteX7-101" fmla="*/ 6992 w 9873"/>
                  <a:gd name="connsiteY7-102" fmla="*/ 2299 h 10000"/>
                  <a:gd name="connsiteX8-103" fmla="*/ 6723 w 9873"/>
                  <a:gd name="connsiteY8-104" fmla="*/ 4554 h 10000"/>
                  <a:gd name="connsiteX9-105" fmla="*/ 4790 w 9873"/>
                  <a:gd name="connsiteY9-106" fmla="*/ 2742 h 10000"/>
                  <a:gd name="connsiteX10-107" fmla="*/ 5460 w 9873"/>
                  <a:gd name="connsiteY10-108" fmla="*/ 161 h 10000"/>
                  <a:gd name="connsiteX11-109" fmla="*/ 3471 w 9873"/>
                  <a:gd name="connsiteY11-110" fmla="*/ 91 h 10000"/>
                  <a:gd name="connsiteX12-111" fmla="*/ 2666 w 9873"/>
                  <a:gd name="connsiteY12-112" fmla="*/ 2845 h 10000"/>
                  <a:gd name="connsiteX13-113" fmla="*/ 5162 w 9873"/>
                  <a:gd name="connsiteY13-114" fmla="*/ 5457 h 10000"/>
                  <a:gd name="connsiteX14-115" fmla="*/ 5438 w 9873"/>
                  <a:gd name="connsiteY14-116" fmla="*/ 6850 h 10000"/>
                  <a:gd name="connsiteX15-117" fmla="*/ 3718 w 9873"/>
                  <a:gd name="connsiteY15-118" fmla="*/ 6535 h 10000"/>
                  <a:gd name="connsiteX16-119" fmla="*/ 58 w 9873"/>
                  <a:gd name="connsiteY16-120" fmla="*/ 6635 h 10000"/>
                  <a:gd name="connsiteX17-121" fmla="*/ 692 w 9873"/>
                  <a:gd name="connsiteY17-122" fmla="*/ 7831 h 10000"/>
                  <a:gd name="connsiteX18-123" fmla="*/ 3471 w 9873"/>
                  <a:gd name="connsiteY18-124" fmla="*/ 7790 h 10000"/>
                  <a:gd name="connsiteX19-125" fmla="*/ 4482 w 9873"/>
                  <a:gd name="connsiteY19-126" fmla="*/ 7764 h 10000"/>
                  <a:gd name="connsiteX20-127" fmla="*/ 6965 w 9873"/>
                  <a:gd name="connsiteY20-128" fmla="*/ 1000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Lst>
                <a:rect l="l" t="t" r="r" b="b"/>
                <a:pathLst>
                  <a:path w="9873" h="10000">
                    <a:moveTo>
                      <a:pt x="6965" y="10000"/>
                    </a:moveTo>
                    <a:cubicBezTo>
                      <a:pt x="7789" y="9963"/>
                      <a:pt x="8613" y="9940"/>
                      <a:pt x="9438" y="9920"/>
                    </a:cubicBezTo>
                    <a:cubicBezTo>
                      <a:pt x="9563" y="9100"/>
                      <a:pt x="9582" y="8276"/>
                      <a:pt x="9722" y="7459"/>
                    </a:cubicBezTo>
                    <a:cubicBezTo>
                      <a:pt x="9731" y="6633"/>
                      <a:pt x="10081" y="5787"/>
                      <a:pt x="9685" y="4977"/>
                    </a:cubicBezTo>
                    <a:cubicBezTo>
                      <a:pt x="9377" y="4286"/>
                      <a:pt x="8869" y="3619"/>
                      <a:pt x="8772" y="2896"/>
                    </a:cubicBezTo>
                    <a:cubicBezTo>
                      <a:pt x="8884" y="2685"/>
                      <a:pt x="9168" y="2524"/>
                      <a:pt x="9373" y="2344"/>
                    </a:cubicBezTo>
                    <a:cubicBezTo>
                      <a:pt x="8744" y="2076"/>
                      <a:pt x="8436" y="1532"/>
                      <a:pt x="7617" y="1453"/>
                    </a:cubicBezTo>
                    <a:cubicBezTo>
                      <a:pt x="7543" y="1767"/>
                      <a:pt x="6946" y="1955"/>
                      <a:pt x="6992" y="2299"/>
                    </a:cubicBezTo>
                    <a:cubicBezTo>
                      <a:pt x="6941" y="3054"/>
                      <a:pt x="6788" y="3799"/>
                      <a:pt x="6723" y="4554"/>
                    </a:cubicBezTo>
                    <a:cubicBezTo>
                      <a:pt x="6052" y="3960"/>
                      <a:pt x="5438" y="3342"/>
                      <a:pt x="4790" y="2742"/>
                    </a:cubicBezTo>
                    <a:cubicBezTo>
                      <a:pt x="5051" y="1884"/>
                      <a:pt x="5200" y="1015"/>
                      <a:pt x="5460" y="161"/>
                    </a:cubicBezTo>
                    <a:cubicBezTo>
                      <a:pt x="4841" y="-28"/>
                      <a:pt x="4123" y="-48"/>
                      <a:pt x="3471" y="91"/>
                    </a:cubicBezTo>
                    <a:cubicBezTo>
                      <a:pt x="3183" y="1007"/>
                      <a:pt x="2950" y="1927"/>
                      <a:pt x="2666" y="2845"/>
                    </a:cubicBezTo>
                    <a:cubicBezTo>
                      <a:pt x="3519" y="3708"/>
                      <a:pt x="4320" y="4591"/>
                      <a:pt x="5162" y="5457"/>
                    </a:cubicBezTo>
                    <a:cubicBezTo>
                      <a:pt x="5661" y="5858"/>
                      <a:pt x="5372" y="6387"/>
                      <a:pt x="5438" y="6850"/>
                    </a:cubicBezTo>
                    <a:cubicBezTo>
                      <a:pt x="4878" y="6727"/>
                      <a:pt x="4342" y="6469"/>
                      <a:pt x="3718" y="6535"/>
                    </a:cubicBezTo>
                    <a:cubicBezTo>
                      <a:pt x="2503" y="6604"/>
                      <a:pt x="1278" y="6618"/>
                      <a:pt x="58" y="6635"/>
                    </a:cubicBezTo>
                    <a:cubicBezTo>
                      <a:pt x="-185" y="7022"/>
                      <a:pt x="399" y="7453"/>
                      <a:pt x="692" y="7831"/>
                    </a:cubicBezTo>
                    <a:cubicBezTo>
                      <a:pt x="1261" y="8023"/>
                      <a:pt x="2739" y="7801"/>
                      <a:pt x="3471" y="7790"/>
                    </a:cubicBezTo>
                    <a:lnTo>
                      <a:pt x="4482" y="7764"/>
                    </a:lnTo>
                    <a:cubicBezTo>
                      <a:pt x="5320" y="8505"/>
                      <a:pt x="6099" y="9272"/>
                      <a:pt x="6965" y="1000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cs typeface="+mn-ea"/>
                  <a:sym typeface="+mn-lt"/>
                </a:endParaRPr>
              </a:p>
            </p:txBody>
          </p:sp>
          <p:sp>
            <p:nvSpPr>
              <p:cNvPr id="27" name="Freeform 13"/>
              <p:cNvSpPr/>
              <p:nvPr/>
            </p:nvSpPr>
            <p:spPr bwMode="auto">
              <a:xfrm flipV="1">
                <a:off x="6854" y="1507"/>
                <a:ext cx="181" cy="193"/>
              </a:xfrm>
              <a:custGeom>
                <a:avLst/>
                <a:gdLst>
                  <a:gd name="T0" fmla="*/ 0 w 774"/>
                  <a:gd name="T1" fmla="*/ 458 h 861"/>
                  <a:gd name="T2" fmla="*/ 327 w 774"/>
                  <a:gd name="T3" fmla="*/ 861 h 861"/>
                  <a:gd name="T4" fmla="*/ 774 w 774"/>
                  <a:gd name="T5" fmla="*/ 229 h 861"/>
                  <a:gd name="T6" fmla="*/ 362 w 774"/>
                  <a:gd name="T7" fmla="*/ 15 h 861"/>
                  <a:gd name="T8" fmla="*/ 30 w 774"/>
                  <a:gd name="T9" fmla="*/ 475 h 861"/>
                  <a:gd name="T10" fmla="*/ 0 w 774"/>
                  <a:gd name="T11" fmla="*/ 458 h 861"/>
                  <a:gd name="connsiteX0" fmla="*/ 0 w 10000"/>
                  <a:gd name="connsiteY0" fmla="*/ 5167 h 9848"/>
                  <a:gd name="connsiteX1" fmla="*/ 4225 w 10000"/>
                  <a:gd name="connsiteY1" fmla="*/ 9848 h 9848"/>
                  <a:gd name="connsiteX2" fmla="*/ 10000 w 10000"/>
                  <a:gd name="connsiteY2" fmla="*/ 2508 h 9848"/>
                  <a:gd name="connsiteX3" fmla="*/ 4677 w 10000"/>
                  <a:gd name="connsiteY3" fmla="*/ 22 h 9848"/>
                  <a:gd name="connsiteX4" fmla="*/ 388 w 10000"/>
                  <a:gd name="connsiteY4" fmla="*/ 5365 h 9848"/>
                  <a:gd name="connsiteX0-1" fmla="*/ 0 w 10000"/>
                  <a:gd name="connsiteY0-2" fmla="*/ 5247 h 10000"/>
                  <a:gd name="connsiteX1-3" fmla="*/ 4225 w 10000"/>
                  <a:gd name="connsiteY1-4" fmla="*/ 10000 h 10000"/>
                  <a:gd name="connsiteX2-5" fmla="*/ 10000 w 10000"/>
                  <a:gd name="connsiteY2-6" fmla="*/ 2547 h 10000"/>
                  <a:gd name="connsiteX3-7" fmla="*/ 4677 w 10000"/>
                  <a:gd name="connsiteY3-8" fmla="*/ 22 h 10000"/>
                  <a:gd name="connsiteX0-9" fmla="*/ 0 w 10226"/>
                  <a:gd name="connsiteY0-10" fmla="*/ 5972 h 10000"/>
                  <a:gd name="connsiteX1-11" fmla="*/ 4451 w 10226"/>
                  <a:gd name="connsiteY1-12" fmla="*/ 10000 h 10000"/>
                  <a:gd name="connsiteX2-13" fmla="*/ 10226 w 10226"/>
                  <a:gd name="connsiteY2-14" fmla="*/ 2547 h 10000"/>
                  <a:gd name="connsiteX3-15" fmla="*/ 4903 w 10226"/>
                  <a:gd name="connsiteY3-16" fmla="*/ 22 h 10000"/>
                </a:gdLst>
                <a:ahLst/>
                <a:cxnLst>
                  <a:cxn ang="0">
                    <a:pos x="connsiteX0-1" y="connsiteY0-2"/>
                  </a:cxn>
                  <a:cxn ang="0">
                    <a:pos x="connsiteX1-3" y="connsiteY1-4"/>
                  </a:cxn>
                  <a:cxn ang="0">
                    <a:pos x="connsiteX2-5" y="connsiteY2-6"/>
                  </a:cxn>
                  <a:cxn ang="0">
                    <a:pos x="connsiteX3-7" y="connsiteY3-8"/>
                  </a:cxn>
                </a:cxnLst>
                <a:rect l="l" t="t" r="r" b="b"/>
                <a:pathLst>
                  <a:path w="10226" h="10000">
                    <a:moveTo>
                      <a:pt x="0" y="5972"/>
                    </a:moveTo>
                    <a:cubicBezTo>
                      <a:pt x="233" y="8189"/>
                      <a:pt x="2952" y="8514"/>
                      <a:pt x="4451" y="10000"/>
                    </a:cubicBezTo>
                    <a:cubicBezTo>
                      <a:pt x="6234" y="7429"/>
                      <a:pt x="8288" y="5023"/>
                      <a:pt x="10226" y="2547"/>
                    </a:cubicBezTo>
                    <a:cubicBezTo>
                      <a:pt x="9192" y="766"/>
                      <a:pt x="7074" y="-154"/>
                      <a:pt x="4903" y="2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cs typeface="+mn-ea"/>
                  <a:sym typeface="+mn-lt"/>
                </a:endParaRPr>
              </a:p>
            </p:txBody>
          </p:sp>
        </p:grpSp>
        <p:sp>
          <p:nvSpPr>
            <p:cNvPr id="28" name="圆角矩形 27"/>
            <p:cNvSpPr/>
            <p:nvPr/>
          </p:nvSpPr>
          <p:spPr>
            <a:xfrm>
              <a:off x="1690656" y="1579434"/>
              <a:ext cx="1206280" cy="971055"/>
            </a:xfrm>
            <a:prstGeom prst="roundRect">
              <a:avLst>
                <a:gd name="adj" fmla="val 1107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29" name="圆角矩形 28"/>
            <p:cNvSpPr/>
            <p:nvPr/>
          </p:nvSpPr>
          <p:spPr>
            <a:xfrm rot="1046250">
              <a:off x="1934125" y="995115"/>
              <a:ext cx="783207" cy="630482"/>
            </a:xfrm>
            <a:prstGeom prst="roundRect">
              <a:avLst>
                <a:gd name="adj" fmla="val 1107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30" name="文本框 24"/>
            <p:cNvSpPr txBox="1"/>
            <p:nvPr/>
          </p:nvSpPr>
          <p:spPr>
            <a:xfrm rot="908242">
              <a:off x="2026591" y="924080"/>
              <a:ext cx="598269" cy="739325"/>
            </a:xfrm>
            <a:prstGeom prst="rect">
              <a:avLst/>
            </a:prstGeom>
            <a:noFill/>
          </p:spPr>
          <p:txBody>
            <a:bodyPr wrap="none" rtlCol="0">
              <a:spAutoFit/>
            </a:bodyPr>
            <a:lstStyle/>
            <a:p>
              <a:r>
                <a:rPr lang="en-US" altLang="zh-CN" sz="3200" dirty="0">
                  <a:solidFill>
                    <a:schemeClr val="bg1"/>
                  </a:solidFill>
                  <a:effectLst>
                    <a:outerShdw blurRad="38100" dist="38100" dir="2700000" algn="tl">
                      <a:srgbClr val="000000">
                        <a:alpha val="43137"/>
                      </a:srgbClr>
                    </a:outerShdw>
                  </a:effectLst>
                  <a:cs typeface="+mn-ea"/>
                  <a:sym typeface="+mn-lt"/>
                </a:rPr>
                <a:t>A</a:t>
              </a:r>
              <a:endParaRPr lang="zh-CN" altLang="en-US" sz="3200" dirty="0">
                <a:solidFill>
                  <a:schemeClr val="bg1"/>
                </a:solidFill>
                <a:effectLst>
                  <a:outerShdw blurRad="38100" dist="38100" dir="2700000" algn="tl">
                    <a:srgbClr val="000000">
                      <a:alpha val="43137"/>
                    </a:srgbClr>
                  </a:outerShdw>
                </a:effectLst>
                <a:cs typeface="+mn-ea"/>
                <a:sym typeface="+mn-lt"/>
              </a:endParaRPr>
            </a:p>
          </p:txBody>
        </p:sp>
        <p:sp>
          <p:nvSpPr>
            <p:cNvPr id="35" name="文本框 25"/>
            <p:cNvSpPr txBox="1"/>
            <p:nvPr/>
          </p:nvSpPr>
          <p:spPr>
            <a:xfrm>
              <a:off x="1920332" y="1577693"/>
              <a:ext cx="810793" cy="1167356"/>
            </a:xfrm>
            <a:prstGeom prst="rect">
              <a:avLst/>
            </a:prstGeom>
            <a:noFill/>
          </p:spPr>
          <p:txBody>
            <a:bodyPr wrap="square" rtlCol="0">
              <a:spAutoFit/>
            </a:bodyPr>
            <a:lstStyle/>
            <a:p>
              <a:r>
                <a:rPr lang="en-US" altLang="zh-CN" sz="5400" dirty="0">
                  <a:solidFill>
                    <a:schemeClr val="bg1"/>
                  </a:solidFill>
                  <a:effectLst>
                    <a:outerShdw blurRad="38100" dist="38100" dir="2700000" algn="tl">
                      <a:srgbClr val="000000">
                        <a:alpha val="43137"/>
                      </a:srgbClr>
                    </a:outerShdw>
                  </a:effectLst>
                  <a:cs typeface="+mn-ea"/>
                  <a:sym typeface="+mn-lt"/>
                </a:rPr>
                <a:t>B</a:t>
              </a:r>
              <a:endParaRPr lang="zh-CN" altLang="en-US" sz="5400" dirty="0">
                <a:solidFill>
                  <a:schemeClr val="bg1"/>
                </a:solidFill>
                <a:effectLst>
                  <a:outerShdw blurRad="38100" dist="38100" dir="2700000" algn="tl">
                    <a:srgbClr val="000000">
                      <a:alpha val="43137"/>
                    </a:srgbClr>
                  </a:outerShdw>
                </a:effectLst>
                <a:cs typeface="+mn-ea"/>
                <a:sym typeface="+mn-lt"/>
              </a:endParaRPr>
            </a:p>
          </p:txBody>
        </p:sp>
        <p:sp>
          <p:nvSpPr>
            <p:cNvPr id="36" name="圆角矩形 35"/>
            <p:cNvSpPr/>
            <p:nvPr/>
          </p:nvSpPr>
          <p:spPr>
            <a:xfrm rot="20277632">
              <a:off x="1549765" y="1206059"/>
              <a:ext cx="618564" cy="497944"/>
            </a:xfrm>
            <a:prstGeom prst="roundRect">
              <a:avLst>
                <a:gd name="adj" fmla="val 1107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37" name="文本框 24"/>
            <p:cNvSpPr txBox="1"/>
            <p:nvPr/>
          </p:nvSpPr>
          <p:spPr>
            <a:xfrm rot="20139624">
              <a:off x="1650785" y="1208235"/>
              <a:ext cx="468563" cy="505855"/>
            </a:xfrm>
            <a:prstGeom prst="rect">
              <a:avLst/>
            </a:prstGeom>
            <a:noFill/>
          </p:spPr>
          <p:txBody>
            <a:bodyPr wrap="none" rtlCol="0">
              <a:spAutoFit/>
            </a:bodyPr>
            <a:lstStyle/>
            <a:p>
              <a:r>
                <a:rPr lang="en-US" altLang="zh-CN" sz="2000" dirty="0">
                  <a:solidFill>
                    <a:schemeClr val="bg1"/>
                  </a:solidFill>
                  <a:effectLst>
                    <a:outerShdw blurRad="38100" dist="38100" dir="2700000" algn="tl">
                      <a:srgbClr val="000000">
                        <a:alpha val="43137"/>
                      </a:srgbClr>
                    </a:outerShdw>
                  </a:effectLst>
                  <a:cs typeface="+mn-ea"/>
                  <a:sym typeface="+mn-lt"/>
                </a:rPr>
                <a:t>C</a:t>
              </a:r>
              <a:endParaRPr lang="zh-CN" altLang="en-US" sz="2000" dirty="0">
                <a:solidFill>
                  <a:schemeClr val="bg1"/>
                </a:solidFill>
                <a:effectLst>
                  <a:outerShdw blurRad="38100" dist="38100" dir="2700000" algn="tl">
                    <a:srgbClr val="000000">
                      <a:alpha val="43137"/>
                    </a:srgbClr>
                  </a:outerShdw>
                </a:effectLst>
                <a:cs typeface="+mn-ea"/>
                <a:sym typeface="+mn-lt"/>
              </a:endParaRPr>
            </a:p>
          </p:txBody>
        </p:sp>
      </p:grpSp>
      <p:grpSp>
        <p:nvGrpSpPr>
          <p:cNvPr id="3" name="组合 2"/>
          <p:cNvGrpSpPr/>
          <p:nvPr/>
        </p:nvGrpSpPr>
        <p:grpSpPr>
          <a:xfrm>
            <a:off x="3087535" y="2200113"/>
            <a:ext cx="1247186" cy="1247186"/>
            <a:chOff x="3087535" y="2200113"/>
            <a:chExt cx="1247186" cy="1247186"/>
          </a:xfrm>
        </p:grpSpPr>
        <p:sp>
          <p:nvSpPr>
            <p:cNvPr id="12" name="Shape 14341"/>
            <p:cNvSpPr/>
            <p:nvPr/>
          </p:nvSpPr>
          <p:spPr>
            <a:xfrm rot="18900000">
              <a:off x="3087535" y="2200113"/>
              <a:ext cx="1247186" cy="1247186"/>
            </a:xfrm>
            <a:custGeom>
              <a:avLst/>
              <a:gdLst/>
              <a:ahLst/>
              <a:cxnLst>
                <a:cxn ang="0">
                  <a:pos x="wd2" y="hd2"/>
                </a:cxn>
                <a:cxn ang="5400000">
                  <a:pos x="wd2" y="hd2"/>
                </a:cxn>
                <a:cxn ang="10800000">
                  <a:pos x="wd2" y="hd2"/>
                </a:cxn>
                <a:cxn ang="16200000">
                  <a:pos x="wd2" y="hd2"/>
                </a:cxn>
              </a:cxnLst>
              <a:rect l="0" t="0" r="r" b="b"/>
              <a:pathLst>
                <a:path w="21600" h="21600" extrusionOk="0">
                  <a:moveTo>
                    <a:pt x="21600" y="13590"/>
                  </a:moveTo>
                  <a:cubicBezTo>
                    <a:pt x="21600" y="14730"/>
                    <a:pt x="20700" y="15660"/>
                    <a:pt x="19560" y="15660"/>
                  </a:cubicBezTo>
                  <a:cubicBezTo>
                    <a:pt x="19560" y="15660"/>
                    <a:pt x="19560" y="15660"/>
                    <a:pt x="19560" y="15660"/>
                  </a:cubicBezTo>
                  <a:cubicBezTo>
                    <a:pt x="19500" y="15660"/>
                    <a:pt x="19350" y="15660"/>
                    <a:pt x="19170" y="15600"/>
                  </a:cubicBezTo>
                  <a:cubicBezTo>
                    <a:pt x="18990" y="15540"/>
                    <a:pt x="18750" y="15420"/>
                    <a:pt x="18510" y="15210"/>
                  </a:cubicBezTo>
                  <a:cubicBezTo>
                    <a:pt x="18450" y="15150"/>
                    <a:pt x="18360" y="15090"/>
                    <a:pt x="18300" y="15030"/>
                  </a:cubicBezTo>
                  <a:cubicBezTo>
                    <a:pt x="18000" y="14760"/>
                    <a:pt x="17700" y="14460"/>
                    <a:pt x="17340" y="14460"/>
                  </a:cubicBezTo>
                  <a:cubicBezTo>
                    <a:pt x="16710" y="14460"/>
                    <a:pt x="16470" y="15270"/>
                    <a:pt x="16290" y="15960"/>
                  </a:cubicBezTo>
                  <a:cubicBezTo>
                    <a:pt x="16260" y="16080"/>
                    <a:pt x="16260" y="16170"/>
                    <a:pt x="16260" y="16290"/>
                  </a:cubicBezTo>
                  <a:cubicBezTo>
                    <a:pt x="16260" y="21600"/>
                    <a:pt x="16260" y="21600"/>
                    <a:pt x="16260" y="21600"/>
                  </a:cubicBezTo>
                  <a:cubicBezTo>
                    <a:pt x="16260" y="21600"/>
                    <a:pt x="16260" y="21600"/>
                    <a:pt x="16260" y="21600"/>
                  </a:cubicBezTo>
                  <a:cubicBezTo>
                    <a:pt x="16260" y="21600"/>
                    <a:pt x="16260" y="21600"/>
                    <a:pt x="16260" y="21600"/>
                  </a:cubicBezTo>
                  <a:cubicBezTo>
                    <a:pt x="10950" y="21600"/>
                    <a:pt x="10950" y="21600"/>
                    <a:pt x="10950" y="21600"/>
                  </a:cubicBezTo>
                  <a:cubicBezTo>
                    <a:pt x="10860" y="21600"/>
                    <a:pt x="10800" y="21600"/>
                    <a:pt x="10740" y="21570"/>
                  </a:cubicBezTo>
                  <a:cubicBezTo>
                    <a:pt x="9780" y="21360"/>
                    <a:pt x="9660" y="21120"/>
                    <a:pt x="9630" y="21060"/>
                  </a:cubicBezTo>
                  <a:cubicBezTo>
                    <a:pt x="9570" y="20910"/>
                    <a:pt x="9840" y="20610"/>
                    <a:pt x="10050" y="20400"/>
                  </a:cubicBezTo>
                  <a:cubicBezTo>
                    <a:pt x="10110" y="20340"/>
                    <a:pt x="10200" y="20250"/>
                    <a:pt x="10260" y="20190"/>
                  </a:cubicBezTo>
                  <a:cubicBezTo>
                    <a:pt x="10800" y="19560"/>
                    <a:pt x="10800" y="18900"/>
                    <a:pt x="10800" y="18810"/>
                  </a:cubicBezTo>
                  <a:cubicBezTo>
                    <a:pt x="10800" y="17400"/>
                    <a:pt x="9660" y="16260"/>
                    <a:pt x="8250" y="16260"/>
                  </a:cubicBezTo>
                  <a:cubicBezTo>
                    <a:pt x="6840" y="16260"/>
                    <a:pt x="5700" y="17400"/>
                    <a:pt x="5700" y="18810"/>
                  </a:cubicBezTo>
                  <a:cubicBezTo>
                    <a:pt x="5700" y="18900"/>
                    <a:pt x="5700" y="19560"/>
                    <a:pt x="6240" y="20190"/>
                  </a:cubicBezTo>
                  <a:cubicBezTo>
                    <a:pt x="6300" y="20250"/>
                    <a:pt x="6390" y="20340"/>
                    <a:pt x="6450" y="20400"/>
                  </a:cubicBezTo>
                  <a:cubicBezTo>
                    <a:pt x="6660" y="20610"/>
                    <a:pt x="6930" y="20910"/>
                    <a:pt x="6870" y="21060"/>
                  </a:cubicBezTo>
                  <a:cubicBezTo>
                    <a:pt x="6870" y="21120"/>
                    <a:pt x="6720" y="21360"/>
                    <a:pt x="5760" y="21570"/>
                  </a:cubicBezTo>
                  <a:cubicBezTo>
                    <a:pt x="5700" y="21600"/>
                    <a:pt x="5640" y="21600"/>
                    <a:pt x="5550" y="21600"/>
                  </a:cubicBezTo>
                  <a:cubicBezTo>
                    <a:pt x="0" y="21600"/>
                    <a:pt x="0" y="21600"/>
                    <a:pt x="0" y="21600"/>
                  </a:cubicBezTo>
                  <a:cubicBezTo>
                    <a:pt x="0" y="16290"/>
                    <a:pt x="0" y="16290"/>
                    <a:pt x="0" y="16290"/>
                  </a:cubicBezTo>
                  <a:cubicBezTo>
                    <a:pt x="0" y="16200"/>
                    <a:pt x="0" y="16110"/>
                    <a:pt x="30" y="16020"/>
                  </a:cubicBezTo>
                  <a:cubicBezTo>
                    <a:pt x="270" y="15030"/>
                    <a:pt x="540" y="14730"/>
                    <a:pt x="840" y="14730"/>
                  </a:cubicBezTo>
                  <a:cubicBezTo>
                    <a:pt x="1170" y="14730"/>
                    <a:pt x="1530" y="15150"/>
                    <a:pt x="1830" y="15420"/>
                  </a:cubicBezTo>
                  <a:cubicBezTo>
                    <a:pt x="2370" y="15870"/>
                    <a:pt x="2910" y="15900"/>
                    <a:pt x="3030" y="15900"/>
                  </a:cubicBezTo>
                  <a:cubicBezTo>
                    <a:pt x="3030" y="15900"/>
                    <a:pt x="3060" y="15900"/>
                    <a:pt x="3060" y="15900"/>
                  </a:cubicBezTo>
                  <a:cubicBezTo>
                    <a:pt x="4320" y="15900"/>
                    <a:pt x="5340" y="14880"/>
                    <a:pt x="5340" y="13590"/>
                  </a:cubicBezTo>
                  <a:cubicBezTo>
                    <a:pt x="5340" y="12330"/>
                    <a:pt x="4320" y="11310"/>
                    <a:pt x="3060" y="11310"/>
                  </a:cubicBezTo>
                  <a:cubicBezTo>
                    <a:pt x="3060" y="11310"/>
                    <a:pt x="3030" y="11310"/>
                    <a:pt x="3030" y="11310"/>
                  </a:cubicBezTo>
                  <a:cubicBezTo>
                    <a:pt x="2910" y="11310"/>
                    <a:pt x="2370" y="11340"/>
                    <a:pt x="1830" y="11790"/>
                  </a:cubicBezTo>
                  <a:cubicBezTo>
                    <a:pt x="1530" y="12060"/>
                    <a:pt x="1170" y="12480"/>
                    <a:pt x="840" y="12480"/>
                  </a:cubicBezTo>
                  <a:cubicBezTo>
                    <a:pt x="540" y="12480"/>
                    <a:pt x="270" y="12180"/>
                    <a:pt x="30" y="11190"/>
                  </a:cubicBezTo>
                  <a:cubicBezTo>
                    <a:pt x="0" y="11100"/>
                    <a:pt x="0" y="11010"/>
                    <a:pt x="0" y="10920"/>
                  </a:cubicBezTo>
                  <a:cubicBezTo>
                    <a:pt x="0" y="5340"/>
                    <a:pt x="0" y="5340"/>
                    <a:pt x="0" y="5340"/>
                  </a:cubicBezTo>
                  <a:cubicBezTo>
                    <a:pt x="5550" y="5340"/>
                    <a:pt x="5550" y="5340"/>
                    <a:pt x="5550" y="5340"/>
                  </a:cubicBezTo>
                  <a:cubicBezTo>
                    <a:pt x="5640" y="5340"/>
                    <a:pt x="5730" y="5340"/>
                    <a:pt x="5820" y="5310"/>
                  </a:cubicBezTo>
                  <a:cubicBezTo>
                    <a:pt x="7980" y="4830"/>
                    <a:pt x="6960" y="4110"/>
                    <a:pt x="6450" y="3510"/>
                  </a:cubicBezTo>
                  <a:cubicBezTo>
                    <a:pt x="5910" y="2910"/>
                    <a:pt x="5940" y="2310"/>
                    <a:pt x="5940" y="2310"/>
                  </a:cubicBezTo>
                  <a:cubicBezTo>
                    <a:pt x="5940" y="1020"/>
                    <a:pt x="6990" y="0"/>
                    <a:pt x="8250" y="0"/>
                  </a:cubicBezTo>
                  <a:cubicBezTo>
                    <a:pt x="9510" y="0"/>
                    <a:pt x="10560" y="1020"/>
                    <a:pt x="10560" y="2310"/>
                  </a:cubicBezTo>
                  <a:cubicBezTo>
                    <a:pt x="10560" y="2310"/>
                    <a:pt x="10590" y="2910"/>
                    <a:pt x="10050" y="3510"/>
                  </a:cubicBezTo>
                  <a:cubicBezTo>
                    <a:pt x="9540" y="4110"/>
                    <a:pt x="8550" y="4830"/>
                    <a:pt x="10680" y="5310"/>
                  </a:cubicBezTo>
                  <a:cubicBezTo>
                    <a:pt x="10770" y="5340"/>
                    <a:pt x="10860" y="5340"/>
                    <a:pt x="10950" y="5340"/>
                  </a:cubicBezTo>
                  <a:cubicBezTo>
                    <a:pt x="16260" y="5340"/>
                    <a:pt x="16260" y="5340"/>
                    <a:pt x="16260" y="5340"/>
                  </a:cubicBezTo>
                  <a:cubicBezTo>
                    <a:pt x="16260" y="10920"/>
                    <a:pt x="16260" y="10920"/>
                    <a:pt x="16260" y="10920"/>
                  </a:cubicBezTo>
                  <a:cubicBezTo>
                    <a:pt x="16260" y="11010"/>
                    <a:pt x="16260" y="11130"/>
                    <a:pt x="16290" y="11220"/>
                  </a:cubicBezTo>
                  <a:cubicBezTo>
                    <a:pt x="16470" y="11940"/>
                    <a:pt x="16710" y="12720"/>
                    <a:pt x="17340" y="12720"/>
                  </a:cubicBezTo>
                  <a:cubicBezTo>
                    <a:pt x="17700" y="12720"/>
                    <a:pt x="18000" y="12450"/>
                    <a:pt x="18300" y="12180"/>
                  </a:cubicBezTo>
                  <a:cubicBezTo>
                    <a:pt x="18360" y="12090"/>
                    <a:pt x="18450" y="12030"/>
                    <a:pt x="18510" y="11970"/>
                  </a:cubicBezTo>
                  <a:cubicBezTo>
                    <a:pt x="18990" y="11580"/>
                    <a:pt x="19440" y="11550"/>
                    <a:pt x="19530" y="11550"/>
                  </a:cubicBezTo>
                  <a:cubicBezTo>
                    <a:pt x="19560" y="11550"/>
                    <a:pt x="19560" y="11550"/>
                    <a:pt x="19560" y="11550"/>
                  </a:cubicBezTo>
                  <a:cubicBezTo>
                    <a:pt x="20700" y="11550"/>
                    <a:pt x="21600" y="12480"/>
                    <a:pt x="21600" y="13590"/>
                  </a:cubicBezTo>
                  <a:close/>
                </a:path>
              </a:pathLst>
            </a:custGeom>
            <a:solidFill>
              <a:schemeClr val="accent1"/>
            </a:solidFill>
            <a:ln w="12700" cap="flat">
              <a:noFill/>
              <a:miter lim="400000"/>
            </a:ln>
            <a:effectLst/>
          </p:spPr>
          <p:txBody>
            <a:bodyPr wrap="square" lIns="0" tIns="0" rIns="0" bIns="0" numCol="1" anchor="t">
              <a:noAutofit/>
            </a:bodyPr>
            <a:lstStyle/>
            <a:p>
              <a:pPr lvl="0">
                <a:defRPr>
                  <a:latin typeface="Roboto condensed"/>
                  <a:ea typeface="Roboto condensed"/>
                  <a:cs typeface="Roboto condensed"/>
                  <a:sym typeface="Roboto condensed"/>
                </a:defRPr>
              </a:pPr>
              <a:endParaRPr>
                <a:solidFill>
                  <a:schemeClr val="tx1">
                    <a:lumMod val="75000"/>
                    <a:lumOff val="25000"/>
                  </a:schemeClr>
                </a:solidFill>
                <a:cs typeface="+mn-ea"/>
                <a:sym typeface="+mn-lt"/>
              </a:endParaRPr>
            </a:p>
          </p:txBody>
        </p:sp>
        <p:sp>
          <p:nvSpPr>
            <p:cNvPr id="38" name="文本框 24"/>
            <p:cNvSpPr txBox="1"/>
            <p:nvPr/>
          </p:nvSpPr>
          <p:spPr>
            <a:xfrm rot="908242">
              <a:off x="3464712" y="2565932"/>
              <a:ext cx="473206" cy="584775"/>
            </a:xfrm>
            <a:prstGeom prst="rect">
              <a:avLst/>
            </a:prstGeom>
            <a:noFill/>
          </p:spPr>
          <p:txBody>
            <a:bodyPr wrap="none" rtlCol="0">
              <a:spAutoFit/>
            </a:bodyPr>
            <a:lstStyle/>
            <a:p>
              <a:r>
                <a:rPr lang="en-US" altLang="zh-CN" sz="3200" dirty="0">
                  <a:solidFill>
                    <a:schemeClr val="bg1"/>
                  </a:solidFill>
                  <a:effectLst>
                    <a:outerShdw blurRad="38100" dist="38100" dir="2700000" algn="tl">
                      <a:srgbClr val="000000">
                        <a:alpha val="43137"/>
                      </a:srgbClr>
                    </a:outerShdw>
                  </a:effectLst>
                  <a:cs typeface="+mn-ea"/>
                  <a:sym typeface="+mn-lt"/>
                </a:rPr>
                <a:t>A</a:t>
              </a:r>
              <a:endParaRPr lang="zh-CN" altLang="en-US" sz="3200" dirty="0">
                <a:solidFill>
                  <a:schemeClr val="bg1"/>
                </a:solidFill>
                <a:effectLst>
                  <a:outerShdw blurRad="38100" dist="38100" dir="2700000" algn="tl">
                    <a:srgbClr val="000000">
                      <a:alpha val="43137"/>
                    </a:srgbClr>
                  </a:outerShdw>
                </a:effectLst>
                <a:cs typeface="+mn-ea"/>
                <a:sym typeface="+mn-lt"/>
              </a:endParaRPr>
            </a:p>
          </p:txBody>
        </p:sp>
      </p:grpSp>
      <p:grpSp>
        <p:nvGrpSpPr>
          <p:cNvPr id="4" name="组合 3"/>
          <p:cNvGrpSpPr/>
          <p:nvPr/>
        </p:nvGrpSpPr>
        <p:grpSpPr>
          <a:xfrm>
            <a:off x="4294103" y="1465653"/>
            <a:ext cx="1247186" cy="1247186"/>
            <a:chOff x="4294103" y="1465653"/>
            <a:chExt cx="1247186" cy="1247186"/>
          </a:xfrm>
        </p:grpSpPr>
        <p:sp>
          <p:nvSpPr>
            <p:cNvPr id="6" name="Shape 14331"/>
            <p:cNvSpPr/>
            <p:nvPr/>
          </p:nvSpPr>
          <p:spPr>
            <a:xfrm rot="18900000">
              <a:off x="4294103" y="1465653"/>
              <a:ext cx="1247186" cy="1247186"/>
            </a:xfrm>
            <a:custGeom>
              <a:avLst/>
              <a:gdLst/>
              <a:ahLst/>
              <a:cxnLst>
                <a:cxn ang="0">
                  <a:pos x="wd2" y="hd2"/>
                </a:cxn>
                <a:cxn ang="5400000">
                  <a:pos x="wd2" y="hd2"/>
                </a:cxn>
                <a:cxn ang="10800000">
                  <a:pos x="wd2" y="hd2"/>
                </a:cxn>
                <a:cxn ang="16200000">
                  <a:pos x="wd2" y="hd2"/>
                </a:cxn>
              </a:cxnLst>
              <a:rect l="0" t="0" r="r" b="b"/>
              <a:pathLst>
                <a:path w="21600" h="21600" extrusionOk="0">
                  <a:moveTo>
                    <a:pt x="21600" y="8250"/>
                  </a:moveTo>
                  <a:cubicBezTo>
                    <a:pt x="21600" y="9540"/>
                    <a:pt x="20580" y="10560"/>
                    <a:pt x="19290" y="10560"/>
                  </a:cubicBezTo>
                  <a:cubicBezTo>
                    <a:pt x="19290" y="10560"/>
                    <a:pt x="19290" y="10560"/>
                    <a:pt x="19290" y="10560"/>
                  </a:cubicBezTo>
                  <a:cubicBezTo>
                    <a:pt x="19170" y="10560"/>
                    <a:pt x="18630" y="10530"/>
                    <a:pt x="18090" y="10080"/>
                  </a:cubicBezTo>
                  <a:cubicBezTo>
                    <a:pt x="17760" y="9810"/>
                    <a:pt x="17400" y="9390"/>
                    <a:pt x="17070" y="9390"/>
                  </a:cubicBezTo>
                  <a:cubicBezTo>
                    <a:pt x="16770" y="9390"/>
                    <a:pt x="16500" y="9690"/>
                    <a:pt x="16290" y="10680"/>
                  </a:cubicBezTo>
                  <a:cubicBezTo>
                    <a:pt x="16260" y="10770"/>
                    <a:pt x="16260" y="10860"/>
                    <a:pt x="16260" y="10950"/>
                  </a:cubicBezTo>
                  <a:cubicBezTo>
                    <a:pt x="16260" y="16260"/>
                    <a:pt x="16260" y="16260"/>
                    <a:pt x="16260" y="16260"/>
                  </a:cubicBezTo>
                  <a:cubicBezTo>
                    <a:pt x="16260" y="16260"/>
                    <a:pt x="16260" y="16260"/>
                    <a:pt x="16260" y="16260"/>
                  </a:cubicBezTo>
                  <a:cubicBezTo>
                    <a:pt x="10680" y="16260"/>
                    <a:pt x="10680" y="16260"/>
                    <a:pt x="10680" y="16260"/>
                  </a:cubicBezTo>
                  <a:cubicBezTo>
                    <a:pt x="10560" y="16260"/>
                    <a:pt x="10470" y="16290"/>
                    <a:pt x="10350" y="16290"/>
                  </a:cubicBezTo>
                  <a:cubicBezTo>
                    <a:pt x="9450" y="16500"/>
                    <a:pt x="9000" y="16770"/>
                    <a:pt x="8880" y="17160"/>
                  </a:cubicBezTo>
                  <a:cubicBezTo>
                    <a:pt x="8760" y="17580"/>
                    <a:pt x="9120" y="17970"/>
                    <a:pt x="9420" y="18300"/>
                  </a:cubicBezTo>
                  <a:cubicBezTo>
                    <a:pt x="9480" y="18390"/>
                    <a:pt x="9540" y="18450"/>
                    <a:pt x="9600" y="18510"/>
                  </a:cubicBezTo>
                  <a:cubicBezTo>
                    <a:pt x="10050" y="19020"/>
                    <a:pt x="10050" y="19530"/>
                    <a:pt x="10050" y="19560"/>
                  </a:cubicBezTo>
                  <a:cubicBezTo>
                    <a:pt x="10050" y="20700"/>
                    <a:pt x="9120" y="21600"/>
                    <a:pt x="7980" y="21600"/>
                  </a:cubicBezTo>
                  <a:cubicBezTo>
                    <a:pt x="6870" y="21600"/>
                    <a:pt x="5940" y="20700"/>
                    <a:pt x="5940" y="19560"/>
                  </a:cubicBezTo>
                  <a:cubicBezTo>
                    <a:pt x="5940" y="19560"/>
                    <a:pt x="5940" y="19560"/>
                    <a:pt x="5940" y="19560"/>
                  </a:cubicBezTo>
                  <a:cubicBezTo>
                    <a:pt x="5940" y="19530"/>
                    <a:pt x="5910" y="19020"/>
                    <a:pt x="6360" y="18510"/>
                  </a:cubicBezTo>
                  <a:cubicBezTo>
                    <a:pt x="6420" y="18450"/>
                    <a:pt x="6480" y="18390"/>
                    <a:pt x="6570" y="18300"/>
                  </a:cubicBezTo>
                  <a:cubicBezTo>
                    <a:pt x="6870" y="17970"/>
                    <a:pt x="7230" y="17580"/>
                    <a:pt x="7110" y="17160"/>
                  </a:cubicBezTo>
                  <a:cubicBezTo>
                    <a:pt x="6990" y="16770"/>
                    <a:pt x="6510" y="16500"/>
                    <a:pt x="5610" y="16290"/>
                  </a:cubicBezTo>
                  <a:cubicBezTo>
                    <a:pt x="5520" y="16290"/>
                    <a:pt x="5400" y="16260"/>
                    <a:pt x="5310" y="16260"/>
                  </a:cubicBezTo>
                  <a:cubicBezTo>
                    <a:pt x="0" y="16260"/>
                    <a:pt x="0" y="16260"/>
                    <a:pt x="0" y="16260"/>
                  </a:cubicBezTo>
                  <a:cubicBezTo>
                    <a:pt x="0" y="10950"/>
                    <a:pt x="0" y="10950"/>
                    <a:pt x="0" y="10950"/>
                  </a:cubicBezTo>
                  <a:cubicBezTo>
                    <a:pt x="0" y="10890"/>
                    <a:pt x="0" y="10800"/>
                    <a:pt x="30" y="10740"/>
                  </a:cubicBezTo>
                  <a:cubicBezTo>
                    <a:pt x="240" y="9720"/>
                    <a:pt x="510" y="9630"/>
                    <a:pt x="570" y="9630"/>
                  </a:cubicBezTo>
                  <a:cubicBezTo>
                    <a:pt x="720" y="9630"/>
                    <a:pt x="990" y="9870"/>
                    <a:pt x="1200" y="10050"/>
                  </a:cubicBezTo>
                  <a:cubicBezTo>
                    <a:pt x="1260" y="10140"/>
                    <a:pt x="1350" y="10200"/>
                    <a:pt x="1410" y="10260"/>
                  </a:cubicBezTo>
                  <a:cubicBezTo>
                    <a:pt x="2010" y="10770"/>
                    <a:pt x="2610" y="10800"/>
                    <a:pt x="2760" y="10800"/>
                  </a:cubicBezTo>
                  <a:cubicBezTo>
                    <a:pt x="2790" y="10800"/>
                    <a:pt x="2790" y="10800"/>
                    <a:pt x="2790" y="10800"/>
                  </a:cubicBezTo>
                  <a:cubicBezTo>
                    <a:pt x="4200" y="10800"/>
                    <a:pt x="5340" y="9660"/>
                    <a:pt x="5340" y="8250"/>
                  </a:cubicBezTo>
                  <a:cubicBezTo>
                    <a:pt x="5340" y="6870"/>
                    <a:pt x="4200" y="5700"/>
                    <a:pt x="2790" y="5700"/>
                  </a:cubicBezTo>
                  <a:cubicBezTo>
                    <a:pt x="2760" y="5700"/>
                    <a:pt x="2760" y="5700"/>
                    <a:pt x="2760" y="5700"/>
                  </a:cubicBezTo>
                  <a:cubicBezTo>
                    <a:pt x="2610" y="5700"/>
                    <a:pt x="2010" y="5760"/>
                    <a:pt x="1410" y="6270"/>
                  </a:cubicBezTo>
                  <a:cubicBezTo>
                    <a:pt x="1350" y="6330"/>
                    <a:pt x="1260" y="6390"/>
                    <a:pt x="1200" y="6450"/>
                  </a:cubicBezTo>
                  <a:cubicBezTo>
                    <a:pt x="990" y="6660"/>
                    <a:pt x="720" y="6900"/>
                    <a:pt x="570" y="6900"/>
                  </a:cubicBezTo>
                  <a:cubicBezTo>
                    <a:pt x="510" y="6900"/>
                    <a:pt x="240" y="6810"/>
                    <a:pt x="30" y="5790"/>
                  </a:cubicBezTo>
                  <a:cubicBezTo>
                    <a:pt x="0" y="5700"/>
                    <a:pt x="0" y="5640"/>
                    <a:pt x="0" y="5580"/>
                  </a:cubicBezTo>
                  <a:cubicBezTo>
                    <a:pt x="0" y="0"/>
                    <a:pt x="0" y="0"/>
                    <a:pt x="0" y="0"/>
                  </a:cubicBezTo>
                  <a:cubicBezTo>
                    <a:pt x="5310" y="0"/>
                    <a:pt x="5310" y="0"/>
                    <a:pt x="5310" y="0"/>
                  </a:cubicBezTo>
                  <a:cubicBezTo>
                    <a:pt x="5400" y="0"/>
                    <a:pt x="5490" y="30"/>
                    <a:pt x="5580" y="30"/>
                  </a:cubicBezTo>
                  <a:cubicBezTo>
                    <a:pt x="7710" y="540"/>
                    <a:pt x="6690" y="1260"/>
                    <a:pt x="6180" y="1830"/>
                  </a:cubicBezTo>
                  <a:cubicBezTo>
                    <a:pt x="5670" y="2460"/>
                    <a:pt x="5700" y="3060"/>
                    <a:pt x="5700" y="3060"/>
                  </a:cubicBezTo>
                  <a:cubicBezTo>
                    <a:pt x="5700" y="4320"/>
                    <a:pt x="6720" y="5370"/>
                    <a:pt x="7980" y="5370"/>
                  </a:cubicBezTo>
                  <a:cubicBezTo>
                    <a:pt x="9270" y="5370"/>
                    <a:pt x="10290" y="4320"/>
                    <a:pt x="10290" y="3060"/>
                  </a:cubicBezTo>
                  <a:cubicBezTo>
                    <a:pt x="10290" y="3060"/>
                    <a:pt x="10320" y="2460"/>
                    <a:pt x="9810" y="1830"/>
                  </a:cubicBezTo>
                  <a:cubicBezTo>
                    <a:pt x="9300" y="1260"/>
                    <a:pt x="8280" y="540"/>
                    <a:pt x="10410" y="30"/>
                  </a:cubicBezTo>
                  <a:cubicBezTo>
                    <a:pt x="10500" y="30"/>
                    <a:pt x="10590" y="0"/>
                    <a:pt x="10680" y="0"/>
                  </a:cubicBezTo>
                  <a:cubicBezTo>
                    <a:pt x="16260" y="0"/>
                    <a:pt x="16260" y="0"/>
                    <a:pt x="16260" y="0"/>
                  </a:cubicBezTo>
                  <a:cubicBezTo>
                    <a:pt x="16260" y="5580"/>
                    <a:pt x="16260" y="5580"/>
                    <a:pt x="16260" y="5580"/>
                  </a:cubicBezTo>
                  <a:cubicBezTo>
                    <a:pt x="16260" y="5670"/>
                    <a:pt x="16260" y="5760"/>
                    <a:pt x="16290" y="5820"/>
                  </a:cubicBezTo>
                  <a:cubicBezTo>
                    <a:pt x="16500" y="6840"/>
                    <a:pt x="16770" y="7140"/>
                    <a:pt x="17070" y="7140"/>
                  </a:cubicBezTo>
                  <a:cubicBezTo>
                    <a:pt x="17400" y="7140"/>
                    <a:pt x="17760" y="6720"/>
                    <a:pt x="18090" y="6450"/>
                  </a:cubicBezTo>
                  <a:cubicBezTo>
                    <a:pt x="18600" y="6000"/>
                    <a:pt x="19140" y="5970"/>
                    <a:pt x="19260" y="5970"/>
                  </a:cubicBezTo>
                  <a:cubicBezTo>
                    <a:pt x="19290" y="5970"/>
                    <a:pt x="19290" y="5970"/>
                    <a:pt x="19290" y="5970"/>
                  </a:cubicBezTo>
                  <a:cubicBezTo>
                    <a:pt x="20580" y="5970"/>
                    <a:pt x="21600" y="6990"/>
                    <a:pt x="21600" y="8250"/>
                  </a:cubicBezTo>
                  <a:close/>
                </a:path>
              </a:pathLst>
            </a:custGeom>
            <a:solidFill>
              <a:schemeClr val="accent2"/>
            </a:solidFill>
            <a:ln w="12700" cap="flat">
              <a:noFill/>
              <a:miter lim="400000"/>
            </a:ln>
            <a:effectLst/>
          </p:spPr>
          <p:txBody>
            <a:bodyPr wrap="square" lIns="0" tIns="0" rIns="0" bIns="0" numCol="1" anchor="t">
              <a:noAutofit/>
            </a:bodyPr>
            <a:lstStyle/>
            <a:p>
              <a:pPr lvl="0">
                <a:defRPr>
                  <a:latin typeface="Roboto condensed"/>
                  <a:ea typeface="Roboto condensed"/>
                  <a:cs typeface="Roboto condensed"/>
                  <a:sym typeface="Roboto condensed"/>
                </a:defRPr>
              </a:pPr>
              <a:endParaRPr>
                <a:solidFill>
                  <a:schemeClr val="tx1">
                    <a:lumMod val="75000"/>
                    <a:lumOff val="25000"/>
                  </a:schemeClr>
                </a:solidFill>
                <a:cs typeface="+mn-ea"/>
                <a:sym typeface="+mn-lt"/>
              </a:endParaRPr>
            </a:p>
          </p:txBody>
        </p:sp>
        <p:sp>
          <p:nvSpPr>
            <p:cNvPr id="39" name="文本框 24"/>
            <p:cNvSpPr txBox="1"/>
            <p:nvPr/>
          </p:nvSpPr>
          <p:spPr>
            <a:xfrm rot="908242">
              <a:off x="4612017" y="1737919"/>
              <a:ext cx="458780" cy="584775"/>
            </a:xfrm>
            <a:prstGeom prst="rect">
              <a:avLst/>
            </a:prstGeom>
            <a:noFill/>
          </p:spPr>
          <p:txBody>
            <a:bodyPr wrap="none" rtlCol="0">
              <a:spAutoFit/>
            </a:bodyPr>
            <a:lstStyle/>
            <a:p>
              <a:r>
                <a:rPr lang="en-US" altLang="zh-CN" sz="3200" dirty="0">
                  <a:solidFill>
                    <a:schemeClr val="bg1"/>
                  </a:solidFill>
                  <a:effectLst>
                    <a:outerShdw blurRad="38100" dist="38100" dir="2700000" algn="tl">
                      <a:srgbClr val="000000">
                        <a:alpha val="43137"/>
                      </a:srgbClr>
                    </a:outerShdw>
                  </a:effectLst>
                  <a:cs typeface="+mn-ea"/>
                  <a:sym typeface="+mn-lt"/>
                </a:rPr>
                <a:t>B</a:t>
              </a:r>
              <a:endParaRPr lang="zh-CN" altLang="en-US" sz="3200" dirty="0">
                <a:solidFill>
                  <a:schemeClr val="bg1"/>
                </a:solidFill>
                <a:effectLst>
                  <a:outerShdw blurRad="38100" dist="38100" dir="2700000" algn="tl">
                    <a:srgbClr val="000000">
                      <a:alpha val="43137"/>
                    </a:srgbClr>
                  </a:outerShdw>
                </a:effectLst>
                <a:cs typeface="+mn-ea"/>
                <a:sym typeface="+mn-lt"/>
              </a:endParaRPr>
            </a:p>
          </p:txBody>
        </p:sp>
      </p:grpSp>
      <p:grpSp>
        <p:nvGrpSpPr>
          <p:cNvPr id="5" name="组合 4"/>
          <p:cNvGrpSpPr/>
          <p:nvPr/>
        </p:nvGrpSpPr>
        <p:grpSpPr>
          <a:xfrm>
            <a:off x="5074422" y="2686262"/>
            <a:ext cx="1249409" cy="1247186"/>
            <a:chOff x="5074422" y="2686262"/>
            <a:chExt cx="1249409" cy="1247186"/>
          </a:xfrm>
        </p:grpSpPr>
        <p:sp>
          <p:nvSpPr>
            <p:cNvPr id="9" name="Shape 14336"/>
            <p:cNvSpPr/>
            <p:nvPr/>
          </p:nvSpPr>
          <p:spPr>
            <a:xfrm rot="18900000">
              <a:off x="5074422" y="2686262"/>
              <a:ext cx="1249409" cy="1247186"/>
            </a:xfrm>
            <a:custGeom>
              <a:avLst/>
              <a:gdLst/>
              <a:ahLst/>
              <a:cxnLst>
                <a:cxn ang="0">
                  <a:pos x="wd2" y="hd2"/>
                </a:cxn>
                <a:cxn ang="5400000">
                  <a:pos x="wd2" y="hd2"/>
                </a:cxn>
                <a:cxn ang="10800000">
                  <a:pos x="wd2" y="hd2"/>
                </a:cxn>
                <a:cxn ang="16200000">
                  <a:pos x="wd2" y="hd2"/>
                </a:cxn>
              </a:cxnLst>
              <a:rect l="0" t="0" r="r" b="b"/>
              <a:pathLst>
                <a:path w="21600" h="21600" extrusionOk="0">
                  <a:moveTo>
                    <a:pt x="21570" y="10680"/>
                  </a:moveTo>
                  <a:cubicBezTo>
                    <a:pt x="21600" y="16260"/>
                    <a:pt x="21600" y="16260"/>
                    <a:pt x="21600" y="16260"/>
                  </a:cubicBezTo>
                  <a:cubicBezTo>
                    <a:pt x="16028" y="16260"/>
                    <a:pt x="16028" y="16260"/>
                    <a:pt x="16028" y="16260"/>
                  </a:cubicBezTo>
                  <a:cubicBezTo>
                    <a:pt x="15938" y="16260"/>
                    <a:pt x="15848" y="16260"/>
                    <a:pt x="15758" y="16290"/>
                  </a:cubicBezTo>
                  <a:cubicBezTo>
                    <a:pt x="13631" y="16770"/>
                    <a:pt x="14650" y="17490"/>
                    <a:pt x="15159" y="18090"/>
                  </a:cubicBezTo>
                  <a:cubicBezTo>
                    <a:pt x="15668" y="18690"/>
                    <a:pt x="15638" y="19290"/>
                    <a:pt x="15638" y="19290"/>
                  </a:cubicBezTo>
                  <a:cubicBezTo>
                    <a:pt x="15638" y="20580"/>
                    <a:pt x="14620" y="21600"/>
                    <a:pt x="13331" y="21600"/>
                  </a:cubicBezTo>
                  <a:cubicBezTo>
                    <a:pt x="12073" y="21600"/>
                    <a:pt x="11055" y="20580"/>
                    <a:pt x="11055" y="19290"/>
                  </a:cubicBezTo>
                  <a:cubicBezTo>
                    <a:pt x="11055" y="19290"/>
                    <a:pt x="11025" y="18690"/>
                    <a:pt x="11534" y="18090"/>
                  </a:cubicBezTo>
                  <a:cubicBezTo>
                    <a:pt x="12043" y="17490"/>
                    <a:pt x="13062" y="16770"/>
                    <a:pt x="10935" y="16290"/>
                  </a:cubicBezTo>
                  <a:cubicBezTo>
                    <a:pt x="10845" y="16260"/>
                    <a:pt x="10755" y="16260"/>
                    <a:pt x="10665" y="16260"/>
                  </a:cubicBezTo>
                  <a:cubicBezTo>
                    <a:pt x="5363" y="16260"/>
                    <a:pt x="5363" y="16260"/>
                    <a:pt x="5363" y="16260"/>
                  </a:cubicBezTo>
                  <a:cubicBezTo>
                    <a:pt x="5363" y="10680"/>
                    <a:pt x="5363" y="10680"/>
                    <a:pt x="5363" y="10680"/>
                  </a:cubicBezTo>
                  <a:cubicBezTo>
                    <a:pt x="5363" y="10590"/>
                    <a:pt x="5333" y="10470"/>
                    <a:pt x="5303" y="10380"/>
                  </a:cubicBezTo>
                  <a:cubicBezTo>
                    <a:pt x="5153" y="9660"/>
                    <a:pt x="4883" y="8880"/>
                    <a:pt x="4284" y="8880"/>
                  </a:cubicBezTo>
                  <a:cubicBezTo>
                    <a:pt x="3925" y="8880"/>
                    <a:pt x="3595" y="9150"/>
                    <a:pt x="3295" y="9420"/>
                  </a:cubicBezTo>
                  <a:cubicBezTo>
                    <a:pt x="3236" y="9510"/>
                    <a:pt x="3176" y="9570"/>
                    <a:pt x="3116" y="9630"/>
                  </a:cubicBezTo>
                  <a:cubicBezTo>
                    <a:pt x="2636" y="10020"/>
                    <a:pt x="2157" y="10050"/>
                    <a:pt x="2067" y="10050"/>
                  </a:cubicBezTo>
                  <a:cubicBezTo>
                    <a:pt x="2037" y="10050"/>
                    <a:pt x="2037" y="10050"/>
                    <a:pt x="2037" y="10050"/>
                  </a:cubicBezTo>
                  <a:cubicBezTo>
                    <a:pt x="929" y="10050"/>
                    <a:pt x="0" y="9120"/>
                    <a:pt x="0" y="8010"/>
                  </a:cubicBezTo>
                  <a:cubicBezTo>
                    <a:pt x="0" y="6870"/>
                    <a:pt x="929" y="5940"/>
                    <a:pt x="2037" y="5940"/>
                  </a:cubicBezTo>
                  <a:cubicBezTo>
                    <a:pt x="2067" y="5940"/>
                    <a:pt x="2067" y="5940"/>
                    <a:pt x="2067" y="5940"/>
                  </a:cubicBezTo>
                  <a:cubicBezTo>
                    <a:pt x="2127" y="5940"/>
                    <a:pt x="2247" y="5970"/>
                    <a:pt x="2457" y="6000"/>
                  </a:cubicBezTo>
                  <a:cubicBezTo>
                    <a:pt x="2636" y="6060"/>
                    <a:pt x="2876" y="6180"/>
                    <a:pt x="3116" y="6390"/>
                  </a:cubicBezTo>
                  <a:cubicBezTo>
                    <a:pt x="3176" y="6450"/>
                    <a:pt x="3236" y="6510"/>
                    <a:pt x="3295" y="6570"/>
                  </a:cubicBezTo>
                  <a:cubicBezTo>
                    <a:pt x="3595" y="6840"/>
                    <a:pt x="3925" y="7140"/>
                    <a:pt x="4284" y="7140"/>
                  </a:cubicBezTo>
                  <a:cubicBezTo>
                    <a:pt x="4883" y="7140"/>
                    <a:pt x="5153" y="6330"/>
                    <a:pt x="5303" y="5640"/>
                  </a:cubicBezTo>
                  <a:cubicBezTo>
                    <a:pt x="5333" y="5520"/>
                    <a:pt x="5363" y="5430"/>
                    <a:pt x="5363" y="5310"/>
                  </a:cubicBezTo>
                  <a:cubicBezTo>
                    <a:pt x="5363" y="0"/>
                    <a:pt x="5363" y="0"/>
                    <a:pt x="5363" y="0"/>
                  </a:cubicBezTo>
                  <a:cubicBezTo>
                    <a:pt x="5363" y="0"/>
                    <a:pt x="5363" y="0"/>
                    <a:pt x="5363" y="0"/>
                  </a:cubicBezTo>
                  <a:cubicBezTo>
                    <a:pt x="5363" y="0"/>
                    <a:pt x="5363" y="0"/>
                    <a:pt x="5363" y="0"/>
                  </a:cubicBezTo>
                  <a:cubicBezTo>
                    <a:pt x="10665" y="0"/>
                    <a:pt x="10665" y="0"/>
                    <a:pt x="10665" y="0"/>
                  </a:cubicBezTo>
                  <a:cubicBezTo>
                    <a:pt x="10725" y="0"/>
                    <a:pt x="10785" y="0"/>
                    <a:pt x="10875" y="30"/>
                  </a:cubicBezTo>
                  <a:cubicBezTo>
                    <a:pt x="11804" y="240"/>
                    <a:pt x="11953" y="480"/>
                    <a:pt x="11983" y="540"/>
                  </a:cubicBezTo>
                  <a:cubicBezTo>
                    <a:pt x="12013" y="690"/>
                    <a:pt x="11744" y="990"/>
                    <a:pt x="11564" y="1200"/>
                  </a:cubicBezTo>
                  <a:cubicBezTo>
                    <a:pt x="11474" y="1260"/>
                    <a:pt x="11414" y="1350"/>
                    <a:pt x="11354" y="1410"/>
                  </a:cubicBezTo>
                  <a:cubicBezTo>
                    <a:pt x="10785" y="2070"/>
                    <a:pt x="10785" y="2700"/>
                    <a:pt x="10785" y="2790"/>
                  </a:cubicBezTo>
                  <a:cubicBezTo>
                    <a:pt x="10785" y="4200"/>
                    <a:pt x="11953" y="5340"/>
                    <a:pt x="13331" y="5340"/>
                  </a:cubicBezTo>
                  <a:cubicBezTo>
                    <a:pt x="14740" y="5340"/>
                    <a:pt x="15878" y="4200"/>
                    <a:pt x="15878" y="2790"/>
                  </a:cubicBezTo>
                  <a:cubicBezTo>
                    <a:pt x="15878" y="2700"/>
                    <a:pt x="15908" y="2040"/>
                    <a:pt x="15339" y="1410"/>
                  </a:cubicBezTo>
                  <a:cubicBezTo>
                    <a:pt x="15279" y="1350"/>
                    <a:pt x="15219" y="1260"/>
                    <a:pt x="15129" y="1200"/>
                  </a:cubicBezTo>
                  <a:cubicBezTo>
                    <a:pt x="14949" y="990"/>
                    <a:pt x="14680" y="690"/>
                    <a:pt x="14710" y="540"/>
                  </a:cubicBezTo>
                  <a:cubicBezTo>
                    <a:pt x="14740" y="480"/>
                    <a:pt x="14889" y="240"/>
                    <a:pt x="15818" y="30"/>
                  </a:cubicBezTo>
                  <a:cubicBezTo>
                    <a:pt x="15878" y="0"/>
                    <a:pt x="15968" y="0"/>
                    <a:pt x="16028" y="0"/>
                  </a:cubicBezTo>
                  <a:cubicBezTo>
                    <a:pt x="21600" y="0"/>
                    <a:pt x="21600" y="0"/>
                    <a:pt x="21600" y="0"/>
                  </a:cubicBezTo>
                  <a:cubicBezTo>
                    <a:pt x="21570" y="5310"/>
                    <a:pt x="21570" y="5310"/>
                    <a:pt x="21570" y="5310"/>
                  </a:cubicBezTo>
                  <a:cubicBezTo>
                    <a:pt x="21570" y="5400"/>
                    <a:pt x="21570" y="5490"/>
                    <a:pt x="21540" y="5580"/>
                  </a:cubicBezTo>
                  <a:cubicBezTo>
                    <a:pt x="21330" y="6570"/>
                    <a:pt x="21061" y="6870"/>
                    <a:pt x="20761" y="6870"/>
                  </a:cubicBezTo>
                  <a:cubicBezTo>
                    <a:pt x="20432" y="6870"/>
                    <a:pt x="20072" y="6450"/>
                    <a:pt x="19743" y="6180"/>
                  </a:cubicBezTo>
                  <a:cubicBezTo>
                    <a:pt x="19233" y="5730"/>
                    <a:pt x="18694" y="5700"/>
                    <a:pt x="18574" y="5700"/>
                  </a:cubicBezTo>
                  <a:cubicBezTo>
                    <a:pt x="18544" y="5700"/>
                    <a:pt x="18544" y="5700"/>
                    <a:pt x="18544" y="5700"/>
                  </a:cubicBezTo>
                  <a:cubicBezTo>
                    <a:pt x="17256" y="5700"/>
                    <a:pt x="16237" y="6720"/>
                    <a:pt x="16237" y="8010"/>
                  </a:cubicBezTo>
                  <a:cubicBezTo>
                    <a:pt x="16237" y="9270"/>
                    <a:pt x="17256" y="10290"/>
                    <a:pt x="18544" y="10290"/>
                  </a:cubicBezTo>
                  <a:cubicBezTo>
                    <a:pt x="18544" y="10290"/>
                    <a:pt x="18544" y="10290"/>
                    <a:pt x="18574" y="10290"/>
                  </a:cubicBezTo>
                  <a:cubicBezTo>
                    <a:pt x="18664" y="10290"/>
                    <a:pt x="19203" y="10260"/>
                    <a:pt x="19743" y="9810"/>
                  </a:cubicBezTo>
                  <a:cubicBezTo>
                    <a:pt x="20072" y="9540"/>
                    <a:pt x="20432" y="9120"/>
                    <a:pt x="20761" y="9120"/>
                  </a:cubicBezTo>
                  <a:cubicBezTo>
                    <a:pt x="21061" y="9120"/>
                    <a:pt x="21330" y="9420"/>
                    <a:pt x="21540" y="10440"/>
                  </a:cubicBezTo>
                  <a:cubicBezTo>
                    <a:pt x="21570" y="10500"/>
                    <a:pt x="21570" y="10590"/>
                    <a:pt x="21570" y="10680"/>
                  </a:cubicBezTo>
                  <a:close/>
                </a:path>
              </a:pathLst>
            </a:custGeom>
            <a:solidFill>
              <a:schemeClr val="accent3"/>
            </a:solidFill>
            <a:ln w="12700" cap="flat">
              <a:noFill/>
              <a:miter lim="400000"/>
            </a:ln>
            <a:effectLst/>
          </p:spPr>
          <p:txBody>
            <a:bodyPr wrap="square" lIns="0" tIns="0" rIns="0" bIns="0" numCol="1" anchor="t">
              <a:noAutofit/>
            </a:bodyPr>
            <a:lstStyle/>
            <a:p>
              <a:pPr lvl="0">
                <a:defRPr>
                  <a:latin typeface="Roboto condensed"/>
                  <a:ea typeface="Roboto condensed"/>
                  <a:cs typeface="Roboto condensed"/>
                  <a:sym typeface="Roboto condensed"/>
                </a:defRPr>
              </a:pPr>
              <a:endParaRPr>
                <a:solidFill>
                  <a:schemeClr val="tx1">
                    <a:lumMod val="75000"/>
                    <a:lumOff val="25000"/>
                  </a:schemeClr>
                </a:solidFill>
                <a:cs typeface="+mn-ea"/>
                <a:sym typeface="+mn-lt"/>
              </a:endParaRPr>
            </a:p>
          </p:txBody>
        </p:sp>
        <p:sp>
          <p:nvSpPr>
            <p:cNvPr id="40" name="文本框 24"/>
            <p:cNvSpPr txBox="1"/>
            <p:nvPr/>
          </p:nvSpPr>
          <p:spPr>
            <a:xfrm rot="908242">
              <a:off x="5458516" y="2941995"/>
              <a:ext cx="481222" cy="584775"/>
            </a:xfrm>
            <a:prstGeom prst="rect">
              <a:avLst/>
            </a:prstGeom>
            <a:noFill/>
          </p:spPr>
          <p:txBody>
            <a:bodyPr wrap="none" rtlCol="0">
              <a:spAutoFit/>
            </a:bodyPr>
            <a:lstStyle/>
            <a:p>
              <a:r>
                <a:rPr lang="en-US" altLang="zh-CN" sz="3200" dirty="0">
                  <a:solidFill>
                    <a:schemeClr val="bg1"/>
                  </a:solidFill>
                  <a:effectLst>
                    <a:outerShdw blurRad="38100" dist="38100" dir="2700000" algn="tl">
                      <a:srgbClr val="000000">
                        <a:alpha val="43137"/>
                      </a:srgbClr>
                    </a:outerShdw>
                  </a:effectLst>
                  <a:cs typeface="+mn-ea"/>
                  <a:sym typeface="+mn-lt"/>
                </a:rPr>
                <a:t>C</a:t>
              </a:r>
              <a:endParaRPr lang="zh-CN" altLang="en-US" sz="3200" dirty="0">
                <a:solidFill>
                  <a:schemeClr val="bg1"/>
                </a:solidFill>
                <a:effectLst>
                  <a:outerShdw blurRad="38100" dist="38100" dir="2700000" algn="tl">
                    <a:srgbClr val="000000">
                      <a:alpha val="43137"/>
                    </a:srgbClr>
                  </a:outerShdw>
                </a:effectLst>
                <a:cs typeface="+mn-ea"/>
                <a:sym typeface="+mn-lt"/>
              </a:endParaRPr>
            </a:p>
          </p:txBody>
        </p:sp>
      </p:grpSp>
      <p:sp>
        <p:nvSpPr>
          <p:cNvPr id="41" name="矩形 1"/>
          <p:cNvSpPr>
            <a:spLocks noChangeArrowheads="1"/>
          </p:cNvSpPr>
          <p:nvPr/>
        </p:nvSpPr>
        <p:spPr bwMode="auto">
          <a:xfrm>
            <a:off x="0" y="4969708"/>
            <a:ext cx="9144000" cy="173791"/>
          </a:xfrm>
          <a:prstGeom prst="rect">
            <a:avLst/>
          </a:prstGeom>
          <a:solidFill>
            <a:schemeClr val="accent1"/>
          </a:solidFill>
          <a:ln>
            <a:noFill/>
          </a:ln>
        </p:spPr>
        <p:txBody>
          <a:bodyPr lIns="68571" tIns="34285" rIns="68571" bIns="34285" anchor="ctr"/>
          <a:lstStyle/>
          <a:p>
            <a:pPr algn="ctr"/>
            <a:endParaRPr lang="zh-CN" altLang="en-US">
              <a:solidFill>
                <a:srgbClr val="FFFFFF"/>
              </a:solidFill>
              <a:cs typeface="+mn-ea"/>
              <a:sym typeface="+mn-lt"/>
            </a:endParaRPr>
          </a:p>
        </p:txBody>
      </p:sp>
      <p:sp>
        <p:nvSpPr>
          <p:cNvPr id="42" name="矩形 41"/>
          <p:cNvSpPr/>
          <p:nvPr>
            <p:custDataLst>
              <p:tags r:id="rId1"/>
            </p:custDataLst>
          </p:nvPr>
        </p:nvSpPr>
        <p:spPr>
          <a:xfrm>
            <a:off x="0" y="4662128"/>
            <a:ext cx="4205638" cy="307777"/>
          </a:xfrm>
          <a:prstGeom prst="rect">
            <a:avLst/>
          </a:prstGeom>
        </p:spPr>
        <p:txBody>
          <a:bodyPr wrap="none">
            <a:spAutoFit/>
          </a:bodyPr>
          <a:lstStyle/>
          <a:p>
            <a:pPr algn="ctr"/>
            <a:r>
              <a:rPr lang="zh-CN" altLang="en-US" sz="1400" dirty="0">
                <a:latin typeface="微软雅黑" panose="020B0503020204020204" pitchFamily="34" charset="-122"/>
                <a:ea typeface="微软雅黑" panose="020B0503020204020204" pitchFamily="34" charset="-122"/>
              </a:rPr>
              <a:t>旺旺：哎呀小小草 </a:t>
            </a:r>
            <a:r>
              <a:rPr lang="en-US" altLang="zh-CN" sz="1400" dirty="0">
                <a:latin typeface="微软雅黑" panose="020B0503020204020204" pitchFamily="34" charset="-122"/>
                <a:ea typeface="微软雅黑" panose="020B0503020204020204" pitchFamily="34" charset="-122"/>
              </a:rPr>
              <a:t>https://800sucai.taobao.com/</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5"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2000"/>
                                        <p:tgtEl>
                                          <p:spTgt spid="3"/>
                                        </p:tgtEl>
                                      </p:cBhvr>
                                    </p:animEffect>
                                    <p:anim calcmode="lin" valueType="num">
                                      <p:cBhvr>
                                        <p:cTn id="14" dur="2000" fill="hold"/>
                                        <p:tgtEl>
                                          <p:spTgt spid="3"/>
                                        </p:tgtEl>
                                        <p:attrNameLst>
                                          <p:attrName>ppt_w</p:attrName>
                                        </p:attrNameLst>
                                      </p:cBhvr>
                                      <p:tavLst>
                                        <p:tav tm="0" fmla="#ppt_w*sin(2.5*pi*$)">
                                          <p:val>
                                            <p:fltVal val="0"/>
                                          </p:val>
                                        </p:tav>
                                        <p:tav tm="100000">
                                          <p:val>
                                            <p:fltVal val="1"/>
                                          </p:val>
                                        </p:tav>
                                      </p:tavLst>
                                    </p:anim>
                                    <p:anim calcmode="lin" valueType="num">
                                      <p:cBhvr>
                                        <p:cTn id="15" dur="2000" fill="hold"/>
                                        <p:tgtEl>
                                          <p:spTgt spid="3"/>
                                        </p:tgtEl>
                                        <p:attrNameLst>
                                          <p:attrName>ppt_h</p:attrName>
                                        </p:attrNameLst>
                                      </p:cBhvr>
                                      <p:tavLst>
                                        <p:tav tm="0">
                                          <p:val>
                                            <p:strVal val="#ppt_h"/>
                                          </p:val>
                                        </p:tav>
                                        <p:tav tm="100000">
                                          <p:val>
                                            <p:strVal val="#ppt_h"/>
                                          </p:val>
                                        </p:tav>
                                      </p:tavLst>
                                    </p:anim>
                                  </p:childTnLst>
                                </p:cTn>
                              </p:par>
                              <p:par>
                                <p:cTn id="16" presetID="45"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2000"/>
                                        <p:tgtEl>
                                          <p:spTgt spid="4"/>
                                        </p:tgtEl>
                                      </p:cBhvr>
                                    </p:animEffect>
                                    <p:anim calcmode="lin" valueType="num">
                                      <p:cBhvr>
                                        <p:cTn id="19" dur="2000" fill="hold"/>
                                        <p:tgtEl>
                                          <p:spTgt spid="4"/>
                                        </p:tgtEl>
                                        <p:attrNameLst>
                                          <p:attrName>ppt_w</p:attrName>
                                        </p:attrNameLst>
                                      </p:cBhvr>
                                      <p:tavLst>
                                        <p:tav tm="0" fmla="#ppt_w*sin(2.5*pi*$)">
                                          <p:val>
                                            <p:fltVal val="0"/>
                                          </p:val>
                                        </p:tav>
                                        <p:tav tm="100000">
                                          <p:val>
                                            <p:fltVal val="1"/>
                                          </p:val>
                                        </p:tav>
                                      </p:tavLst>
                                    </p:anim>
                                    <p:anim calcmode="lin" valueType="num">
                                      <p:cBhvr>
                                        <p:cTn id="20" dur="2000" fill="hold"/>
                                        <p:tgtEl>
                                          <p:spTgt spid="4"/>
                                        </p:tgtEl>
                                        <p:attrNameLst>
                                          <p:attrName>ppt_h</p:attrName>
                                        </p:attrNameLst>
                                      </p:cBhvr>
                                      <p:tavLst>
                                        <p:tav tm="0">
                                          <p:val>
                                            <p:strVal val="#ppt_h"/>
                                          </p:val>
                                        </p:tav>
                                        <p:tav tm="100000">
                                          <p:val>
                                            <p:strVal val="#ppt_h"/>
                                          </p:val>
                                        </p:tav>
                                      </p:tavLst>
                                    </p:anim>
                                  </p:childTnLst>
                                </p:cTn>
                              </p:par>
                              <p:par>
                                <p:cTn id="21" presetID="45"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2000"/>
                                        <p:tgtEl>
                                          <p:spTgt spid="5"/>
                                        </p:tgtEl>
                                      </p:cBhvr>
                                    </p:animEffect>
                                    <p:anim calcmode="lin" valueType="num">
                                      <p:cBhvr>
                                        <p:cTn id="24" dur="2000" fill="hold"/>
                                        <p:tgtEl>
                                          <p:spTgt spid="5"/>
                                        </p:tgtEl>
                                        <p:attrNameLst>
                                          <p:attrName>ppt_w</p:attrName>
                                        </p:attrNameLst>
                                      </p:cBhvr>
                                      <p:tavLst>
                                        <p:tav tm="0" fmla="#ppt_w*sin(2.5*pi*$)">
                                          <p:val>
                                            <p:fltVal val="0"/>
                                          </p:val>
                                        </p:tav>
                                        <p:tav tm="100000">
                                          <p:val>
                                            <p:fltVal val="1"/>
                                          </p:val>
                                        </p:tav>
                                      </p:tavLst>
                                    </p:anim>
                                    <p:anim calcmode="lin" valueType="num">
                                      <p:cBhvr>
                                        <p:cTn id="25" dur="20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500"/>
                                        <p:tgtEl>
                                          <p:spTgt spid="2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500"/>
                                        <p:tgtEl>
                                          <p:spTgt spid="1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500"/>
                                        <p:tgtEl>
                                          <p:spTgt spid="1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6" grpId="0"/>
      <p:bldP spid="17" grpId="0"/>
      <p:bldP spid="18" grpId="0"/>
      <p:bldP spid="19" grpId="0" animBg="1"/>
      <p:bldP spid="21" grpId="0"/>
      <p:bldP spid="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图片 20"/>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83062" y="80276"/>
            <a:ext cx="8004239" cy="4003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矩形 6"/>
          <p:cNvSpPr>
            <a:spLocks noChangeArrowheads="1"/>
          </p:cNvSpPr>
          <p:nvPr/>
        </p:nvSpPr>
        <p:spPr bwMode="auto">
          <a:xfrm>
            <a:off x="0" y="3675799"/>
            <a:ext cx="9145190" cy="1466510"/>
          </a:xfrm>
          <a:prstGeom prst="rect">
            <a:avLst/>
          </a:prstGeom>
          <a:solidFill>
            <a:schemeClr val="accent1"/>
          </a:solidFill>
          <a:ln>
            <a:noFill/>
          </a:ln>
        </p:spPr>
        <p:txBody>
          <a:bodyPr lIns="68571" tIns="34285" rIns="68571" bIns="34285" anchor="ctr"/>
          <a:lstStyle/>
          <a:p>
            <a:pPr algn="ctr"/>
            <a:endParaRPr lang="zh-CN" altLang="en-US" kern="0">
              <a:solidFill>
                <a:srgbClr val="FFFFFF"/>
              </a:solidFill>
              <a:cs typeface="+mn-ea"/>
              <a:sym typeface="+mn-lt"/>
            </a:endParaRPr>
          </a:p>
        </p:txBody>
      </p:sp>
      <p:sp>
        <p:nvSpPr>
          <p:cNvPr id="43" name="文本框 8"/>
          <p:cNvSpPr txBox="1">
            <a:spLocks noChangeArrowheads="1"/>
          </p:cNvSpPr>
          <p:nvPr/>
        </p:nvSpPr>
        <p:spPr bwMode="auto">
          <a:xfrm>
            <a:off x="0" y="431701"/>
            <a:ext cx="1121715" cy="4038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1" tIns="34285" rIns="68571" bIns="34285">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en-US" altLang="zh-CN" sz="25800" b="1" dirty="0">
                <a:solidFill>
                  <a:schemeClr val="accent1"/>
                </a:solidFill>
                <a:latin typeface="Arial" panose="020B0604020202020204"/>
                <a:ea typeface="微软雅黑" panose="020B0503020204020204" pitchFamily="34" charset="-122"/>
                <a:cs typeface="+mn-ea"/>
                <a:sym typeface="+mn-lt"/>
              </a:rPr>
              <a:t>2</a:t>
            </a:r>
            <a:endParaRPr lang="zh-CN" altLang="en-US" sz="25800" b="1" dirty="0">
              <a:solidFill>
                <a:schemeClr val="accent1"/>
              </a:solidFill>
              <a:latin typeface="Arial" panose="020B0604020202020204"/>
              <a:ea typeface="微软雅黑" panose="020B0503020204020204" pitchFamily="34" charset="-122"/>
              <a:cs typeface="+mn-ea"/>
              <a:sym typeface="+mn-lt"/>
            </a:endParaRPr>
          </a:p>
        </p:txBody>
      </p:sp>
      <p:sp>
        <p:nvSpPr>
          <p:cNvPr id="44" name="文本框 12"/>
          <p:cNvSpPr txBox="1">
            <a:spLocks noChangeArrowheads="1"/>
          </p:cNvSpPr>
          <p:nvPr/>
        </p:nvSpPr>
        <p:spPr bwMode="auto">
          <a:xfrm>
            <a:off x="2071957" y="2723519"/>
            <a:ext cx="2940036" cy="900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1" tIns="34285" rIns="68571" bIns="34285">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5400" b="1" dirty="0">
                <a:solidFill>
                  <a:schemeClr val="accent1"/>
                </a:solidFill>
                <a:latin typeface="Arial" panose="020B0604020202020204"/>
                <a:ea typeface="微软雅黑" panose="020B0503020204020204" pitchFamily="34" charset="-122"/>
                <a:cs typeface="+mn-ea"/>
                <a:sym typeface="+mn-lt"/>
              </a:rPr>
              <a:t>添加标题</a:t>
            </a:r>
            <a:endParaRPr lang="zh-CN" altLang="en-US" sz="5400" b="1" dirty="0">
              <a:solidFill>
                <a:schemeClr val="accent1"/>
              </a:solidFill>
              <a:latin typeface="Arial" panose="020B0604020202020204"/>
              <a:ea typeface="微软雅黑" panose="020B0503020204020204" pitchFamily="34" charset="-122"/>
              <a:cs typeface="+mn-ea"/>
              <a:sym typeface="+mn-lt"/>
            </a:endParaRPr>
          </a:p>
        </p:txBody>
      </p:sp>
      <p:sp>
        <p:nvSpPr>
          <p:cNvPr id="48" name="矩形 16"/>
          <p:cNvSpPr>
            <a:spLocks noChangeArrowheads="1"/>
          </p:cNvSpPr>
          <p:nvPr/>
        </p:nvSpPr>
        <p:spPr bwMode="auto">
          <a:xfrm>
            <a:off x="2164838" y="3757933"/>
            <a:ext cx="3734286" cy="881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1" tIns="34285" rIns="68571" bIns="34285">
            <a:spAutoFit/>
          </a:bodyPr>
          <a:lstStyle/>
          <a:p>
            <a:pPr algn="just" defTabSz="911860">
              <a:lnSpc>
                <a:spcPct val="120000"/>
              </a:lnSpc>
              <a:spcBef>
                <a:spcPct val="20000"/>
              </a:spcBef>
            </a:pPr>
            <a:r>
              <a:rPr lang="zh-CN" altLang="en-US" sz="1100" kern="0" dirty="0">
                <a:solidFill>
                  <a:srgbClr val="FFFFFF"/>
                </a:solidFill>
                <a:cs typeface="+mn-ea"/>
                <a:sym typeface="+mn-lt"/>
              </a:rPr>
              <a:t>旺旺</a:t>
            </a:r>
            <a:r>
              <a:rPr lang="zh-CN" altLang="en-US" sz="1100" kern="0">
                <a:solidFill>
                  <a:srgbClr val="FFFFFF"/>
                </a:solidFill>
                <a:cs typeface="+mn-ea"/>
                <a:sym typeface="+mn-lt"/>
              </a:rPr>
              <a:t>：哎呀</a:t>
            </a:r>
            <a:r>
              <a:rPr lang="en-US" altLang="zh-CN" sz="1100" kern="0">
                <a:solidFill>
                  <a:srgbClr val="FFFFFF"/>
                </a:solidFill>
                <a:cs typeface="+mn-ea"/>
                <a:sym typeface="+mn-lt"/>
              </a:rPr>
              <a:t>PPTS</a:t>
            </a:r>
            <a:r>
              <a:rPr lang="zh-CN" altLang="en-US" sz="1100" kern="0">
                <a:solidFill>
                  <a:srgbClr val="FFFFFF"/>
                </a:solidFill>
                <a:cs typeface="+mn-ea"/>
                <a:sym typeface="+mn-lt"/>
              </a:rPr>
              <a:t>单击</a:t>
            </a:r>
            <a:r>
              <a:rPr lang="zh-CN" altLang="en-US" sz="1100" kern="0" dirty="0">
                <a:solidFill>
                  <a:srgbClr val="FFFFFF"/>
                </a:solidFill>
                <a:cs typeface="+mn-ea"/>
                <a:sym typeface="+mn-lt"/>
              </a:rPr>
              <a:t>此处编辑您要的内容，建议您在展示时采用微软雅黑字体，本模版所有图形线条及其相应素材均可自由编辑、改色、替换。更多使用说明和作品请详阅模版最末的使用手册。</a:t>
            </a:r>
            <a:endParaRPr lang="en-US" sz="1100" kern="0" dirty="0">
              <a:solidFill>
                <a:srgbClr val="FFFFFF"/>
              </a:solidFill>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cBhvr additive="base">
                                        <p:cTn id="12" dur="500"/>
                                        <p:tgtEl>
                                          <p:spTgt spid="44"/>
                                        </p:tgtEl>
                                        <p:attrNameLst>
                                          <p:attrName>ppt_y</p:attrName>
                                        </p:attrNameLst>
                                      </p:cBhvr>
                                      <p:tavLst>
                                        <p:tav tm="0">
                                          <p:val>
                                            <p:strVal val="#ppt_y+#ppt_h*1.125000"/>
                                          </p:val>
                                        </p:tav>
                                        <p:tav tm="100000">
                                          <p:val>
                                            <p:strVal val="#ppt_y"/>
                                          </p:val>
                                        </p:tav>
                                      </p:tavLst>
                                    </p:anim>
                                    <p:animEffect transition="in" filter="wipe(up)">
                                      <p:cBhvr>
                                        <p:cTn id="13" dur="500"/>
                                        <p:tgtEl>
                                          <p:spTgt spid="44"/>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48"/>
                                        </p:tgtEl>
                                        <p:attrNameLst>
                                          <p:attrName>style.visibility</p:attrName>
                                        </p:attrNameLst>
                                      </p:cBhvr>
                                      <p:to>
                                        <p:strVal val="visible"/>
                                      </p:to>
                                    </p:set>
                                    <p:anim calcmode="lin" valueType="num">
                                      <p:cBhvr additive="base">
                                        <p:cTn id="16" dur="500"/>
                                        <p:tgtEl>
                                          <p:spTgt spid="48"/>
                                        </p:tgtEl>
                                        <p:attrNameLst>
                                          <p:attrName>ppt_y</p:attrName>
                                        </p:attrNameLst>
                                      </p:cBhvr>
                                      <p:tavLst>
                                        <p:tav tm="0">
                                          <p:val>
                                            <p:strVal val="#ppt_y-#ppt_h*1.125000"/>
                                          </p:val>
                                        </p:tav>
                                        <p:tav tm="100000">
                                          <p:val>
                                            <p:strVal val="#ppt_y"/>
                                          </p:val>
                                        </p:tav>
                                      </p:tavLst>
                                    </p:anim>
                                    <p:animEffect transition="in" filter="wipe(down)">
                                      <p:cBhvr>
                                        <p:cTn id="1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P spid="4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10"/>
          <p:cNvSpPr txBox="1">
            <a:spLocks noChangeArrowheads="1"/>
          </p:cNvSpPr>
          <p:nvPr/>
        </p:nvSpPr>
        <p:spPr bwMode="auto">
          <a:xfrm>
            <a:off x="413871" y="151957"/>
            <a:ext cx="1981458" cy="346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1" tIns="34285" rIns="68571" bIns="34285">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800" b="1" dirty="0">
                <a:latin typeface="+mn-lt"/>
                <a:ea typeface="+mn-ea"/>
                <a:cs typeface="+mn-ea"/>
                <a:sym typeface="+mn-lt"/>
              </a:rPr>
              <a:t>点击此处添加标题</a:t>
            </a:r>
            <a:endParaRPr lang="zh-CN" altLang="en-US" sz="1800" b="1" dirty="0">
              <a:latin typeface="+mn-lt"/>
              <a:ea typeface="+mn-ea"/>
              <a:cs typeface="+mn-ea"/>
              <a:sym typeface="+mn-lt"/>
            </a:endParaRPr>
          </a:p>
        </p:txBody>
      </p:sp>
      <p:sp>
        <p:nvSpPr>
          <p:cNvPr id="31" name="矩形 1"/>
          <p:cNvSpPr>
            <a:spLocks noChangeArrowheads="1"/>
          </p:cNvSpPr>
          <p:nvPr/>
        </p:nvSpPr>
        <p:spPr bwMode="auto">
          <a:xfrm>
            <a:off x="0" y="142043"/>
            <a:ext cx="196944"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32" name="矩形 1"/>
          <p:cNvSpPr>
            <a:spLocks noChangeArrowheads="1"/>
          </p:cNvSpPr>
          <p:nvPr/>
        </p:nvSpPr>
        <p:spPr bwMode="auto">
          <a:xfrm>
            <a:off x="229697" y="142043"/>
            <a:ext cx="62752"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33" name="矩形 1"/>
          <p:cNvSpPr>
            <a:spLocks noChangeArrowheads="1"/>
          </p:cNvSpPr>
          <p:nvPr/>
        </p:nvSpPr>
        <p:spPr bwMode="auto">
          <a:xfrm>
            <a:off x="325200" y="142043"/>
            <a:ext cx="29275"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6" name="Shape 14498"/>
          <p:cNvSpPr/>
          <p:nvPr/>
        </p:nvSpPr>
        <p:spPr>
          <a:xfrm>
            <a:off x="329760" y="2237788"/>
            <a:ext cx="1406660" cy="243841"/>
          </a:xfrm>
          <a:prstGeom prst="rect">
            <a:avLst/>
          </a:prstGeom>
          <a:ln w="12700">
            <a:miter lim="400000"/>
          </a:ln>
        </p:spPr>
        <p:txBody>
          <a:bodyPr lIns="45719" rIns="45719">
            <a:spAutoFit/>
          </a:bodyPr>
          <a:lstStyle>
            <a:lvl1pPr>
              <a:defRPr sz="10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000" dirty="0">
                <a:solidFill>
                  <a:schemeClr val="tx1">
                    <a:lumMod val="75000"/>
                    <a:lumOff val="25000"/>
                  </a:schemeClr>
                </a:solidFill>
                <a:uFill>
                  <a:solidFill>
                    <a:srgbClr val="808080"/>
                  </a:solidFill>
                </a:uFill>
                <a:latin typeface="+mn-lt"/>
                <a:ea typeface="+mn-ea"/>
                <a:cs typeface="+mn-ea"/>
                <a:sym typeface="+mn-lt"/>
              </a:rPr>
              <a:t>添加标题</a:t>
            </a:r>
            <a:endParaRPr sz="1000" dirty="0">
              <a:solidFill>
                <a:schemeClr val="tx1">
                  <a:lumMod val="75000"/>
                  <a:lumOff val="25000"/>
                </a:schemeClr>
              </a:solidFill>
              <a:uFill>
                <a:solidFill>
                  <a:srgbClr val="808080"/>
                </a:solidFill>
              </a:uFill>
              <a:latin typeface="+mn-lt"/>
              <a:ea typeface="+mn-ea"/>
              <a:cs typeface="+mn-ea"/>
              <a:sym typeface="+mn-lt"/>
            </a:endParaRPr>
          </a:p>
        </p:txBody>
      </p:sp>
      <p:sp>
        <p:nvSpPr>
          <p:cNvPr id="7" name="Shape 14499"/>
          <p:cNvSpPr/>
          <p:nvPr/>
        </p:nvSpPr>
        <p:spPr>
          <a:xfrm>
            <a:off x="3476144" y="2301065"/>
            <a:ext cx="472611" cy="150441"/>
          </a:xfrm>
          <a:prstGeom prst="roundRect">
            <a:avLst>
              <a:gd name="adj" fmla="val 16667"/>
            </a:avLst>
          </a:prstGeom>
          <a:solidFill>
            <a:schemeClr val="accent1"/>
          </a:solidFill>
          <a:ln w="6350" cap="flat">
            <a:solidFill>
              <a:schemeClr val="bg1">
                <a:lumMod val="75000"/>
              </a:schemeClr>
            </a:solidFill>
            <a:prstDash val="solid"/>
            <a:round/>
          </a:ln>
          <a:effectLst/>
        </p:spPr>
        <p:txBody>
          <a:bodyPr wrap="square" lIns="0" tIns="0" rIns="0" bIns="0" numCol="1" anchor="ctr">
            <a:noAutofit/>
          </a:bodyPr>
          <a:lstStyle/>
          <a:p>
            <a:pPr lvl="0" algn="ctr">
              <a:defRPr sz="1200">
                <a:solidFill>
                  <a:srgbClr val="F7AC12"/>
                </a:solidFill>
                <a:uFill>
                  <a:solidFill>
                    <a:srgbClr val="F7AC12"/>
                  </a:solidFill>
                </a:uFill>
                <a:latin typeface="Roboto condensed"/>
                <a:ea typeface="Roboto condensed"/>
                <a:cs typeface="Roboto condensed"/>
                <a:sym typeface="Roboto condensed"/>
              </a:defRPr>
            </a:pPr>
            <a:endParaRPr>
              <a:solidFill>
                <a:schemeClr val="tx1">
                  <a:lumMod val="75000"/>
                  <a:lumOff val="25000"/>
                </a:schemeClr>
              </a:solidFill>
              <a:cs typeface="+mn-ea"/>
              <a:sym typeface="+mn-lt"/>
            </a:endParaRPr>
          </a:p>
        </p:txBody>
      </p:sp>
      <p:sp>
        <p:nvSpPr>
          <p:cNvPr id="8" name="Shape 14500"/>
          <p:cNvSpPr/>
          <p:nvPr/>
        </p:nvSpPr>
        <p:spPr>
          <a:xfrm>
            <a:off x="2942085" y="2301065"/>
            <a:ext cx="472611" cy="150441"/>
          </a:xfrm>
          <a:prstGeom prst="roundRect">
            <a:avLst>
              <a:gd name="adj" fmla="val 16667"/>
            </a:avLst>
          </a:prstGeom>
          <a:solidFill>
            <a:schemeClr val="accent1"/>
          </a:solidFill>
          <a:ln w="6350" cap="flat">
            <a:solidFill>
              <a:schemeClr val="bg1">
                <a:lumMod val="75000"/>
              </a:schemeClr>
            </a:solidFill>
            <a:prstDash val="solid"/>
            <a:round/>
          </a:ln>
          <a:effectLst/>
        </p:spPr>
        <p:txBody>
          <a:bodyPr wrap="square" lIns="0" tIns="0" rIns="0" bIns="0" numCol="1" anchor="ctr">
            <a:noAutofit/>
          </a:bodyPr>
          <a:lstStyle/>
          <a:p>
            <a:pPr lvl="0" algn="ctr">
              <a:defRPr sz="1200">
                <a:solidFill>
                  <a:srgbClr val="F7AC12"/>
                </a:solidFill>
                <a:uFill>
                  <a:solidFill>
                    <a:srgbClr val="F7AC12"/>
                  </a:solidFill>
                </a:uFill>
                <a:latin typeface="Roboto condensed"/>
                <a:ea typeface="Roboto condensed"/>
                <a:cs typeface="Roboto condensed"/>
                <a:sym typeface="Roboto condensed"/>
              </a:defRPr>
            </a:pPr>
            <a:endParaRPr>
              <a:solidFill>
                <a:schemeClr val="tx1">
                  <a:lumMod val="75000"/>
                  <a:lumOff val="25000"/>
                </a:schemeClr>
              </a:solidFill>
              <a:cs typeface="+mn-ea"/>
              <a:sym typeface="+mn-lt"/>
            </a:endParaRPr>
          </a:p>
        </p:txBody>
      </p:sp>
      <p:sp>
        <p:nvSpPr>
          <p:cNvPr id="9" name="Shape 14501"/>
          <p:cNvSpPr/>
          <p:nvPr/>
        </p:nvSpPr>
        <p:spPr>
          <a:xfrm>
            <a:off x="2408027" y="2301065"/>
            <a:ext cx="472611" cy="150441"/>
          </a:xfrm>
          <a:prstGeom prst="roundRect">
            <a:avLst>
              <a:gd name="adj" fmla="val 16667"/>
            </a:avLst>
          </a:prstGeom>
          <a:solidFill>
            <a:schemeClr val="accent1"/>
          </a:solidFill>
          <a:ln w="6350" cap="flat">
            <a:solidFill>
              <a:schemeClr val="bg1">
                <a:lumMod val="75000"/>
              </a:schemeClr>
            </a:solidFill>
            <a:prstDash val="solid"/>
            <a:round/>
          </a:ln>
          <a:effectLst/>
        </p:spPr>
        <p:txBody>
          <a:bodyPr wrap="square" lIns="0" tIns="0" rIns="0" bIns="0" numCol="1" anchor="ctr">
            <a:noAutofit/>
          </a:bodyPr>
          <a:lstStyle/>
          <a:p>
            <a:pPr lvl="0" algn="ctr">
              <a:defRPr sz="1200">
                <a:solidFill>
                  <a:srgbClr val="F7AC12"/>
                </a:solidFill>
                <a:uFill>
                  <a:solidFill>
                    <a:srgbClr val="F7AC12"/>
                  </a:solidFill>
                </a:uFill>
                <a:latin typeface="Roboto condensed"/>
                <a:ea typeface="Roboto condensed"/>
                <a:cs typeface="Roboto condensed"/>
                <a:sym typeface="Roboto condensed"/>
              </a:defRPr>
            </a:pPr>
            <a:endParaRPr>
              <a:solidFill>
                <a:schemeClr val="tx1">
                  <a:lumMod val="75000"/>
                  <a:lumOff val="25000"/>
                </a:schemeClr>
              </a:solidFill>
              <a:cs typeface="+mn-ea"/>
              <a:sym typeface="+mn-lt"/>
            </a:endParaRPr>
          </a:p>
        </p:txBody>
      </p:sp>
      <p:sp>
        <p:nvSpPr>
          <p:cNvPr id="10" name="Shape 14502"/>
          <p:cNvSpPr/>
          <p:nvPr/>
        </p:nvSpPr>
        <p:spPr>
          <a:xfrm>
            <a:off x="1873967" y="2301066"/>
            <a:ext cx="472611" cy="150443"/>
          </a:xfrm>
          <a:prstGeom prst="roundRect">
            <a:avLst>
              <a:gd name="adj" fmla="val 16667"/>
            </a:avLst>
          </a:prstGeom>
          <a:solidFill>
            <a:schemeClr val="accent1"/>
          </a:solidFill>
          <a:ln w="6350" cap="flat">
            <a:solidFill>
              <a:schemeClr val="bg1">
                <a:lumMod val="75000"/>
              </a:schemeClr>
            </a:solidFill>
            <a:prstDash val="solid"/>
            <a:round/>
          </a:ln>
          <a:effectLst/>
        </p:spPr>
        <p:txBody>
          <a:bodyPr wrap="square" lIns="0" tIns="0" rIns="0" bIns="0" numCol="1" anchor="ctr">
            <a:noAutofit/>
          </a:bodyPr>
          <a:lstStyle/>
          <a:p>
            <a:pPr lvl="0" algn="ctr">
              <a:defRPr sz="1200">
                <a:solidFill>
                  <a:srgbClr val="F7AC12"/>
                </a:solidFill>
                <a:uFill>
                  <a:solidFill>
                    <a:srgbClr val="F7AC12"/>
                  </a:solidFill>
                </a:uFill>
                <a:latin typeface="Roboto condensed"/>
                <a:ea typeface="Roboto condensed"/>
                <a:cs typeface="Roboto condensed"/>
                <a:sym typeface="Roboto condensed"/>
              </a:defRPr>
            </a:pPr>
            <a:endParaRPr>
              <a:solidFill>
                <a:schemeClr val="tx1">
                  <a:lumMod val="75000"/>
                  <a:lumOff val="25000"/>
                </a:schemeClr>
              </a:solidFill>
              <a:cs typeface="+mn-ea"/>
              <a:sym typeface="+mn-lt"/>
            </a:endParaRPr>
          </a:p>
        </p:txBody>
      </p:sp>
      <p:sp>
        <p:nvSpPr>
          <p:cNvPr id="11" name="Shape 14503"/>
          <p:cNvSpPr/>
          <p:nvPr/>
        </p:nvSpPr>
        <p:spPr>
          <a:xfrm>
            <a:off x="1339909" y="2301064"/>
            <a:ext cx="472611" cy="150443"/>
          </a:xfrm>
          <a:prstGeom prst="roundRect">
            <a:avLst>
              <a:gd name="adj" fmla="val 16667"/>
            </a:avLst>
          </a:prstGeom>
          <a:solidFill>
            <a:schemeClr val="accent1"/>
          </a:solidFill>
          <a:ln w="6350" cap="flat">
            <a:solidFill>
              <a:schemeClr val="bg1">
                <a:lumMod val="75000"/>
              </a:schemeClr>
            </a:solidFill>
            <a:prstDash val="solid"/>
            <a:round/>
          </a:ln>
          <a:effectLst/>
        </p:spPr>
        <p:txBody>
          <a:bodyPr wrap="square" lIns="0" tIns="0" rIns="0" bIns="0" numCol="1" anchor="ctr">
            <a:noAutofit/>
          </a:bodyPr>
          <a:lstStyle/>
          <a:p>
            <a:pPr lvl="0" algn="ctr">
              <a:defRPr sz="1200">
                <a:solidFill>
                  <a:srgbClr val="F7AC12"/>
                </a:solidFill>
                <a:uFill>
                  <a:solidFill>
                    <a:srgbClr val="F7AC12"/>
                  </a:solidFill>
                </a:uFill>
                <a:latin typeface="Roboto condensed"/>
                <a:ea typeface="Roboto condensed"/>
                <a:cs typeface="Roboto condensed"/>
                <a:sym typeface="Roboto condensed"/>
              </a:defRPr>
            </a:pPr>
            <a:endParaRPr>
              <a:solidFill>
                <a:schemeClr val="tx1">
                  <a:lumMod val="75000"/>
                  <a:lumOff val="25000"/>
                </a:schemeClr>
              </a:solidFill>
              <a:cs typeface="+mn-ea"/>
              <a:sym typeface="+mn-lt"/>
            </a:endParaRPr>
          </a:p>
        </p:txBody>
      </p:sp>
      <p:sp>
        <p:nvSpPr>
          <p:cNvPr id="12" name="Shape 14505"/>
          <p:cNvSpPr/>
          <p:nvPr/>
        </p:nvSpPr>
        <p:spPr>
          <a:xfrm>
            <a:off x="329760" y="2563909"/>
            <a:ext cx="1406660" cy="243841"/>
          </a:xfrm>
          <a:prstGeom prst="rect">
            <a:avLst/>
          </a:prstGeom>
          <a:ln w="12700">
            <a:miter lim="400000"/>
          </a:ln>
        </p:spPr>
        <p:txBody>
          <a:bodyPr lIns="45719" rIns="45719">
            <a:spAutoFit/>
          </a:bodyPr>
          <a:lstStyle>
            <a:lvl1pPr>
              <a:defRPr sz="10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000" dirty="0">
                <a:solidFill>
                  <a:schemeClr val="tx1">
                    <a:lumMod val="75000"/>
                    <a:lumOff val="25000"/>
                  </a:schemeClr>
                </a:solidFill>
                <a:uFill>
                  <a:solidFill>
                    <a:srgbClr val="808080"/>
                  </a:solidFill>
                </a:uFill>
                <a:latin typeface="+mn-lt"/>
                <a:ea typeface="+mn-ea"/>
                <a:cs typeface="+mn-ea"/>
                <a:sym typeface="+mn-lt"/>
              </a:rPr>
              <a:t>添加标题</a:t>
            </a:r>
            <a:endParaRPr sz="1000" dirty="0">
              <a:solidFill>
                <a:schemeClr val="tx1">
                  <a:lumMod val="75000"/>
                  <a:lumOff val="25000"/>
                </a:schemeClr>
              </a:solidFill>
              <a:uFill>
                <a:solidFill>
                  <a:srgbClr val="808080"/>
                </a:solidFill>
              </a:uFill>
              <a:latin typeface="+mn-lt"/>
              <a:ea typeface="+mn-ea"/>
              <a:cs typeface="+mn-ea"/>
              <a:sym typeface="+mn-lt"/>
            </a:endParaRPr>
          </a:p>
        </p:txBody>
      </p:sp>
      <p:sp>
        <p:nvSpPr>
          <p:cNvPr id="13" name="Shape 14506"/>
          <p:cNvSpPr/>
          <p:nvPr/>
        </p:nvSpPr>
        <p:spPr>
          <a:xfrm>
            <a:off x="329760" y="2890029"/>
            <a:ext cx="1406660" cy="243841"/>
          </a:xfrm>
          <a:prstGeom prst="rect">
            <a:avLst/>
          </a:prstGeom>
          <a:ln w="12700">
            <a:miter lim="400000"/>
          </a:ln>
        </p:spPr>
        <p:txBody>
          <a:bodyPr lIns="45719" rIns="45719">
            <a:spAutoFit/>
          </a:bodyPr>
          <a:lstStyle>
            <a:lvl1pPr>
              <a:defRPr sz="10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000" dirty="0">
                <a:solidFill>
                  <a:schemeClr val="tx1">
                    <a:lumMod val="75000"/>
                    <a:lumOff val="25000"/>
                  </a:schemeClr>
                </a:solidFill>
                <a:uFill>
                  <a:solidFill>
                    <a:srgbClr val="808080"/>
                  </a:solidFill>
                </a:uFill>
                <a:latin typeface="+mn-lt"/>
                <a:ea typeface="+mn-ea"/>
                <a:cs typeface="+mn-ea"/>
                <a:sym typeface="+mn-lt"/>
              </a:rPr>
              <a:t>添加标题</a:t>
            </a:r>
            <a:endParaRPr sz="1000" dirty="0">
              <a:solidFill>
                <a:schemeClr val="tx1">
                  <a:lumMod val="75000"/>
                  <a:lumOff val="25000"/>
                </a:schemeClr>
              </a:solidFill>
              <a:uFill>
                <a:solidFill>
                  <a:srgbClr val="808080"/>
                </a:solidFill>
              </a:uFill>
              <a:latin typeface="+mn-lt"/>
              <a:ea typeface="+mn-ea"/>
              <a:cs typeface="+mn-ea"/>
              <a:sym typeface="+mn-lt"/>
            </a:endParaRPr>
          </a:p>
        </p:txBody>
      </p:sp>
      <p:sp>
        <p:nvSpPr>
          <p:cNvPr id="14" name="Shape 14507"/>
          <p:cNvSpPr/>
          <p:nvPr/>
        </p:nvSpPr>
        <p:spPr>
          <a:xfrm>
            <a:off x="329760" y="3216150"/>
            <a:ext cx="1406660" cy="243841"/>
          </a:xfrm>
          <a:prstGeom prst="rect">
            <a:avLst/>
          </a:prstGeom>
          <a:ln w="12700">
            <a:miter lim="400000"/>
          </a:ln>
        </p:spPr>
        <p:txBody>
          <a:bodyPr lIns="45719" rIns="45719">
            <a:spAutoFit/>
          </a:bodyPr>
          <a:lstStyle>
            <a:lvl1pPr>
              <a:defRPr sz="10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000" dirty="0">
                <a:solidFill>
                  <a:schemeClr val="tx1">
                    <a:lumMod val="75000"/>
                    <a:lumOff val="25000"/>
                  </a:schemeClr>
                </a:solidFill>
                <a:uFill>
                  <a:solidFill>
                    <a:srgbClr val="808080"/>
                  </a:solidFill>
                </a:uFill>
                <a:latin typeface="+mn-lt"/>
                <a:ea typeface="+mn-ea"/>
                <a:cs typeface="+mn-ea"/>
                <a:sym typeface="+mn-lt"/>
              </a:rPr>
              <a:t>添加标题</a:t>
            </a:r>
            <a:endParaRPr sz="1000" dirty="0">
              <a:solidFill>
                <a:schemeClr val="tx1">
                  <a:lumMod val="75000"/>
                  <a:lumOff val="25000"/>
                </a:schemeClr>
              </a:solidFill>
              <a:uFill>
                <a:solidFill>
                  <a:srgbClr val="808080"/>
                </a:solidFill>
              </a:uFill>
              <a:latin typeface="+mn-lt"/>
              <a:ea typeface="+mn-ea"/>
              <a:cs typeface="+mn-ea"/>
              <a:sym typeface="+mn-lt"/>
            </a:endParaRPr>
          </a:p>
        </p:txBody>
      </p:sp>
      <p:sp>
        <p:nvSpPr>
          <p:cNvPr id="15" name="Shape 14508"/>
          <p:cNvSpPr/>
          <p:nvPr/>
        </p:nvSpPr>
        <p:spPr>
          <a:xfrm>
            <a:off x="329760" y="3542272"/>
            <a:ext cx="1406660" cy="243841"/>
          </a:xfrm>
          <a:prstGeom prst="rect">
            <a:avLst/>
          </a:prstGeom>
          <a:ln w="12700">
            <a:miter lim="400000"/>
          </a:ln>
        </p:spPr>
        <p:txBody>
          <a:bodyPr lIns="45719" rIns="45719">
            <a:spAutoFit/>
          </a:bodyPr>
          <a:lstStyle>
            <a:lvl1pPr>
              <a:defRPr sz="10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000" dirty="0">
                <a:solidFill>
                  <a:schemeClr val="tx1">
                    <a:lumMod val="75000"/>
                    <a:lumOff val="25000"/>
                  </a:schemeClr>
                </a:solidFill>
                <a:uFill>
                  <a:solidFill>
                    <a:srgbClr val="808080"/>
                  </a:solidFill>
                </a:uFill>
                <a:latin typeface="+mn-lt"/>
                <a:ea typeface="+mn-ea"/>
                <a:cs typeface="+mn-ea"/>
                <a:sym typeface="+mn-lt"/>
              </a:rPr>
              <a:t>添加标题</a:t>
            </a:r>
            <a:endParaRPr sz="1000" dirty="0">
              <a:solidFill>
                <a:schemeClr val="tx1">
                  <a:lumMod val="75000"/>
                  <a:lumOff val="25000"/>
                </a:schemeClr>
              </a:solidFill>
              <a:uFill>
                <a:solidFill>
                  <a:srgbClr val="808080"/>
                </a:solidFill>
              </a:uFill>
              <a:latin typeface="+mn-lt"/>
              <a:ea typeface="+mn-ea"/>
              <a:cs typeface="+mn-ea"/>
              <a:sym typeface="+mn-lt"/>
            </a:endParaRPr>
          </a:p>
        </p:txBody>
      </p:sp>
      <p:sp>
        <p:nvSpPr>
          <p:cNvPr id="16" name="Shape 14509"/>
          <p:cNvSpPr/>
          <p:nvPr/>
        </p:nvSpPr>
        <p:spPr>
          <a:xfrm>
            <a:off x="291544" y="1346215"/>
            <a:ext cx="913068" cy="338554"/>
          </a:xfrm>
          <a:prstGeom prst="rect">
            <a:avLst/>
          </a:prstGeom>
          <a:ln w="12700">
            <a:miter lim="400000"/>
          </a:ln>
        </p:spPr>
        <p:txBody>
          <a:bodyPr wrap="none" lIns="45719" rIns="45719">
            <a:spAutoFit/>
          </a:bodyPr>
          <a:lstStyle>
            <a:lvl1pPr>
              <a:defRPr sz="16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600" dirty="0">
                <a:solidFill>
                  <a:schemeClr val="tx1">
                    <a:lumMod val="75000"/>
                    <a:lumOff val="25000"/>
                  </a:schemeClr>
                </a:solidFill>
                <a:uFill>
                  <a:solidFill>
                    <a:srgbClr val="808080"/>
                  </a:solidFill>
                </a:uFill>
                <a:latin typeface="+mn-lt"/>
                <a:ea typeface="+mn-ea"/>
                <a:cs typeface="+mn-ea"/>
                <a:sym typeface="+mn-lt"/>
              </a:rPr>
              <a:t>图表标题</a:t>
            </a:r>
            <a:endParaRPr sz="1600" dirty="0">
              <a:solidFill>
                <a:schemeClr val="tx1">
                  <a:lumMod val="75000"/>
                  <a:lumOff val="25000"/>
                </a:schemeClr>
              </a:solidFill>
              <a:uFill>
                <a:solidFill>
                  <a:srgbClr val="808080"/>
                </a:solidFill>
              </a:uFill>
              <a:latin typeface="+mn-lt"/>
              <a:ea typeface="+mn-ea"/>
              <a:cs typeface="+mn-ea"/>
              <a:sym typeface="+mn-lt"/>
            </a:endParaRPr>
          </a:p>
        </p:txBody>
      </p:sp>
      <p:sp>
        <p:nvSpPr>
          <p:cNvPr id="17" name="Shape 14510"/>
          <p:cNvSpPr/>
          <p:nvPr/>
        </p:nvSpPr>
        <p:spPr>
          <a:xfrm>
            <a:off x="291544" y="1623214"/>
            <a:ext cx="3825940" cy="243840"/>
          </a:xfrm>
          <a:prstGeom prst="rect">
            <a:avLst/>
          </a:prstGeom>
          <a:ln w="12700">
            <a:miter lim="400000"/>
          </a:ln>
        </p:spPr>
        <p:txBody>
          <a:bodyPr lIns="45719" rIns="45719">
            <a:spAutoFit/>
          </a:bodyPr>
          <a:lstStyle>
            <a:lvl1pPr>
              <a:defRPr sz="1000">
                <a:solidFill>
                  <a:srgbClr val="A6A6A6"/>
                </a:solidFill>
                <a:uFill>
                  <a:solidFill>
                    <a:srgbClr val="A6A6A6"/>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000" dirty="0">
                <a:solidFill>
                  <a:schemeClr val="tx1">
                    <a:lumMod val="75000"/>
                    <a:lumOff val="25000"/>
                  </a:schemeClr>
                </a:solidFill>
                <a:uFill>
                  <a:solidFill>
                    <a:srgbClr val="A6A6A6"/>
                  </a:solidFill>
                </a:uFill>
                <a:latin typeface="+mn-lt"/>
                <a:ea typeface="+mn-ea"/>
                <a:cs typeface="+mn-ea"/>
                <a:sym typeface="+mn-lt"/>
              </a:rPr>
              <a:t>单击此处添加副标题或详细文本描述</a:t>
            </a:r>
            <a:endParaRPr sz="1000" dirty="0">
              <a:solidFill>
                <a:schemeClr val="tx1">
                  <a:lumMod val="75000"/>
                  <a:lumOff val="25000"/>
                </a:schemeClr>
              </a:solidFill>
              <a:uFill>
                <a:solidFill>
                  <a:srgbClr val="A6A6A6"/>
                </a:solidFill>
              </a:uFill>
              <a:latin typeface="+mn-lt"/>
              <a:ea typeface="+mn-ea"/>
              <a:cs typeface="+mn-ea"/>
              <a:sym typeface="+mn-lt"/>
            </a:endParaRPr>
          </a:p>
        </p:txBody>
      </p:sp>
      <p:sp>
        <p:nvSpPr>
          <p:cNvPr id="18" name="Shape 14511"/>
          <p:cNvSpPr/>
          <p:nvPr/>
        </p:nvSpPr>
        <p:spPr>
          <a:xfrm>
            <a:off x="333539" y="3868392"/>
            <a:ext cx="1406660" cy="243841"/>
          </a:xfrm>
          <a:prstGeom prst="rect">
            <a:avLst/>
          </a:prstGeom>
          <a:ln w="12700">
            <a:miter lim="400000"/>
          </a:ln>
        </p:spPr>
        <p:txBody>
          <a:bodyPr lIns="45719" rIns="45719">
            <a:spAutoFit/>
          </a:bodyPr>
          <a:lstStyle>
            <a:lvl1pPr>
              <a:defRPr sz="10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000" dirty="0">
                <a:solidFill>
                  <a:schemeClr val="tx1">
                    <a:lumMod val="75000"/>
                    <a:lumOff val="25000"/>
                  </a:schemeClr>
                </a:solidFill>
                <a:uFill>
                  <a:solidFill>
                    <a:srgbClr val="808080"/>
                  </a:solidFill>
                </a:uFill>
                <a:latin typeface="+mn-lt"/>
                <a:ea typeface="+mn-ea"/>
                <a:cs typeface="+mn-ea"/>
                <a:sym typeface="+mn-lt"/>
              </a:rPr>
              <a:t>添加标题</a:t>
            </a:r>
            <a:endParaRPr sz="1000" dirty="0">
              <a:solidFill>
                <a:schemeClr val="tx1">
                  <a:lumMod val="75000"/>
                  <a:lumOff val="25000"/>
                </a:schemeClr>
              </a:solidFill>
              <a:uFill>
                <a:solidFill>
                  <a:srgbClr val="808080"/>
                </a:solidFill>
              </a:uFill>
              <a:latin typeface="+mn-lt"/>
              <a:ea typeface="+mn-ea"/>
              <a:cs typeface="+mn-ea"/>
              <a:sym typeface="+mn-lt"/>
            </a:endParaRPr>
          </a:p>
        </p:txBody>
      </p:sp>
      <p:sp>
        <p:nvSpPr>
          <p:cNvPr id="19" name="Shape 14512"/>
          <p:cNvSpPr/>
          <p:nvPr/>
        </p:nvSpPr>
        <p:spPr>
          <a:xfrm>
            <a:off x="3476144" y="2627395"/>
            <a:ext cx="472611" cy="150441"/>
          </a:xfrm>
          <a:prstGeom prst="roundRect">
            <a:avLst>
              <a:gd name="adj" fmla="val 16667"/>
            </a:avLst>
          </a:prstGeom>
          <a:noFill/>
          <a:ln w="6350" cap="flat">
            <a:solidFill>
              <a:schemeClr val="bg1">
                <a:lumMod val="75000"/>
              </a:schemeClr>
            </a:solidFill>
            <a:prstDash val="solid"/>
            <a:round/>
          </a:ln>
          <a:effectLst/>
        </p:spPr>
        <p:txBody>
          <a:bodyPr wrap="square" lIns="0" tIns="0" rIns="0" bIns="0" numCol="1" anchor="ctr">
            <a:noAutofit/>
          </a:bodyPr>
          <a:lstStyle/>
          <a:p>
            <a:pPr lvl="0" algn="ctr">
              <a:defRPr sz="1200">
                <a:solidFill>
                  <a:srgbClr val="F7AC12"/>
                </a:solidFill>
                <a:uFill>
                  <a:solidFill>
                    <a:srgbClr val="F7AC12"/>
                  </a:solidFill>
                </a:uFill>
                <a:latin typeface="Roboto condensed"/>
                <a:ea typeface="Roboto condensed"/>
                <a:cs typeface="Roboto condensed"/>
                <a:sym typeface="Roboto condensed"/>
              </a:defRPr>
            </a:pPr>
            <a:endParaRPr>
              <a:solidFill>
                <a:schemeClr val="tx1">
                  <a:lumMod val="75000"/>
                  <a:lumOff val="25000"/>
                </a:schemeClr>
              </a:solidFill>
              <a:cs typeface="+mn-ea"/>
              <a:sym typeface="+mn-lt"/>
            </a:endParaRPr>
          </a:p>
        </p:txBody>
      </p:sp>
      <p:sp>
        <p:nvSpPr>
          <p:cNvPr id="20" name="Shape 14513"/>
          <p:cNvSpPr/>
          <p:nvPr/>
        </p:nvSpPr>
        <p:spPr>
          <a:xfrm>
            <a:off x="2942085" y="2627395"/>
            <a:ext cx="472611" cy="150441"/>
          </a:xfrm>
          <a:prstGeom prst="roundRect">
            <a:avLst>
              <a:gd name="adj" fmla="val 16667"/>
            </a:avLst>
          </a:prstGeom>
          <a:noFill/>
          <a:ln w="6350" cap="flat">
            <a:solidFill>
              <a:schemeClr val="bg1">
                <a:lumMod val="75000"/>
              </a:schemeClr>
            </a:solidFill>
            <a:prstDash val="solid"/>
            <a:round/>
          </a:ln>
          <a:effectLst/>
        </p:spPr>
        <p:txBody>
          <a:bodyPr wrap="square" lIns="0" tIns="0" rIns="0" bIns="0" numCol="1" anchor="ctr">
            <a:noAutofit/>
          </a:bodyPr>
          <a:lstStyle/>
          <a:p>
            <a:pPr lvl="0" algn="ctr">
              <a:defRPr sz="1200">
                <a:solidFill>
                  <a:srgbClr val="F7AC12"/>
                </a:solidFill>
                <a:uFill>
                  <a:solidFill>
                    <a:srgbClr val="F7AC12"/>
                  </a:solidFill>
                </a:uFill>
                <a:latin typeface="Roboto condensed"/>
                <a:ea typeface="Roboto condensed"/>
                <a:cs typeface="Roboto condensed"/>
                <a:sym typeface="Roboto condensed"/>
              </a:defRPr>
            </a:pPr>
            <a:endParaRPr>
              <a:solidFill>
                <a:schemeClr val="tx1">
                  <a:lumMod val="75000"/>
                  <a:lumOff val="25000"/>
                </a:schemeClr>
              </a:solidFill>
              <a:cs typeface="+mn-ea"/>
              <a:sym typeface="+mn-lt"/>
            </a:endParaRPr>
          </a:p>
        </p:txBody>
      </p:sp>
      <p:sp>
        <p:nvSpPr>
          <p:cNvPr id="21" name="Shape 14514"/>
          <p:cNvSpPr/>
          <p:nvPr/>
        </p:nvSpPr>
        <p:spPr>
          <a:xfrm>
            <a:off x="2408027" y="2627395"/>
            <a:ext cx="472611" cy="150441"/>
          </a:xfrm>
          <a:prstGeom prst="roundRect">
            <a:avLst>
              <a:gd name="adj" fmla="val 16667"/>
            </a:avLst>
          </a:prstGeom>
          <a:noFill/>
          <a:ln w="6350" cap="flat">
            <a:solidFill>
              <a:schemeClr val="bg1">
                <a:lumMod val="75000"/>
              </a:schemeClr>
            </a:solidFill>
            <a:prstDash val="solid"/>
            <a:round/>
          </a:ln>
          <a:effectLst/>
        </p:spPr>
        <p:txBody>
          <a:bodyPr wrap="square" lIns="0" tIns="0" rIns="0" bIns="0" numCol="1" anchor="ctr">
            <a:noAutofit/>
          </a:bodyPr>
          <a:lstStyle/>
          <a:p>
            <a:pPr lvl="0" algn="ctr">
              <a:defRPr sz="1200">
                <a:solidFill>
                  <a:srgbClr val="F7AC12"/>
                </a:solidFill>
                <a:uFill>
                  <a:solidFill>
                    <a:srgbClr val="F7AC12"/>
                  </a:solidFill>
                </a:uFill>
                <a:latin typeface="Roboto condensed"/>
                <a:ea typeface="Roboto condensed"/>
                <a:cs typeface="Roboto condensed"/>
                <a:sym typeface="Roboto condensed"/>
              </a:defRPr>
            </a:pPr>
            <a:endParaRPr>
              <a:solidFill>
                <a:schemeClr val="tx1">
                  <a:lumMod val="75000"/>
                  <a:lumOff val="25000"/>
                </a:schemeClr>
              </a:solidFill>
              <a:cs typeface="+mn-ea"/>
              <a:sym typeface="+mn-lt"/>
            </a:endParaRPr>
          </a:p>
        </p:txBody>
      </p:sp>
      <p:sp>
        <p:nvSpPr>
          <p:cNvPr id="22" name="Shape 14515"/>
          <p:cNvSpPr/>
          <p:nvPr/>
        </p:nvSpPr>
        <p:spPr>
          <a:xfrm>
            <a:off x="1873967" y="2627396"/>
            <a:ext cx="472611" cy="150443"/>
          </a:xfrm>
          <a:prstGeom prst="roundRect">
            <a:avLst>
              <a:gd name="adj" fmla="val 16667"/>
            </a:avLst>
          </a:prstGeom>
          <a:solidFill>
            <a:schemeClr val="accent2"/>
          </a:solidFill>
          <a:ln w="6350" cap="flat">
            <a:solidFill>
              <a:schemeClr val="bg1">
                <a:lumMod val="75000"/>
              </a:schemeClr>
            </a:solidFill>
            <a:prstDash val="solid"/>
            <a:round/>
          </a:ln>
          <a:effectLst/>
        </p:spPr>
        <p:txBody>
          <a:bodyPr wrap="square" lIns="0" tIns="0" rIns="0" bIns="0" numCol="1" anchor="ctr">
            <a:noAutofit/>
          </a:bodyPr>
          <a:lstStyle/>
          <a:p>
            <a:pPr lvl="0" algn="ctr">
              <a:defRPr sz="1200">
                <a:solidFill>
                  <a:srgbClr val="F7AC12"/>
                </a:solidFill>
                <a:uFill>
                  <a:solidFill>
                    <a:srgbClr val="F7AC12"/>
                  </a:solidFill>
                </a:uFill>
                <a:latin typeface="Roboto condensed"/>
                <a:ea typeface="Roboto condensed"/>
                <a:cs typeface="Roboto condensed"/>
                <a:sym typeface="Roboto condensed"/>
              </a:defRPr>
            </a:pPr>
            <a:endParaRPr>
              <a:solidFill>
                <a:schemeClr val="tx1">
                  <a:lumMod val="75000"/>
                  <a:lumOff val="25000"/>
                </a:schemeClr>
              </a:solidFill>
              <a:cs typeface="+mn-ea"/>
              <a:sym typeface="+mn-lt"/>
            </a:endParaRPr>
          </a:p>
        </p:txBody>
      </p:sp>
      <p:sp>
        <p:nvSpPr>
          <p:cNvPr id="23" name="Shape 14516"/>
          <p:cNvSpPr/>
          <p:nvPr/>
        </p:nvSpPr>
        <p:spPr>
          <a:xfrm>
            <a:off x="1339909" y="2627394"/>
            <a:ext cx="472611" cy="150443"/>
          </a:xfrm>
          <a:prstGeom prst="roundRect">
            <a:avLst>
              <a:gd name="adj" fmla="val 16667"/>
            </a:avLst>
          </a:prstGeom>
          <a:solidFill>
            <a:schemeClr val="accent2"/>
          </a:solidFill>
          <a:ln w="6350" cap="flat">
            <a:solidFill>
              <a:schemeClr val="bg1">
                <a:lumMod val="75000"/>
              </a:schemeClr>
            </a:solidFill>
            <a:prstDash val="solid"/>
            <a:round/>
          </a:ln>
          <a:effectLst/>
        </p:spPr>
        <p:txBody>
          <a:bodyPr wrap="square" lIns="0" tIns="0" rIns="0" bIns="0" numCol="1" anchor="ctr">
            <a:noAutofit/>
          </a:bodyPr>
          <a:lstStyle/>
          <a:p>
            <a:pPr lvl="0" algn="ctr">
              <a:defRPr sz="1200">
                <a:solidFill>
                  <a:srgbClr val="F7AC12"/>
                </a:solidFill>
                <a:uFill>
                  <a:solidFill>
                    <a:srgbClr val="F7AC12"/>
                  </a:solidFill>
                </a:uFill>
                <a:latin typeface="Roboto condensed"/>
                <a:ea typeface="Roboto condensed"/>
                <a:cs typeface="Roboto condensed"/>
                <a:sym typeface="Roboto condensed"/>
              </a:defRPr>
            </a:pPr>
            <a:endParaRPr>
              <a:solidFill>
                <a:schemeClr val="tx1">
                  <a:lumMod val="75000"/>
                  <a:lumOff val="25000"/>
                </a:schemeClr>
              </a:solidFill>
              <a:cs typeface="+mn-ea"/>
              <a:sym typeface="+mn-lt"/>
            </a:endParaRPr>
          </a:p>
        </p:txBody>
      </p:sp>
      <p:sp>
        <p:nvSpPr>
          <p:cNvPr id="24" name="Shape 14518"/>
          <p:cNvSpPr/>
          <p:nvPr/>
        </p:nvSpPr>
        <p:spPr>
          <a:xfrm>
            <a:off x="3476144" y="2953723"/>
            <a:ext cx="472611" cy="150441"/>
          </a:xfrm>
          <a:prstGeom prst="roundRect">
            <a:avLst>
              <a:gd name="adj" fmla="val 16667"/>
            </a:avLst>
          </a:prstGeom>
          <a:noFill/>
          <a:ln w="6350" cap="flat">
            <a:solidFill>
              <a:schemeClr val="bg1">
                <a:lumMod val="75000"/>
              </a:schemeClr>
            </a:solidFill>
            <a:prstDash val="solid"/>
            <a:round/>
          </a:ln>
          <a:effectLst/>
        </p:spPr>
        <p:txBody>
          <a:bodyPr wrap="square" lIns="0" tIns="0" rIns="0" bIns="0" numCol="1" anchor="ctr">
            <a:noAutofit/>
          </a:bodyPr>
          <a:lstStyle/>
          <a:p>
            <a:pPr lvl="0" algn="ctr">
              <a:defRPr sz="1200">
                <a:solidFill>
                  <a:srgbClr val="F7AC12"/>
                </a:solidFill>
                <a:uFill>
                  <a:solidFill>
                    <a:srgbClr val="F7AC12"/>
                  </a:solidFill>
                </a:uFill>
                <a:latin typeface="Roboto condensed"/>
                <a:ea typeface="Roboto condensed"/>
                <a:cs typeface="Roboto condensed"/>
                <a:sym typeface="Roboto condensed"/>
              </a:defRPr>
            </a:pPr>
            <a:endParaRPr>
              <a:solidFill>
                <a:schemeClr val="tx1">
                  <a:lumMod val="75000"/>
                  <a:lumOff val="25000"/>
                </a:schemeClr>
              </a:solidFill>
              <a:cs typeface="+mn-ea"/>
              <a:sym typeface="+mn-lt"/>
            </a:endParaRPr>
          </a:p>
        </p:txBody>
      </p:sp>
      <p:sp>
        <p:nvSpPr>
          <p:cNvPr id="25" name="Shape 14519"/>
          <p:cNvSpPr/>
          <p:nvPr/>
        </p:nvSpPr>
        <p:spPr>
          <a:xfrm>
            <a:off x="2942085" y="2953723"/>
            <a:ext cx="472611" cy="150441"/>
          </a:xfrm>
          <a:prstGeom prst="roundRect">
            <a:avLst>
              <a:gd name="adj" fmla="val 16667"/>
            </a:avLst>
          </a:prstGeom>
          <a:noFill/>
          <a:ln w="6350" cap="flat">
            <a:solidFill>
              <a:schemeClr val="bg1">
                <a:lumMod val="75000"/>
              </a:schemeClr>
            </a:solidFill>
            <a:prstDash val="solid"/>
            <a:round/>
          </a:ln>
          <a:effectLst/>
        </p:spPr>
        <p:txBody>
          <a:bodyPr wrap="square" lIns="0" tIns="0" rIns="0" bIns="0" numCol="1" anchor="ctr">
            <a:noAutofit/>
          </a:bodyPr>
          <a:lstStyle/>
          <a:p>
            <a:pPr lvl="0" algn="ctr">
              <a:defRPr sz="1200">
                <a:solidFill>
                  <a:srgbClr val="F7AC12"/>
                </a:solidFill>
                <a:uFill>
                  <a:solidFill>
                    <a:srgbClr val="F7AC12"/>
                  </a:solidFill>
                </a:uFill>
                <a:latin typeface="Roboto condensed"/>
                <a:ea typeface="Roboto condensed"/>
                <a:cs typeface="Roboto condensed"/>
                <a:sym typeface="Roboto condensed"/>
              </a:defRPr>
            </a:pPr>
            <a:endParaRPr>
              <a:solidFill>
                <a:schemeClr val="tx1">
                  <a:lumMod val="75000"/>
                  <a:lumOff val="25000"/>
                </a:schemeClr>
              </a:solidFill>
              <a:cs typeface="+mn-ea"/>
              <a:sym typeface="+mn-lt"/>
            </a:endParaRPr>
          </a:p>
        </p:txBody>
      </p:sp>
      <p:sp>
        <p:nvSpPr>
          <p:cNvPr id="26" name="Shape 14520"/>
          <p:cNvSpPr/>
          <p:nvPr/>
        </p:nvSpPr>
        <p:spPr>
          <a:xfrm>
            <a:off x="2408027" y="2953723"/>
            <a:ext cx="472611" cy="150441"/>
          </a:xfrm>
          <a:prstGeom prst="roundRect">
            <a:avLst>
              <a:gd name="adj" fmla="val 16667"/>
            </a:avLst>
          </a:prstGeom>
          <a:solidFill>
            <a:schemeClr val="accent3"/>
          </a:solidFill>
          <a:ln w="6350" cap="flat">
            <a:solidFill>
              <a:schemeClr val="bg1">
                <a:lumMod val="75000"/>
              </a:schemeClr>
            </a:solidFill>
            <a:prstDash val="solid"/>
            <a:round/>
          </a:ln>
          <a:effectLst/>
        </p:spPr>
        <p:txBody>
          <a:bodyPr wrap="square" lIns="0" tIns="0" rIns="0" bIns="0" numCol="1" anchor="ctr">
            <a:noAutofit/>
          </a:bodyPr>
          <a:lstStyle/>
          <a:p>
            <a:pPr lvl="0" algn="ctr">
              <a:defRPr sz="1200">
                <a:solidFill>
                  <a:srgbClr val="F7AC12"/>
                </a:solidFill>
                <a:uFill>
                  <a:solidFill>
                    <a:srgbClr val="F7AC12"/>
                  </a:solidFill>
                </a:uFill>
                <a:latin typeface="Roboto condensed"/>
                <a:ea typeface="Roboto condensed"/>
                <a:cs typeface="Roboto condensed"/>
                <a:sym typeface="Roboto condensed"/>
              </a:defRPr>
            </a:pPr>
            <a:endParaRPr>
              <a:solidFill>
                <a:schemeClr val="tx1">
                  <a:lumMod val="75000"/>
                  <a:lumOff val="25000"/>
                </a:schemeClr>
              </a:solidFill>
              <a:cs typeface="+mn-ea"/>
              <a:sym typeface="+mn-lt"/>
            </a:endParaRPr>
          </a:p>
        </p:txBody>
      </p:sp>
      <p:sp>
        <p:nvSpPr>
          <p:cNvPr id="27" name="Shape 14521"/>
          <p:cNvSpPr/>
          <p:nvPr/>
        </p:nvSpPr>
        <p:spPr>
          <a:xfrm>
            <a:off x="1873967" y="2953724"/>
            <a:ext cx="472611" cy="150443"/>
          </a:xfrm>
          <a:prstGeom prst="roundRect">
            <a:avLst>
              <a:gd name="adj" fmla="val 16667"/>
            </a:avLst>
          </a:prstGeom>
          <a:solidFill>
            <a:schemeClr val="accent3"/>
          </a:solidFill>
          <a:ln w="6350" cap="flat">
            <a:solidFill>
              <a:schemeClr val="bg1">
                <a:lumMod val="75000"/>
              </a:schemeClr>
            </a:solidFill>
            <a:prstDash val="solid"/>
            <a:round/>
          </a:ln>
          <a:effectLst/>
        </p:spPr>
        <p:txBody>
          <a:bodyPr wrap="square" lIns="0" tIns="0" rIns="0" bIns="0" numCol="1" anchor="ctr">
            <a:noAutofit/>
          </a:bodyPr>
          <a:lstStyle/>
          <a:p>
            <a:pPr lvl="0" algn="ctr">
              <a:defRPr sz="1200">
                <a:solidFill>
                  <a:srgbClr val="F7AC12"/>
                </a:solidFill>
                <a:uFill>
                  <a:solidFill>
                    <a:srgbClr val="F7AC12"/>
                  </a:solidFill>
                </a:uFill>
                <a:latin typeface="Roboto condensed"/>
                <a:ea typeface="Roboto condensed"/>
                <a:cs typeface="Roboto condensed"/>
                <a:sym typeface="Roboto condensed"/>
              </a:defRPr>
            </a:pPr>
            <a:endParaRPr>
              <a:solidFill>
                <a:schemeClr val="tx1">
                  <a:lumMod val="75000"/>
                  <a:lumOff val="25000"/>
                </a:schemeClr>
              </a:solidFill>
              <a:cs typeface="+mn-ea"/>
              <a:sym typeface="+mn-lt"/>
            </a:endParaRPr>
          </a:p>
        </p:txBody>
      </p:sp>
      <p:sp>
        <p:nvSpPr>
          <p:cNvPr id="28" name="Shape 14522"/>
          <p:cNvSpPr/>
          <p:nvPr/>
        </p:nvSpPr>
        <p:spPr>
          <a:xfrm>
            <a:off x="1339909" y="2953722"/>
            <a:ext cx="472611" cy="150443"/>
          </a:xfrm>
          <a:prstGeom prst="roundRect">
            <a:avLst>
              <a:gd name="adj" fmla="val 16667"/>
            </a:avLst>
          </a:prstGeom>
          <a:solidFill>
            <a:schemeClr val="accent3"/>
          </a:solidFill>
          <a:ln w="6350" cap="flat">
            <a:solidFill>
              <a:schemeClr val="bg1">
                <a:lumMod val="75000"/>
              </a:schemeClr>
            </a:solidFill>
            <a:prstDash val="solid"/>
            <a:round/>
          </a:ln>
          <a:effectLst/>
        </p:spPr>
        <p:txBody>
          <a:bodyPr wrap="square" lIns="0" tIns="0" rIns="0" bIns="0" numCol="1" anchor="ctr">
            <a:noAutofit/>
          </a:bodyPr>
          <a:lstStyle/>
          <a:p>
            <a:pPr lvl="0" algn="ctr">
              <a:defRPr sz="1200">
                <a:solidFill>
                  <a:srgbClr val="F7AC12"/>
                </a:solidFill>
                <a:uFill>
                  <a:solidFill>
                    <a:srgbClr val="F7AC12"/>
                  </a:solidFill>
                </a:uFill>
                <a:latin typeface="Roboto condensed"/>
                <a:ea typeface="Roboto condensed"/>
                <a:cs typeface="Roboto condensed"/>
                <a:sym typeface="Roboto condensed"/>
              </a:defRPr>
            </a:pPr>
            <a:endParaRPr>
              <a:solidFill>
                <a:schemeClr val="tx1">
                  <a:lumMod val="75000"/>
                  <a:lumOff val="25000"/>
                </a:schemeClr>
              </a:solidFill>
              <a:cs typeface="+mn-ea"/>
              <a:sym typeface="+mn-lt"/>
            </a:endParaRPr>
          </a:p>
        </p:txBody>
      </p:sp>
      <p:sp>
        <p:nvSpPr>
          <p:cNvPr id="29" name="Shape 14524"/>
          <p:cNvSpPr/>
          <p:nvPr/>
        </p:nvSpPr>
        <p:spPr>
          <a:xfrm>
            <a:off x="3476144" y="3280052"/>
            <a:ext cx="472611" cy="150441"/>
          </a:xfrm>
          <a:prstGeom prst="roundRect">
            <a:avLst>
              <a:gd name="adj" fmla="val 16667"/>
            </a:avLst>
          </a:prstGeom>
          <a:noFill/>
          <a:ln w="6350" cap="flat">
            <a:solidFill>
              <a:schemeClr val="bg1">
                <a:lumMod val="75000"/>
              </a:schemeClr>
            </a:solidFill>
            <a:prstDash val="solid"/>
            <a:round/>
          </a:ln>
          <a:effectLst/>
        </p:spPr>
        <p:txBody>
          <a:bodyPr wrap="square" lIns="0" tIns="0" rIns="0" bIns="0" numCol="1" anchor="ctr">
            <a:noAutofit/>
          </a:bodyPr>
          <a:lstStyle/>
          <a:p>
            <a:pPr lvl="0" algn="ctr">
              <a:defRPr sz="1200">
                <a:solidFill>
                  <a:srgbClr val="F7AC12"/>
                </a:solidFill>
                <a:uFill>
                  <a:solidFill>
                    <a:srgbClr val="F7AC12"/>
                  </a:solidFill>
                </a:uFill>
                <a:latin typeface="Roboto condensed"/>
                <a:ea typeface="Roboto condensed"/>
                <a:cs typeface="Roboto condensed"/>
                <a:sym typeface="Roboto condensed"/>
              </a:defRPr>
            </a:pPr>
            <a:endParaRPr>
              <a:solidFill>
                <a:schemeClr val="tx1">
                  <a:lumMod val="75000"/>
                  <a:lumOff val="25000"/>
                </a:schemeClr>
              </a:solidFill>
              <a:cs typeface="+mn-ea"/>
              <a:sym typeface="+mn-lt"/>
            </a:endParaRPr>
          </a:p>
        </p:txBody>
      </p:sp>
      <p:sp>
        <p:nvSpPr>
          <p:cNvPr id="34" name="Shape 14525"/>
          <p:cNvSpPr/>
          <p:nvPr/>
        </p:nvSpPr>
        <p:spPr>
          <a:xfrm>
            <a:off x="2942085" y="3280052"/>
            <a:ext cx="472611" cy="150441"/>
          </a:xfrm>
          <a:prstGeom prst="roundRect">
            <a:avLst>
              <a:gd name="adj" fmla="val 16667"/>
            </a:avLst>
          </a:prstGeom>
          <a:noFill/>
          <a:ln w="6350" cap="flat">
            <a:solidFill>
              <a:schemeClr val="bg1">
                <a:lumMod val="75000"/>
              </a:schemeClr>
            </a:solidFill>
            <a:prstDash val="solid"/>
            <a:round/>
          </a:ln>
          <a:effectLst/>
        </p:spPr>
        <p:txBody>
          <a:bodyPr wrap="square" lIns="0" tIns="0" rIns="0" bIns="0" numCol="1" anchor="ctr">
            <a:noAutofit/>
          </a:bodyPr>
          <a:lstStyle/>
          <a:p>
            <a:pPr lvl="0" algn="ctr">
              <a:defRPr sz="1200">
                <a:solidFill>
                  <a:srgbClr val="F7AC12"/>
                </a:solidFill>
                <a:uFill>
                  <a:solidFill>
                    <a:srgbClr val="F7AC12"/>
                  </a:solidFill>
                </a:uFill>
                <a:latin typeface="Roboto condensed"/>
                <a:ea typeface="Roboto condensed"/>
                <a:cs typeface="Roboto condensed"/>
                <a:sym typeface="Roboto condensed"/>
              </a:defRPr>
            </a:pPr>
            <a:endParaRPr>
              <a:solidFill>
                <a:schemeClr val="tx1">
                  <a:lumMod val="75000"/>
                  <a:lumOff val="25000"/>
                </a:schemeClr>
              </a:solidFill>
              <a:cs typeface="+mn-ea"/>
              <a:sym typeface="+mn-lt"/>
            </a:endParaRPr>
          </a:p>
        </p:txBody>
      </p:sp>
      <p:sp>
        <p:nvSpPr>
          <p:cNvPr id="35" name="Shape 14526"/>
          <p:cNvSpPr/>
          <p:nvPr/>
        </p:nvSpPr>
        <p:spPr>
          <a:xfrm>
            <a:off x="2408027" y="3280052"/>
            <a:ext cx="472611" cy="150441"/>
          </a:xfrm>
          <a:prstGeom prst="roundRect">
            <a:avLst>
              <a:gd name="adj" fmla="val 16667"/>
            </a:avLst>
          </a:prstGeom>
          <a:noFill/>
          <a:ln w="6350" cap="flat">
            <a:solidFill>
              <a:schemeClr val="bg1">
                <a:lumMod val="75000"/>
              </a:schemeClr>
            </a:solidFill>
            <a:prstDash val="solid"/>
            <a:round/>
          </a:ln>
          <a:effectLst/>
        </p:spPr>
        <p:txBody>
          <a:bodyPr wrap="square" lIns="0" tIns="0" rIns="0" bIns="0" numCol="1" anchor="ctr">
            <a:noAutofit/>
          </a:bodyPr>
          <a:lstStyle/>
          <a:p>
            <a:pPr lvl="0" algn="ctr">
              <a:defRPr sz="1200">
                <a:solidFill>
                  <a:srgbClr val="F7AC12"/>
                </a:solidFill>
                <a:uFill>
                  <a:solidFill>
                    <a:srgbClr val="F7AC12"/>
                  </a:solidFill>
                </a:uFill>
                <a:latin typeface="Roboto condensed"/>
                <a:ea typeface="Roboto condensed"/>
                <a:cs typeface="Roboto condensed"/>
                <a:sym typeface="Roboto condensed"/>
              </a:defRPr>
            </a:pPr>
            <a:endParaRPr>
              <a:solidFill>
                <a:schemeClr val="tx1">
                  <a:lumMod val="75000"/>
                  <a:lumOff val="25000"/>
                </a:schemeClr>
              </a:solidFill>
              <a:cs typeface="+mn-ea"/>
              <a:sym typeface="+mn-lt"/>
            </a:endParaRPr>
          </a:p>
        </p:txBody>
      </p:sp>
      <p:sp>
        <p:nvSpPr>
          <p:cNvPr id="36" name="Shape 14527"/>
          <p:cNvSpPr/>
          <p:nvPr/>
        </p:nvSpPr>
        <p:spPr>
          <a:xfrm>
            <a:off x="1873967" y="3280053"/>
            <a:ext cx="472611" cy="150443"/>
          </a:xfrm>
          <a:prstGeom prst="roundRect">
            <a:avLst>
              <a:gd name="adj" fmla="val 16667"/>
            </a:avLst>
          </a:prstGeom>
          <a:noFill/>
          <a:ln w="6350" cap="flat">
            <a:solidFill>
              <a:schemeClr val="bg1">
                <a:lumMod val="75000"/>
              </a:schemeClr>
            </a:solidFill>
            <a:prstDash val="solid"/>
            <a:round/>
          </a:ln>
          <a:effectLst/>
        </p:spPr>
        <p:txBody>
          <a:bodyPr wrap="square" lIns="0" tIns="0" rIns="0" bIns="0" numCol="1" anchor="ctr">
            <a:noAutofit/>
          </a:bodyPr>
          <a:lstStyle/>
          <a:p>
            <a:pPr lvl="0" algn="ctr">
              <a:defRPr sz="1200">
                <a:solidFill>
                  <a:srgbClr val="F7AC12"/>
                </a:solidFill>
                <a:uFill>
                  <a:solidFill>
                    <a:srgbClr val="F7AC12"/>
                  </a:solidFill>
                </a:uFill>
                <a:latin typeface="Roboto condensed"/>
                <a:ea typeface="Roboto condensed"/>
                <a:cs typeface="Roboto condensed"/>
                <a:sym typeface="Roboto condensed"/>
              </a:defRPr>
            </a:pPr>
            <a:endParaRPr>
              <a:solidFill>
                <a:schemeClr val="tx1">
                  <a:lumMod val="75000"/>
                  <a:lumOff val="25000"/>
                </a:schemeClr>
              </a:solidFill>
              <a:cs typeface="+mn-ea"/>
              <a:sym typeface="+mn-lt"/>
            </a:endParaRPr>
          </a:p>
        </p:txBody>
      </p:sp>
      <p:sp>
        <p:nvSpPr>
          <p:cNvPr id="37" name="Shape 14528"/>
          <p:cNvSpPr/>
          <p:nvPr/>
        </p:nvSpPr>
        <p:spPr>
          <a:xfrm>
            <a:off x="1339909" y="3280051"/>
            <a:ext cx="472611" cy="150443"/>
          </a:xfrm>
          <a:prstGeom prst="roundRect">
            <a:avLst>
              <a:gd name="adj" fmla="val 16667"/>
            </a:avLst>
          </a:prstGeom>
          <a:solidFill>
            <a:schemeClr val="accent4"/>
          </a:solidFill>
          <a:ln w="6350" cap="flat">
            <a:solidFill>
              <a:schemeClr val="bg1">
                <a:lumMod val="75000"/>
              </a:schemeClr>
            </a:solidFill>
            <a:prstDash val="solid"/>
            <a:round/>
          </a:ln>
          <a:effectLst/>
        </p:spPr>
        <p:txBody>
          <a:bodyPr wrap="square" lIns="0" tIns="0" rIns="0" bIns="0" numCol="1" anchor="ctr">
            <a:noAutofit/>
          </a:bodyPr>
          <a:lstStyle/>
          <a:p>
            <a:pPr lvl="0" algn="ctr">
              <a:defRPr sz="1200">
                <a:solidFill>
                  <a:srgbClr val="F7AC12"/>
                </a:solidFill>
                <a:uFill>
                  <a:solidFill>
                    <a:srgbClr val="F7AC12"/>
                  </a:solidFill>
                </a:uFill>
                <a:latin typeface="Roboto condensed"/>
                <a:ea typeface="Roboto condensed"/>
                <a:cs typeface="Roboto condensed"/>
                <a:sym typeface="Roboto condensed"/>
              </a:defRPr>
            </a:pPr>
            <a:endParaRPr>
              <a:solidFill>
                <a:schemeClr val="tx1">
                  <a:lumMod val="75000"/>
                  <a:lumOff val="25000"/>
                </a:schemeClr>
              </a:solidFill>
              <a:cs typeface="+mn-ea"/>
              <a:sym typeface="+mn-lt"/>
            </a:endParaRPr>
          </a:p>
        </p:txBody>
      </p:sp>
      <p:sp>
        <p:nvSpPr>
          <p:cNvPr id="38" name="Shape 14530"/>
          <p:cNvSpPr/>
          <p:nvPr/>
        </p:nvSpPr>
        <p:spPr>
          <a:xfrm>
            <a:off x="3476144" y="3606381"/>
            <a:ext cx="472611" cy="150441"/>
          </a:xfrm>
          <a:prstGeom prst="roundRect">
            <a:avLst>
              <a:gd name="adj" fmla="val 16667"/>
            </a:avLst>
          </a:prstGeom>
          <a:solidFill>
            <a:schemeClr val="accent5"/>
          </a:solidFill>
          <a:ln w="6350" cap="flat">
            <a:solidFill>
              <a:schemeClr val="bg1">
                <a:lumMod val="75000"/>
              </a:schemeClr>
            </a:solidFill>
            <a:prstDash val="solid"/>
            <a:round/>
          </a:ln>
          <a:effectLst/>
        </p:spPr>
        <p:txBody>
          <a:bodyPr wrap="square" lIns="0" tIns="0" rIns="0" bIns="0" numCol="1" anchor="ctr">
            <a:noAutofit/>
          </a:bodyPr>
          <a:lstStyle/>
          <a:p>
            <a:pPr lvl="0" algn="ctr">
              <a:defRPr sz="1200">
                <a:solidFill>
                  <a:srgbClr val="F7AC12"/>
                </a:solidFill>
                <a:uFill>
                  <a:solidFill>
                    <a:srgbClr val="F7AC12"/>
                  </a:solidFill>
                </a:uFill>
                <a:latin typeface="Roboto condensed"/>
                <a:ea typeface="Roboto condensed"/>
                <a:cs typeface="Roboto condensed"/>
                <a:sym typeface="Roboto condensed"/>
              </a:defRPr>
            </a:pPr>
            <a:endParaRPr>
              <a:solidFill>
                <a:schemeClr val="tx1">
                  <a:lumMod val="75000"/>
                  <a:lumOff val="25000"/>
                </a:schemeClr>
              </a:solidFill>
              <a:cs typeface="+mn-ea"/>
              <a:sym typeface="+mn-lt"/>
            </a:endParaRPr>
          </a:p>
        </p:txBody>
      </p:sp>
      <p:sp>
        <p:nvSpPr>
          <p:cNvPr id="39" name="Shape 14531"/>
          <p:cNvSpPr/>
          <p:nvPr/>
        </p:nvSpPr>
        <p:spPr>
          <a:xfrm>
            <a:off x="2942085" y="3606381"/>
            <a:ext cx="472611" cy="150441"/>
          </a:xfrm>
          <a:prstGeom prst="roundRect">
            <a:avLst>
              <a:gd name="adj" fmla="val 16667"/>
            </a:avLst>
          </a:prstGeom>
          <a:solidFill>
            <a:schemeClr val="accent5"/>
          </a:solidFill>
          <a:ln w="6350" cap="flat">
            <a:solidFill>
              <a:schemeClr val="bg1">
                <a:lumMod val="75000"/>
              </a:schemeClr>
            </a:solidFill>
            <a:prstDash val="solid"/>
            <a:round/>
          </a:ln>
          <a:effectLst/>
        </p:spPr>
        <p:txBody>
          <a:bodyPr wrap="square" lIns="0" tIns="0" rIns="0" bIns="0" numCol="1" anchor="ctr">
            <a:noAutofit/>
          </a:bodyPr>
          <a:lstStyle/>
          <a:p>
            <a:pPr lvl="0" algn="ctr">
              <a:defRPr sz="1200">
                <a:solidFill>
                  <a:srgbClr val="F7AC12"/>
                </a:solidFill>
                <a:uFill>
                  <a:solidFill>
                    <a:srgbClr val="F7AC12"/>
                  </a:solidFill>
                </a:uFill>
                <a:latin typeface="Roboto condensed"/>
                <a:ea typeface="Roboto condensed"/>
                <a:cs typeface="Roboto condensed"/>
                <a:sym typeface="Roboto condensed"/>
              </a:defRPr>
            </a:pPr>
            <a:endParaRPr>
              <a:solidFill>
                <a:schemeClr val="tx1">
                  <a:lumMod val="75000"/>
                  <a:lumOff val="25000"/>
                </a:schemeClr>
              </a:solidFill>
              <a:cs typeface="+mn-ea"/>
              <a:sym typeface="+mn-lt"/>
            </a:endParaRPr>
          </a:p>
        </p:txBody>
      </p:sp>
      <p:sp>
        <p:nvSpPr>
          <p:cNvPr id="40" name="Shape 14532"/>
          <p:cNvSpPr/>
          <p:nvPr/>
        </p:nvSpPr>
        <p:spPr>
          <a:xfrm>
            <a:off x="2408027" y="3606381"/>
            <a:ext cx="472611" cy="150441"/>
          </a:xfrm>
          <a:prstGeom prst="roundRect">
            <a:avLst>
              <a:gd name="adj" fmla="val 16667"/>
            </a:avLst>
          </a:prstGeom>
          <a:solidFill>
            <a:schemeClr val="accent5"/>
          </a:solidFill>
          <a:ln w="6350" cap="flat">
            <a:solidFill>
              <a:schemeClr val="bg1">
                <a:lumMod val="75000"/>
              </a:schemeClr>
            </a:solidFill>
            <a:prstDash val="solid"/>
            <a:round/>
          </a:ln>
          <a:effectLst/>
        </p:spPr>
        <p:txBody>
          <a:bodyPr wrap="square" lIns="0" tIns="0" rIns="0" bIns="0" numCol="1" anchor="ctr">
            <a:noAutofit/>
          </a:bodyPr>
          <a:lstStyle/>
          <a:p>
            <a:pPr lvl="0" algn="ctr">
              <a:defRPr sz="1200">
                <a:solidFill>
                  <a:srgbClr val="F7AC12"/>
                </a:solidFill>
                <a:uFill>
                  <a:solidFill>
                    <a:srgbClr val="F7AC12"/>
                  </a:solidFill>
                </a:uFill>
                <a:latin typeface="Roboto condensed"/>
                <a:ea typeface="Roboto condensed"/>
                <a:cs typeface="Roboto condensed"/>
                <a:sym typeface="Roboto condensed"/>
              </a:defRPr>
            </a:pPr>
            <a:endParaRPr>
              <a:solidFill>
                <a:schemeClr val="tx1">
                  <a:lumMod val="75000"/>
                  <a:lumOff val="25000"/>
                </a:schemeClr>
              </a:solidFill>
              <a:cs typeface="+mn-ea"/>
              <a:sym typeface="+mn-lt"/>
            </a:endParaRPr>
          </a:p>
        </p:txBody>
      </p:sp>
      <p:sp>
        <p:nvSpPr>
          <p:cNvPr id="41" name="Shape 14533"/>
          <p:cNvSpPr/>
          <p:nvPr/>
        </p:nvSpPr>
        <p:spPr>
          <a:xfrm>
            <a:off x="1873967" y="3606382"/>
            <a:ext cx="472611" cy="150443"/>
          </a:xfrm>
          <a:prstGeom prst="roundRect">
            <a:avLst>
              <a:gd name="adj" fmla="val 16667"/>
            </a:avLst>
          </a:prstGeom>
          <a:solidFill>
            <a:schemeClr val="accent5"/>
          </a:solidFill>
          <a:ln w="6350" cap="flat">
            <a:solidFill>
              <a:schemeClr val="bg1">
                <a:lumMod val="75000"/>
              </a:schemeClr>
            </a:solidFill>
            <a:prstDash val="solid"/>
            <a:round/>
          </a:ln>
          <a:effectLst/>
        </p:spPr>
        <p:txBody>
          <a:bodyPr wrap="square" lIns="0" tIns="0" rIns="0" bIns="0" numCol="1" anchor="ctr">
            <a:noAutofit/>
          </a:bodyPr>
          <a:lstStyle/>
          <a:p>
            <a:pPr lvl="0" algn="ctr">
              <a:defRPr sz="1200">
                <a:solidFill>
                  <a:srgbClr val="F7AC12"/>
                </a:solidFill>
                <a:uFill>
                  <a:solidFill>
                    <a:srgbClr val="F7AC12"/>
                  </a:solidFill>
                </a:uFill>
                <a:latin typeface="Roboto condensed"/>
                <a:ea typeface="Roboto condensed"/>
                <a:cs typeface="Roboto condensed"/>
                <a:sym typeface="Roboto condensed"/>
              </a:defRPr>
            </a:pPr>
            <a:endParaRPr>
              <a:solidFill>
                <a:schemeClr val="tx1">
                  <a:lumMod val="75000"/>
                  <a:lumOff val="25000"/>
                </a:schemeClr>
              </a:solidFill>
              <a:cs typeface="+mn-ea"/>
              <a:sym typeface="+mn-lt"/>
            </a:endParaRPr>
          </a:p>
        </p:txBody>
      </p:sp>
      <p:sp>
        <p:nvSpPr>
          <p:cNvPr id="42" name="Shape 14534"/>
          <p:cNvSpPr/>
          <p:nvPr/>
        </p:nvSpPr>
        <p:spPr>
          <a:xfrm>
            <a:off x="1339909" y="3606380"/>
            <a:ext cx="472611" cy="150443"/>
          </a:xfrm>
          <a:prstGeom prst="roundRect">
            <a:avLst>
              <a:gd name="adj" fmla="val 16667"/>
            </a:avLst>
          </a:prstGeom>
          <a:solidFill>
            <a:schemeClr val="accent5"/>
          </a:solidFill>
          <a:ln w="6350" cap="flat">
            <a:solidFill>
              <a:schemeClr val="bg1">
                <a:lumMod val="75000"/>
              </a:schemeClr>
            </a:solidFill>
            <a:prstDash val="solid"/>
            <a:round/>
          </a:ln>
          <a:effectLst/>
        </p:spPr>
        <p:txBody>
          <a:bodyPr wrap="square" lIns="0" tIns="0" rIns="0" bIns="0" numCol="1" anchor="ctr">
            <a:noAutofit/>
          </a:bodyPr>
          <a:lstStyle/>
          <a:p>
            <a:pPr lvl="0" algn="ctr">
              <a:defRPr sz="1200">
                <a:solidFill>
                  <a:srgbClr val="F7AC12"/>
                </a:solidFill>
                <a:uFill>
                  <a:solidFill>
                    <a:srgbClr val="F7AC12"/>
                  </a:solidFill>
                </a:uFill>
                <a:latin typeface="Roboto condensed"/>
                <a:ea typeface="Roboto condensed"/>
                <a:cs typeface="Roboto condensed"/>
                <a:sym typeface="Roboto condensed"/>
              </a:defRPr>
            </a:pPr>
            <a:endParaRPr>
              <a:solidFill>
                <a:schemeClr val="tx1">
                  <a:lumMod val="75000"/>
                  <a:lumOff val="25000"/>
                </a:schemeClr>
              </a:solidFill>
              <a:cs typeface="+mn-ea"/>
              <a:sym typeface="+mn-lt"/>
            </a:endParaRPr>
          </a:p>
        </p:txBody>
      </p:sp>
      <p:sp>
        <p:nvSpPr>
          <p:cNvPr id="43" name="Shape 14536"/>
          <p:cNvSpPr/>
          <p:nvPr/>
        </p:nvSpPr>
        <p:spPr>
          <a:xfrm>
            <a:off x="3476144" y="3932711"/>
            <a:ext cx="472611" cy="150441"/>
          </a:xfrm>
          <a:prstGeom prst="roundRect">
            <a:avLst>
              <a:gd name="adj" fmla="val 16667"/>
            </a:avLst>
          </a:prstGeom>
          <a:noFill/>
          <a:ln w="6350" cap="flat">
            <a:solidFill>
              <a:schemeClr val="bg1">
                <a:lumMod val="75000"/>
              </a:schemeClr>
            </a:solidFill>
            <a:prstDash val="solid"/>
            <a:round/>
          </a:ln>
          <a:effectLst/>
        </p:spPr>
        <p:txBody>
          <a:bodyPr wrap="square" lIns="0" tIns="0" rIns="0" bIns="0" numCol="1" anchor="ctr">
            <a:noAutofit/>
          </a:bodyPr>
          <a:lstStyle/>
          <a:p>
            <a:pPr lvl="0" algn="ctr">
              <a:defRPr sz="1200">
                <a:solidFill>
                  <a:srgbClr val="F7AC12"/>
                </a:solidFill>
                <a:uFill>
                  <a:solidFill>
                    <a:srgbClr val="F7AC12"/>
                  </a:solidFill>
                </a:uFill>
                <a:latin typeface="Roboto condensed"/>
                <a:ea typeface="Roboto condensed"/>
                <a:cs typeface="Roboto condensed"/>
                <a:sym typeface="Roboto condensed"/>
              </a:defRPr>
            </a:pPr>
            <a:endParaRPr>
              <a:solidFill>
                <a:schemeClr val="tx1">
                  <a:lumMod val="75000"/>
                  <a:lumOff val="25000"/>
                </a:schemeClr>
              </a:solidFill>
              <a:cs typeface="+mn-ea"/>
              <a:sym typeface="+mn-lt"/>
            </a:endParaRPr>
          </a:p>
        </p:txBody>
      </p:sp>
      <p:sp>
        <p:nvSpPr>
          <p:cNvPr id="44" name="Shape 14537"/>
          <p:cNvSpPr/>
          <p:nvPr/>
        </p:nvSpPr>
        <p:spPr>
          <a:xfrm>
            <a:off x="2942085" y="3932711"/>
            <a:ext cx="472611" cy="150441"/>
          </a:xfrm>
          <a:prstGeom prst="roundRect">
            <a:avLst>
              <a:gd name="adj" fmla="val 16667"/>
            </a:avLst>
          </a:prstGeom>
          <a:solidFill>
            <a:schemeClr val="bg1">
              <a:lumMod val="75000"/>
            </a:schemeClr>
          </a:solidFill>
          <a:ln w="6350" cap="flat">
            <a:solidFill>
              <a:schemeClr val="bg1">
                <a:lumMod val="75000"/>
              </a:schemeClr>
            </a:solidFill>
            <a:prstDash val="solid"/>
            <a:round/>
          </a:ln>
          <a:effectLst/>
        </p:spPr>
        <p:txBody>
          <a:bodyPr wrap="square" lIns="0" tIns="0" rIns="0" bIns="0" numCol="1" anchor="ctr">
            <a:noAutofit/>
          </a:bodyPr>
          <a:lstStyle/>
          <a:p>
            <a:pPr lvl="0" algn="ctr">
              <a:defRPr sz="1200">
                <a:solidFill>
                  <a:srgbClr val="F7AC12"/>
                </a:solidFill>
                <a:uFill>
                  <a:solidFill>
                    <a:srgbClr val="F7AC12"/>
                  </a:solidFill>
                </a:uFill>
                <a:latin typeface="Roboto condensed"/>
                <a:ea typeface="Roboto condensed"/>
                <a:cs typeface="Roboto condensed"/>
                <a:sym typeface="Roboto condensed"/>
              </a:defRPr>
            </a:pPr>
            <a:endParaRPr>
              <a:solidFill>
                <a:schemeClr val="tx1">
                  <a:lumMod val="75000"/>
                  <a:lumOff val="25000"/>
                </a:schemeClr>
              </a:solidFill>
              <a:cs typeface="+mn-ea"/>
              <a:sym typeface="+mn-lt"/>
            </a:endParaRPr>
          </a:p>
        </p:txBody>
      </p:sp>
      <p:sp>
        <p:nvSpPr>
          <p:cNvPr id="45" name="Shape 14538"/>
          <p:cNvSpPr/>
          <p:nvPr/>
        </p:nvSpPr>
        <p:spPr>
          <a:xfrm>
            <a:off x="2408027" y="3932711"/>
            <a:ext cx="472611" cy="150441"/>
          </a:xfrm>
          <a:prstGeom prst="roundRect">
            <a:avLst>
              <a:gd name="adj" fmla="val 16667"/>
            </a:avLst>
          </a:prstGeom>
          <a:solidFill>
            <a:schemeClr val="bg1">
              <a:lumMod val="75000"/>
            </a:schemeClr>
          </a:solidFill>
          <a:ln w="6350" cap="flat">
            <a:solidFill>
              <a:schemeClr val="bg1">
                <a:lumMod val="75000"/>
              </a:schemeClr>
            </a:solidFill>
            <a:prstDash val="solid"/>
            <a:round/>
          </a:ln>
          <a:effectLst/>
        </p:spPr>
        <p:txBody>
          <a:bodyPr wrap="square" lIns="0" tIns="0" rIns="0" bIns="0" numCol="1" anchor="ctr">
            <a:noAutofit/>
          </a:bodyPr>
          <a:lstStyle/>
          <a:p>
            <a:pPr lvl="0" algn="ctr">
              <a:defRPr sz="1200">
                <a:solidFill>
                  <a:srgbClr val="F7AC12"/>
                </a:solidFill>
                <a:uFill>
                  <a:solidFill>
                    <a:srgbClr val="F7AC12"/>
                  </a:solidFill>
                </a:uFill>
                <a:latin typeface="Roboto condensed"/>
                <a:ea typeface="Roboto condensed"/>
                <a:cs typeface="Roboto condensed"/>
                <a:sym typeface="Roboto condensed"/>
              </a:defRPr>
            </a:pPr>
            <a:endParaRPr>
              <a:solidFill>
                <a:schemeClr val="tx1">
                  <a:lumMod val="75000"/>
                  <a:lumOff val="25000"/>
                </a:schemeClr>
              </a:solidFill>
              <a:cs typeface="+mn-ea"/>
              <a:sym typeface="+mn-lt"/>
            </a:endParaRPr>
          </a:p>
        </p:txBody>
      </p:sp>
      <p:sp>
        <p:nvSpPr>
          <p:cNvPr id="46" name="Shape 14539"/>
          <p:cNvSpPr/>
          <p:nvPr/>
        </p:nvSpPr>
        <p:spPr>
          <a:xfrm>
            <a:off x="1873967" y="3932712"/>
            <a:ext cx="472611" cy="150443"/>
          </a:xfrm>
          <a:prstGeom prst="roundRect">
            <a:avLst>
              <a:gd name="adj" fmla="val 16667"/>
            </a:avLst>
          </a:prstGeom>
          <a:solidFill>
            <a:schemeClr val="bg1">
              <a:lumMod val="75000"/>
            </a:schemeClr>
          </a:solidFill>
          <a:ln w="6350" cap="flat">
            <a:solidFill>
              <a:schemeClr val="bg1">
                <a:lumMod val="75000"/>
              </a:schemeClr>
            </a:solidFill>
            <a:prstDash val="solid"/>
            <a:round/>
          </a:ln>
          <a:effectLst/>
        </p:spPr>
        <p:txBody>
          <a:bodyPr wrap="square" lIns="0" tIns="0" rIns="0" bIns="0" numCol="1" anchor="ctr">
            <a:noAutofit/>
          </a:bodyPr>
          <a:lstStyle/>
          <a:p>
            <a:pPr lvl="0" algn="ctr">
              <a:defRPr sz="1200">
                <a:solidFill>
                  <a:srgbClr val="F7AC12"/>
                </a:solidFill>
                <a:uFill>
                  <a:solidFill>
                    <a:srgbClr val="F7AC12"/>
                  </a:solidFill>
                </a:uFill>
                <a:latin typeface="Roboto condensed"/>
                <a:ea typeface="Roboto condensed"/>
                <a:cs typeface="Roboto condensed"/>
                <a:sym typeface="Roboto condensed"/>
              </a:defRPr>
            </a:pPr>
            <a:endParaRPr>
              <a:solidFill>
                <a:schemeClr val="tx1">
                  <a:lumMod val="75000"/>
                  <a:lumOff val="25000"/>
                </a:schemeClr>
              </a:solidFill>
              <a:cs typeface="+mn-ea"/>
              <a:sym typeface="+mn-lt"/>
            </a:endParaRPr>
          </a:p>
        </p:txBody>
      </p:sp>
      <p:sp>
        <p:nvSpPr>
          <p:cNvPr id="47" name="Shape 14540"/>
          <p:cNvSpPr/>
          <p:nvPr/>
        </p:nvSpPr>
        <p:spPr>
          <a:xfrm>
            <a:off x="1339909" y="3932710"/>
            <a:ext cx="472611" cy="150443"/>
          </a:xfrm>
          <a:prstGeom prst="roundRect">
            <a:avLst>
              <a:gd name="adj" fmla="val 16667"/>
            </a:avLst>
          </a:prstGeom>
          <a:solidFill>
            <a:schemeClr val="bg1">
              <a:lumMod val="75000"/>
            </a:schemeClr>
          </a:solidFill>
          <a:ln w="6350" cap="flat">
            <a:solidFill>
              <a:schemeClr val="bg1">
                <a:lumMod val="75000"/>
              </a:schemeClr>
            </a:solidFill>
            <a:prstDash val="solid"/>
            <a:round/>
          </a:ln>
          <a:effectLst/>
        </p:spPr>
        <p:txBody>
          <a:bodyPr wrap="square" lIns="0" tIns="0" rIns="0" bIns="0" numCol="1" anchor="ctr">
            <a:noAutofit/>
          </a:bodyPr>
          <a:lstStyle/>
          <a:p>
            <a:pPr lvl="0" algn="ctr">
              <a:defRPr sz="1200">
                <a:solidFill>
                  <a:srgbClr val="F7AC12"/>
                </a:solidFill>
                <a:uFill>
                  <a:solidFill>
                    <a:srgbClr val="F7AC12"/>
                  </a:solidFill>
                </a:uFill>
                <a:latin typeface="Roboto condensed"/>
                <a:ea typeface="Roboto condensed"/>
                <a:cs typeface="Roboto condensed"/>
                <a:sym typeface="Roboto condensed"/>
              </a:defRPr>
            </a:pPr>
            <a:endParaRPr>
              <a:solidFill>
                <a:schemeClr val="tx1">
                  <a:lumMod val="75000"/>
                  <a:lumOff val="25000"/>
                </a:schemeClr>
              </a:solidFill>
              <a:cs typeface="+mn-ea"/>
              <a:sym typeface="+mn-lt"/>
            </a:endParaRPr>
          </a:p>
        </p:txBody>
      </p:sp>
      <p:sp>
        <p:nvSpPr>
          <p:cNvPr id="48" name="Shape 14542"/>
          <p:cNvSpPr/>
          <p:nvPr/>
        </p:nvSpPr>
        <p:spPr>
          <a:xfrm flipH="1">
            <a:off x="406401" y="2072501"/>
            <a:ext cx="3632199" cy="2"/>
          </a:xfrm>
          <a:prstGeom prst="line">
            <a:avLst/>
          </a:prstGeom>
          <a:ln w="3175">
            <a:solidFill>
              <a:schemeClr val="bg1">
                <a:lumMod val="65000"/>
              </a:schemeClr>
            </a:solidFill>
            <a:round/>
          </a:ln>
        </p:spPr>
        <p:txBody>
          <a:bodyPr lIns="0" tIns="0" rIns="0" bIns="0"/>
          <a:lstStyle/>
          <a:p>
            <a:pPr lvl="0">
              <a:defRPr sz="1200">
                <a:uFillTx/>
                <a:latin typeface="+mj-lt"/>
                <a:ea typeface="+mj-ea"/>
                <a:cs typeface="+mj-cs"/>
                <a:sym typeface="Helvetica"/>
              </a:defRPr>
            </a:pPr>
            <a:endParaRPr>
              <a:solidFill>
                <a:schemeClr val="tx1">
                  <a:lumMod val="75000"/>
                  <a:lumOff val="25000"/>
                </a:schemeClr>
              </a:solidFill>
              <a:cs typeface="+mn-ea"/>
              <a:sym typeface="+mn-lt"/>
            </a:endParaRPr>
          </a:p>
        </p:txBody>
      </p:sp>
      <p:sp>
        <p:nvSpPr>
          <p:cNvPr id="50" name="Shape 14544"/>
          <p:cNvSpPr/>
          <p:nvPr/>
        </p:nvSpPr>
        <p:spPr>
          <a:xfrm flipH="1">
            <a:off x="5273171" y="2216127"/>
            <a:ext cx="2521202" cy="1099501"/>
          </a:xfrm>
          <a:prstGeom prst="line">
            <a:avLst/>
          </a:prstGeom>
          <a:ln w="25400">
            <a:solidFill>
              <a:schemeClr val="bg1">
                <a:lumMod val="65000"/>
              </a:schemeClr>
            </a:solidFill>
            <a:round/>
          </a:ln>
        </p:spPr>
        <p:txBody>
          <a:bodyPr lIns="0" tIns="0" rIns="0" bIns="0"/>
          <a:lstStyle/>
          <a:p>
            <a:pPr lvl="0">
              <a:defRPr sz="1200">
                <a:uFillTx/>
                <a:latin typeface="+mj-lt"/>
                <a:ea typeface="+mj-ea"/>
                <a:cs typeface="+mj-cs"/>
                <a:sym typeface="Helvetica"/>
              </a:defRPr>
            </a:pPr>
            <a:endParaRPr>
              <a:cs typeface="+mn-ea"/>
              <a:sym typeface="+mn-lt"/>
            </a:endParaRPr>
          </a:p>
        </p:txBody>
      </p:sp>
      <p:sp>
        <p:nvSpPr>
          <p:cNvPr id="51" name="Shape 14545"/>
          <p:cNvSpPr/>
          <p:nvPr/>
        </p:nvSpPr>
        <p:spPr>
          <a:xfrm>
            <a:off x="5273171" y="2216127"/>
            <a:ext cx="2521202" cy="1099501"/>
          </a:xfrm>
          <a:prstGeom prst="line">
            <a:avLst/>
          </a:prstGeom>
          <a:ln w="25400">
            <a:solidFill>
              <a:schemeClr val="bg1">
                <a:lumMod val="65000"/>
              </a:schemeClr>
            </a:solidFill>
            <a:round/>
          </a:ln>
        </p:spPr>
        <p:txBody>
          <a:bodyPr lIns="0" tIns="0" rIns="0" bIns="0"/>
          <a:lstStyle/>
          <a:p>
            <a:pPr lvl="0">
              <a:defRPr sz="1200">
                <a:uFillTx/>
                <a:latin typeface="+mj-lt"/>
                <a:ea typeface="+mj-ea"/>
                <a:cs typeface="+mj-cs"/>
                <a:sym typeface="Helvetica"/>
              </a:defRPr>
            </a:pPr>
            <a:endParaRPr>
              <a:cs typeface="+mn-ea"/>
              <a:sym typeface="+mn-lt"/>
            </a:endParaRPr>
          </a:p>
        </p:txBody>
      </p:sp>
      <p:sp>
        <p:nvSpPr>
          <p:cNvPr id="63" name="Shape 14561"/>
          <p:cNvSpPr/>
          <p:nvPr/>
        </p:nvSpPr>
        <p:spPr>
          <a:xfrm>
            <a:off x="4893299" y="2959020"/>
            <a:ext cx="760416" cy="760416"/>
          </a:xfrm>
          <a:custGeom>
            <a:avLst/>
            <a:gdLst/>
            <a:ahLst/>
            <a:cxnLst>
              <a:cxn ang="0">
                <a:pos x="wd2" y="hd2"/>
              </a:cxn>
              <a:cxn ang="5400000">
                <a:pos x="wd2" y="hd2"/>
              </a:cxn>
              <a:cxn ang="10800000">
                <a:pos x="wd2" y="hd2"/>
              </a:cxn>
              <a:cxn ang="16200000">
                <a:pos x="wd2" y="hd2"/>
              </a:cxn>
            </a:cxnLst>
            <a:rect l="0" t="0" r="r" b="b"/>
            <a:pathLst>
              <a:path w="21600" h="21600" extrusionOk="0">
                <a:moveTo>
                  <a:pt x="0" y="10796"/>
                </a:moveTo>
                <a:cubicBezTo>
                  <a:pt x="0" y="4832"/>
                  <a:pt x="4832" y="0"/>
                  <a:pt x="10800" y="0"/>
                </a:cubicBezTo>
                <a:cubicBezTo>
                  <a:pt x="16764" y="0"/>
                  <a:pt x="21600" y="4832"/>
                  <a:pt x="21600" y="10796"/>
                </a:cubicBezTo>
                <a:cubicBezTo>
                  <a:pt x="21600" y="16764"/>
                  <a:pt x="16764" y="21600"/>
                  <a:pt x="10800" y="21600"/>
                </a:cubicBezTo>
                <a:cubicBezTo>
                  <a:pt x="4832" y="21600"/>
                  <a:pt x="0" y="16764"/>
                  <a:pt x="0" y="10796"/>
                </a:cubicBezTo>
                <a:close/>
              </a:path>
            </a:pathLst>
          </a:custGeom>
          <a:solidFill>
            <a:schemeClr val="accent5"/>
          </a:solidFill>
          <a:ln w="12700" cap="flat">
            <a:noFill/>
            <a:miter lim="400000"/>
          </a:ln>
          <a:effectLst/>
        </p:spPr>
        <p:txBody>
          <a:bodyPr wrap="square" lIns="0" tIns="0" rIns="0" bIns="0" numCol="1" anchor="t">
            <a:noAutofit/>
          </a:bodyPr>
          <a:lstStyle/>
          <a:p>
            <a:pPr lvl="0">
              <a:defRPr>
                <a:solidFill>
                  <a:srgbClr val="FFFFFF"/>
                </a:solidFill>
                <a:uFill>
                  <a:solidFill>
                    <a:srgbClr val="FFFFFF"/>
                  </a:solidFill>
                </a:uFill>
                <a:latin typeface="Lato Light"/>
                <a:ea typeface="Lato Light"/>
                <a:cs typeface="Lato Light"/>
                <a:sym typeface="Lato Light"/>
              </a:defRPr>
            </a:pPr>
            <a:endParaRPr>
              <a:cs typeface="+mn-ea"/>
              <a:sym typeface="+mn-lt"/>
            </a:endParaRPr>
          </a:p>
        </p:txBody>
      </p:sp>
      <p:sp>
        <p:nvSpPr>
          <p:cNvPr id="49" name="Shape 14543"/>
          <p:cNvSpPr/>
          <p:nvPr/>
        </p:nvSpPr>
        <p:spPr>
          <a:xfrm>
            <a:off x="6520484" y="1989749"/>
            <a:ext cx="1" cy="1567306"/>
          </a:xfrm>
          <a:prstGeom prst="line">
            <a:avLst/>
          </a:prstGeom>
          <a:ln w="25400">
            <a:solidFill>
              <a:schemeClr val="bg1">
                <a:lumMod val="65000"/>
              </a:schemeClr>
            </a:solidFill>
            <a:round/>
          </a:ln>
        </p:spPr>
        <p:txBody>
          <a:bodyPr lIns="0" tIns="0" rIns="0" bIns="0"/>
          <a:lstStyle/>
          <a:p>
            <a:pPr lvl="0">
              <a:defRPr sz="1200">
                <a:uFillTx/>
                <a:latin typeface="+mj-lt"/>
                <a:ea typeface="+mj-ea"/>
                <a:cs typeface="+mj-cs"/>
                <a:sym typeface="Helvetica"/>
              </a:defRPr>
            </a:pPr>
            <a:endParaRPr>
              <a:solidFill>
                <a:schemeClr val="bg1"/>
              </a:solidFill>
              <a:cs typeface="+mn-ea"/>
              <a:sym typeface="+mn-lt"/>
            </a:endParaRPr>
          </a:p>
        </p:txBody>
      </p:sp>
      <p:grpSp>
        <p:nvGrpSpPr>
          <p:cNvPr id="3" name="组合 2"/>
          <p:cNvGrpSpPr/>
          <p:nvPr/>
        </p:nvGrpSpPr>
        <p:grpSpPr>
          <a:xfrm>
            <a:off x="5970734" y="2223652"/>
            <a:ext cx="1099501" cy="1099501"/>
            <a:chOff x="5970734" y="2223652"/>
            <a:chExt cx="1099501" cy="1099501"/>
          </a:xfrm>
        </p:grpSpPr>
        <p:sp>
          <p:nvSpPr>
            <p:cNvPr id="56" name="Shape 14551"/>
            <p:cNvSpPr/>
            <p:nvPr/>
          </p:nvSpPr>
          <p:spPr>
            <a:xfrm>
              <a:off x="5970734" y="2223652"/>
              <a:ext cx="1099501" cy="1099501"/>
            </a:xfrm>
            <a:prstGeom prst="star8">
              <a:avLst/>
            </a:prstGeom>
            <a:solidFill>
              <a:schemeClr val="bg1">
                <a:lumMod val="50000"/>
              </a:schemeClr>
            </a:solidFill>
            <a:ln w="12700">
              <a:miter lim="400000"/>
            </a:ln>
          </p:spPr>
          <p:txBody>
            <a:bodyPr lIns="0" tIns="0" rIns="0" bIns="0"/>
            <a:lstStyle/>
            <a:p>
              <a:pPr lvl="0">
                <a:defRPr>
                  <a:solidFill>
                    <a:srgbClr val="FFFFFF"/>
                  </a:solidFill>
                  <a:uFill>
                    <a:solidFill>
                      <a:srgbClr val="FFFFFF"/>
                    </a:solidFill>
                  </a:uFill>
                  <a:latin typeface="Lato Light"/>
                  <a:ea typeface="Lato Light"/>
                  <a:cs typeface="Lato Light"/>
                  <a:sym typeface="Lato Light"/>
                </a:defRPr>
              </a:pPr>
              <a:endParaRPr>
                <a:solidFill>
                  <a:schemeClr val="bg1"/>
                </a:solidFill>
                <a:cs typeface="+mn-ea"/>
                <a:sym typeface="+mn-lt"/>
              </a:endParaRPr>
            </a:p>
          </p:txBody>
        </p:sp>
        <p:sp>
          <p:nvSpPr>
            <p:cNvPr id="65" name="Shape 14564"/>
            <p:cNvSpPr/>
            <p:nvPr/>
          </p:nvSpPr>
          <p:spPr>
            <a:xfrm>
              <a:off x="6015692" y="2532173"/>
              <a:ext cx="988358" cy="523220"/>
            </a:xfrm>
            <a:prstGeom prst="rect">
              <a:avLst/>
            </a:prstGeom>
            <a:ln w="12700">
              <a:miter lim="400000"/>
            </a:ln>
          </p:spPr>
          <p:txBody>
            <a:bodyPr lIns="45719" rIns="45719">
              <a:spAutoFit/>
            </a:bodyPr>
            <a:lstStyle/>
            <a:p>
              <a:pPr lvl="0" algn="ctr">
                <a:defRPr>
                  <a:uFillTx/>
                </a:defRPr>
              </a:pPr>
              <a:r>
                <a:rPr lang="zh-CN" altLang="en-US" sz="1400" dirty="0">
                  <a:solidFill>
                    <a:schemeClr val="bg1"/>
                  </a:solidFill>
                  <a:uFill>
                    <a:solidFill>
                      <a:srgbClr val="FFFFFF"/>
                    </a:solidFill>
                  </a:uFill>
                  <a:cs typeface="+mn-ea"/>
                  <a:sym typeface="+mn-lt"/>
                </a:rPr>
                <a:t>图表</a:t>
              </a:r>
              <a:endParaRPr lang="en-US" altLang="zh-CN" sz="1400" dirty="0">
                <a:solidFill>
                  <a:schemeClr val="bg1"/>
                </a:solidFill>
                <a:uFill>
                  <a:solidFill>
                    <a:srgbClr val="FFFFFF"/>
                  </a:solidFill>
                </a:uFill>
                <a:cs typeface="+mn-ea"/>
                <a:sym typeface="+mn-lt"/>
              </a:endParaRPr>
            </a:p>
            <a:p>
              <a:pPr lvl="0" algn="ctr">
                <a:defRPr>
                  <a:uFillTx/>
                </a:defRPr>
              </a:pPr>
              <a:r>
                <a:rPr lang="zh-CN" altLang="en-US" sz="1400" dirty="0">
                  <a:solidFill>
                    <a:schemeClr val="bg1"/>
                  </a:solidFill>
                  <a:uFill>
                    <a:solidFill>
                      <a:srgbClr val="FFFFFF"/>
                    </a:solidFill>
                  </a:uFill>
                  <a:cs typeface="+mn-ea"/>
                  <a:sym typeface="+mn-lt"/>
                </a:rPr>
                <a:t>标题</a:t>
              </a:r>
              <a:endParaRPr sz="1400" dirty="0">
                <a:solidFill>
                  <a:schemeClr val="bg1"/>
                </a:solidFill>
                <a:uFill>
                  <a:solidFill>
                    <a:srgbClr val="FFFFFF"/>
                  </a:solidFill>
                </a:uFill>
                <a:cs typeface="+mn-ea"/>
                <a:sym typeface="+mn-lt"/>
              </a:endParaRPr>
            </a:p>
          </p:txBody>
        </p:sp>
      </p:grpSp>
      <p:sp>
        <p:nvSpPr>
          <p:cNvPr id="66" name="矩形 1"/>
          <p:cNvSpPr>
            <a:spLocks noChangeArrowheads="1"/>
          </p:cNvSpPr>
          <p:nvPr/>
        </p:nvSpPr>
        <p:spPr bwMode="auto">
          <a:xfrm>
            <a:off x="0" y="4969708"/>
            <a:ext cx="9144000" cy="173791"/>
          </a:xfrm>
          <a:prstGeom prst="rect">
            <a:avLst/>
          </a:prstGeom>
          <a:solidFill>
            <a:schemeClr val="accent1"/>
          </a:solidFill>
          <a:ln>
            <a:noFill/>
          </a:ln>
        </p:spPr>
        <p:txBody>
          <a:bodyPr lIns="68571" tIns="34285" rIns="68571" bIns="34285" anchor="ctr"/>
          <a:lstStyle/>
          <a:p>
            <a:pPr algn="ctr"/>
            <a:endParaRPr lang="zh-CN" altLang="en-US">
              <a:solidFill>
                <a:srgbClr val="FFFFFF"/>
              </a:solidFill>
              <a:cs typeface="+mn-ea"/>
              <a:sym typeface="+mn-lt"/>
            </a:endParaRPr>
          </a:p>
        </p:txBody>
      </p:sp>
      <p:grpSp>
        <p:nvGrpSpPr>
          <p:cNvPr id="53" name="组合 52"/>
          <p:cNvGrpSpPr/>
          <p:nvPr/>
        </p:nvGrpSpPr>
        <p:grpSpPr>
          <a:xfrm>
            <a:off x="7388851" y="1828719"/>
            <a:ext cx="760415" cy="760415"/>
            <a:chOff x="7388851" y="1828719"/>
            <a:chExt cx="760415" cy="760415"/>
          </a:xfrm>
        </p:grpSpPr>
        <p:sp>
          <p:nvSpPr>
            <p:cNvPr id="59" name="Shape 14555"/>
            <p:cNvSpPr/>
            <p:nvPr/>
          </p:nvSpPr>
          <p:spPr>
            <a:xfrm>
              <a:off x="7388851" y="1828719"/>
              <a:ext cx="760415" cy="760415"/>
            </a:xfrm>
            <a:custGeom>
              <a:avLst/>
              <a:gdLst/>
              <a:ahLst/>
              <a:cxnLst>
                <a:cxn ang="0">
                  <a:pos x="wd2" y="hd2"/>
                </a:cxn>
                <a:cxn ang="5400000">
                  <a:pos x="wd2" y="hd2"/>
                </a:cxn>
                <a:cxn ang="10800000">
                  <a:pos x="wd2" y="hd2"/>
                </a:cxn>
                <a:cxn ang="16200000">
                  <a:pos x="wd2" y="hd2"/>
                </a:cxn>
              </a:cxnLst>
              <a:rect l="0" t="0" r="r" b="b"/>
              <a:pathLst>
                <a:path w="21600" h="21600" extrusionOk="0">
                  <a:moveTo>
                    <a:pt x="10798" y="0"/>
                  </a:moveTo>
                  <a:cubicBezTo>
                    <a:pt x="4833" y="0"/>
                    <a:pt x="0" y="4833"/>
                    <a:pt x="0" y="10798"/>
                  </a:cubicBezTo>
                  <a:cubicBezTo>
                    <a:pt x="0" y="16764"/>
                    <a:pt x="4833" y="21600"/>
                    <a:pt x="10798" y="21600"/>
                  </a:cubicBezTo>
                  <a:cubicBezTo>
                    <a:pt x="16764" y="21600"/>
                    <a:pt x="21600" y="16764"/>
                    <a:pt x="21600" y="10798"/>
                  </a:cubicBezTo>
                  <a:cubicBezTo>
                    <a:pt x="21600" y="4833"/>
                    <a:pt x="16764" y="0"/>
                    <a:pt x="10798" y="0"/>
                  </a:cubicBezTo>
                  <a:close/>
                </a:path>
              </a:pathLst>
            </a:custGeom>
            <a:solidFill>
              <a:schemeClr val="accent2"/>
            </a:solidFill>
            <a:ln w="12700" cap="flat">
              <a:noFill/>
              <a:miter lim="400000"/>
            </a:ln>
            <a:effectLst/>
          </p:spPr>
          <p:txBody>
            <a:bodyPr wrap="square" lIns="0" tIns="0" rIns="0" bIns="0" numCol="1" anchor="t">
              <a:noAutofit/>
            </a:bodyPr>
            <a:lstStyle/>
            <a:p>
              <a:pPr lvl="0">
                <a:defRPr>
                  <a:solidFill>
                    <a:srgbClr val="FFFFFF"/>
                  </a:solidFill>
                  <a:uFill>
                    <a:solidFill>
                      <a:srgbClr val="FFFFFF"/>
                    </a:solidFill>
                  </a:uFill>
                  <a:latin typeface="Lato Light"/>
                  <a:ea typeface="Lato Light"/>
                  <a:cs typeface="Lato Light"/>
                  <a:sym typeface="Lato Light"/>
                </a:defRPr>
              </a:pPr>
              <a:endParaRPr>
                <a:cs typeface="+mn-ea"/>
                <a:sym typeface="+mn-lt"/>
              </a:endParaRPr>
            </a:p>
          </p:txBody>
        </p:sp>
        <p:sp>
          <p:nvSpPr>
            <p:cNvPr id="67" name="Freeform 9"/>
            <p:cNvSpPr/>
            <p:nvPr/>
          </p:nvSpPr>
          <p:spPr bwMode="auto">
            <a:xfrm>
              <a:off x="7553866" y="1973834"/>
              <a:ext cx="481013" cy="484585"/>
            </a:xfrm>
            <a:custGeom>
              <a:avLst/>
              <a:gdLst>
                <a:gd name="T0" fmla="*/ 61 w 171"/>
                <a:gd name="T1" fmla="*/ 118 h 172"/>
                <a:gd name="T2" fmla="*/ 51 w 171"/>
                <a:gd name="T3" fmla="*/ 99 h 172"/>
                <a:gd name="T4" fmla="*/ 65 w 171"/>
                <a:gd name="T5" fmla="*/ 78 h 172"/>
                <a:gd name="T6" fmla="*/ 71 w 171"/>
                <a:gd name="T7" fmla="*/ 49 h 172"/>
                <a:gd name="T8" fmla="*/ 99 w 171"/>
                <a:gd name="T9" fmla="*/ 61 h 172"/>
                <a:gd name="T10" fmla="*/ 120 w 171"/>
                <a:gd name="T11" fmla="*/ 70 h 172"/>
                <a:gd name="T12" fmla="*/ 106 w 171"/>
                <a:gd name="T13" fmla="*/ 107 h 172"/>
                <a:gd name="T14" fmla="*/ 114 w 171"/>
                <a:gd name="T15" fmla="*/ 91 h 172"/>
                <a:gd name="T16" fmla="*/ 105 w 171"/>
                <a:gd name="T17" fmla="*/ 77 h 172"/>
                <a:gd name="T18" fmla="*/ 81 w 171"/>
                <a:gd name="T19" fmla="*/ 58 h 172"/>
                <a:gd name="T20" fmla="*/ 74 w 171"/>
                <a:gd name="T21" fmla="*/ 69 h 172"/>
                <a:gd name="T22" fmla="*/ 63 w 171"/>
                <a:gd name="T23" fmla="*/ 98 h 172"/>
                <a:gd name="T24" fmla="*/ 60 w 171"/>
                <a:gd name="T25" fmla="*/ 106 h 172"/>
                <a:gd name="T26" fmla="*/ 78 w 171"/>
                <a:gd name="T27" fmla="*/ 109 h 172"/>
                <a:gd name="T28" fmla="*/ 98 w 171"/>
                <a:gd name="T29" fmla="*/ 125 h 172"/>
                <a:gd name="T30" fmla="*/ 126 w 171"/>
                <a:gd name="T31" fmla="*/ 131 h 172"/>
                <a:gd name="T32" fmla="*/ 153 w 171"/>
                <a:gd name="T33" fmla="*/ 115 h 172"/>
                <a:gd name="T34" fmla="*/ 150 w 171"/>
                <a:gd name="T35" fmla="*/ 92 h 172"/>
                <a:gd name="T36" fmla="*/ 140 w 171"/>
                <a:gd name="T37" fmla="*/ 73 h 172"/>
                <a:gd name="T38" fmla="*/ 143 w 171"/>
                <a:gd name="T39" fmla="*/ 28 h 172"/>
                <a:gd name="T40" fmla="*/ 101 w 171"/>
                <a:gd name="T41" fmla="*/ 38 h 172"/>
                <a:gd name="T42" fmla="*/ 80 w 171"/>
                <a:gd name="T43" fmla="*/ 23 h 172"/>
                <a:gd name="T44" fmla="*/ 51 w 171"/>
                <a:gd name="T45" fmla="*/ 51 h 172"/>
                <a:gd name="T46" fmla="*/ 35 w 171"/>
                <a:gd name="T47" fmla="*/ 70 h 172"/>
                <a:gd name="T48" fmla="*/ 16 w 171"/>
                <a:gd name="T49" fmla="*/ 94 h 172"/>
                <a:gd name="T50" fmla="*/ 35 w 171"/>
                <a:gd name="T51" fmla="*/ 131 h 172"/>
                <a:gd name="T52" fmla="*/ 42 w 171"/>
                <a:gd name="T53" fmla="*/ 154 h 172"/>
                <a:gd name="T54" fmla="*/ 76 w 171"/>
                <a:gd name="T55" fmla="*/ 148 h 172"/>
                <a:gd name="T56" fmla="*/ 91 w 171"/>
                <a:gd name="T57" fmla="*/ 171 h 172"/>
                <a:gd name="T58" fmla="*/ 75 w 171"/>
                <a:gd name="T59" fmla="*/ 158 h 172"/>
                <a:gd name="T60" fmla="*/ 43 w 171"/>
                <a:gd name="T61" fmla="*/ 164 h 172"/>
                <a:gd name="T62" fmla="*/ 26 w 171"/>
                <a:gd name="T63" fmla="*/ 125 h 172"/>
                <a:gd name="T64" fmla="*/ 0 w 171"/>
                <a:gd name="T65" fmla="*/ 85 h 172"/>
                <a:gd name="T66" fmla="*/ 37 w 171"/>
                <a:gd name="T67" fmla="*/ 59 h 172"/>
                <a:gd name="T68" fmla="*/ 50 w 171"/>
                <a:gd name="T69" fmla="*/ 3 h 172"/>
                <a:gd name="T70" fmla="*/ 91 w 171"/>
                <a:gd name="T71" fmla="*/ 20 h 172"/>
                <a:gd name="T72" fmla="*/ 108 w 171"/>
                <a:gd name="T73" fmla="*/ 26 h 172"/>
                <a:gd name="T74" fmla="*/ 158 w 171"/>
                <a:gd name="T75" fmla="*/ 35 h 172"/>
                <a:gd name="T76" fmla="*/ 150 w 171"/>
                <a:gd name="T77" fmla="*/ 79 h 172"/>
                <a:gd name="T78" fmla="*/ 169 w 171"/>
                <a:gd name="T79" fmla="*/ 102 h 172"/>
                <a:gd name="T80" fmla="*/ 142 w 171"/>
                <a:gd name="T81" fmla="*/ 127 h 172"/>
                <a:gd name="T82" fmla="*/ 127 w 171"/>
                <a:gd name="T83" fmla="*/ 145 h 172"/>
                <a:gd name="T84" fmla="*/ 87 w 171"/>
                <a:gd name="T85" fmla="*/ 124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1" h="172">
                  <a:moveTo>
                    <a:pt x="79" y="119"/>
                  </a:moveTo>
                  <a:cubicBezTo>
                    <a:pt x="76" y="119"/>
                    <a:pt x="74" y="119"/>
                    <a:pt x="72" y="120"/>
                  </a:cubicBezTo>
                  <a:cubicBezTo>
                    <a:pt x="68" y="120"/>
                    <a:pt x="64" y="119"/>
                    <a:pt x="61" y="118"/>
                  </a:cubicBezTo>
                  <a:cubicBezTo>
                    <a:pt x="57" y="117"/>
                    <a:pt x="53" y="115"/>
                    <a:pt x="51" y="111"/>
                  </a:cubicBezTo>
                  <a:cubicBezTo>
                    <a:pt x="50" y="109"/>
                    <a:pt x="50" y="108"/>
                    <a:pt x="49" y="105"/>
                  </a:cubicBezTo>
                  <a:cubicBezTo>
                    <a:pt x="49" y="103"/>
                    <a:pt x="50" y="101"/>
                    <a:pt x="51" y="99"/>
                  </a:cubicBezTo>
                  <a:cubicBezTo>
                    <a:pt x="52" y="97"/>
                    <a:pt x="53" y="94"/>
                    <a:pt x="56" y="91"/>
                  </a:cubicBezTo>
                  <a:cubicBezTo>
                    <a:pt x="58" y="89"/>
                    <a:pt x="61" y="86"/>
                    <a:pt x="64" y="83"/>
                  </a:cubicBezTo>
                  <a:cubicBezTo>
                    <a:pt x="65" y="82"/>
                    <a:pt x="65" y="80"/>
                    <a:pt x="65" y="78"/>
                  </a:cubicBezTo>
                  <a:cubicBezTo>
                    <a:pt x="65" y="75"/>
                    <a:pt x="64" y="73"/>
                    <a:pt x="64" y="70"/>
                  </a:cubicBezTo>
                  <a:cubicBezTo>
                    <a:pt x="63" y="66"/>
                    <a:pt x="63" y="63"/>
                    <a:pt x="64" y="59"/>
                  </a:cubicBezTo>
                  <a:cubicBezTo>
                    <a:pt x="65" y="55"/>
                    <a:pt x="67" y="51"/>
                    <a:pt x="71" y="49"/>
                  </a:cubicBezTo>
                  <a:cubicBezTo>
                    <a:pt x="76" y="46"/>
                    <a:pt x="81" y="47"/>
                    <a:pt x="86" y="49"/>
                  </a:cubicBezTo>
                  <a:cubicBezTo>
                    <a:pt x="89" y="51"/>
                    <a:pt x="93" y="54"/>
                    <a:pt x="96" y="57"/>
                  </a:cubicBezTo>
                  <a:cubicBezTo>
                    <a:pt x="97" y="58"/>
                    <a:pt x="98" y="60"/>
                    <a:pt x="99" y="61"/>
                  </a:cubicBezTo>
                  <a:cubicBezTo>
                    <a:pt x="102" y="64"/>
                    <a:pt x="104" y="67"/>
                    <a:pt x="105" y="67"/>
                  </a:cubicBezTo>
                  <a:cubicBezTo>
                    <a:pt x="106" y="67"/>
                    <a:pt x="108" y="67"/>
                    <a:pt x="109" y="67"/>
                  </a:cubicBezTo>
                  <a:cubicBezTo>
                    <a:pt x="114" y="68"/>
                    <a:pt x="117" y="69"/>
                    <a:pt x="120" y="70"/>
                  </a:cubicBezTo>
                  <a:cubicBezTo>
                    <a:pt x="127" y="74"/>
                    <a:pt x="130" y="81"/>
                    <a:pt x="128" y="88"/>
                  </a:cubicBezTo>
                  <a:cubicBezTo>
                    <a:pt x="127" y="91"/>
                    <a:pt x="124" y="95"/>
                    <a:pt x="121" y="98"/>
                  </a:cubicBezTo>
                  <a:cubicBezTo>
                    <a:pt x="118" y="101"/>
                    <a:pt x="112" y="105"/>
                    <a:pt x="106" y="107"/>
                  </a:cubicBezTo>
                  <a:cubicBezTo>
                    <a:pt x="103" y="108"/>
                    <a:pt x="100" y="106"/>
                    <a:pt x="100" y="104"/>
                  </a:cubicBezTo>
                  <a:cubicBezTo>
                    <a:pt x="99" y="101"/>
                    <a:pt x="100" y="98"/>
                    <a:pt x="103" y="97"/>
                  </a:cubicBezTo>
                  <a:cubicBezTo>
                    <a:pt x="108" y="96"/>
                    <a:pt x="112" y="93"/>
                    <a:pt x="114" y="91"/>
                  </a:cubicBezTo>
                  <a:cubicBezTo>
                    <a:pt x="119" y="86"/>
                    <a:pt x="121" y="81"/>
                    <a:pt x="114" y="78"/>
                  </a:cubicBezTo>
                  <a:cubicBezTo>
                    <a:pt x="112" y="78"/>
                    <a:pt x="110" y="77"/>
                    <a:pt x="108" y="77"/>
                  </a:cubicBezTo>
                  <a:cubicBezTo>
                    <a:pt x="107" y="77"/>
                    <a:pt x="106" y="77"/>
                    <a:pt x="105" y="77"/>
                  </a:cubicBezTo>
                  <a:cubicBezTo>
                    <a:pt x="100" y="77"/>
                    <a:pt x="96" y="73"/>
                    <a:pt x="92" y="68"/>
                  </a:cubicBezTo>
                  <a:cubicBezTo>
                    <a:pt x="91" y="66"/>
                    <a:pt x="89" y="65"/>
                    <a:pt x="88" y="63"/>
                  </a:cubicBezTo>
                  <a:cubicBezTo>
                    <a:pt x="86" y="61"/>
                    <a:pt x="84" y="59"/>
                    <a:pt x="81" y="58"/>
                  </a:cubicBezTo>
                  <a:cubicBezTo>
                    <a:pt x="80" y="57"/>
                    <a:pt x="78" y="57"/>
                    <a:pt x="76" y="58"/>
                  </a:cubicBezTo>
                  <a:cubicBezTo>
                    <a:pt x="74" y="58"/>
                    <a:pt x="74" y="60"/>
                    <a:pt x="74" y="61"/>
                  </a:cubicBezTo>
                  <a:cubicBezTo>
                    <a:pt x="73" y="63"/>
                    <a:pt x="73" y="66"/>
                    <a:pt x="74" y="69"/>
                  </a:cubicBezTo>
                  <a:cubicBezTo>
                    <a:pt x="74" y="72"/>
                    <a:pt x="75" y="75"/>
                    <a:pt x="75" y="78"/>
                  </a:cubicBezTo>
                  <a:cubicBezTo>
                    <a:pt x="75" y="83"/>
                    <a:pt x="74" y="87"/>
                    <a:pt x="71" y="90"/>
                  </a:cubicBezTo>
                  <a:cubicBezTo>
                    <a:pt x="68" y="93"/>
                    <a:pt x="65" y="96"/>
                    <a:pt x="63" y="98"/>
                  </a:cubicBezTo>
                  <a:cubicBezTo>
                    <a:pt x="62" y="100"/>
                    <a:pt x="61" y="101"/>
                    <a:pt x="60" y="103"/>
                  </a:cubicBezTo>
                  <a:cubicBezTo>
                    <a:pt x="60" y="104"/>
                    <a:pt x="59" y="104"/>
                    <a:pt x="59" y="105"/>
                  </a:cubicBezTo>
                  <a:cubicBezTo>
                    <a:pt x="59" y="105"/>
                    <a:pt x="60" y="106"/>
                    <a:pt x="60" y="106"/>
                  </a:cubicBezTo>
                  <a:cubicBezTo>
                    <a:pt x="61" y="107"/>
                    <a:pt x="62" y="108"/>
                    <a:pt x="64" y="109"/>
                  </a:cubicBezTo>
                  <a:cubicBezTo>
                    <a:pt x="66" y="109"/>
                    <a:pt x="69" y="110"/>
                    <a:pt x="72" y="110"/>
                  </a:cubicBezTo>
                  <a:cubicBezTo>
                    <a:pt x="74" y="110"/>
                    <a:pt x="76" y="109"/>
                    <a:pt x="78" y="109"/>
                  </a:cubicBezTo>
                  <a:cubicBezTo>
                    <a:pt x="83" y="109"/>
                    <a:pt x="87" y="109"/>
                    <a:pt x="90" y="110"/>
                  </a:cubicBezTo>
                  <a:cubicBezTo>
                    <a:pt x="92" y="111"/>
                    <a:pt x="93" y="112"/>
                    <a:pt x="94" y="114"/>
                  </a:cubicBezTo>
                  <a:cubicBezTo>
                    <a:pt x="96" y="116"/>
                    <a:pt x="97" y="123"/>
                    <a:pt x="98" y="125"/>
                  </a:cubicBezTo>
                  <a:cubicBezTo>
                    <a:pt x="99" y="130"/>
                    <a:pt x="101" y="133"/>
                    <a:pt x="103" y="135"/>
                  </a:cubicBezTo>
                  <a:cubicBezTo>
                    <a:pt x="107" y="142"/>
                    <a:pt x="114" y="143"/>
                    <a:pt x="121" y="138"/>
                  </a:cubicBezTo>
                  <a:cubicBezTo>
                    <a:pt x="123" y="136"/>
                    <a:pt x="124" y="133"/>
                    <a:pt x="126" y="131"/>
                  </a:cubicBezTo>
                  <a:cubicBezTo>
                    <a:pt x="126" y="130"/>
                    <a:pt x="127" y="130"/>
                    <a:pt x="127" y="129"/>
                  </a:cubicBezTo>
                  <a:cubicBezTo>
                    <a:pt x="131" y="123"/>
                    <a:pt x="134" y="118"/>
                    <a:pt x="141" y="118"/>
                  </a:cubicBezTo>
                  <a:cubicBezTo>
                    <a:pt x="145" y="117"/>
                    <a:pt x="149" y="116"/>
                    <a:pt x="153" y="115"/>
                  </a:cubicBezTo>
                  <a:cubicBezTo>
                    <a:pt x="155" y="114"/>
                    <a:pt x="157" y="113"/>
                    <a:pt x="159" y="111"/>
                  </a:cubicBezTo>
                  <a:cubicBezTo>
                    <a:pt x="160" y="110"/>
                    <a:pt x="160" y="108"/>
                    <a:pt x="159" y="105"/>
                  </a:cubicBezTo>
                  <a:cubicBezTo>
                    <a:pt x="158" y="101"/>
                    <a:pt x="155" y="97"/>
                    <a:pt x="150" y="92"/>
                  </a:cubicBezTo>
                  <a:cubicBezTo>
                    <a:pt x="150" y="92"/>
                    <a:pt x="149" y="91"/>
                    <a:pt x="148" y="90"/>
                  </a:cubicBezTo>
                  <a:cubicBezTo>
                    <a:pt x="145" y="88"/>
                    <a:pt x="143" y="86"/>
                    <a:pt x="141" y="83"/>
                  </a:cubicBezTo>
                  <a:cubicBezTo>
                    <a:pt x="140" y="80"/>
                    <a:pt x="140" y="77"/>
                    <a:pt x="140" y="73"/>
                  </a:cubicBezTo>
                  <a:cubicBezTo>
                    <a:pt x="140" y="70"/>
                    <a:pt x="142" y="65"/>
                    <a:pt x="143" y="60"/>
                  </a:cubicBezTo>
                  <a:cubicBezTo>
                    <a:pt x="147" y="49"/>
                    <a:pt x="148" y="42"/>
                    <a:pt x="148" y="36"/>
                  </a:cubicBezTo>
                  <a:cubicBezTo>
                    <a:pt x="147" y="31"/>
                    <a:pt x="146" y="29"/>
                    <a:pt x="143" y="28"/>
                  </a:cubicBezTo>
                  <a:cubicBezTo>
                    <a:pt x="140" y="27"/>
                    <a:pt x="136" y="27"/>
                    <a:pt x="132" y="28"/>
                  </a:cubicBezTo>
                  <a:cubicBezTo>
                    <a:pt x="126" y="29"/>
                    <a:pt x="119" y="32"/>
                    <a:pt x="112" y="35"/>
                  </a:cubicBezTo>
                  <a:cubicBezTo>
                    <a:pt x="108" y="37"/>
                    <a:pt x="105" y="38"/>
                    <a:pt x="101" y="38"/>
                  </a:cubicBezTo>
                  <a:cubicBezTo>
                    <a:pt x="98" y="38"/>
                    <a:pt x="95" y="37"/>
                    <a:pt x="93" y="35"/>
                  </a:cubicBezTo>
                  <a:cubicBezTo>
                    <a:pt x="88" y="33"/>
                    <a:pt x="87" y="30"/>
                    <a:pt x="84" y="27"/>
                  </a:cubicBezTo>
                  <a:cubicBezTo>
                    <a:pt x="82" y="26"/>
                    <a:pt x="81" y="24"/>
                    <a:pt x="80" y="23"/>
                  </a:cubicBezTo>
                  <a:cubicBezTo>
                    <a:pt x="72" y="16"/>
                    <a:pt x="66" y="13"/>
                    <a:pt x="61" y="11"/>
                  </a:cubicBezTo>
                  <a:cubicBezTo>
                    <a:pt x="52" y="9"/>
                    <a:pt x="50" y="19"/>
                    <a:pt x="50" y="26"/>
                  </a:cubicBezTo>
                  <a:cubicBezTo>
                    <a:pt x="49" y="33"/>
                    <a:pt x="50" y="41"/>
                    <a:pt x="51" y="51"/>
                  </a:cubicBezTo>
                  <a:cubicBezTo>
                    <a:pt x="52" y="57"/>
                    <a:pt x="52" y="63"/>
                    <a:pt x="46" y="66"/>
                  </a:cubicBezTo>
                  <a:cubicBezTo>
                    <a:pt x="44" y="68"/>
                    <a:pt x="42" y="68"/>
                    <a:pt x="40" y="69"/>
                  </a:cubicBezTo>
                  <a:cubicBezTo>
                    <a:pt x="38" y="69"/>
                    <a:pt x="36" y="70"/>
                    <a:pt x="35" y="70"/>
                  </a:cubicBezTo>
                  <a:cubicBezTo>
                    <a:pt x="25" y="71"/>
                    <a:pt x="18" y="73"/>
                    <a:pt x="15" y="76"/>
                  </a:cubicBezTo>
                  <a:cubicBezTo>
                    <a:pt x="11" y="78"/>
                    <a:pt x="10" y="81"/>
                    <a:pt x="10" y="84"/>
                  </a:cubicBezTo>
                  <a:cubicBezTo>
                    <a:pt x="11" y="87"/>
                    <a:pt x="13" y="90"/>
                    <a:pt x="16" y="94"/>
                  </a:cubicBezTo>
                  <a:cubicBezTo>
                    <a:pt x="20" y="98"/>
                    <a:pt x="25" y="102"/>
                    <a:pt x="31" y="106"/>
                  </a:cubicBezTo>
                  <a:cubicBezTo>
                    <a:pt x="33" y="107"/>
                    <a:pt x="35" y="109"/>
                    <a:pt x="36" y="111"/>
                  </a:cubicBezTo>
                  <a:cubicBezTo>
                    <a:pt x="39" y="117"/>
                    <a:pt x="38" y="125"/>
                    <a:pt x="35" y="131"/>
                  </a:cubicBezTo>
                  <a:cubicBezTo>
                    <a:pt x="33" y="133"/>
                    <a:pt x="32" y="135"/>
                    <a:pt x="31" y="138"/>
                  </a:cubicBezTo>
                  <a:cubicBezTo>
                    <a:pt x="30" y="140"/>
                    <a:pt x="30" y="142"/>
                    <a:pt x="29" y="143"/>
                  </a:cubicBezTo>
                  <a:cubicBezTo>
                    <a:pt x="28" y="152"/>
                    <a:pt x="35" y="155"/>
                    <a:pt x="42" y="154"/>
                  </a:cubicBezTo>
                  <a:cubicBezTo>
                    <a:pt x="43" y="154"/>
                    <a:pt x="45" y="154"/>
                    <a:pt x="46" y="153"/>
                  </a:cubicBezTo>
                  <a:cubicBezTo>
                    <a:pt x="52" y="151"/>
                    <a:pt x="57" y="150"/>
                    <a:pt x="62" y="149"/>
                  </a:cubicBezTo>
                  <a:cubicBezTo>
                    <a:pt x="67" y="148"/>
                    <a:pt x="72" y="148"/>
                    <a:pt x="76" y="148"/>
                  </a:cubicBezTo>
                  <a:cubicBezTo>
                    <a:pt x="80" y="149"/>
                    <a:pt x="84" y="150"/>
                    <a:pt x="87" y="153"/>
                  </a:cubicBezTo>
                  <a:cubicBezTo>
                    <a:pt x="90" y="156"/>
                    <a:pt x="93" y="160"/>
                    <a:pt x="94" y="165"/>
                  </a:cubicBezTo>
                  <a:cubicBezTo>
                    <a:pt x="95" y="167"/>
                    <a:pt x="94" y="170"/>
                    <a:pt x="91" y="171"/>
                  </a:cubicBezTo>
                  <a:cubicBezTo>
                    <a:pt x="89" y="172"/>
                    <a:pt x="86" y="171"/>
                    <a:pt x="85" y="168"/>
                  </a:cubicBezTo>
                  <a:cubicBezTo>
                    <a:pt x="84" y="165"/>
                    <a:pt x="82" y="162"/>
                    <a:pt x="81" y="161"/>
                  </a:cubicBezTo>
                  <a:cubicBezTo>
                    <a:pt x="79" y="159"/>
                    <a:pt x="77" y="158"/>
                    <a:pt x="75" y="158"/>
                  </a:cubicBezTo>
                  <a:cubicBezTo>
                    <a:pt x="72" y="158"/>
                    <a:pt x="68" y="158"/>
                    <a:pt x="64" y="159"/>
                  </a:cubicBezTo>
                  <a:cubicBezTo>
                    <a:pt x="59" y="160"/>
                    <a:pt x="54" y="161"/>
                    <a:pt x="49" y="163"/>
                  </a:cubicBezTo>
                  <a:cubicBezTo>
                    <a:pt x="47" y="163"/>
                    <a:pt x="45" y="164"/>
                    <a:pt x="43" y="164"/>
                  </a:cubicBezTo>
                  <a:cubicBezTo>
                    <a:pt x="29" y="165"/>
                    <a:pt x="18" y="157"/>
                    <a:pt x="19" y="142"/>
                  </a:cubicBezTo>
                  <a:cubicBezTo>
                    <a:pt x="20" y="140"/>
                    <a:pt x="21" y="137"/>
                    <a:pt x="22" y="134"/>
                  </a:cubicBezTo>
                  <a:cubicBezTo>
                    <a:pt x="23" y="131"/>
                    <a:pt x="24" y="128"/>
                    <a:pt x="26" y="125"/>
                  </a:cubicBezTo>
                  <a:cubicBezTo>
                    <a:pt x="28" y="123"/>
                    <a:pt x="29" y="117"/>
                    <a:pt x="26" y="114"/>
                  </a:cubicBezTo>
                  <a:cubicBezTo>
                    <a:pt x="19" y="110"/>
                    <a:pt x="13" y="106"/>
                    <a:pt x="9" y="101"/>
                  </a:cubicBezTo>
                  <a:cubicBezTo>
                    <a:pt x="4" y="96"/>
                    <a:pt x="1" y="90"/>
                    <a:pt x="0" y="85"/>
                  </a:cubicBezTo>
                  <a:cubicBezTo>
                    <a:pt x="0" y="79"/>
                    <a:pt x="2" y="73"/>
                    <a:pt x="9" y="68"/>
                  </a:cubicBezTo>
                  <a:cubicBezTo>
                    <a:pt x="14" y="64"/>
                    <a:pt x="22" y="62"/>
                    <a:pt x="33" y="60"/>
                  </a:cubicBezTo>
                  <a:cubicBezTo>
                    <a:pt x="35" y="60"/>
                    <a:pt x="36" y="60"/>
                    <a:pt x="37" y="59"/>
                  </a:cubicBezTo>
                  <a:cubicBezTo>
                    <a:pt x="42" y="58"/>
                    <a:pt x="42" y="56"/>
                    <a:pt x="41" y="51"/>
                  </a:cubicBezTo>
                  <a:cubicBezTo>
                    <a:pt x="40" y="42"/>
                    <a:pt x="39" y="33"/>
                    <a:pt x="40" y="25"/>
                  </a:cubicBezTo>
                  <a:cubicBezTo>
                    <a:pt x="40" y="17"/>
                    <a:pt x="43" y="7"/>
                    <a:pt x="50" y="3"/>
                  </a:cubicBezTo>
                  <a:cubicBezTo>
                    <a:pt x="54" y="1"/>
                    <a:pt x="58" y="0"/>
                    <a:pt x="64" y="2"/>
                  </a:cubicBezTo>
                  <a:cubicBezTo>
                    <a:pt x="70" y="4"/>
                    <a:pt x="77" y="8"/>
                    <a:pt x="86" y="16"/>
                  </a:cubicBezTo>
                  <a:cubicBezTo>
                    <a:pt x="88" y="17"/>
                    <a:pt x="89" y="18"/>
                    <a:pt x="91" y="20"/>
                  </a:cubicBezTo>
                  <a:cubicBezTo>
                    <a:pt x="93" y="22"/>
                    <a:pt x="95" y="25"/>
                    <a:pt x="98" y="27"/>
                  </a:cubicBezTo>
                  <a:cubicBezTo>
                    <a:pt x="99" y="28"/>
                    <a:pt x="100" y="28"/>
                    <a:pt x="102" y="28"/>
                  </a:cubicBezTo>
                  <a:cubicBezTo>
                    <a:pt x="103" y="28"/>
                    <a:pt x="105" y="28"/>
                    <a:pt x="108" y="26"/>
                  </a:cubicBezTo>
                  <a:cubicBezTo>
                    <a:pt x="115" y="22"/>
                    <a:pt x="123" y="19"/>
                    <a:pt x="130" y="18"/>
                  </a:cubicBezTo>
                  <a:cubicBezTo>
                    <a:pt x="136" y="17"/>
                    <a:pt x="142" y="17"/>
                    <a:pt x="147" y="19"/>
                  </a:cubicBezTo>
                  <a:cubicBezTo>
                    <a:pt x="153" y="21"/>
                    <a:pt x="157" y="26"/>
                    <a:pt x="158" y="35"/>
                  </a:cubicBezTo>
                  <a:cubicBezTo>
                    <a:pt x="158" y="42"/>
                    <a:pt x="157" y="51"/>
                    <a:pt x="153" y="63"/>
                  </a:cubicBezTo>
                  <a:cubicBezTo>
                    <a:pt x="151" y="68"/>
                    <a:pt x="150" y="71"/>
                    <a:pt x="150" y="74"/>
                  </a:cubicBezTo>
                  <a:cubicBezTo>
                    <a:pt x="150" y="76"/>
                    <a:pt x="150" y="78"/>
                    <a:pt x="150" y="79"/>
                  </a:cubicBezTo>
                  <a:cubicBezTo>
                    <a:pt x="151" y="80"/>
                    <a:pt x="152" y="81"/>
                    <a:pt x="154" y="82"/>
                  </a:cubicBezTo>
                  <a:cubicBezTo>
                    <a:pt x="155" y="83"/>
                    <a:pt x="157" y="84"/>
                    <a:pt x="158" y="86"/>
                  </a:cubicBezTo>
                  <a:cubicBezTo>
                    <a:pt x="164" y="92"/>
                    <a:pt x="167" y="97"/>
                    <a:pt x="169" y="102"/>
                  </a:cubicBezTo>
                  <a:cubicBezTo>
                    <a:pt x="171" y="108"/>
                    <a:pt x="170" y="113"/>
                    <a:pt x="167" y="117"/>
                  </a:cubicBezTo>
                  <a:cubicBezTo>
                    <a:pt x="164" y="120"/>
                    <a:pt x="160" y="123"/>
                    <a:pt x="156" y="124"/>
                  </a:cubicBezTo>
                  <a:cubicBezTo>
                    <a:pt x="152" y="126"/>
                    <a:pt x="147" y="127"/>
                    <a:pt x="142" y="127"/>
                  </a:cubicBezTo>
                  <a:cubicBezTo>
                    <a:pt x="140" y="128"/>
                    <a:pt x="138" y="131"/>
                    <a:pt x="136" y="134"/>
                  </a:cubicBezTo>
                  <a:cubicBezTo>
                    <a:pt x="134" y="136"/>
                    <a:pt x="134" y="136"/>
                    <a:pt x="134" y="136"/>
                  </a:cubicBezTo>
                  <a:cubicBezTo>
                    <a:pt x="132" y="139"/>
                    <a:pt x="130" y="142"/>
                    <a:pt x="127" y="145"/>
                  </a:cubicBezTo>
                  <a:cubicBezTo>
                    <a:pt x="116" y="155"/>
                    <a:pt x="102" y="152"/>
                    <a:pt x="94" y="141"/>
                  </a:cubicBezTo>
                  <a:cubicBezTo>
                    <a:pt x="92" y="138"/>
                    <a:pt x="90" y="134"/>
                    <a:pt x="89" y="129"/>
                  </a:cubicBezTo>
                  <a:cubicBezTo>
                    <a:pt x="88" y="127"/>
                    <a:pt x="87" y="125"/>
                    <a:pt x="87" y="124"/>
                  </a:cubicBezTo>
                  <a:cubicBezTo>
                    <a:pt x="86" y="118"/>
                    <a:pt x="87" y="119"/>
                    <a:pt x="79" y="11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grpSp>
      <p:grpSp>
        <p:nvGrpSpPr>
          <p:cNvPr id="4" name="组合 3"/>
          <p:cNvGrpSpPr/>
          <p:nvPr/>
        </p:nvGrpSpPr>
        <p:grpSpPr>
          <a:xfrm>
            <a:off x="4893693" y="1828680"/>
            <a:ext cx="758953" cy="758953"/>
            <a:chOff x="4893693" y="1828680"/>
            <a:chExt cx="758953" cy="758953"/>
          </a:xfrm>
        </p:grpSpPr>
        <p:sp>
          <p:nvSpPr>
            <p:cNvPr id="52" name="Shape 14546"/>
            <p:cNvSpPr/>
            <p:nvPr/>
          </p:nvSpPr>
          <p:spPr>
            <a:xfrm>
              <a:off x="4893693" y="1828680"/>
              <a:ext cx="758953" cy="75895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bg1">
                <a:lumMod val="75000"/>
              </a:schemeClr>
            </a:solidFill>
            <a:ln w="12700">
              <a:miter lim="400000"/>
            </a:ln>
          </p:spPr>
          <p:txBody>
            <a:bodyPr lIns="0" tIns="0" rIns="0" bIns="0"/>
            <a:lstStyle/>
            <a:p>
              <a:pPr lvl="0">
                <a:defRPr>
                  <a:solidFill>
                    <a:srgbClr val="FFFFFF"/>
                  </a:solidFill>
                  <a:uFill>
                    <a:solidFill>
                      <a:srgbClr val="FFFFFF"/>
                    </a:solidFill>
                  </a:uFill>
                  <a:latin typeface="Lato Light"/>
                  <a:ea typeface="Lato Light"/>
                  <a:cs typeface="Lato Light"/>
                  <a:sym typeface="Lato Light"/>
                </a:defRPr>
              </a:pPr>
              <a:endParaRPr>
                <a:cs typeface="+mn-ea"/>
                <a:sym typeface="+mn-lt"/>
              </a:endParaRPr>
            </a:p>
          </p:txBody>
        </p:sp>
        <p:sp>
          <p:nvSpPr>
            <p:cNvPr id="71" name="Freeform 17"/>
            <p:cNvSpPr/>
            <p:nvPr/>
          </p:nvSpPr>
          <p:spPr bwMode="auto">
            <a:xfrm>
              <a:off x="5002044" y="2016506"/>
              <a:ext cx="509588" cy="284560"/>
            </a:xfrm>
            <a:custGeom>
              <a:avLst/>
              <a:gdLst>
                <a:gd name="T0" fmla="*/ 59 w 181"/>
                <a:gd name="T1" fmla="*/ 55 h 101"/>
                <a:gd name="T2" fmla="*/ 52 w 181"/>
                <a:gd name="T3" fmla="*/ 58 h 101"/>
                <a:gd name="T4" fmla="*/ 52 w 181"/>
                <a:gd name="T5" fmla="*/ 60 h 101"/>
                <a:gd name="T6" fmla="*/ 52 w 181"/>
                <a:gd name="T7" fmla="*/ 60 h 101"/>
                <a:gd name="T8" fmla="*/ 51 w 181"/>
                <a:gd name="T9" fmla="*/ 58 h 101"/>
                <a:gd name="T10" fmla="*/ 51 w 181"/>
                <a:gd name="T11" fmla="*/ 55 h 101"/>
                <a:gd name="T12" fmla="*/ 63 w 181"/>
                <a:gd name="T13" fmla="*/ 50 h 101"/>
                <a:gd name="T14" fmla="*/ 69 w 181"/>
                <a:gd name="T15" fmla="*/ 75 h 101"/>
                <a:gd name="T16" fmla="*/ 29 w 181"/>
                <a:gd name="T17" fmla="*/ 79 h 101"/>
                <a:gd name="T18" fmla="*/ 38 w 181"/>
                <a:gd name="T19" fmla="*/ 20 h 101"/>
                <a:gd name="T20" fmla="*/ 75 w 181"/>
                <a:gd name="T21" fmla="*/ 17 h 101"/>
                <a:gd name="T22" fmla="*/ 102 w 181"/>
                <a:gd name="T23" fmla="*/ 55 h 101"/>
                <a:gd name="T24" fmla="*/ 127 w 181"/>
                <a:gd name="T25" fmla="*/ 94 h 101"/>
                <a:gd name="T26" fmla="*/ 163 w 181"/>
                <a:gd name="T27" fmla="*/ 93 h 101"/>
                <a:gd name="T28" fmla="*/ 179 w 181"/>
                <a:gd name="T29" fmla="*/ 69 h 101"/>
                <a:gd name="T30" fmla="*/ 173 w 181"/>
                <a:gd name="T31" fmla="*/ 45 h 101"/>
                <a:gd name="T32" fmla="*/ 162 w 181"/>
                <a:gd name="T33" fmla="*/ 37 h 101"/>
                <a:gd name="T34" fmla="*/ 150 w 181"/>
                <a:gd name="T35" fmla="*/ 36 h 101"/>
                <a:gd name="T36" fmla="*/ 136 w 181"/>
                <a:gd name="T37" fmla="*/ 70 h 101"/>
                <a:gd name="T38" fmla="*/ 145 w 181"/>
                <a:gd name="T39" fmla="*/ 74 h 101"/>
                <a:gd name="T40" fmla="*/ 155 w 181"/>
                <a:gd name="T41" fmla="*/ 71 h 101"/>
                <a:gd name="T42" fmla="*/ 159 w 181"/>
                <a:gd name="T43" fmla="*/ 63 h 101"/>
                <a:gd name="T44" fmla="*/ 152 w 181"/>
                <a:gd name="T45" fmla="*/ 55 h 101"/>
                <a:gd name="T46" fmla="*/ 147 w 181"/>
                <a:gd name="T47" fmla="*/ 56 h 101"/>
                <a:gd name="T48" fmla="*/ 146 w 181"/>
                <a:gd name="T49" fmla="*/ 63 h 101"/>
                <a:gd name="T50" fmla="*/ 147 w 181"/>
                <a:gd name="T51" fmla="*/ 64 h 101"/>
                <a:gd name="T52" fmla="*/ 147 w 181"/>
                <a:gd name="T53" fmla="*/ 64 h 101"/>
                <a:gd name="T54" fmla="*/ 146 w 181"/>
                <a:gd name="T55" fmla="*/ 65 h 101"/>
                <a:gd name="T56" fmla="*/ 143 w 181"/>
                <a:gd name="T57" fmla="*/ 63 h 101"/>
                <a:gd name="T58" fmla="*/ 152 w 181"/>
                <a:gd name="T59" fmla="*/ 46 h 101"/>
                <a:gd name="T60" fmla="*/ 159 w 181"/>
                <a:gd name="T61" fmla="*/ 46 h 101"/>
                <a:gd name="T62" fmla="*/ 165 w 181"/>
                <a:gd name="T63" fmla="*/ 51 h 101"/>
                <a:gd name="T64" fmla="*/ 169 w 181"/>
                <a:gd name="T65" fmla="*/ 68 h 101"/>
                <a:gd name="T66" fmla="*/ 158 w 181"/>
                <a:gd name="T67" fmla="*/ 85 h 101"/>
                <a:gd name="T68" fmla="*/ 132 w 181"/>
                <a:gd name="T69" fmla="*/ 86 h 101"/>
                <a:gd name="T70" fmla="*/ 112 w 181"/>
                <a:gd name="T71" fmla="*/ 52 h 101"/>
                <a:gd name="T72" fmla="*/ 79 w 181"/>
                <a:gd name="T73" fmla="*/ 8 h 101"/>
                <a:gd name="T74" fmla="*/ 32 w 181"/>
                <a:gd name="T75" fmla="*/ 12 h 101"/>
                <a:gd name="T76" fmla="*/ 22 w 181"/>
                <a:gd name="T77" fmla="*/ 87 h 101"/>
                <a:gd name="T78" fmla="*/ 78 w 181"/>
                <a:gd name="T79" fmla="*/ 79 h 101"/>
                <a:gd name="T80" fmla="*/ 67 w 181"/>
                <a:gd name="T81" fmla="*/ 41 h 101"/>
                <a:gd name="T82" fmla="*/ 41 w 181"/>
                <a:gd name="T83" fmla="*/ 53 h 101"/>
                <a:gd name="T84" fmla="*/ 42 w 181"/>
                <a:gd name="T85" fmla="*/ 63 h 101"/>
                <a:gd name="T86" fmla="*/ 50 w 181"/>
                <a:gd name="T87" fmla="*/ 70 h 101"/>
                <a:gd name="T88" fmla="*/ 61 w 181"/>
                <a:gd name="T89" fmla="*/ 68 h 101"/>
                <a:gd name="T90" fmla="*/ 63 w 181"/>
                <a:gd name="T91" fmla="*/ 62 h 101"/>
                <a:gd name="T92" fmla="*/ 59 w 181"/>
                <a:gd name="T93" fmla="*/ 5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81" h="101">
                  <a:moveTo>
                    <a:pt x="59" y="55"/>
                  </a:moveTo>
                  <a:cubicBezTo>
                    <a:pt x="56" y="54"/>
                    <a:pt x="53" y="56"/>
                    <a:pt x="52" y="58"/>
                  </a:cubicBezTo>
                  <a:cubicBezTo>
                    <a:pt x="52" y="59"/>
                    <a:pt x="52" y="59"/>
                    <a:pt x="52" y="60"/>
                  </a:cubicBezTo>
                  <a:cubicBezTo>
                    <a:pt x="52" y="60"/>
                    <a:pt x="52" y="60"/>
                    <a:pt x="52" y="60"/>
                  </a:cubicBezTo>
                  <a:cubicBezTo>
                    <a:pt x="52" y="59"/>
                    <a:pt x="51" y="59"/>
                    <a:pt x="51" y="58"/>
                  </a:cubicBezTo>
                  <a:cubicBezTo>
                    <a:pt x="51" y="57"/>
                    <a:pt x="50" y="56"/>
                    <a:pt x="51" y="55"/>
                  </a:cubicBezTo>
                  <a:cubicBezTo>
                    <a:pt x="52" y="49"/>
                    <a:pt x="58" y="48"/>
                    <a:pt x="63" y="50"/>
                  </a:cubicBezTo>
                  <a:cubicBezTo>
                    <a:pt x="72" y="54"/>
                    <a:pt x="73" y="67"/>
                    <a:pt x="69" y="75"/>
                  </a:cubicBezTo>
                  <a:cubicBezTo>
                    <a:pt x="62" y="91"/>
                    <a:pt x="40" y="89"/>
                    <a:pt x="29" y="79"/>
                  </a:cubicBezTo>
                  <a:cubicBezTo>
                    <a:pt x="11" y="63"/>
                    <a:pt x="19" y="32"/>
                    <a:pt x="38" y="20"/>
                  </a:cubicBezTo>
                  <a:cubicBezTo>
                    <a:pt x="49" y="13"/>
                    <a:pt x="63" y="11"/>
                    <a:pt x="75" y="17"/>
                  </a:cubicBezTo>
                  <a:cubicBezTo>
                    <a:pt x="87" y="22"/>
                    <a:pt x="97" y="34"/>
                    <a:pt x="102" y="55"/>
                  </a:cubicBezTo>
                  <a:cubicBezTo>
                    <a:pt x="107" y="76"/>
                    <a:pt x="117" y="88"/>
                    <a:pt x="127" y="94"/>
                  </a:cubicBezTo>
                  <a:cubicBezTo>
                    <a:pt x="139" y="101"/>
                    <a:pt x="152" y="100"/>
                    <a:pt x="163" y="93"/>
                  </a:cubicBezTo>
                  <a:cubicBezTo>
                    <a:pt x="172" y="88"/>
                    <a:pt x="178" y="79"/>
                    <a:pt x="179" y="69"/>
                  </a:cubicBezTo>
                  <a:cubicBezTo>
                    <a:pt x="181" y="59"/>
                    <a:pt x="178" y="50"/>
                    <a:pt x="173" y="45"/>
                  </a:cubicBezTo>
                  <a:cubicBezTo>
                    <a:pt x="170" y="41"/>
                    <a:pt x="166" y="38"/>
                    <a:pt x="162" y="37"/>
                  </a:cubicBezTo>
                  <a:cubicBezTo>
                    <a:pt x="158" y="36"/>
                    <a:pt x="154" y="35"/>
                    <a:pt x="150" y="36"/>
                  </a:cubicBezTo>
                  <a:cubicBezTo>
                    <a:pt x="134" y="40"/>
                    <a:pt x="124" y="58"/>
                    <a:pt x="136" y="70"/>
                  </a:cubicBezTo>
                  <a:cubicBezTo>
                    <a:pt x="138" y="73"/>
                    <a:pt x="142" y="74"/>
                    <a:pt x="145" y="74"/>
                  </a:cubicBezTo>
                  <a:cubicBezTo>
                    <a:pt x="149" y="75"/>
                    <a:pt x="152" y="74"/>
                    <a:pt x="155" y="71"/>
                  </a:cubicBezTo>
                  <a:cubicBezTo>
                    <a:pt x="158" y="69"/>
                    <a:pt x="159" y="66"/>
                    <a:pt x="159" y="63"/>
                  </a:cubicBezTo>
                  <a:cubicBezTo>
                    <a:pt x="159" y="59"/>
                    <a:pt x="156" y="56"/>
                    <a:pt x="152" y="55"/>
                  </a:cubicBezTo>
                  <a:cubicBezTo>
                    <a:pt x="150" y="55"/>
                    <a:pt x="148" y="55"/>
                    <a:pt x="147" y="56"/>
                  </a:cubicBezTo>
                  <a:cubicBezTo>
                    <a:pt x="145" y="58"/>
                    <a:pt x="144" y="61"/>
                    <a:pt x="146" y="63"/>
                  </a:cubicBezTo>
                  <a:cubicBezTo>
                    <a:pt x="147" y="64"/>
                    <a:pt x="147" y="64"/>
                    <a:pt x="147" y="64"/>
                  </a:cubicBezTo>
                  <a:cubicBezTo>
                    <a:pt x="147" y="64"/>
                    <a:pt x="147" y="64"/>
                    <a:pt x="147" y="64"/>
                  </a:cubicBezTo>
                  <a:cubicBezTo>
                    <a:pt x="147" y="65"/>
                    <a:pt x="146" y="65"/>
                    <a:pt x="146" y="65"/>
                  </a:cubicBezTo>
                  <a:cubicBezTo>
                    <a:pt x="145" y="65"/>
                    <a:pt x="144" y="64"/>
                    <a:pt x="143" y="63"/>
                  </a:cubicBezTo>
                  <a:cubicBezTo>
                    <a:pt x="136" y="57"/>
                    <a:pt x="145" y="47"/>
                    <a:pt x="152" y="46"/>
                  </a:cubicBezTo>
                  <a:cubicBezTo>
                    <a:pt x="154" y="45"/>
                    <a:pt x="157" y="46"/>
                    <a:pt x="159" y="46"/>
                  </a:cubicBezTo>
                  <a:cubicBezTo>
                    <a:pt x="161" y="47"/>
                    <a:pt x="164" y="49"/>
                    <a:pt x="165" y="51"/>
                  </a:cubicBezTo>
                  <a:cubicBezTo>
                    <a:pt x="168" y="55"/>
                    <a:pt x="170" y="60"/>
                    <a:pt x="169" y="68"/>
                  </a:cubicBezTo>
                  <a:cubicBezTo>
                    <a:pt x="169" y="75"/>
                    <a:pt x="164" y="81"/>
                    <a:pt x="158" y="85"/>
                  </a:cubicBezTo>
                  <a:cubicBezTo>
                    <a:pt x="150" y="90"/>
                    <a:pt x="140" y="90"/>
                    <a:pt x="132" y="86"/>
                  </a:cubicBezTo>
                  <a:cubicBezTo>
                    <a:pt x="124" y="81"/>
                    <a:pt x="116" y="70"/>
                    <a:pt x="112" y="52"/>
                  </a:cubicBezTo>
                  <a:cubicBezTo>
                    <a:pt x="106" y="28"/>
                    <a:pt x="93" y="14"/>
                    <a:pt x="79" y="8"/>
                  </a:cubicBezTo>
                  <a:cubicBezTo>
                    <a:pt x="64" y="0"/>
                    <a:pt x="46" y="2"/>
                    <a:pt x="32" y="12"/>
                  </a:cubicBezTo>
                  <a:cubicBezTo>
                    <a:pt x="8" y="28"/>
                    <a:pt x="0" y="66"/>
                    <a:pt x="22" y="87"/>
                  </a:cubicBezTo>
                  <a:cubicBezTo>
                    <a:pt x="39" y="101"/>
                    <a:pt x="68" y="101"/>
                    <a:pt x="78" y="79"/>
                  </a:cubicBezTo>
                  <a:cubicBezTo>
                    <a:pt x="84" y="66"/>
                    <a:pt x="81" y="47"/>
                    <a:pt x="67" y="41"/>
                  </a:cubicBezTo>
                  <a:cubicBezTo>
                    <a:pt x="56" y="36"/>
                    <a:pt x="43" y="41"/>
                    <a:pt x="41" y="53"/>
                  </a:cubicBezTo>
                  <a:cubicBezTo>
                    <a:pt x="40" y="56"/>
                    <a:pt x="41" y="60"/>
                    <a:pt x="42" y="63"/>
                  </a:cubicBezTo>
                  <a:cubicBezTo>
                    <a:pt x="44" y="66"/>
                    <a:pt x="47" y="69"/>
                    <a:pt x="50" y="70"/>
                  </a:cubicBezTo>
                  <a:cubicBezTo>
                    <a:pt x="55" y="72"/>
                    <a:pt x="59" y="70"/>
                    <a:pt x="61" y="68"/>
                  </a:cubicBezTo>
                  <a:cubicBezTo>
                    <a:pt x="63" y="67"/>
                    <a:pt x="63" y="64"/>
                    <a:pt x="63" y="62"/>
                  </a:cubicBezTo>
                  <a:cubicBezTo>
                    <a:pt x="63" y="59"/>
                    <a:pt x="61" y="56"/>
                    <a:pt x="59" y="5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grpSp>
      <p:grpSp>
        <p:nvGrpSpPr>
          <p:cNvPr id="5" name="组合 4"/>
          <p:cNvGrpSpPr/>
          <p:nvPr/>
        </p:nvGrpSpPr>
        <p:grpSpPr>
          <a:xfrm>
            <a:off x="6140277" y="1228644"/>
            <a:ext cx="760415" cy="760415"/>
            <a:chOff x="6140277" y="1228644"/>
            <a:chExt cx="760415" cy="760415"/>
          </a:xfrm>
        </p:grpSpPr>
        <p:sp>
          <p:nvSpPr>
            <p:cNvPr id="57" name="Shape 14552"/>
            <p:cNvSpPr/>
            <p:nvPr/>
          </p:nvSpPr>
          <p:spPr>
            <a:xfrm>
              <a:off x="6140277" y="1228644"/>
              <a:ext cx="760415" cy="760415"/>
            </a:xfrm>
            <a:custGeom>
              <a:avLst/>
              <a:gdLst/>
              <a:ahLst/>
              <a:cxnLst>
                <a:cxn ang="0">
                  <a:pos x="wd2" y="hd2"/>
                </a:cxn>
                <a:cxn ang="5400000">
                  <a:pos x="wd2" y="hd2"/>
                </a:cxn>
                <a:cxn ang="10800000">
                  <a:pos x="wd2" y="hd2"/>
                </a:cxn>
                <a:cxn ang="16200000">
                  <a:pos x="wd2" y="hd2"/>
                </a:cxn>
              </a:cxnLst>
              <a:rect l="0" t="0" r="r" b="b"/>
              <a:pathLst>
                <a:path w="21600" h="21600" extrusionOk="0">
                  <a:moveTo>
                    <a:pt x="0" y="10798"/>
                  </a:moveTo>
                  <a:cubicBezTo>
                    <a:pt x="0" y="4831"/>
                    <a:pt x="4835" y="0"/>
                    <a:pt x="10798" y="0"/>
                  </a:cubicBezTo>
                  <a:cubicBezTo>
                    <a:pt x="16765" y="0"/>
                    <a:pt x="21600" y="4831"/>
                    <a:pt x="21600" y="10798"/>
                  </a:cubicBezTo>
                  <a:cubicBezTo>
                    <a:pt x="21600" y="16762"/>
                    <a:pt x="16765" y="21600"/>
                    <a:pt x="10798" y="21600"/>
                  </a:cubicBezTo>
                  <a:cubicBezTo>
                    <a:pt x="4835" y="21600"/>
                    <a:pt x="0" y="16762"/>
                    <a:pt x="0" y="10798"/>
                  </a:cubicBezTo>
                  <a:close/>
                </a:path>
              </a:pathLst>
            </a:custGeom>
            <a:solidFill>
              <a:schemeClr val="accent1"/>
            </a:solidFill>
            <a:ln w="12700" cap="flat">
              <a:noFill/>
              <a:miter lim="400000"/>
            </a:ln>
            <a:effectLst/>
          </p:spPr>
          <p:txBody>
            <a:bodyPr wrap="square" lIns="0" tIns="0" rIns="0" bIns="0" numCol="1" anchor="t">
              <a:noAutofit/>
            </a:bodyPr>
            <a:lstStyle/>
            <a:p>
              <a:pPr lvl="0">
                <a:defRPr>
                  <a:solidFill>
                    <a:srgbClr val="FFFFFF"/>
                  </a:solidFill>
                  <a:uFill>
                    <a:solidFill>
                      <a:srgbClr val="FFFFFF"/>
                    </a:solidFill>
                  </a:uFill>
                  <a:latin typeface="Lato Light"/>
                  <a:ea typeface="Lato Light"/>
                  <a:cs typeface="Lato Light"/>
                  <a:sym typeface="Lato Light"/>
                </a:defRPr>
              </a:pPr>
              <a:endParaRPr>
                <a:cs typeface="+mn-ea"/>
                <a:sym typeface="+mn-lt"/>
              </a:endParaRPr>
            </a:p>
          </p:txBody>
        </p:sp>
        <p:sp>
          <p:nvSpPr>
            <p:cNvPr id="72" name="Freeform 23"/>
            <p:cNvSpPr>
              <a:spLocks noEditPoints="1"/>
            </p:cNvSpPr>
            <p:nvPr/>
          </p:nvSpPr>
          <p:spPr bwMode="auto">
            <a:xfrm>
              <a:off x="6268769" y="1393433"/>
              <a:ext cx="482204" cy="461963"/>
            </a:xfrm>
            <a:custGeom>
              <a:avLst/>
              <a:gdLst>
                <a:gd name="T0" fmla="*/ 88 w 171"/>
                <a:gd name="T1" fmla="*/ 60 h 164"/>
                <a:gd name="T2" fmla="*/ 86 w 171"/>
                <a:gd name="T3" fmla="*/ 67 h 164"/>
                <a:gd name="T4" fmla="*/ 93 w 171"/>
                <a:gd name="T5" fmla="*/ 69 h 164"/>
                <a:gd name="T6" fmla="*/ 96 w 171"/>
                <a:gd name="T7" fmla="*/ 67 h 164"/>
                <a:gd name="T8" fmla="*/ 123 w 171"/>
                <a:gd name="T9" fmla="*/ 32 h 164"/>
                <a:gd name="T10" fmla="*/ 123 w 171"/>
                <a:gd name="T11" fmla="*/ 7 h 164"/>
                <a:gd name="T12" fmla="*/ 113 w 171"/>
                <a:gd name="T13" fmla="*/ 2 h 164"/>
                <a:gd name="T14" fmla="*/ 72 w 171"/>
                <a:gd name="T15" fmla="*/ 32 h 164"/>
                <a:gd name="T16" fmla="*/ 69 w 171"/>
                <a:gd name="T17" fmla="*/ 48 h 164"/>
                <a:gd name="T18" fmla="*/ 60 w 171"/>
                <a:gd name="T19" fmla="*/ 44 h 164"/>
                <a:gd name="T20" fmla="*/ 39 w 171"/>
                <a:gd name="T21" fmla="*/ 40 h 164"/>
                <a:gd name="T22" fmla="*/ 3 w 171"/>
                <a:gd name="T23" fmla="*/ 57 h 164"/>
                <a:gd name="T24" fmla="*/ 3 w 171"/>
                <a:gd name="T25" fmla="*/ 65 h 164"/>
                <a:gd name="T26" fmla="*/ 48 w 171"/>
                <a:gd name="T27" fmla="*/ 87 h 164"/>
                <a:gd name="T28" fmla="*/ 70 w 171"/>
                <a:gd name="T29" fmla="*/ 84 h 164"/>
                <a:gd name="T30" fmla="*/ 87 w 171"/>
                <a:gd name="T31" fmla="*/ 93 h 164"/>
                <a:gd name="T32" fmla="*/ 96 w 171"/>
                <a:gd name="T33" fmla="*/ 102 h 164"/>
                <a:gd name="T34" fmla="*/ 93 w 171"/>
                <a:gd name="T35" fmla="*/ 106 h 164"/>
                <a:gd name="T36" fmla="*/ 87 w 171"/>
                <a:gd name="T37" fmla="*/ 121 h 164"/>
                <a:gd name="T38" fmla="*/ 86 w 171"/>
                <a:gd name="T39" fmla="*/ 153 h 164"/>
                <a:gd name="T40" fmla="*/ 110 w 171"/>
                <a:gd name="T41" fmla="*/ 155 h 164"/>
                <a:gd name="T42" fmla="*/ 116 w 171"/>
                <a:gd name="T43" fmla="*/ 141 h 164"/>
                <a:gd name="T44" fmla="*/ 116 w 171"/>
                <a:gd name="T45" fmla="*/ 120 h 164"/>
                <a:gd name="T46" fmla="*/ 109 w 171"/>
                <a:gd name="T47" fmla="*/ 102 h 164"/>
                <a:gd name="T48" fmla="*/ 111 w 171"/>
                <a:gd name="T49" fmla="*/ 98 h 164"/>
                <a:gd name="T50" fmla="*/ 121 w 171"/>
                <a:gd name="T51" fmla="*/ 90 h 164"/>
                <a:gd name="T52" fmla="*/ 143 w 171"/>
                <a:gd name="T53" fmla="*/ 90 h 164"/>
                <a:gd name="T54" fmla="*/ 166 w 171"/>
                <a:gd name="T55" fmla="*/ 90 h 164"/>
                <a:gd name="T56" fmla="*/ 171 w 171"/>
                <a:gd name="T57" fmla="*/ 85 h 164"/>
                <a:gd name="T58" fmla="*/ 166 w 171"/>
                <a:gd name="T59" fmla="*/ 80 h 164"/>
                <a:gd name="T60" fmla="*/ 143 w 171"/>
                <a:gd name="T61" fmla="*/ 80 h 164"/>
                <a:gd name="T62" fmla="*/ 121 w 171"/>
                <a:gd name="T63" fmla="*/ 80 h 164"/>
                <a:gd name="T64" fmla="*/ 118 w 171"/>
                <a:gd name="T65" fmla="*/ 80 h 164"/>
                <a:gd name="T66" fmla="*/ 116 w 171"/>
                <a:gd name="T67" fmla="*/ 81 h 164"/>
                <a:gd name="T68" fmla="*/ 104 w 171"/>
                <a:gd name="T69" fmla="*/ 92 h 164"/>
                <a:gd name="T70" fmla="*/ 102 w 171"/>
                <a:gd name="T71" fmla="*/ 93 h 164"/>
                <a:gd name="T72" fmla="*/ 93 w 171"/>
                <a:gd name="T73" fmla="*/ 85 h 164"/>
                <a:gd name="T74" fmla="*/ 75 w 171"/>
                <a:gd name="T75" fmla="*/ 76 h 164"/>
                <a:gd name="T76" fmla="*/ 68 w 171"/>
                <a:gd name="T77" fmla="*/ 74 h 164"/>
                <a:gd name="T78" fmla="*/ 48 w 171"/>
                <a:gd name="T79" fmla="*/ 77 h 164"/>
                <a:gd name="T80" fmla="*/ 13 w 171"/>
                <a:gd name="T81" fmla="*/ 61 h 164"/>
                <a:gd name="T82" fmla="*/ 40 w 171"/>
                <a:gd name="T83" fmla="*/ 50 h 164"/>
                <a:gd name="T84" fmla="*/ 57 w 171"/>
                <a:gd name="T85" fmla="*/ 53 h 164"/>
                <a:gd name="T86" fmla="*/ 71 w 171"/>
                <a:gd name="T87" fmla="*/ 63 h 164"/>
                <a:gd name="T88" fmla="*/ 75 w 171"/>
                <a:gd name="T89" fmla="*/ 65 h 164"/>
                <a:gd name="T90" fmla="*/ 78 w 171"/>
                <a:gd name="T91" fmla="*/ 63 h 164"/>
                <a:gd name="T92" fmla="*/ 79 w 171"/>
                <a:gd name="T93" fmla="*/ 57 h 164"/>
                <a:gd name="T94" fmla="*/ 81 w 171"/>
                <a:gd name="T95" fmla="*/ 35 h 164"/>
                <a:gd name="T96" fmla="*/ 113 w 171"/>
                <a:gd name="T97" fmla="*/ 12 h 164"/>
                <a:gd name="T98" fmla="*/ 113 w 171"/>
                <a:gd name="T99" fmla="*/ 31 h 164"/>
                <a:gd name="T100" fmla="*/ 91 w 171"/>
                <a:gd name="T101" fmla="*/ 58 h 164"/>
                <a:gd name="T102" fmla="*/ 88 w 171"/>
                <a:gd name="T103" fmla="*/ 60 h 164"/>
                <a:gd name="T104" fmla="*/ 102 w 171"/>
                <a:gd name="T105" fmla="*/ 111 h 164"/>
                <a:gd name="T106" fmla="*/ 106 w 171"/>
                <a:gd name="T107" fmla="*/ 122 h 164"/>
                <a:gd name="T108" fmla="*/ 106 w 171"/>
                <a:gd name="T109" fmla="*/ 139 h 164"/>
                <a:gd name="T110" fmla="*/ 102 w 171"/>
                <a:gd name="T111" fmla="*/ 149 h 164"/>
                <a:gd name="T112" fmla="*/ 95 w 171"/>
                <a:gd name="T113" fmla="*/ 149 h 164"/>
                <a:gd name="T114" fmla="*/ 96 w 171"/>
                <a:gd name="T115" fmla="*/ 124 h 164"/>
                <a:gd name="T116" fmla="*/ 102 w 171"/>
                <a:gd name="T117" fmla="*/ 111 h 164"/>
                <a:gd name="T118" fmla="*/ 102 w 171"/>
                <a:gd name="T119" fmla="*/ 11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1" h="164">
                  <a:moveTo>
                    <a:pt x="88" y="60"/>
                  </a:moveTo>
                  <a:cubicBezTo>
                    <a:pt x="85" y="62"/>
                    <a:pt x="85" y="65"/>
                    <a:pt x="86" y="67"/>
                  </a:cubicBezTo>
                  <a:cubicBezTo>
                    <a:pt x="88" y="70"/>
                    <a:pt x="91" y="70"/>
                    <a:pt x="93" y="69"/>
                  </a:cubicBezTo>
                  <a:cubicBezTo>
                    <a:pt x="94" y="68"/>
                    <a:pt x="95" y="67"/>
                    <a:pt x="96" y="67"/>
                  </a:cubicBezTo>
                  <a:cubicBezTo>
                    <a:pt x="111" y="58"/>
                    <a:pt x="120" y="50"/>
                    <a:pt x="123" y="32"/>
                  </a:cubicBezTo>
                  <a:cubicBezTo>
                    <a:pt x="124" y="25"/>
                    <a:pt x="124" y="17"/>
                    <a:pt x="123" y="7"/>
                  </a:cubicBezTo>
                  <a:cubicBezTo>
                    <a:pt x="122" y="0"/>
                    <a:pt x="118" y="1"/>
                    <a:pt x="113" y="2"/>
                  </a:cubicBezTo>
                  <a:cubicBezTo>
                    <a:pt x="95" y="7"/>
                    <a:pt x="79" y="13"/>
                    <a:pt x="72" y="32"/>
                  </a:cubicBezTo>
                  <a:cubicBezTo>
                    <a:pt x="70" y="37"/>
                    <a:pt x="69" y="42"/>
                    <a:pt x="69" y="48"/>
                  </a:cubicBezTo>
                  <a:cubicBezTo>
                    <a:pt x="66" y="46"/>
                    <a:pt x="63" y="45"/>
                    <a:pt x="60" y="44"/>
                  </a:cubicBezTo>
                  <a:cubicBezTo>
                    <a:pt x="54" y="41"/>
                    <a:pt x="46" y="40"/>
                    <a:pt x="39" y="40"/>
                  </a:cubicBezTo>
                  <a:cubicBezTo>
                    <a:pt x="26" y="41"/>
                    <a:pt x="13" y="48"/>
                    <a:pt x="3" y="57"/>
                  </a:cubicBezTo>
                  <a:cubicBezTo>
                    <a:pt x="0" y="59"/>
                    <a:pt x="0" y="62"/>
                    <a:pt x="3" y="65"/>
                  </a:cubicBezTo>
                  <a:cubicBezTo>
                    <a:pt x="15" y="77"/>
                    <a:pt x="30" y="86"/>
                    <a:pt x="48" y="87"/>
                  </a:cubicBezTo>
                  <a:cubicBezTo>
                    <a:pt x="54" y="87"/>
                    <a:pt x="66" y="84"/>
                    <a:pt x="70" y="84"/>
                  </a:cubicBezTo>
                  <a:cubicBezTo>
                    <a:pt x="76" y="86"/>
                    <a:pt x="82" y="89"/>
                    <a:pt x="87" y="93"/>
                  </a:cubicBezTo>
                  <a:cubicBezTo>
                    <a:pt x="90" y="95"/>
                    <a:pt x="94" y="98"/>
                    <a:pt x="96" y="102"/>
                  </a:cubicBezTo>
                  <a:cubicBezTo>
                    <a:pt x="95" y="103"/>
                    <a:pt x="94" y="105"/>
                    <a:pt x="93" y="106"/>
                  </a:cubicBezTo>
                  <a:cubicBezTo>
                    <a:pt x="91" y="111"/>
                    <a:pt x="89" y="116"/>
                    <a:pt x="87" y="121"/>
                  </a:cubicBezTo>
                  <a:cubicBezTo>
                    <a:pt x="84" y="130"/>
                    <a:pt x="81" y="144"/>
                    <a:pt x="86" y="153"/>
                  </a:cubicBezTo>
                  <a:cubicBezTo>
                    <a:pt x="92" y="164"/>
                    <a:pt x="103" y="163"/>
                    <a:pt x="110" y="155"/>
                  </a:cubicBezTo>
                  <a:cubicBezTo>
                    <a:pt x="113" y="151"/>
                    <a:pt x="115" y="147"/>
                    <a:pt x="116" y="141"/>
                  </a:cubicBezTo>
                  <a:cubicBezTo>
                    <a:pt x="117" y="133"/>
                    <a:pt x="117" y="126"/>
                    <a:pt x="116" y="120"/>
                  </a:cubicBezTo>
                  <a:cubicBezTo>
                    <a:pt x="115" y="113"/>
                    <a:pt x="112" y="107"/>
                    <a:pt x="109" y="102"/>
                  </a:cubicBezTo>
                  <a:cubicBezTo>
                    <a:pt x="109" y="100"/>
                    <a:pt x="110" y="99"/>
                    <a:pt x="111" y="98"/>
                  </a:cubicBezTo>
                  <a:cubicBezTo>
                    <a:pt x="114" y="95"/>
                    <a:pt x="117" y="92"/>
                    <a:pt x="121" y="90"/>
                  </a:cubicBezTo>
                  <a:cubicBezTo>
                    <a:pt x="143" y="90"/>
                    <a:pt x="143" y="90"/>
                    <a:pt x="143" y="90"/>
                  </a:cubicBezTo>
                  <a:cubicBezTo>
                    <a:pt x="166" y="90"/>
                    <a:pt x="166" y="90"/>
                    <a:pt x="166" y="90"/>
                  </a:cubicBezTo>
                  <a:cubicBezTo>
                    <a:pt x="169" y="90"/>
                    <a:pt x="171" y="88"/>
                    <a:pt x="171" y="85"/>
                  </a:cubicBezTo>
                  <a:cubicBezTo>
                    <a:pt x="171" y="82"/>
                    <a:pt x="169" y="80"/>
                    <a:pt x="166" y="80"/>
                  </a:cubicBezTo>
                  <a:cubicBezTo>
                    <a:pt x="143" y="80"/>
                    <a:pt x="143" y="80"/>
                    <a:pt x="143" y="80"/>
                  </a:cubicBezTo>
                  <a:cubicBezTo>
                    <a:pt x="121" y="80"/>
                    <a:pt x="121" y="80"/>
                    <a:pt x="121" y="80"/>
                  </a:cubicBezTo>
                  <a:cubicBezTo>
                    <a:pt x="120" y="80"/>
                    <a:pt x="119" y="80"/>
                    <a:pt x="118" y="80"/>
                  </a:cubicBezTo>
                  <a:cubicBezTo>
                    <a:pt x="117" y="80"/>
                    <a:pt x="117" y="81"/>
                    <a:pt x="116" y="81"/>
                  </a:cubicBezTo>
                  <a:cubicBezTo>
                    <a:pt x="112" y="84"/>
                    <a:pt x="108" y="88"/>
                    <a:pt x="104" y="92"/>
                  </a:cubicBezTo>
                  <a:cubicBezTo>
                    <a:pt x="103" y="92"/>
                    <a:pt x="103" y="93"/>
                    <a:pt x="102" y="93"/>
                  </a:cubicBezTo>
                  <a:cubicBezTo>
                    <a:pt x="99" y="90"/>
                    <a:pt x="96" y="87"/>
                    <a:pt x="93" y="85"/>
                  </a:cubicBezTo>
                  <a:cubicBezTo>
                    <a:pt x="87" y="81"/>
                    <a:pt x="82" y="78"/>
                    <a:pt x="75" y="76"/>
                  </a:cubicBezTo>
                  <a:cubicBezTo>
                    <a:pt x="72" y="74"/>
                    <a:pt x="71" y="74"/>
                    <a:pt x="68" y="74"/>
                  </a:cubicBezTo>
                  <a:cubicBezTo>
                    <a:pt x="61" y="75"/>
                    <a:pt x="56" y="77"/>
                    <a:pt x="48" y="77"/>
                  </a:cubicBezTo>
                  <a:cubicBezTo>
                    <a:pt x="35" y="76"/>
                    <a:pt x="23" y="70"/>
                    <a:pt x="13" y="61"/>
                  </a:cubicBezTo>
                  <a:cubicBezTo>
                    <a:pt x="21" y="55"/>
                    <a:pt x="30" y="51"/>
                    <a:pt x="40" y="50"/>
                  </a:cubicBezTo>
                  <a:cubicBezTo>
                    <a:pt x="46" y="50"/>
                    <a:pt x="51" y="50"/>
                    <a:pt x="57" y="53"/>
                  </a:cubicBezTo>
                  <a:cubicBezTo>
                    <a:pt x="61" y="55"/>
                    <a:pt x="66" y="58"/>
                    <a:pt x="71" y="63"/>
                  </a:cubicBezTo>
                  <a:cubicBezTo>
                    <a:pt x="72" y="64"/>
                    <a:pt x="73" y="65"/>
                    <a:pt x="75" y="65"/>
                  </a:cubicBezTo>
                  <a:cubicBezTo>
                    <a:pt x="76" y="65"/>
                    <a:pt x="78" y="64"/>
                    <a:pt x="78" y="63"/>
                  </a:cubicBezTo>
                  <a:cubicBezTo>
                    <a:pt x="80" y="61"/>
                    <a:pt x="79" y="59"/>
                    <a:pt x="79" y="57"/>
                  </a:cubicBezTo>
                  <a:cubicBezTo>
                    <a:pt x="78" y="48"/>
                    <a:pt x="79" y="41"/>
                    <a:pt x="81" y="35"/>
                  </a:cubicBezTo>
                  <a:cubicBezTo>
                    <a:pt x="86" y="21"/>
                    <a:pt x="100" y="16"/>
                    <a:pt x="113" y="12"/>
                  </a:cubicBezTo>
                  <a:cubicBezTo>
                    <a:pt x="114" y="20"/>
                    <a:pt x="114" y="26"/>
                    <a:pt x="113" y="31"/>
                  </a:cubicBezTo>
                  <a:cubicBezTo>
                    <a:pt x="111" y="45"/>
                    <a:pt x="103" y="51"/>
                    <a:pt x="91" y="58"/>
                  </a:cubicBezTo>
                  <a:cubicBezTo>
                    <a:pt x="90" y="59"/>
                    <a:pt x="88" y="60"/>
                    <a:pt x="88" y="60"/>
                  </a:cubicBezTo>
                  <a:close/>
                  <a:moveTo>
                    <a:pt x="102" y="111"/>
                  </a:moveTo>
                  <a:cubicBezTo>
                    <a:pt x="104" y="114"/>
                    <a:pt x="105" y="118"/>
                    <a:pt x="106" y="122"/>
                  </a:cubicBezTo>
                  <a:cubicBezTo>
                    <a:pt x="107" y="127"/>
                    <a:pt x="107" y="133"/>
                    <a:pt x="106" y="139"/>
                  </a:cubicBezTo>
                  <a:cubicBezTo>
                    <a:pt x="105" y="143"/>
                    <a:pt x="104" y="146"/>
                    <a:pt x="102" y="149"/>
                  </a:cubicBezTo>
                  <a:cubicBezTo>
                    <a:pt x="100" y="152"/>
                    <a:pt x="97" y="153"/>
                    <a:pt x="95" y="149"/>
                  </a:cubicBezTo>
                  <a:cubicBezTo>
                    <a:pt x="92" y="142"/>
                    <a:pt x="94" y="131"/>
                    <a:pt x="96" y="124"/>
                  </a:cubicBezTo>
                  <a:cubicBezTo>
                    <a:pt x="98" y="120"/>
                    <a:pt x="100" y="116"/>
                    <a:pt x="102" y="111"/>
                  </a:cubicBezTo>
                  <a:cubicBezTo>
                    <a:pt x="102" y="111"/>
                    <a:pt x="102" y="111"/>
                    <a:pt x="102" y="11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grpSp>
      <p:grpSp>
        <p:nvGrpSpPr>
          <p:cNvPr id="55" name="组合 54"/>
          <p:cNvGrpSpPr/>
          <p:nvPr/>
        </p:nvGrpSpPr>
        <p:grpSpPr>
          <a:xfrm>
            <a:off x="7388321" y="2959169"/>
            <a:ext cx="758955" cy="758955"/>
            <a:chOff x="7388321" y="2959169"/>
            <a:chExt cx="758955" cy="758955"/>
          </a:xfrm>
        </p:grpSpPr>
        <p:sp>
          <p:nvSpPr>
            <p:cNvPr id="54" name="Shape 14548"/>
            <p:cNvSpPr/>
            <p:nvPr/>
          </p:nvSpPr>
          <p:spPr>
            <a:xfrm>
              <a:off x="7388321" y="2959169"/>
              <a:ext cx="758955" cy="7589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3"/>
            </a:solidFill>
            <a:ln w="12700" cap="flat">
              <a:noFill/>
              <a:miter lim="400000"/>
            </a:ln>
            <a:effectLst/>
          </p:spPr>
          <p:txBody>
            <a:bodyPr wrap="square" lIns="0" tIns="0" rIns="0" bIns="0" numCol="1" anchor="t">
              <a:noAutofit/>
            </a:bodyPr>
            <a:lstStyle/>
            <a:p>
              <a:pPr lvl="0">
                <a:defRPr>
                  <a:solidFill>
                    <a:srgbClr val="FFFFFF"/>
                  </a:solidFill>
                  <a:uFill>
                    <a:solidFill>
                      <a:srgbClr val="FFFFFF"/>
                    </a:solidFill>
                  </a:uFill>
                  <a:latin typeface="Lato Light"/>
                  <a:ea typeface="Lato Light"/>
                  <a:cs typeface="Lato Light"/>
                  <a:sym typeface="Lato Light"/>
                </a:defRPr>
              </a:pPr>
              <a:endParaRPr>
                <a:solidFill>
                  <a:schemeClr val="bg1"/>
                </a:solidFill>
                <a:cs typeface="+mn-ea"/>
                <a:sym typeface="+mn-lt"/>
              </a:endParaRPr>
            </a:p>
          </p:txBody>
        </p:sp>
        <p:sp>
          <p:nvSpPr>
            <p:cNvPr id="73" name="Freeform 24"/>
            <p:cNvSpPr>
              <a:spLocks noEditPoints="1"/>
            </p:cNvSpPr>
            <p:nvPr/>
          </p:nvSpPr>
          <p:spPr bwMode="auto">
            <a:xfrm>
              <a:off x="7591371" y="3088601"/>
              <a:ext cx="406004" cy="501254"/>
            </a:xfrm>
            <a:custGeom>
              <a:avLst/>
              <a:gdLst>
                <a:gd name="T0" fmla="*/ 32 w 144"/>
                <a:gd name="T1" fmla="*/ 168 h 178"/>
                <a:gd name="T2" fmla="*/ 29 w 144"/>
                <a:gd name="T3" fmla="*/ 174 h 178"/>
                <a:gd name="T4" fmla="*/ 34 w 144"/>
                <a:gd name="T5" fmla="*/ 178 h 178"/>
                <a:gd name="T6" fmla="*/ 38 w 144"/>
                <a:gd name="T7" fmla="*/ 177 h 178"/>
                <a:gd name="T8" fmla="*/ 70 w 144"/>
                <a:gd name="T9" fmla="*/ 145 h 178"/>
                <a:gd name="T10" fmla="*/ 79 w 144"/>
                <a:gd name="T11" fmla="*/ 78 h 178"/>
                <a:gd name="T12" fmla="*/ 78 w 144"/>
                <a:gd name="T13" fmla="*/ 74 h 178"/>
                <a:gd name="T14" fmla="*/ 72 w 144"/>
                <a:gd name="T15" fmla="*/ 70 h 178"/>
                <a:gd name="T16" fmla="*/ 69 w 144"/>
                <a:gd name="T17" fmla="*/ 76 h 178"/>
                <a:gd name="T18" fmla="*/ 70 w 144"/>
                <a:gd name="T19" fmla="*/ 80 h 178"/>
                <a:gd name="T20" fmla="*/ 61 w 144"/>
                <a:gd name="T21" fmla="*/ 140 h 178"/>
                <a:gd name="T22" fmla="*/ 34 w 144"/>
                <a:gd name="T23" fmla="*/ 167 h 178"/>
                <a:gd name="T24" fmla="*/ 32 w 144"/>
                <a:gd name="T25" fmla="*/ 168 h 178"/>
                <a:gd name="T26" fmla="*/ 39 w 144"/>
                <a:gd name="T27" fmla="*/ 134 h 178"/>
                <a:gd name="T28" fmla="*/ 46 w 144"/>
                <a:gd name="T29" fmla="*/ 132 h 178"/>
                <a:gd name="T30" fmla="*/ 44 w 144"/>
                <a:gd name="T31" fmla="*/ 126 h 178"/>
                <a:gd name="T32" fmla="*/ 20 w 144"/>
                <a:gd name="T33" fmla="*/ 97 h 178"/>
                <a:gd name="T34" fmla="*/ 32 w 144"/>
                <a:gd name="T35" fmla="*/ 34 h 178"/>
                <a:gd name="T36" fmla="*/ 115 w 144"/>
                <a:gd name="T37" fmla="*/ 34 h 178"/>
                <a:gd name="T38" fmla="*/ 130 w 144"/>
                <a:gd name="T39" fmla="*/ 88 h 178"/>
                <a:gd name="T40" fmla="*/ 98 w 144"/>
                <a:gd name="T41" fmla="*/ 129 h 178"/>
                <a:gd name="T42" fmla="*/ 95 w 144"/>
                <a:gd name="T43" fmla="*/ 135 h 178"/>
                <a:gd name="T44" fmla="*/ 102 w 144"/>
                <a:gd name="T45" fmla="*/ 138 h 178"/>
                <a:gd name="T46" fmla="*/ 140 w 144"/>
                <a:gd name="T47" fmla="*/ 90 h 178"/>
                <a:gd name="T48" fmla="*/ 122 w 144"/>
                <a:gd name="T49" fmla="*/ 28 h 178"/>
                <a:gd name="T50" fmla="*/ 25 w 144"/>
                <a:gd name="T51" fmla="*/ 27 h 178"/>
                <a:gd name="T52" fmla="*/ 10 w 144"/>
                <a:gd name="T53" fmla="*/ 101 h 178"/>
                <a:gd name="T54" fmla="*/ 39 w 144"/>
                <a:gd name="T55" fmla="*/ 134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4" h="178">
                  <a:moveTo>
                    <a:pt x="32" y="168"/>
                  </a:moveTo>
                  <a:cubicBezTo>
                    <a:pt x="30" y="169"/>
                    <a:pt x="29" y="171"/>
                    <a:pt x="29" y="174"/>
                  </a:cubicBezTo>
                  <a:cubicBezTo>
                    <a:pt x="30" y="176"/>
                    <a:pt x="31" y="177"/>
                    <a:pt x="34" y="178"/>
                  </a:cubicBezTo>
                  <a:cubicBezTo>
                    <a:pt x="35" y="178"/>
                    <a:pt x="37" y="177"/>
                    <a:pt x="38" y="177"/>
                  </a:cubicBezTo>
                  <a:cubicBezTo>
                    <a:pt x="48" y="173"/>
                    <a:pt x="61" y="162"/>
                    <a:pt x="70" y="145"/>
                  </a:cubicBezTo>
                  <a:cubicBezTo>
                    <a:pt x="79" y="127"/>
                    <a:pt x="85" y="104"/>
                    <a:pt x="79" y="78"/>
                  </a:cubicBezTo>
                  <a:cubicBezTo>
                    <a:pt x="79" y="77"/>
                    <a:pt x="79" y="75"/>
                    <a:pt x="78" y="74"/>
                  </a:cubicBezTo>
                  <a:cubicBezTo>
                    <a:pt x="78" y="71"/>
                    <a:pt x="75" y="69"/>
                    <a:pt x="72" y="70"/>
                  </a:cubicBezTo>
                  <a:cubicBezTo>
                    <a:pt x="70" y="71"/>
                    <a:pt x="68" y="73"/>
                    <a:pt x="69" y="76"/>
                  </a:cubicBezTo>
                  <a:cubicBezTo>
                    <a:pt x="69" y="77"/>
                    <a:pt x="69" y="79"/>
                    <a:pt x="70" y="80"/>
                  </a:cubicBezTo>
                  <a:cubicBezTo>
                    <a:pt x="74" y="104"/>
                    <a:pt x="69" y="125"/>
                    <a:pt x="61" y="140"/>
                  </a:cubicBezTo>
                  <a:cubicBezTo>
                    <a:pt x="53" y="155"/>
                    <a:pt x="43" y="165"/>
                    <a:pt x="34" y="167"/>
                  </a:cubicBezTo>
                  <a:cubicBezTo>
                    <a:pt x="34" y="168"/>
                    <a:pt x="32" y="168"/>
                    <a:pt x="32" y="168"/>
                  </a:cubicBezTo>
                  <a:close/>
                  <a:moveTo>
                    <a:pt x="39" y="134"/>
                  </a:moveTo>
                  <a:cubicBezTo>
                    <a:pt x="41" y="136"/>
                    <a:pt x="44" y="135"/>
                    <a:pt x="46" y="132"/>
                  </a:cubicBezTo>
                  <a:cubicBezTo>
                    <a:pt x="47" y="130"/>
                    <a:pt x="46" y="127"/>
                    <a:pt x="44" y="126"/>
                  </a:cubicBezTo>
                  <a:cubicBezTo>
                    <a:pt x="32" y="118"/>
                    <a:pt x="24" y="108"/>
                    <a:pt x="20" y="97"/>
                  </a:cubicBezTo>
                  <a:cubicBezTo>
                    <a:pt x="11" y="76"/>
                    <a:pt x="16" y="51"/>
                    <a:pt x="32" y="34"/>
                  </a:cubicBezTo>
                  <a:cubicBezTo>
                    <a:pt x="54" y="12"/>
                    <a:pt x="93" y="11"/>
                    <a:pt x="115" y="34"/>
                  </a:cubicBezTo>
                  <a:cubicBezTo>
                    <a:pt x="128" y="49"/>
                    <a:pt x="134" y="69"/>
                    <a:pt x="130" y="88"/>
                  </a:cubicBezTo>
                  <a:cubicBezTo>
                    <a:pt x="127" y="105"/>
                    <a:pt x="117" y="120"/>
                    <a:pt x="98" y="129"/>
                  </a:cubicBezTo>
                  <a:cubicBezTo>
                    <a:pt x="95" y="130"/>
                    <a:pt x="94" y="133"/>
                    <a:pt x="95" y="135"/>
                  </a:cubicBezTo>
                  <a:cubicBezTo>
                    <a:pt x="96" y="138"/>
                    <a:pt x="99" y="139"/>
                    <a:pt x="102" y="138"/>
                  </a:cubicBezTo>
                  <a:cubicBezTo>
                    <a:pt x="124" y="127"/>
                    <a:pt x="137" y="109"/>
                    <a:pt x="140" y="90"/>
                  </a:cubicBezTo>
                  <a:cubicBezTo>
                    <a:pt x="144" y="68"/>
                    <a:pt x="138" y="44"/>
                    <a:pt x="122" y="28"/>
                  </a:cubicBezTo>
                  <a:cubicBezTo>
                    <a:pt x="97" y="0"/>
                    <a:pt x="51" y="1"/>
                    <a:pt x="25" y="27"/>
                  </a:cubicBezTo>
                  <a:cubicBezTo>
                    <a:pt x="6" y="46"/>
                    <a:pt x="0" y="76"/>
                    <a:pt x="10" y="101"/>
                  </a:cubicBezTo>
                  <a:cubicBezTo>
                    <a:pt x="15" y="114"/>
                    <a:pt x="25" y="126"/>
                    <a:pt x="39" y="13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grpSp>
      <p:sp>
        <p:nvSpPr>
          <p:cNvPr id="74" name="Freeform 30"/>
          <p:cNvSpPr/>
          <p:nvPr/>
        </p:nvSpPr>
        <p:spPr bwMode="auto">
          <a:xfrm>
            <a:off x="5035382" y="3088601"/>
            <a:ext cx="476250" cy="486966"/>
          </a:xfrm>
          <a:custGeom>
            <a:avLst/>
            <a:gdLst>
              <a:gd name="T0" fmla="*/ 5 w 169"/>
              <a:gd name="T1" fmla="*/ 161 h 173"/>
              <a:gd name="T2" fmla="*/ 0 w 169"/>
              <a:gd name="T3" fmla="*/ 167 h 173"/>
              <a:gd name="T4" fmla="*/ 6 w 169"/>
              <a:gd name="T5" fmla="*/ 172 h 173"/>
              <a:gd name="T6" fmla="*/ 81 w 169"/>
              <a:gd name="T7" fmla="*/ 141 h 173"/>
              <a:gd name="T8" fmla="*/ 123 w 169"/>
              <a:gd name="T9" fmla="*/ 72 h 173"/>
              <a:gd name="T10" fmla="*/ 123 w 169"/>
              <a:gd name="T11" fmla="*/ 65 h 173"/>
              <a:gd name="T12" fmla="*/ 116 w 169"/>
              <a:gd name="T13" fmla="*/ 63 h 173"/>
              <a:gd name="T14" fmla="*/ 105 w 169"/>
              <a:gd name="T15" fmla="*/ 65 h 173"/>
              <a:gd name="T16" fmla="*/ 82 w 169"/>
              <a:gd name="T17" fmla="*/ 68 h 173"/>
              <a:gd name="T18" fmla="*/ 79 w 169"/>
              <a:gd name="T19" fmla="*/ 67 h 173"/>
              <a:gd name="T20" fmla="*/ 78 w 169"/>
              <a:gd name="T21" fmla="*/ 65 h 173"/>
              <a:gd name="T22" fmla="*/ 84 w 169"/>
              <a:gd name="T23" fmla="*/ 58 h 173"/>
              <a:gd name="T24" fmla="*/ 108 w 169"/>
              <a:gd name="T25" fmla="*/ 39 h 173"/>
              <a:gd name="T26" fmla="*/ 145 w 169"/>
              <a:gd name="T27" fmla="*/ 17 h 173"/>
              <a:gd name="T28" fmla="*/ 154 w 169"/>
              <a:gd name="T29" fmla="*/ 13 h 173"/>
              <a:gd name="T30" fmla="*/ 157 w 169"/>
              <a:gd name="T31" fmla="*/ 27 h 173"/>
              <a:gd name="T32" fmla="*/ 156 w 169"/>
              <a:gd name="T33" fmla="*/ 53 h 173"/>
              <a:gd name="T34" fmla="*/ 152 w 169"/>
              <a:gd name="T35" fmla="*/ 84 h 173"/>
              <a:gd name="T36" fmla="*/ 148 w 169"/>
              <a:gd name="T37" fmla="*/ 104 h 173"/>
              <a:gd name="T38" fmla="*/ 136 w 169"/>
              <a:gd name="T39" fmla="*/ 85 h 173"/>
              <a:gd name="T40" fmla="*/ 128 w 169"/>
              <a:gd name="T41" fmla="*/ 83 h 173"/>
              <a:gd name="T42" fmla="*/ 126 w 169"/>
              <a:gd name="T43" fmla="*/ 90 h 173"/>
              <a:gd name="T44" fmla="*/ 146 w 169"/>
              <a:gd name="T45" fmla="*/ 115 h 173"/>
              <a:gd name="T46" fmla="*/ 163 w 169"/>
              <a:gd name="T47" fmla="*/ 86 h 173"/>
              <a:gd name="T48" fmla="*/ 168 w 169"/>
              <a:gd name="T49" fmla="*/ 53 h 173"/>
              <a:gd name="T50" fmla="*/ 168 w 169"/>
              <a:gd name="T51" fmla="*/ 26 h 173"/>
              <a:gd name="T52" fmla="*/ 162 w 169"/>
              <a:gd name="T53" fmla="*/ 4 h 173"/>
              <a:gd name="T54" fmla="*/ 140 w 169"/>
              <a:gd name="T55" fmla="*/ 7 h 173"/>
              <a:gd name="T56" fmla="*/ 101 w 169"/>
              <a:gd name="T57" fmla="*/ 30 h 173"/>
              <a:gd name="T58" fmla="*/ 76 w 169"/>
              <a:gd name="T59" fmla="*/ 50 h 173"/>
              <a:gd name="T60" fmla="*/ 68 w 169"/>
              <a:gd name="T61" fmla="*/ 61 h 173"/>
              <a:gd name="T62" fmla="*/ 67 w 169"/>
              <a:gd name="T63" fmla="*/ 69 h 173"/>
              <a:gd name="T64" fmla="*/ 72 w 169"/>
              <a:gd name="T65" fmla="*/ 76 h 173"/>
              <a:gd name="T66" fmla="*/ 80 w 169"/>
              <a:gd name="T67" fmla="*/ 79 h 173"/>
              <a:gd name="T68" fmla="*/ 110 w 169"/>
              <a:gd name="T69" fmla="*/ 75 h 173"/>
              <a:gd name="T70" fmla="*/ 74 w 169"/>
              <a:gd name="T71" fmla="*/ 133 h 173"/>
              <a:gd name="T72" fmla="*/ 5 w 169"/>
              <a:gd name="T73" fmla="*/ 161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9" h="173">
                <a:moveTo>
                  <a:pt x="5" y="161"/>
                </a:moveTo>
                <a:cubicBezTo>
                  <a:pt x="2" y="161"/>
                  <a:pt x="0" y="164"/>
                  <a:pt x="0" y="167"/>
                </a:cubicBezTo>
                <a:cubicBezTo>
                  <a:pt x="0" y="170"/>
                  <a:pt x="3" y="173"/>
                  <a:pt x="6" y="172"/>
                </a:cubicBezTo>
                <a:cubicBezTo>
                  <a:pt x="37" y="169"/>
                  <a:pt x="62" y="159"/>
                  <a:pt x="81" y="141"/>
                </a:cubicBezTo>
                <a:cubicBezTo>
                  <a:pt x="100" y="124"/>
                  <a:pt x="114" y="101"/>
                  <a:pt x="123" y="72"/>
                </a:cubicBezTo>
                <a:cubicBezTo>
                  <a:pt x="124" y="69"/>
                  <a:pt x="125" y="67"/>
                  <a:pt x="123" y="65"/>
                </a:cubicBezTo>
                <a:cubicBezTo>
                  <a:pt x="121" y="62"/>
                  <a:pt x="118" y="62"/>
                  <a:pt x="116" y="63"/>
                </a:cubicBezTo>
                <a:cubicBezTo>
                  <a:pt x="112" y="63"/>
                  <a:pt x="108" y="64"/>
                  <a:pt x="105" y="65"/>
                </a:cubicBezTo>
                <a:cubicBezTo>
                  <a:pt x="97" y="67"/>
                  <a:pt x="88" y="68"/>
                  <a:pt x="82" y="68"/>
                </a:cubicBezTo>
                <a:cubicBezTo>
                  <a:pt x="81" y="67"/>
                  <a:pt x="80" y="67"/>
                  <a:pt x="79" y="67"/>
                </a:cubicBezTo>
                <a:cubicBezTo>
                  <a:pt x="78" y="67"/>
                  <a:pt x="78" y="67"/>
                  <a:pt x="78" y="65"/>
                </a:cubicBezTo>
                <a:cubicBezTo>
                  <a:pt x="79" y="64"/>
                  <a:pt x="81" y="61"/>
                  <a:pt x="84" y="58"/>
                </a:cubicBezTo>
                <a:cubicBezTo>
                  <a:pt x="90" y="52"/>
                  <a:pt x="98" y="46"/>
                  <a:pt x="108" y="39"/>
                </a:cubicBezTo>
                <a:cubicBezTo>
                  <a:pt x="121" y="31"/>
                  <a:pt x="135" y="22"/>
                  <a:pt x="145" y="17"/>
                </a:cubicBezTo>
                <a:cubicBezTo>
                  <a:pt x="151" y="14"/>
                  <a:pt x="154" y="13"/>
                  <a:pt x="154" y="13"/>
                </a:cubicBezTo>
                <a:cubicBezTo>
                  <a:pt x="155" y="14"/>
                  <a:pt x="156" y="19"/>
                  <a:pt x="157" y="27"/>
                </a:cubicBezTo>
                <a:cubicBezTo>
                  <a:pt x="157" y="35"/>
                  <a:pt x="157" y="44"/>
                  <a:pt x="156" y="53"/>
                </a:cubicBezTo>
                <a:cubicBezTo>
                  <a:pt x="155" y="65"/>
                  <a:pt x="154" y="77"/>
                  <a:pt x="152" y="84"/>
                </a:cubicBezTo>
                <a:cubicBezTo>
                  <a:pt x="150" y="98"/>
                  <a:pt x="148" y="104"/>
                  <a:pt x="148" y="104"/>
                </a:cubicBezTo>
                <a:cubicBezTo>
                  <a:pt x="147" y="103"/>
                  <a:pt x="143" y="96"/>
                  <a:pt x="136" y="85"/>
                </a:cubicBezTo>
                <a:cubicBezTo>
                  <a:pt x="135" y="82"/>
                  <a:pt x="131" y="81"/>
                  <a:pt x="128" y="83"/>
                </a:cubicBezTo>
                <a:cubicBezTo>
                  <a:pt x="126" y="84"/>
                  <a:pt x="125" y="88"/>
                  <a:pt x="126" y="90"/>
                </a:cubicBezTo>
                <a:cubicBezTo>
                  <a:pt x="134" y="104"/>
                  <a:pt x="140" y="114"/>
                  <a:pt x="146" y="115"/>
                </a:cubicBezTo>
                <a:cubicBezTo>
                  <a:pt x="154" y="116"/>
                  <a:pt x="159" y="108"/>
                  <a:pt x="163" y="86"/>
                </a:cubicBezTo>
                <a:cubicBezTo>
                  <a:pt x="165" y="79"/>
                  <a:pt x="167" y="66"/>
                  <a:pt x="168" y="53"/>
                </a:cubicBezTo>
                <a:cubicBezTo>
                  <a:pt x="168" y="44"/>
                  <a:pt x="169" y="34"/>
                  <a:pt x="168" y="26"/>
                </a:cubicBezTo>
                <a:cubicBezTo>
                  <a:pt x="167" y="15"/>
                  <a:pt x="166" y="8"/>
                  <a:pt x="162" y="4"/>
                </a:cubicBezTo>
                <a:cubicBezTo>
                  <a:pt x="157" y="0"/>
                  <a:pt x="150" y="1"/>
                  <a:pt x="140" y="7"/>
                </a:cubicBezTo>
                <a:cubicBezTo>
                  <a:pt x="129" y="13"/>
                  <a:pt x="115" y="21"/>
                  <a:pt x="101" y="30"/>
                </a:cubicBezTo>
                <a:cubicBezTo>
                  <a:pt x="92" y="37"/>
                  <a:pt x="82" y="44"/>
                  <a:pt x="76" y="50"/>
                </a:cubicBezTo>
                <a:cubicBezTo>
                  <a:pt x="72" y="54"/>
                  <a:pt x="69" y="58"/>
                  <a:pt x="68" y="61"/>
                </a:cubicBezTo>
                <a:cubicBezTo>
                  <a:pt x="67" y="64"/>
                  <a:pt x="66" y="67"/>
                  <a:pt x="67" y="69"/>
                </a:cubicBezTo>
                <a:cubicBezTo>
                  <a:pt x="68" y="72"/>
                  <a:pt x="69" y="75"/>
                  <a:pt x="72" y="76"/>
                </a:cubicBezTo>
                <a:cubicBezTo>
                  <a:pt x="74" y="77"/>
                  <a:pt x="77" y="78"/>
                  <a:pt x="80" y="79"/>
                </a:cubicBezTo>
                <a:cubicBezTo>
                  <a:pt x="89" y="80"/>
                  <a:pt x="100" y="77"/>
                  <a:pt x="110" y="75"/>
                </a:cubicBezTo>
                <a:cubicBezTo>
                  <a:pt x="101" y="100"/>
                  <a:pt x="90" y="119"/>
                  <a:pt x="74" y="133"/>
                </a:cubicBezTo>
                <a:cubicBezTo>
                  <a:pt x="56" y="149"/>
                  <a:pt x="33" y="158"/>
                  <a:pt x="5" y="16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grpSp>
        <p:nvGrpSpPr>
          <p:cNvPr id="58" name="组合 57"/>
          <p:cNvGrpSpPr/>
          <p:nvPr/>
        </p:nvGrpSpPr>
        <p:grpSpPr>
          <a:xfrm>
            <a:off x="6141071" y="3557505"/>
            <a:ext cx="762002" cy="762002"/>
            <a:chOff x="6141071" y="3557505"/>
            <a:chExt cx="762002" cy="762002"/>
          </a:xfrm>
        </p:grpSpPr>
        <p:sp>
          <p:nvSpPr>
            <p:cNvPr id="61" name="Shape 14558"/>
            <p:cNvSpPr/>
            <p:nvPr/>
          </p:nvSpPr>
          <p:spPr>
            <a:xfrm>
              <a:off x="6141071" y="3557505"/>
              <a:ext cx="762002" cy="762002"/>
            </a:xfrm>
            <a:custGeom>
              <a:avLst/>
              <a:gdLst/>
              <a:ahLst/>
              <a:cxnLst>
                <a:cxn ang="0">
                  <a:pos x="wd2" y="hd2"/>
                </a:cxn>
                <a:cxn ang="5400000">
                  <a:pos x="wd2" y="hd2"/>
                </a:cxn>
                <a:cxn ang="10800000">
                  <a:pos x="wd2" y="hd2"/>
                </a:cxn>
                <a:cxn ang="16200000">
                  <a:pos x="wd2" y="hd2"/>
                </a:cxn>
              </a:cxnLst>
              <a:rect l="0" t="0" r="r" b="b"/>
              <a:pathLst>
                <a:path w="21600" h="21600" extrusionOk="0">
                  <a:moveTo>
                    <a:pt x="0" y="10797"/>
                  </a:moveTo>
                  <a:cubicBezTo>
                    <a:pt x="0" y="4829"/>
                    <a:pt x="4829" y="0"/>
                    <a:pt x="10797" y="0"/>
                  </a:cubicBezTo>
                  <a:cubicBezTo>
                    <a:pt x="16764" y="0"/>
                    <a:pt x="21600" y="4829"/>
                    <a:pt x="21600" y="10797"/>
                  </a:cubicBezTo>
                  <a:cubicBezTo>
                    <a:pt x="21600" y="16757"/>
                    <a:pt x="16764" y="21600"/>
                    <a:pt x="10797" y="21600"/>
                  </a:cubicBezTo>
                  <a:cubicBezTo>
                    <a:pt x="4829" y="21600"/>
                    <a:pt x="0" y="16757"/>
                    <a:pt x="0" y="10797"/>
                  </a:cubicBezTo>
                  <a:close/>
                </a:path>
              </a:pathLst>
            </a:custGeom>
            <a:solidFill>
              <a:schemeClr val="accent4"/>
            </a:solidFill>
            <a:ln w="12700" cap="flat">
              <a:noFill/>
              <a:miter lim="400000"/>
            </a:ln>
            <a:effectLst/>
          </p:spPr>
          <p:txBody>
            <a:bodyPr wrap="square" lIns="0" tIns="0" rIns="0" bIns="0" numCol="1" anchor="t">
              <a:noAutofit/>
            </a:bodyPr>
            <a:lstStyle/>
            <a:p>
              <a:pPr lvl="0">
                <a:defRPr>
                  <a:solidFill>
                    <a:srgbClr val="FFFFFF"/>
                  </a:solidFill>
                  <a:uFill>
                    <a:solidFill>
                      <a:srgbClr val="FFFFFF"/>
                    </a:solidFill>
                  </a:uFill>
                  <a:latin typeface="Lato Light"/>
                  <a:ea typeface="Lato Light"/>
                  <a:cs typeface="Lato Light"/>
                  <a:sym typeface="Lato Light"/>
                </a:defRPr>
              </a:pPr>
              <a:endParaRPr>
                <a:cs typeface="+mn-ea"/>
                <a:sym typeface="+mn-lt"/>
              </a:endParaRPr>
            </a:p>
          </p:txBody>
        </p:sp>
        <p:sp>
          <p:nvSpPr>
            <p:cNvPr id="76" name="Freeform 37"/>
            <p:cNvSpPr>
              <a:spLocks noEditPoints="1"/>
            </p:cNvSpPr>
            <p:nvPr/>
          </p:nvSpPr>
          <p:spPr bwMode="auto">
            <a:xfrm>
              <a:off x="6279977" y="3786113"/>
              <a:ext cx="481013" cy="382191"/>
            </a:xfrm>
            <a:custGeom>
              <a:avLst/>
              <a:gdLst>
                <a:gd name="T0" fmla="*/ 90 w 171"/>
                <a:gd name="T1" fmla="*/ 61 h 136"/>
                <a:gd name="T2" fmla="*/ 95 w 171"/>
                <a:gd name="T3" fmla="*/ 57 h 136"/>
                <a:gd name="T4" fmla="*/ 91 w 171"/>
                <a:gd name="T5" fmla="*/ 52 h 136"/>
                <a:gd name="T6" fmla="*/ 88 w 171"/>
                <a:gd name="T7" fmla="*/ 51 h 136"/>
                <a:gd name="T8" fmla="*/ 46 w 171"/>
                <a:gd name="T9" fmla="*/ 11 h 136"/>
                <a:gd name="T10" fmla="*/ 80 w 171"/>
                <a:gd name="T11" fmla="*/ 18 h 136"/>
                <a:gd name="T12" fmla="*/ 98 w 171"/>
                <a:gd name="T13" fmla="*/ 45 h 136"/>
                <a:gd name="T14" fmla="*/ 104 w 171"/>
                <a:gd name="T15" fmla="*/ 50 h 136"/>
                <a:gd name="T16" fmla="*/ 108 w 171"/>
                <a:gd name="T17" fmla="*/ 44 h 136"/>
                <a:gd name="T18" fmla="*/ 125 w 171"/>
                <a:gd name="T19" fmla="*/ 18 h 136"/>
                <a:gd name="T20" fmla="*/ 159 w 171"/>
                <a:gd name="T21" fmla="*/ 11 h 136"/>
                <a:gd name="T22" fmla="*/ 118 w 171"/>
                <a:gd name="T23" fmla="*/ 51 h 136"/>
                <a:gd name="T24" fmla="*/ 114 w 171"/>
                <a:gd name="T25" fmla="*/ 52 h 136"/>
                <a:gd name="T26" fmla="*/ 110 w 171"/>
                <a:gd name="T27" fmla="*/ 57 h 136"/>
                <a:gd name="T28" fmla="*/ 116 w 171"/>
                <a:gd name="T29" fmla="*/ 61 h 136"/>
                <a:gd name="T30" fmla="*/ 119 w 171"/>
                <a:gd name="T31" fmla="*/ 61 h 136"/>
                <a:gd name="T32" fmla="*/ 170 w 171"/>
                <a:gd name="T33" fmla="*/ 9 h 136"/>
                <a:gd name="T34" fmla="*/ 170 w 171"/>
                <a:gd name="T35" fmla="*/ 4 h 136"/>
                <a:gd name="T36" fmla="*/ 165 w 171"/>
                <a:gd name="T37" fmla="*/ 2 h 136"/>
                <a:gd name="T38" fmla="*/ 120 w 171"/>
                <a:gd name="T39" fmla="*/ 10 h 136"/>
                <a:gd name="T40" fmla="*/ 103 w 171"/>
                <a:gd name="T41" fmla="*/ 29 h 136"/>
                <a:gd name="T42" fmla="*/ 85 w 171"/>
                <a:gd name="T43" fmla="*/ 10 h 136"/>
                <a:gd name="T44" fmla="*/ 41 w 171"/>
                <a:gd name="T45" fmla="*/ 2 h 136"/>
                <a:gd name="T46" fmla="*/ 36 w 171"/>
                <a:gd name="T47" fmla="*/ 4 h 136"/>
                <a:gd name="T48" fmla="*/ 35 w 171"/>
                <a:gd name="T49" fmla="*/ 9 h 136"/>
                <a:gd name="T50" fmla="*/ 86 w 171"/>
                <a:gd name="T51" fmla="*/ 61 h 136"/>
                <a:gd name="T52" fmla="*/ 90 w 171"/>
                <a:gd name="T53" fmla="*/ 61 h 136"/>
                <a:gd name="T54" fmla="*/ 103 w 171"/>
                <a:gd name="T55" fmla="*/ 61 h 136"/>
                <a:gd name="T56" fmla="*/ 99 w 171"/>
                <a:gd name="T57" fmla="*/ 69 h 136"/>
                <a:gd name="T58" fmla="*/ 88 w 171"/>
                <a:gd name="T59" fmla="*/ 93 h 136"/>
                <a:gd name="T60" fmla="*/ 57 w 171"/>
                <a:gd name="T61" fmla="*/ 94 h 136"/>
                <a:gd name="T62" fmla="*/ 25 w 171"/>
                <a:gd name="T63" fmla="*/ 95 h 136"/>
                <a:gd name="T64" fmla="*/ 4 w 171"/>
                <a:gd name="T65" fmla="*/ 111 h 136"/>
                <a:gd name="T66" fmla="*/ 0 w 171"/>
                <a:gd name="T67" fmla="*/ 131 h 136"/>
                <a:gd name="T68" fmla="*/ 5 w 171"/>
                <a:gd name="T69" fmla="*/ 136 h 136"/>
                <a:gd name="T70" fmla="*/ 10 w 171"/>
                <a:gd name="T71" fmla="*/ 131 h 136"/>
                <a:gd name="T72" fmla="*/ 13 w 171"/>
                <a:gd name="T73" fmla="*/ 115 h 136"/>
                <a:gd name="T74" fmla="*/ 28 w 171"/>
                <a:gd name="T75" fmla="*/ 104 h 136"/>
                <a:gd name="T76" fmla="*/ 38 w 171"/>
                <a:gd name="T77" fmla="*/ 103 h 136"/>
                <a:gd name="T78" fmla="*/ 32 w 171"/>
                <a:gd name="T79" fmla="*/ 111 h 136"/>
                <a:gd name="T80" fmla="*/ 28 w 171"/>
                <a:gd name="T81" fmla="*/ 131 h 136"/>
                <a:gd name="T82" fmla="*/ 32 w 171"/>
                <a:gd name="T83" fmla="*/ 136 h 136"/>
                <a:gd name="T84" fmla="*/ 38 w 171"/>
                <a:gd name="T85" fmla="*/ 131 h 136"/>
                <a:gd name="T86" fmla="*/ 41 w 171"/>
                <a:gd name="T87" fmla="*/ 115 h 136"/>
                <a:gd name="T88" fmla="*/ 55 w 171"/>
                <a:gd name="T89" fmla="*/ 104 h 136"/>
                <a:gd name="T90" fmla="*/ 56 w 171"/>
                <a:gd name="T91" fmla="*/ 104 h 136"/>
                <a:gd name="T92" fmla="*/ 56 w 171"/>
                <a:gd name="T93" fmla="*/ 104 h 136"/>
                <a:gd name="T94" fmla="*/ 64 w 171"/>
                <a:gd name="T95" fmla="*/ 105 h 136"/>
                <a:gd name="T96" fmla="*/ 55 w 171"/>
                <a:gd name="T97" fmla="*/ 131 h 136"/>
                <a:gd name="T98" fmla="*/ 60 w 171"/>
                <a:gd name="T99" fmla="*/ 136 h 136"/>
                <a:gd name="T100" fmla="*/ 65 w 171"/>
                <a:gd name="T101" fmla="*/ 131 h 136"/>
                <a:gd name="T102" fmla="*/ 83 w 171"/>
                <a:gd name="T103" fmla="*/ 106 h 136"/>
                <a:gd name="T104" fmla="*/ 84 w 171"/>
                <a:gd name="T105" fmla="*/ 105 h 136"/>
                <a:gd name="T106" fmla="*/ 92 w 171"/>
                <a:gd name="T107" fmla="*/ 102 h 136"/>
                <a:gd name="T108" fmla="*/ 108 w 171"/>
                <a:gd name="T109" fmla="*/ 68 h 136"/>
                <a:gd name="T110" fmla="*/ 103 w 171"/>
                <a:gd name="T111" fmla="*/ 6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1" h="136">
                  <a:moveTo>
                    <a:pt x="90" y="61"/>
                  </a:moveTo>
                  <a:cubicBezTo>
                    <a:pt x="92" y="62"/>
                    <a:pt x="95" y="60"/>
                    <a:pt x="95" y="57"/>
                  </a:cubicBezTo>
                  <a:cubicBezTo>
                    <a:pt x="96" y="55"/>
                    <a:pt x="94" y="52"/>
                    <a:pt x="91" y="52"/>
                  </a:cubicBezTo>
                  <a:cubicBezTo>
                    <a:pt x="90" y="51"/>
                    <a:pt x="89" y="51"/>
                    <a:pt x="88" y="51"/>
                  </a:cubicBezTo>
                  <a:cubicBezTo>
                    <a:pt x="74" y="48"/>
                    <a:pt x="57" y="45"/>
                    <a:pt x="46" y="11"/>
                  </a:cubicBezTo>
                  <a:cubicBezTo>
                    <a:pt x="56" y="11"/>
                    <a:pt x="69" y="12"/>
                    <a:pt x="80" y="18"/>
                  </a:cubicBezTo>
                  <a:cubicBezTo>
                    <a:pt x="88" y="23"/>
                    <a:pt x="95" y="31"/>
                    <a:pt x="98" y="45"/>
                  </a:cubicBezTo>
                  <a:cubicBezTo>
                    <a:pt x="98" y="48"/>
                    <a:pt x="100" y="50"/>
                    <a:pt x="104" y="50"/>
                  </a:cubicBezTo>
                  <a:cubicBezTo>
                    <a:pt x="107" y="49"/>
                    <a:pt x="107" y="47"/>
                    <a:pt x="108" y="44"/>
                  </a:cubicBezTo>
                  <a:cubicBezTo>
                    <a:pt x="111" y="31"/>
                    <a:pt x="117" y="23"/>
                    <a:pt x="125" y="18"/>
                  </a:cubicBezTo>
                  <a:cubicBezTo>
                    <a:pt x="136" y="12"/>
                    <a:pt x="149" y="11"/>
                    <a:pt x="159" y="11"/>
                  </a:cubicBezTo>
                  <a:cubicBezTo>
                    <a:pt x="148" y="45"/>
                    <a:pt x="131" y="48"/>
                    <a:pt x="118" y="51"/>
                  </a:cubicBezTo>
                  <a:cubicBezTo>
                    <a:pt x="116" y="51"/>
                    <a:pt x="115" y="51"/>
                    <a:pt x="114" y="52"/>
                  </a:cubicBezTo>
                  <a:cubicBezTo>
                    <a:pt x="111" y="52"/>
                    <a:pt x="109" y="55"/>
                    <a:pt x="110" y="57"/>
                  </a:cubicBezTo>
                  <a:cubicBezTo>
                    <a:pt x="111" y="60"/>
                    <a:pt x="113" y="62"/>
                    <a:pt x="116" y="61"/>
                  </a:cubicBezTo>
                  <a:cubicBezTo>
                    <a:pt x="117" y="61"/>
                    <a:pt x="118" y="61"/>
                    <a:pt x="119" y="61"/>
                  </a:cubicBezTo>
                  <a:cubicBezTo>
                    <a:pt x="136" y="58"/>
                    <a:pt x="158" y="54"/>
                    <a:pt x="170" y="9"/>
                  </a:cubicBezTo>
                  <a:cubicBezTo>
                    <a:pt x="171" y="7"/>
                    <a:pt x="171" y="6"/>
                    <a:pt x="170" y="4"/>
                  </a:cubicBezTo>
                  <a:cubicBezTo>
                    <a:pt x="168" y="2"/>
                    <a:pt x="167" y="2"/>
                    <a:pt x="165" y="2"/>
                  </a:cubicBezTo>
                  <a:cubicBezTo>
                    <a:pt x="153" y="0"/>
                    <a:pt x="135" y="1"/>
                    <a:pt x="120" y="10"/>
                  </a:cubicBezTo>
                  <a:cubicBezTo>
                    <a:pt x="113" y="14"/>
                    <a:pt x="107" y="20"/>
                    <a:pt x="103" y="29"/>
                  </a:cubicBezTo>
                  <a:cubicBezTo>
                    <a:pt x="98" y="20"/>
                    <a:pt x="92" y="14"/>
                    <a:pt x="85" y="10"/>
                  </a:cubicBezTo>
                  <a:cubicBezTo>
                    <a:pt x="71" y="1"/>
                    <a:pt x="53" y="0"/>
                    <a:pt x="41" y="2"/>
                  </a:cubicBezTo>
                  <a:cubicBezTo>
                    <a:pt x="39" y="2"/>
                    <a:pt x="37" y="2"/>
                    <a:pt x="36" y="4"/>
                  </a:cubicBezTo>
                  <a:cubicBezTo>
                    <a:pt x="34" y="6"/>
                    <a:pt x="35" y="7"/>
                    <a:pt x="35" y="9"/>
                  </a:cubicBezTo>
                  <a:cubicBezTo>
                    <a:pt x="48" y="54"/>
                    <a:pt x="69" y="58"/>
                    <a:pt x="86" y="61"/>
                  </a:cubicBezTo>
                  <a:cubicBezTo>
                    <a:pt x="87" y="61"/>
                    <a:pt x="89" y="61"/>
                    <a:pt x="90" y="61"/>
                  </a:cubicBezTo>
                  <a:close/>
                  <a:moveTo>
                    <a:pt x="103" y="61"/>
                  </a:moveTo>
                  <a:cubicBezTo>
                    <a:pt x="98" y="62"/>
                    <a:pt x="98" y="66"/>
                    <a:pt x="99" y="69"/>
                  </a:cubicBezTo>
                  <a:cubicBezTo>
                    <a:pt x="99" y="78"/>
                    <a:pt x="99" y="88"/>
                    <a:pt x="88" y="93"/>
                  </a:cubicBezTo>
                  <a:cubicBezTo>
                    <a:pt x="80" y="97"/>
                    <a:pt x="68" y="96"/>
                    <a:pt x="57" y="94"/>
                  </a:cubicBezTo>
                  <a:cubicBezTo>
                    <a:pt x="46" y="93"/>
                    <a:pt x="35" y="92"/>
                    <a:pt x="25" y="95"/>
                  </a:cubicBezTo>
                  <a:cubicBezTo>
                    <a:pt x="14" y="99"/>
                    <a:pt x="8" y="104"/>
                    <a:pt x="4" y="111"/>
                  </a:cubicBezTo>
                  <a:cubicBezTo>
                    <a:pt x="1" y="117"/>
                    <a:pt x="0" y="124"/>
                    <a:pt x="0" y="131"/>
                  </a:cubicBezTo>
                  <a:cubicBezTo>
                    <a:pt x="0" y="133"/>
                    <a:pt x="2" y="136"/>
                    <a:pt x="5" y="136"/>
                  </a:cubicBezTo>
                  <a:cubicBezTo>
                    <a:pt x="8" y="136"/>
                    <a:pt x="10" y="134"/>
                    <a:pt x="10" y="131"/>
                  </a:cubicBezTo>
                  <a:cubicBezTo>
                    <a:pt x="10" y="125"/>
                    <a:pt x="11" y="120"/>
                    <a:pt x="13" y="115"/>
                  </a:cubicBezTo>
                  <a:cubicBezTo>
                    <a:pt x="15" y="111"/>
                    <a:pt x="20" y="107"/>
                    <a:pt x="28" y="104"/>
                  </a:cubicBezTo>
                  <a:cubicBezTo>
                    <a:pt x="31" y="103"/>
                    <a:pt x="34" y="103"/>
                    <a:pt x="38" y="103"/>
                  </a:cubicBezTo>
                  <a:cubicBezTo>
                    <a:pt x="35" y="105"/>
                    <a:pt x="33" y="108"/>
                    <a:pt x="32" y="111"/>
                  </a:cubicBezTo>
                  <a:cubicBezTo>
                    <a:pt x="28" y="117"/>
                    <a:pt x="28" y="124"/>
                    <a:pt x="28" y="131"/>
                  </a:cubicBezTo>
                  <a:cubicBezTo>
                    <a:pt x="28" y="133"/>
                    <a:pt x="30" y="136"/>
                    <a:pt x="32" y="136"/>
                  </a:cubicBezTo>
                  <a:cubicBezTo>
                    <a:pt x="35" y="136"/>
                    <a:pt x="38" y="134"/>
                    <a:pt x="38" y="131"/>
                  </a:cubicBezTo>
                  <a:cubicBezTo>
                    <a:pt x="38" y="125"/>
                    <a:pt x="38" y="120"/>
                    <a:pt x="41" y="115"/>
                  </a:cubicBezTo>
                  <a:cubicBezTo>
                    <a:pt x="43" y="111"/>
                    <a:pt x="47" y="107"/>
                    <a:pt x="55" y="104"/>
                  </a:cubicBezTo>
                  <a:cubicBezTo>
                    <a:pt x="56" y="104"/>
                    <a:pt x="56" y="104"/>
                    <a:pt x="56" y="104"/>
                  </a:cubicBezTo>
                  <a:cubicBezTo>
                    <a:pt x="56" y="104"/>
                    <a:pt x="56" y="104"/>
                    <a:pt x="56" y="104"/>
                  </a:cubicBezTo>
                  <a:cubicBezTo>
                    <a:pt x="59" y="105"/>
                    <a:pt x="61" y="105"/>
                    <a:pt x="64" y="105"/>
                  </a:cubicBezTo>
                  <a:cubicBezTo>
                    <a:pt x="58" y="111"/>
                    <a:pt x="56" y="120"/>
                    <a:pt x="55" y="131"/>
                  </a:cubicBezTo>
                  <a:cubicBezTo>
                    <a:pt x="55" y="133"/>
                    <a:pt x="57" y="136"/>
                    <a:pt x="60" y="136"/>
                  </a:cubicBezTo>
                  <a:cubicBezTo>
                    <a:pt x="63" y="136"/>
                    <a:pt x="65" y="134"/>
                    <a:pt x="65" y="131"/>
                  </a:cubicBezTo>
                  <a:cubicBezTo>
                    <a:pt x="66" y="117"/>
                    <a:pt x="69" y="110"/>
                    <a:pt x="83" y="106"/>
                  </a:cubicBezTo>
                  <a:cubicBezTo>
                    <a:pt x="83" y="105"/>
                    <a:pt x="84" y="105"/>
                    <a:pt x="84" y="105"/>
                  </a:cubicBezTo>
                  <a:cubicBezTo>
                    <a:pt x="87" y="105"/>
                    <a:pt x="90" y="104"/>
                    <a:pt x="92" y="102"/>
                  </a:cubicBezTo>
                  <a:cubicBezTo>
                    <a:pt x="110" y="94"/>
                    <a:pt x="109" y="81"/>
                    <a:pt x="108" y="68"/>
                  </a:cubicBezTo>
                  <a:cubicBezTo>
                    <a:pt x="108" y="65"/>
                    <a:pt x="108" y="61"/>
                    <a:pt x="103" y="6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49"/>
                                        </p:tgtEl>
                                        <p:attrNameLst>
                                          <p:attrName>style.visibility</p:attrName>
                                        </p:attrNameLst>
                                      </p:cBhvr>
                                      <p:to>
                                        <p:strVal val="visible"/>
                                      </p:to>
                                    </p:set>
                                    <p:anim calcmode="lin" valueType="num">
                                      <p:cBhvr>
                                        <p:cTn id="14" dur="1000" fill="hold"/>
                                        <p:tgtEl>
                                          <p:spTgt spid="49"/>
                                        </p:tgtEl>
                                        <p:attrNameLst>
                                          <p:attrName>ppt_w</p:attrName>
                                        </p:attrNameLst>
                                      </p:cBhvr>
                                      <p:tavLst>
                                        <p:tav tm="0">
                                          <p:val>
                                            <p:strVal val="#ppt_w*0.70"/>
                                          </p:val>
                                        </p:tav>
                                        <p:tav tm="100000">
                                          <p:val>
                                            <p:strVal val="#ppt_w"/>
                                          </p:val>
                                        </p:tav>
                                      </p:tavLst>
                                    </p:anim>
                                    <p:anim calcmode="lin" valueType="num">
                                      <p:cBhvr>
                                        <p:cTn id="15" dur="1000" fill="hold"/>
                                        <p:tgtEl>
                                          <p:spTgt spid="49"/>
                                        </p:tgtEl>
                                        <p:attrNameLst>
                                          <p:attrName>ppt_h</p:attrName>
                                        </p:attrNameLst>
                                      </p:cBhvr>
                                      <p:tavLst>
                                        <p:tav tm="0">
                                          <p:val>
                                            <p:strVal val="#ppt_h"/>
                                          </p:val>
                                        </p:tav>
                                        <p:tav tm="100000">
                                          <p:val>
                                            <p:strVal val="#ppt_h"/>
                                          </p:val>
                                        </p:tav>
                                      </p:tavLst>
                                    </p:anim>
                                    <p:animEffect transition="in" filter="fade">
                                      <p:cBhvr>
                                        <p:cTn id="16" dur="1000"/>
                                        <p:tgtEl>
                                          <p:spTgt spid="49"/>
                                        </p:tgtEl>
                                      </p:cBhvr>
                                    </p:animEffect>
                                  </p:childTnLst>
                                </p:cTn>
                              </p:par>
                              <p:par>
                                <p:cTn id="17" presetID="55" presetClass="entr" presetSubtype="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anim calcmode="lin" valueType="num">
                                      <p:cBhvr>
                                        <p:cTn id="19" dur="1000" fill="hold"/>
                                        <p:tgtEl>
                                          <p:spTgt spid="50"/>
                                        </p:tgtEl>
                                        <p:attrNameLst>
                                          <p:attrName>ppt_w</p:attrName>
                                        </p:attrNameLst>
                                      </p:cBhvr>
                                      <p:tavLst>
                                        <p:tav tm="0">
                                          <p:val>
                                            <p:strVal val="#ppt_w*0.70"/>
                                          </p:val>
                                        </p:tav>
                                        <p:tav tm="100000">
                                          <p:val>
                                            <p:strVal val="#ppt_w"/>
                                          </p:val>
                                        </p:tav>
                                      </p:tavLst>
                                    </p:anim>
                                    <p:anim calcmode="lin" valueType="num">
                                      <p:cBhvr>
                                        <p:cTn id="20" dur="1000" fill="hold"/>
                                        <p:tgtEl>
                                          <p:spTgt spid="50"/>
                                        </p:tgtEl>
                                        <p:attrNameLst>
                                          <p:attrName>ppt_h</p:attrName>
                                        </p:attrNameLst>
                                      </p:cBhvr>
                                      <p:tavLst>
                                        <p:tav tm="0">
                                          <p:val>
                                            <p:strVal val="#ppt_h"/>
                                          </p:val>
                                        </p:tav>
                                        <p:tav tm="100000">
                                          <p:val>
                                            <p:strVal val="#ppt_h"/>
                                          </p:val>
                                        </p:tav>
                                      </p:tavLst>
                                    </p:anim>
                                    <p:animEffect transition="in" filter="fade">
                                      <p:cBhvr>
                                        <p:cTn id="21" dur="1000"/>
                                        <p:tgtEl>
                                          <p:spTgt spid="50"/>
                                        </p:tgtEl>
                                      </p:cBhvr>
                                    </p:animEffect>
                                  </p:childTnLst>
                                </p:cTn>
                              </p:par>
                              <p:par>
                                <p:cTn id="22" presetID="55" presetClass="entr" presetSubtype="0" fill="hold" grpId="0" nodeType="withEffect">
                                  <p:stCondLst>
                                    <p:cond delay="0"/>
                                  </p:stCondLst>
                                  <p:childTnLst>
                                    <p:set>
                                      <p:cBhvr>
                                        <p:cTn id="23" dur="1" fill="hold">
                                          <p:stCondLst>
                                            <p:cond delay="0"/>
                                          </p:stCondLst>
                                        </p:cTn>
                                        <p:tgtEl>
                                          <p:spTgt spid="51"/>
                                        </p:tgtEl>
                                        <p:attrNameLst>
                                          <p:attrName>style.visibility</p:attrName>
                                        </p:attrNameLst>
                                      </p:cBhvr>
                                      <p:to>
                                        <p:strVal val="visible"/>
                                      </p:to>
                                    </p:set>
                                    <p:anim calcmode="lin" valueType="num">
                                      <p:cBhvr>
                                        <p:cTn id="24" dur="1000" fill="hold"/>
                                        <p:tgtEl>
                                          <p:spTgt spid="51"/>
                                        </p:tgtEl>
                                        <p:attrNameLst>
                                          <p:attrName>ppt_w</p:attrName>
                                        </p:attrNameLst>
                                      </p:cBhvr>
                                      <p:tavLst>
                                        <p:tav tm="0">
                                          <p:val>
                                            <p:strVal val="#ppt_w*0.70"/>
                                          </p:val>
                                        </p:tav>
                                        <p:tav tm="100000">
                                          <p:val>
                                            <p:strVal val="#ppt_w"/>
                                          </p:val>
                                        </p:tav>
                                      </p:tavLst>
                                    </p:anim>
                                    <p:anim calcmode="lin" valueType="num">
                                      <p:cBhvr>
                                        <p:cTn id="25" dur="1000" fill="hold"/>
                                        <p:tgtEl>
                                          <p:spTgt spid="51"/>
                                        </p:tgtEl>
                                        <p:attrNameLst>
                                          <p:attrName>ppt_h</p:attrName>
                                        </p:attrNameLst>
                                      </p:cBhvr>
                                      <p:tavLst>
                                        <p:tav tm="0">
                                          <p:val>
                                            <p:strVal val="#ppt_h"/>
                                          </p:val>
                                        </p:tav>
                                        <p:tav tm="100000">
                                          <p:val>
                                            <p:strVal val="#ppt_h"/>
                                          </p:val>
                                        </p:tav>
                                      </p:tavLst>
                                    </p:anim>
                                    <p:animEffect transition="in" filter="fade">
                                      <p:cBhvr>
                                        <p:cTn id="26" dur="1000"/>
                                        <p:tgtEl>
                                          <p:spTgt spid="51"/>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58"/>
                                        </p:tgtEl>
                                        <p:attrNameLst>
                                          <p:attrName>style.visibility</p:attrName>
                                        </p:attrNameLst>
                                      </p:cBhvr>
                                      <p:to>
                                        <p:strVal val="visible"/>
                                      </p:to>
                                    </p:set>
                                    <p:anim calcmode="lin" valueType="num">
                                      <p:cBhvr>
                                        <p:cTn id="31" dur="500" decel="50000" fill="hold">
                                          <p:stCondLst>
                                            <p:cond delay="0"/>
                                          </p:stCondLst>
                                        </p:cTn>
                                        <p:tgtEl>
                                          <p:spTgt spid="58"/>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58"/>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58"/>
                                        </p:tgtEl>
                                        <p:attrNameLst>
                                          <p:attrName>ppt_w</p:attrName>
                                        </p:attrNameLst>
                                      </p:cBhvr>
                                      <p:tavLst>
                                        <p:tav tm="0">
                                          <p:val>
                                            <p:strVal val="#ppt_w*.05"/>
                                          </p:val>
                                        </p:tav>
                                        <p:tav tm="100000">
                                          <p:val>
                                            <p:strVal val="#ppt_w"/>
                                          </p:val>
                                        </p:tav>
                                      </p:tavLst>
                                    </p:anim>
                                    <p:anim calcmode="lin" valueType="num">
                                      <p:cBhvr>
                                        <p:cTn id="34" dur="1000" fill="hold"/>
                                        <p:tgtEl>
                                          <p:spTgt spid="58"/>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58"/>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58"/>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58"/>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58"/>
                                        </p:tgtEl>
                                      </p:cBhvr>
                                    </p:animEffect>
                                  </p:childTnLst>
                                </p:cTn>
                              </p:par>
                              <p:par>
                                <p:cTn id="39" presetID="25" presetClass="entr" presetSubtype="0" fill="hold" nodeType="with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p:cTn id="41"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42"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43"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44" dur="1000" fill="hold"/>
                                        <p:tgtEl>
                                          <p:spTgt spid="4"/>
                                        </p:tgtEl>
                                        <p:attrNameLst>
                                          <p:attrName>ppt_h</p:attrName>
                                        </p:attrNameLst>
                                      </p:cBhvr>
                                      <p:tavLst>
                                        <p:tav tm="0">
                                          <p:val>
                                            <p:strVal val="#ppt_h"/>
                                          </p:val>
                                        </p:tav>
                                        <p:tav tm="100000">
                                          <p:val>
                                            <p:strVal val="#ppt_h"/>
                                          </p:val>
                                        </p:tav>
                                      </p:tavLst>
                                    </p:anim>
                                    <p:anim calcmode="lin" valueType="num">
                                      <p:cBhvr>
                                        <p:cTn id="45"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46"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47"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48" dur="1000" decel="50000">
                                          <p:stCondLst>
                                            <p:cond delay="0"/>
                                          </p:stCondLst>
                                        </p:cTn>
                                        <p:tgtEl>
                                          <p:spTgt spid="4"/>
                                        </p:tgtEl>
                                      </p:cBhvr>
                                    </p:animEffect>
                                  </p:childTnLst>
                                </p:cTn>
                              </p:par>
                              <p:par>
                                <p:cTn id="49" presetID="25" presetClass="entr" presetSubtype="0" fill="hold" nodeType="withEffect">
                                  <p:stCondLst>
                                    <p:cond delay="0"/>
                                  </p:stCondLst>
                                  <p:childTnLst>
                                    <p:set>
                                      <p:cBhvr>
                                        <p:cTn id="50" dur="1" fill="hold">
                                          <p:stCondLst>
                                            <p:cond delay="0"/>
                                          </p:stCondLst>
                                        </p:cTn>
                                        <p:tgtEl>
                                          <p:spTgt spid="5"/>
                                        </p:tgtEl>
                                        <p:attrNameLst>
                                          <p:attrName>style.visibility</p:attrName>
                                        </p:attrNameLst>
                                      </p:cBhvr>
                                      <p:to>
                                        <p:strVal val="visible"/>
                                      </p:to>
                                    </p:set>
                                    <p:anim calcmode="lin" valueType="num">
                                      <p:cBhvr>
                                        <p:cTn id="51"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52"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53"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54" dur="1000" fill="hold"/>
                                        <p:tgtEl>
                                          <p:spTgt spid="5"/>
                                        </p:tgtEl>
                                        <p:attrNameLst>
                                          <p:attrName>ppt_h</p:attrName>
                                        </p:attrNameLst>
                                      </p:cBhvr>
                                      <p:tavLst>
                                        <p:tav tm="0">
                                          <p:val>
                                            <p:strVal val="#ppt_h"/>
                                          </p:val>
                                        </p:tav>
                                        <p:tav tm="100000">
                                          <p:val>
                                            <p:strVal val="#ppt_h"/>
                                          </p:val>
                                        </p:tav>
                                      </p:tavLst>
                                    </p:anim>
                                    <p:anim calcmode="lin" valueType="num">
                                      <p:cBhvr>
                                        <p:cTn id="55"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56"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57"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58" dur="1000" decel="50000">
                                          <p:stCondLst>
                                            <p:cond delay="0"/>
                                          </p:stCondLst>
                                        </p:cTn>
                                        <p:tgtEl>
                                          <p:spTgt spid="5"/>
                                        </p:tgtEl>
                                      </p:cBhvr>
                                    </p:animEffect>
                                  </p:childTnLst>
                                </p:cTn>
                              </p:par>
                              <p:par>
                                <p:cTn id="59" presetID="25" presetClass="entr" presetSubtype="0" fill="hold" grpId="0" nodeType="withEffect">
                                  <p:stCondLst>
                                    <p:cond delay="0"/>
                                  </p:stCondLst>
                                  <p:childTnLst>
                                    <p:set>
                                      <p:cBhvr>
                                        <p:cTn id="60" dur="1" fill="hold">
                                          <p:stCondLst>
                                            <p:cond delay="0"/>
                                          </p:stCondLst>
                                        </p:cTn>
                                        <p:tgtEl>
                                          <p:spTgt spid="74"/>
                                        </p:tgtEl>
                                        <p:attrNameLst>
                                          <p:attrName>style.visibility</p:attrName>
                                        </p:attrNameLst>
                                      </p:cBhvr>
                                      <p:to>
                                        <p:strVal val="visible"/>
                                      </p:to>
                                    </p:set>
                                    <p:anim calcmode="lin" valueType="num">
                                      <p:cBhvr>
                                        <p:cTn id="61" dur="500" decel="50000" fill="hold">
                                          <p:stCondLst>
                                            <p:cond delay="0"/>
                                          </p:stCondLst>
                                        </p:cTn>
                                        <p:tgtEl>
                                          <p:spTgt spid="74"/>
                                        </p:tgtEl>
                                        <p:attrNameLst>
                                          <p:attrName>style.rotation</p:attrName>
                                        </p:attrNameLst>
                                      </p:cBhvr>
                                      <p:tavLst>
                                        <p:tav tm="0">
                                          <p:val>
                                            <p:fltVal val="-90"/>
                                          </p:val>
                                        </p:tav>
                                        <p:tav tm="100000">
                                          <p:val>
                                            <p:fltVal val="0"/>
                                          </p:val>
                                        </p:tav>
                                      </p:tavLst>
                                    </p:anim>
                                    <p:anim calcmode="lin" valueType="num">
                                      <p:cBhvr>
                                        <p:cTn id="62" dur="500" decel="50000" fill="hold">
                                          <p:stCondLst>
                                            <p:cond delay="0"/>
                                          </p:stCondLst>
                                        </p:cTn>
                                        <p:tgtEl>
                                          <p:spTgt spid="74"/>
                                        </p:tgtEl>
                                        <p:attrNameLst>
                                          <p:attrName>ppt_w</p:attrName>
                                        </p:attrNameLst>
                                      </p:cBhvr>
                                      <p:tavLst>
                                        <p:tav tm="0">
                                          <p:val>
                                            <p:strVal val="#ppt_w"/>
                                          </p:val>
                                        </p:tav>
                                        <p:tav tm="100000">
                                          <p:val>
                                            <p:strVal val="#ppt_w*.05"/>
                                          </p:val>
                                        </p:tav>
                                      </p:tavLst>
                                    </p:anim>
                                    <p:anim calcmode="lin" valueType="num">
                                      <p:cBhvr>
                                        <p:cTn id="63" dur="500" accel="50000" fill="hold">
                                          <p:stCondLst>
                                            <p:cond delay="500"/>
                                          </p:stCondLst>
                                        </p:cTn>
                                        <p:tgtEl>
                                          <p:spTgt spid="74"/>
                                        </p:tgtEl>
                                        <p:attrNameLst>
                                          <p:attrName>ppt_w</p:attrName>
                                        </p:attrNameLst>
                                      </p:cBhvr>
                                      <p:tavLst>
                                        <p:tav tm="0">
                                          <p:val>
                                            <p:strVal val="#ppt_w*.05"/>
                                          </p:val>
                                        </p:tav>
                                        <p:tav tm="100000">
                                          <p:val>
                                            <p:strVal val="#ppt_w"/>
                                          </p:val>
                                        </p:tav>
                                      </p:tavLst>
                                    </p:anim>
                                    <p:anim calcmode="lin" valueType="num">
                                      <p:cBhvr>
                                        <p:cTn id="64" dur="1000" fill="hold"/>
                                        <p:tgtEl>
                                          <p:spTgt spid="74"/>
                                        </p:tgtEl>
                                        <p:attrNameLst>
                                          <p:attrName>ppt_h</p:attrName>
                                        </p:attrNameLst>
                                      </p:cBhvr>
                                      <p:tavLst>
                                        <p:tav tm="0">
                                          <p:val>
                                            <p:strVal val="#ppt_h"/>
                                          </p:val>
                                        </p:tav>
                                        <p:tav tm="100000">
                                          <p:val>
                                            <p:strVal val="#ppt_h"/>
                                          </p:val>
                                        </p:tav>
                                      </p:tavLst>
                                    </p:anim>
                                    <p:anim calcmode="lin" valueType="num">
                                      <p:cBhvr>
                                        <p:cTn id="65" dur="500" decel="50000" fill="hold">
                                          <p:stCondLst>
                                            <p:cond delay="0"/>
                                          </p:stCondLst>
                                        </p:cTn>
                                        <p:tgtEl>
                                          <p:spTgt spid="74"/>
                                        </p:tgtEl>
                                        <p:attrNameLst>
                                          <p:attrName>ppt_x</p:attrName>
                                        </p:attrNameLst>
                                      </p:cBhvr>
                                      <p:tavLst>
                                        <p:tav tm="0">
                                          <p:val>
                                            <p:strVal val="#ppt_x+.4"/>
                                          </p:val>
                                        </p:tav>
                                        <p:tav tm="100000">
                                          <p:val>
                                            <p:strVal val="#ppt_x"/>
                                          </p:val>
                                        </p:tav>
                                      </p:tavLst>
                                    </p:anim>
                                    <p:anim calcmode="lin" valueType="num">
                                      <p:cBhvr>
                                        <p:cTn id="66" dur="500" decel="50000" fill="hold">
                                          <p:stCondLst>
                                            <p:cond delay="0"/>
                                          </p:stCondLst>
                                        </p:cTn>
                                        <p:tgtEl>
                                          <p:spTgt spid="74"/>
                                        </p:tgtEl>
                                        <p:attrNameLst>
                                          <p:attrName>ppt_y</p:attrName>
                                        </p:attrNameLst>
                                      </p:cBhvr>
                                      <p:tavLst>
                                        <p:tav tm="0">
                                          <p:val>
                                            <p:strVal val="#ppt_y-.2"/>
                                          </p:val>
                                        </p:tav>
                                        <p:tav tm="100000">
                                          <p:val>
                                            <p:strVal val="#ppt_y+.1"/>
                                          </p:val>
                                        </p:tav>
                                      </p:tavLst>
                                    </p:anim>
                                    <p:anim calcmode="lin" valueType="num">
                                      <p:cBhvr>
                                        <p:cTn id="67" dur="500" accel="50000" fill="hold">
                                          <p:stCondLst>
                                            <p:cond delay="500"/>
                                          </p:stCondLst>
                                        </p:cTn>
                                        <p:tgtEl>
                                          <p:spTgt spid="74"/>
                                        </p:tgtEl>
                                        <p:attrNameLst>
                                          <p:attrName>ppt_y</p:attrName>
                                        </p:attrNameLst>
                                      </p:cBhvr>
                                      <p:tavLst>
                                        <p:tav tm="0">
                                          <p:val>
                                            <p:strVal val="#ppt_y+.1"/>
                                          </p:val>
                                        </p:tav>
                                        <p:tav tm="100000">
                                          <p:val>
                                            <p:strVal val="#ppt_y"/>
                                          </p:val>
                                        </p:tav>
                                      </p:tavLst>
                                    </p:anim>
                                    <p:animEffect transition="in" filter="fade">
                                      <p:cBhvr>
                                        <p:cTn id="68" dur="1000" decel="50000">
                                          <p:stCondLst>
                                            <p:cond delay="0"/>
                                          </p:stCondLst>
                                        </p:cTn>
                                        <p:tgtEl>
                                          <p:spTgt spid="74"/>
                                        </p:tgtEl>
                                      </p:cBhvr>
                                    </p:animEffect>
                                  </p:childTnLst>
                                </p:cTn>
                              </p:par>
                              <p:par>
                                <p:cTn id="69" presetID="25" presetClass="entr" presetSubtype="0" fill="hold" nodeType="withEffect">
                                  <p:stCondLst>
                                    <p:cond delay="0"/>
                                  </p:stCondLst>
                                  <p:childTnLst>
                                    <p:set>
                                      <p:cBhvr>
                                        <p:cTn id="70" dur="1" fill="hold">
                                          <p:stCondLst>
                                            <p:cond delay="0"/>
                                          </p:stCondLst>
                                        </p:cTn>
                                        <p:tgtEl>
                                          <p:spTgt spid="53"/>
                                        </p:tgtEl>
                                        <p:attrNameLst>
                                          <p:attrName>style.visibility</p:attrName>
                                        </p:attrNameLst>
                                      </p:cBhvr>
                                      <p:to>
                                        <p:strVal val="visible"/>
                                      </p:to>
                                    </p:set>
                                    <p:anim calcmode="lin" valueType="num">
                                      <p:cBhvr>
                                        <p:cTn id="71" dur="500" decel="50000" fill="hold">
                                          <p:stCondLst>
                                            <p:cond delay="0"/>
                                          </p:stCondLst>
                                        </p:cTn>
                                        <p:tgtEl>
                                          <p:spTgt spid="53"/>
                                        </p:tgtEl>
                                        <p:attrNameLst>
                                          <p:attrName>style.rotation</p:attrName>
                                        </p:attrNameLst>
                                      </p:cBhvr>
                                      <p:tavLst>
                                        <p:tav tm="0">
                                          <p:val>
                                            <p:fltVal val="-90"/>
                                          </p:val>
                                        </p:tav>
                                        <p:tav tm="100000">
                                          <p:val>
                                            <p:fltVal val="0"/>
                                          </p:val>
                                        </p:tav>
                                      </p:tavLst>
                                    </p:anim>
                                    <p:anim calcmode="lin" valueType="num">
                                      <p:cBhvr>
                                        <p:cTn id="72" dur="500" decel="50000" fill="hold">
                                          <p:stCondLst>
                                            <p:cond delay="0"/>
                                          </p:stCondLst>
                                        </p:cTn>
                                        <p:tgtEl>
                                          <p:spTgt spid="53"/>
                                        </p:tgtEl>
                                        <p:attrNameLst>
                                          <p:attrName>ppt_w</p:attrName>
                                        </p:attrNameLst>
                                      </p:cBhvr>
                                      <p:tavLst>
                                        <p:tav tm="0">
                                          <p:val>
                                            <p:strVal val="#ppt_w"/>
                                          </p:val>
                                        </p:tav>
                                        <p:tav tm="100000">
                                          <p:val>
                                            <p:strVal val="#ppt_w*.05"/>
                                          </p:val>
                                        </p:tav>
                                      </p:tavLst>
                                    </p:anim>
                                    <p:anim calcmode="lin" valueType="num">
                                      <p:cBhvr>
                                        <p:cTn id="73" dur="500" accel="50000" fill="hold">
                                          <p:stCondLst>
                                            <p:cond delay="500"/>
                                          </p:stCondLst>
                                        </p:cTn>
                                        <p:tgtEl>
                                          <p:spTgt spid="53"/>
                                        </p:tgtEl>
                                        <p:attrNameLst>
                                          <p:attrName>ppt_w</p:attrName>
                                        </p:attrNameLst>
                                      </p:cBhvr>
                                      <p:tavLst>
                                        <p:tav tm="0">
                                          <p:val>
                                            <p:strVal val="#ppt_w*.05"/>
                                          </p:val>
                                        </p:tav>
                                        <p:tav tm="100000">
                                          <p:val>
                                            <p:strVal val="#ppt_w"/>
                                          </p:val>
                                        </p:tav>
                                      </p:tavLst>
                                    </p:anim>
                                    <p:anim calcmode="lin" valueType="num">
                                      <p:cBhvr>
                                        <p:cTn id="74" dur="1000" fill="hold"/>
                                        <p:tgtEl>
                                          <p:spTgt spid="53"/>
                                        </p:tgtEl>
                                        <p:attrNameLst>
                                          <p:attrName>ppt_h</p:attrName>
                                        </p:attrNameLst>
                                      </p:cBhvr>
                                      <p:tavLst>
                                        <p:tav tm="0">
                                          <p:val>
                                            <p:strVal val="#ppt_h"/>
                                          </p:val>
                                        </p:tav>
                                        <p:tav tm="100000">
                                          <p:val>
                                            <p:strVal val="#ppt_h"/>
                                          </p:val>
                                        </p:tav>
                                      </p:tavLst>
                                    </p:anim>
                                    <p:anim calcmode="lin" valueType="num">
                                      <p:cBhvr>
                                        <p:cTn id="75" dur="500" decel="50000" fill="hold">
                                          <p:stCondLst>
                                            <p:cond delay="0"/>
                                          </p:stCondLst>
                                        </p:cTn>
                                        <p:tgtEl>
                                          <p:spTgt spid="53"/>
                                        </p:tgtEl>
                                        <p:attrNameLst>
                                          <p:attrName>ppt_x</p:attrName>
                                        </p:attrNameLst>
                                      </p:cBhvr>
                                      <p:tavLst>
                                        <p:tav tm="0">
                                          <p:val>
                                            <p:strVal val="#ppt_x+.4"/>
                                          </p:val>
                                        </p:tav>
                                        <p:tav tm="100000">
                                          <p:val>
                                            <p:strVal val="#ppt_x"/>
                                          </p:val>
                                        </p:tav>
                                      </p:tavLst>
                                    </p:anim>
                                    <p:anim calcmode="lin" valueType="num">
                                      <p:cBhvr>
                                        <p:cTn id="76" dur="500" decel="50000" fill="hold">
                                          <p:stCondLst>
                                            <p:cond delay="0"/>
                                          </p:stCondLst>
                                        </p:cTn>
                                        <p:tgtEl>
                                          <p:spTgt spid="53"/>
                                        </p:tgtEl>
                                        <p:attrNameLst>
                                          <p:attrName>ppt_y</p:attrName>
                                        </p:attrNameLst>
                                      </p:cBhvr>
                                      <p:tavLst>
                                        <p:tav tm="0">
                                          <p:val>
                                            <p:strVal val="#ppt_y-.2"/>
                                          </p:val>
                                        </p:tav>
                                        <p:tav tm="100000">
                                          <p:val>
                                            <p:strVal val="#ppt_y+.1"/>
                                          </p:val>
                                        </p:tav>
                                      </p:tavLst>
                                    </p:anim>
                                    <p:anim calcmode="lin" valueType="num">
                                      <p:cBhvr>
                                        <p:cTn id="77" dur="500" accel="50000" fill="hold">
                                          <p:stCondLst>
                                            <p:cond delay="500"/>
                                          </p:stCondLst>
                                        </p:cTn>
                                        <p:tgtEl>
                                          <p:spTgt spid="53"/>
                                        </p:tgtEl>
                                        <p:attrNameLst>
                                          <p:attrName>ppt_y</p:attrName>
                                        </p:attrNameLst>
                                      </p:cBhvr>
                                      <p:tavLst>
                                        <p:tav tm="0">
                                          <p:val>
                                            <p:strVal val="#ppt_y+.1"/>
                                          </p:val>
                                        </p:tav>
                                        <p:tav tm="100000">
                                          <p:val>
                                            <p:strVal val="#ppt_y"/>
                                          </p:val>
                                        </p:tav>
                                      </p:tavLst>
                                    </p:anim>
                                    <p:animEffect transition="in" filter="fade">
                                      <p:cBhvr>
                                        <p:cTn id="78" dur="1000" decel="50000">
                                          <p:stCondLst>
                                            <p:cond delay="0"/>
                                          </p:stCondLst>
                                        </p:cTn>
                                        <p:tgtEl>
                                          <p:spTgt spid="53"/>
                                        </p:tgtEl>
                                      </p:cBhvr>
                                    </p:animEffect>
                                  </p:childTnLst>
                                </p:cTn>
                              </p:par>
                              <p:par>
                                <p:cTn id="79" presetID="25" presetClass="entr" presetSubtype="0" fill="hold" nodeType="withEffect">
                                  <p:stCondLst>
                                    <p:cond delay="0"/>
                                  </p:stCondLst>
                                  <p:childTnLst>
                                    <p:set>
                                      <p:cBhvr>
                                        <p:cTn id="80" dur="1" fill="hold">
                                          <p:stCondLst>
                                            <p:cond delay="0"/>
                                          </p:stCondLst>
                                        </p:cTn>
                                        <p:tgtEl>
                                          <p:spTgt spid="55"/>
                                        </p:tgtEl>
                                        <p:attrNameLst>
                                          <p:attrName>style.visibility</p:attrName>
                                        </p:attrNameLst>
                                      </p:cBhvr>
                                      <p:to>
                                        <p:strVal val="visible"/>
                                      </p:to>
                                    </p:set>
                                    <p:anim calcmode="lin" valueType="num">
                                      <p:cBhvr>
                                        <p:cTn id="81" dur="500" decel="50000" fill="hold">
                                          <p:stCondLst>
                                            <p:cond delay="0"/>
                                          </p:stCondLst>
                                        </p:cTn>
                                        <p:tgtEl>
                                          <p:spTgt spid="55"/>
                                        </p:tgtEl>
                                        <p:attrNameLst>
                                          <p:attrName>style.rotation</p:attrName>
                                        </p:attrNameLst>
                                      </p:cBhvr>
                                      <p:tavLst>
                                        <p:tav tm="0">
                                          <p:val>
                                            <p:fltVal val="-90"/>
                                          </p:val>
                                        </p:tav>
                                        <p:tav tm="100000">
                                          <p:val>
                                            <p:fltVal val="0"/>
                                          </p:val>
                                        </p:tav>
                                      </p:tavLst>
                                    </p:anim>
                                    <p:anim calcmode="lin" valueType="num">
                                      <p:cBhvr>
                                        <p:cTn id="82" dur="500" decel="50000" fill="hold">
                                          <p:stCondLst>
                                            <p:cond delay="0"/>
                                          </p:stCondLst>
                                        </p:cTn>
                                        <p:tgtEl>
                                          <p:spTgt spid="55"/>
                                        </p:tgtEl>
                                        <p:attrNameLst>
                                          <p:attrName>ppt_w</p:attrName>
                                        </p:attrNameLst>
                                      </p:cBhvr>
                                      <p:tavLst>
                                        <p:tav tm="0">
                                          <p:val>
                                            <p:strVal val="#ppt_w"/>
                                          </p:val>
                                        </p:tav>
                                        <p:tav tm="100000">
                                          <p:val>
                                            <p:strVal val="#ppt_w*.05"/>
                                          </p:val>
                                        </p:tav>
                                      </p:tavLst>
                                    </p:anim>
                                    <p:anim calcmode="lin" valueType="num">
                                      <p:cBhvr>
                                        <p:cTn id="83" dur="500" accel="50000" fill="hold">
                                          <p:stCondLst>
                                            <p:cond delay="500"/>
                                          </p:stCondLst>
                                        </p:cTn>
                                        <p:tgtEl>
                                          <p:spTgt spid="55"/>
                                        </p:tgtEl>
                                        <p:attrNameLst>
                                          <p:attrName>ppt_w</p:attrName>
                                        </p:attrNameLst>
                                      </p:cBhvr>
                                      <p:tavLst>
                                        <p:tav tm="0">
                                          <p:val>
                                            <p:strVal val="#ppt_w*.05"/>
                                          </p:val>
                                        </p:tav>
                                        <p:tav tm="100000">
                                          <p:val>
                                            <p:strVal val="#ppt_w"/>
                                          </p:val>
                                        </p:tav>
                                      </p:tavLst>
                                    </p:anim>
                                    <p:anim calcmode="lin" valueType="num">
                                      <p:cBhvr>
                                        <p:cTn id="84" dur="1000" fill="hold"/>
                                        <p:tgtEl>
                                          <p:spTgt spid="55"/>
                                        </p:tgtEl>
                                        <p:attrNameLst>
                                          <p:attrName>ppt_h</p:attrName>
                                        </p:attrNameLst>
                                      </p:cBhvr>
                                      <p:tavLst>
                                        <p:tav tm="0">
                                          <p:val>
                                            <p:strVal val="#ppt_h"/>
                                          </p:val>
                                        </p:tav>
                                        <p:tav tm="100000">
                                          <p:val>
                                            <p:strVal val="#ppt_h"/>
                                          </p:val>
                                        </p:tav>
                                      </p:tavLst>
                                    </p:anim>
                                    <p:anim calcmode="lin" valueType="num">
                                      <p:cBhvr>
                                        <p:cTn id="85" dur="500" decel="50000" fill="hold">
                                          <p:stCondLst>
                                            <p:cond delay="0"/>
                                          </p:stCondLst>
                                        </p:cTn>
                                        <p:tgtEl>
                                          <p:spTgt spid="55"/>
                                        </p:tgtEl>
                                        <p:attrNameLst>
                                          <p:attrName>ppt_x</p:attrName>
                                        </p:attrNameLst>
                                      </p:cBhvr>
                                      <p:tavLst>
                                        <p:tav tm="0">
                                          <p:val>
                                            <p:strVal val="#ppt_x+.4"/>
                                          </p:val>
                                        </p:tav>
                                        <p:tav tm="100000">
                                          <p:val>
                                            <p:strVal val="#ppt_x"/>
                                          </p:val>
                                        </p:tav>
                                      </p:tavLst>
                                    </p:anim>
                                    <p:anim calcmode="lin" valueType="num">
                                      <p:cBhvr>
                                        <p:cTn id="86" dur="500" decel="50000" fill="hold">
                                          <p:stCondLst>
                                            <p:cond delay="0"/>
                                          </p:stCondLst>
                                        </p:cTn>
                                        <p:tgtEl>
                                          <p:spTgt spid="55"/>
                                        </p:tgtEl>
                                        <p:attrNameLst>
                                          <p:attrName>ppt_y</p:attrName>
                                        </p:attrNameLst>
                                      </p:cBhvr>
                                      <p:tavLst>
                                        <p:tav tm="0">
                                          <p:val>
                                            <p:strVal val="#ppt_y-.2"/>
                                          </p:val>
                                        </p:tav>
                                        <p:tav tm="100000">
                                          <p:val>
                                            <p:strVal val="#ppt_y+.1"/>
                                          </p:val>
                                        </p:tav>
                                      </p:tavLst>
                                    </p:anim>
                                    <p:anim calcmode="lin" valueType="num">
                                      <p:cBhvr>
                                        <p:cTn id="87" dur="500" accel="50000" fill="hold">
                                          <p:stCondLst>
                                            <p:cond delay="500"/>
                                          </p:stCondLst>
                                        </p:cTn>
                                        <p:tgtEl>
                                          <p:spTgt spid="55"/>
                                        </p:tgtEl>
                                        <p:attrNameLst>
                                          <p:attrName>ppt_y</p:attrName>
                                        </p:attrNameLst>
                                      </p:cBhvr>
                                      <p:tavLst>
                                        <p:tav tm="0">
                                          <p:val>
                                            <p:strVal val="#ppt_y+.1"/>
                                          </p:val>
                                        </p:tav>
                                        <p:tav tm="100000">
                                          <p:val>
                                            <p:strVal val="#ppt_y"/>
                                          </p:val>
                                        </p:tav>
                                      </p:tavLst>
                                    </p:anim>
                                    <p:animEffect transition="in" filter="fade">
                                      <p:cBhvr>
                                        <p:cTn id="88" dur="1000" decel="50000">
                                          <p:stCondLst>
                                            <p:cond delay="0"/>
                                          </p:stCondLst>
                                        </p:cTn>
                                        <p:tgtEl>
                                          <p:spTgt spid="55"/>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16"/>
                                        </p:tgtEl>
                                        <p:attrNameLst>
                                          <p:attrName>style.visibility</p:attrName>
                                        </p:attrNameLst>
                                      </p:cBhvr>
                                      <p:to>
                                        <p:strVal val="visible"/>
                                      </p:to>
                                    </p:set>
                                    <p:animEffect transition="in" filter="fade">
                                      <p:cBhvr>
                                        <p:cTn id="93" dur="500"/>
                                        <p:tgtEl>
                                          <p:spTgt spid="16"/>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17"/>
                                        </p:tgtEl>
                                        <p:attrNameLst>
                                          <p:attrName>style.visibility</p:attrName>
                                        </p:attrNameLst>
                                      </p:cBhvr>
                                      <p:to>
                                        <p:strVal val="visible"/>
                                      </p:to>
                                    </p:set>
                                    <p:animEffect transition="in" filter="fade">
                                      <p:cBhvr>
                                        <p:cTn id="96" dur="500"/>
                                        <p:tgtEl>
                                          <p:spTgt spid="17"/>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48"/>
                                        </p:tgtEl>
                                        <p:attrNameLst>
                                          <p:attrName>style.visibility</p:attrName>
                                        </p:attrNameLst>
                                      </p:cBhvr>
                                      <p:to>
                                        <p:strVal val="visible"/>
                                      </p:to>
                                    </p:set>
                                    <p:animEffect transition="in" filter="wipe(left)">
                                      <p:cBhvr>
                                        <p:cTn id="101" dur="500"/>
                                        <p:tgtEl>
                                          <p:spTgt spid="48"/>
                                        </p:tgtEl>
                                      </p:cBhvr>
                                    </p:animEffect>
                                  </p:childTnLst>
                                </p:cTn>
                              </p:par>
                            </p:childTnLst>
                          </p:cTn>
                        </p:par>
                      </p:childTnLst>
                    </p:cTn>
                  </p:par>
                  <p:par>
                    <p:cTn id="102" fill="hold">
                      <p:stCondLst>
                        <p:cond delay="indefinite"/>
                      </p:stCondLst>
                      <p:childTnLst>
                        <p:par>
                          <p:cTn id="103" fill="hold">
                            <p:stCondLst>
                              <p:cond delay="0"/>
                            </p:stCondLst>
                            <p:childTnLst>
                              <p:par>
                                <p:cTn id="104" presetID="42" presetClass="entr" presetSubtype="0" fill="hold" grpId="0" nodeType="clickEffect">
                                  <p:stCondLst>
                                    <p:cond delay="0"/>
                                  </p:stCondLst>
                                  <p:childTnLst>
                                    <p:set>
                                      <p:cBhvr>
                                        <p:cTn id="105" dur="1" fill="hold">
                                          <p:stCondLst>
                                            <p:cond delay="0"/>
                                          </p:stCondLst>
                                        </p:cTn>
                                        <p:tgtEl>
                                          <p:spTgt spid="6"/>
                                        </p:tgtEl>
                                        <p:attrNameLst>
                                          <p:attrName>style.visibility</p:attrName>
                                        </p:attrNameLst>
                                      </p:cBhvr>
                                      <p:to>
                                        <p:strVal val="visible"/>
                                      </p:to>
                                    </p:set>
                                    <p:animEffect transition="in" filter="fade">
                                      <p:cBhvr>
                                        <p:cTn id="106" dur="1000"/>
                                        <p:tgtEl>
                                          <p:spTgt spid="6"/>
                                        </p:tgtEl>
                                      </p:cBhvr>
                                    </p:animEffect>
                                    <p:anim calcmode="lin" valueType="num">
                                      <p:cBhvr>
                                        <p:cTn id="107" dur="1000" fill="hold"/>
                                        <p:tgtEl>
                                          <p:spTgt spid="6"/>
                                        </p:tgtEl>
                                        <p:attrNameLst>
                                          <p:attrName>ppt_x</p:attrName>
                                        </p:attrNameLst>
                                      </p:cBhvr>
                                      <p:tavLst>
                                        <p:tav tm="0">
                                          <p:val>
                                            <p:strVal val="#ppt_x"/>
                                          </p:val>
                                        </p:tav>
                                        <p:tav tm="100000">
                                          <p:val>
                                            <p:strVal val="#ppt_x"/>
                                          </p:val>
                                        </p:tav>
                                      </p:tavLst>
                                    </p:anim>
                                    <p:anim calcmode="lin" valueType="num">
                                      <p:cBhvr>
                                        <p:cTn id="108" dur="1000" fill="hold"/>
                                        <p:tgtEl>
                                          <p:spTgt spid="6"/>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7"/>
                                        </p:tgtEl>
                                        <p:attrNameLst>
                                          <p:attrName>style.visibility</p:attrName>
                                        </p:attrNameLst>
                                      </p:cBhvr>
                                      <p:to>
                                        <p:strVal val="visible"/>
                                      </p:to>
                                    </p:set>
                                    <p:animEffect transition="in" filter="fade">
                                      <p:cBhvr>
                                        <p:cTn id="111" dur="1000"/>
                                        <p:tgtEl>
                                          <p:spTgt spid="7"/>
                                        </p:tgtEl>
                                      </p:cBhvr>
                                    </p:animEffect>
                                    <p:anim calcmode="lin" valueType="num">
                                      <p:cBhvr>
                                        <p:cTn id="112" dur="1000" fill="hold"/>
                                        <p:tgtEl>
                                          <p:spTgt spid="7"/>
                                        </p:tgtEl>
                                        <p:attrNameLst>
                                          <p:attrName>ppt_x</p:attrName>
                                        </p:attrNameLst>
                                      </p:cBhvr>
                                      <p:tavLst>
                                        <p:tav tm="0">
                                          <p:val>
                                            <p:strVal val="#ppt_x"/>
                                          </p:val>
                                        </p:tav>
                                        <p:tav tm="100000">
                                          <p:val>
                                            <p:strVal val="#ppt_x"/>
                                          </p:val>
                                        </p:tav>
                                      </p:tavLst>
                                    </p:anim>
                                    <p:anim calcmode="lin" valueType="num">
                                      <p:cBhvr>
                                        <p:cTn id="113" dur="1000" fill="hold"/>
                                        <p:tgtEl>
                                          <p:spTgt spid="7"/>
                                        </p:tgtEl>
                                        <p:attrNameLst>
                                          <p:attrName>ppt_y</p:attrName>
                                        </p:attrNameLst>
                                      </p:cBhvr>
                                      <p:tavLst>
                                        <p:tav tm="0">
                                          <p:val>
                                            <p:strVal val="#ppt_y+.1"/>
                                          </p:val>
                                        </p:tav>
                                        <p:tav tm="100000">
                                          <p:val>
                                            <p:strVal val="#ppt_y"/>
                                          </p:val>
                                        </p:tav>
                                      </p:tavLst>
                                    </p:anim>
                                  </p:childTnLst>
                                </p:cTn>
                              </p:par>
                              <p:par>
                                <p:cTn id="114" presetID="42" presetClass="entr" presetSubtype="0" fill="hold" grpId="0" nodeType="withEffect">
                                  <p:stCondLst>
                                    <p:cond delay="0"/>
                                  </p:stCondLst>
                                  <p:childTnLst>
                                    <p:set>
                                      <p:cBhvr>
                                        <p:cTn id="115" dur="1" fill="hold">
                                          <p:stCondLst>
                                            <p:cond delay="0"/>
                                          </p:stCondLst>
                                        </p:cTn>
                                        <p:tgtEl>
                                          <p:spTgt spid="8"/>
                                        </p:tgtEl>
                                        <p:attrNameLst>
                                          <p:attrName>style.visibility</p:attrName>
                                        </p:attrNameLst>
                                      </p:cBhvr>
                                      <p:to>
                                        <p:strVal val="visible"/>
                                      </p:to>
                                    </p:set>
                                    <p:animEffect transition="in" filter="fade">
                                      <p:cBhvr>
                                        <p:cTn id="116" dur="1000"/>
                                        <p:tgtEl>
                                          <p:spTgt spid="8"/>
                                        </p:tgtEl>
                                      </p:cBhvr>
                                    </p:animEffect>
                                    <p:anim calcmode="lin" valueType="num">
                                      <p:cBhvr>
                                        <p:cTn id="117" dur="1000" fill="hold"/>
                                        <p:tgtEl>
                                          <p:spTgt spid="8"/>
                                        </p:tgtEl>
                                        <p:attrNameLst>
                                          <p:attrName>ppt_x</p:attrName>
                                        </p:attrNameLst>
                                      </p:cBhvr>
                                      <p:tavLst>
                                        <p:tav tm="0">
                                          <p:val>
                                            <p:strVal val="#ppt_x"/>
                                          </p:val>
                                        </p:tav>
                                        <p:tav tm="100000">
                                          <p:val>
                                            <p:strVal val="#ppt_x"/>
                                          </p:val>
                                        </p:tav>
                                      </p:tavLst>
                                    </p:anim>
                                    <p:anim calcmode="lin" valueType="num">
                                      <p:cBhvr>
                                        <p:cTn id="118" dur="1000" fill="hold"/>
                                        <p:tgtEl>
                                          <p:spTgt spid="8"/>
                                        </p:tgtEl>
                                        <p:attrNameLst>
                                          <p:attrName>ppt_y</p:attrName>
                                        </p:attrNameLst>
                                      </p:cBhvr>
                                      <p:tavLst>
                                        <p:tav tm="0">
                                          <p:val>
                                            <p:strVal val="#ppt_y+.1"/>
                                          </p:val>
                                        </p:tav>
                                        <p:tav tm="100000">
                                          <p:val>
                                            <p:strVal val="#ppt_y"/>
                                          </p:val>
                                        </p:tav>
                                      </p:tavLst>
                                    </p:anim>
                                  </p:childTnLst>
                                </p:cTn>
                              </p:par>
                              <p:par>
                                <p:cTn id="119" presetID="42" presetClass="entr" presetSubtype="0" fill="hold" grpId="0" nodeType="withEffect">
                                  <p:stCondLst>
                                    <p:cond delay="0"/>
                                  </p:stCondLst>
                                  <p:childTnLst>
                                    <p:set>
                                      <p:cBhvr>
                                        <p:cTn id="120" dur="1" fill="hold">
                                          <p:stCondLst>
                                            <p:cond delay="0"/>
                                          </p:stCondLst>
                                        </p:cTn>
                                        <p:tgtEl>
                                          <p:spTgt spid="9"/>
                                        </p:tgtEl>
                                        <p:attrNameLst>
                                          <p:attrName>style.visibility</p:attrName>
                                        </p:attrNameLst>
                                      </p:cBhvr>
                                      <p:to>
                                        <p:strVal val="visible"/>
                                      </p:to>
                                    </p:set>
                                    <p:animEffect transition="in" filter="fade">
                                      <p:cBhvr>
                                        <p:cTn id="121" dur="1000"/>
                                        <p:tgtEl>
                                          <p:spTgt spid="9"/>
                                        </p:tgtEl>
                                      </p:cBhvr>
                                    </p:animEffect>
                                    <p:anim calcmode="lin" valueType="num">
                                      <p:cBhvr>
                                        <p:cTn id="122" dur="1000" fill="hold"/>
                                        <p:tgtEl>
                                          <p:spTgt spid="9"/>
                                        </p:tgtEl>
                                        <p:attrNameLst>
                                          <p:attrName>ppt_x</p:attrName>
                                        </p:attrNameLst>
                                      </p:cBhvr>
                                      <p:tavLst>
                                        <p:tav tm="0">
                                          <p:val>
                                            <p:strVal val="#ppt_x"/>
                                          </p:val>
                                        </p:tav>
                                        <p:tav tm="100000">
                                          <p:val>
                                            <p:strVal val="#ppt_x"/>
                                          </p:val>
                                        </p:tav>
                                      </p:tavLst>
                                    </p:anim>
                                    <p:anim calcmode="lin" valueType="num">
                                      <p:cBhvr>
                                        <p:cTn id="123" dur="1000" fill="hold"/>
                                        <p:tgtEl>
                                          <p:spTgt spid="9"/>
                                        </p:tgtEl>
                                        <p:attrNameLst>
                                          <p:attrName>ppt_y</p:attrName>
                                        </p:attrNameLst>
                                      </p:cBhvr>
                                      <p:tavLst>
                                        <p:tav tm="0">
                                          <p:val>
                                            <p:strVal val="#ppt_y+.1"/>
                                          </p:val>
                                        </p:tav>
                                        <p:tav tm="100000">
                                          <p:val>
                                            <p:strVal val="#ppt_y"/>
                                          </p:val>
                                        </p:tav>
                                      </p:tavLst>
                                    </p:anim>
                                  </p:childTnLst>
                                </p:cTn>
                              </p:par>
                              <p:par>
                                <p:cTn id="124" presetID="42" presetClass="entr" presetSubtype="0" fill="hold" grpId="0" nodeType="withEffect">
                                  <p:stCondLst>
                                    <p:cond delay="0"/>
                                  </p:stCondLst>
                                  <p:childTnLst>
                                    <p:set>
                                      <p:cBhvr>
                                        <p:cTn id="125" dur="1" fill="hold">
                                          <p:stCondLst>
                                            <p:cond delay="0"/>
                                          </p:stCondLst>
                                        </p:cTn>
                                        <p:tgtEl>
                                          <p:spTgt spid="10"/>
                                        </p:tgtEl>
                                        <p:attrNameLst>
                                          <p:attrName>style.visibility</p:attrName>
                                        </p:attrNameLst>
                                      </p:cBhvr>
                                      <p:to>
                                        <p:strVal val="visible"/>
                                      </p:to>
                                    </p:set>
                                    <p:animEffect transition="in" filter="fade">
                                      <p:cBhvr>
                                        <p:cTn id="126" dur="1000"/>
                                        <p:tgtEl>
                                          <p:spTgt spid="10"/>
                                        </p:tgtEl>
                                      </p:cBhvr>
                                    </p:animEffect>
                                    <p:anim calcmode="lin" valueType="num">
                                      <p:cBhvr>
                                        <p:cTn id="127" dur="1000" fill="hold"/>
                                        <p:tgtEl>
                                          <p:spTgt spid="10"/>
                                        </p:tgtEl>
                                        <p:attrNameLst>
                                          <p:attrName>ppt_x</p:attrName>
                                        </p:attrNameLst>
                                      </p:cBhvr>
                                      <p:tavLst>
                                        <p:tav tm="0">
                                          <p:val>
                                            <p:strVal val="#ppt_x"/>
                                          </p:val>
                                        </p:tav>
                                        <p:tav tm="100000">
                                          <p:val>
                                            <p:strVal val="#ppt_x"/>
                                          </p:val>
                                        </p:tav>
                                      </p:tavLst>
                                    </p:anim>
                                    <p:anim calcmode="lin" valueType="num">
                                      <p:cBhvr>
                                        <p:cTn id="128" dur="1000" fill="hold"/>
                                        <p:tgtEl>
                                          <p:spTgt spid="10"/>
                                        </p:tgtEl>
                                        <p:attrNameLst>
                                          <p:attrName>ppt_y</p:attrName>
                                        </p:attrNameLst>
                                      </p:cBhvr>
                                      <p:tavLst>
                                        <p:tav tm="0">
                                          <p:val>
                                            <p:strVal val="#ppt_y+.1"/>
                                          </p:val>
                                        </p:tav>
                                        <p:tav tm="100000">
                                          <p:val>
                                            <p:strVal val="#ppt_y"/>
                                          </p:val>
                                        </p:tav>
                                      </p:tavLst>
                                    </p:anim>
                                  </p:childTnLst>
                                </p:cTn>
                              </p:par>
                              <p:par>
                                <p:cTn id="129" presetID="42" presetClass="entr" presetSubtype="0" fill="hold" grpId="0" nodeType="withEffect">
                                  <p:stCondLst>
                                    <p:cond delay="0"/>
                                  </p:stCondLst>
                                  <p:childTnLst>
                                    <p:set>
                                      <p:cBhvr>
                                        <p:cTn id="130" dur="1" fill="hold">
                                          <p:stCondLst>
                                            <p:cond delay="0"/>
                                          </p:stCondLst>
                                        </p:cTn>
                                        <p:tgtEl>
                                          <p:spTgt spid="11"/>
                                        </p:tgtEl>
                                        <p:attrNameLst>
                                          <p:attrName>style.visibility</p:attrName>
                                        </p:attrNameLst>
                                      </p:cBhvr>
                                      <p:to>
                                        <p:strVal val="visible"/>
                                      </p:to>
                                    </p:set>
                                    <p:animEffect transition="in" filter="fade">
                                      <p:cBhvr>
                                        <p:cTn id="131" dur="1000"/>
                                        <p:tgtEl>
                                          <p:spTgt spid="11"/>
                                        </p:tgtEl>
                                      </p:cBhvr>
                                    </p:animEffect>
                                    <p:anim calcmode="lin" valueType="num">
                                      <p:cBhvr>
                                        <p:cTn id="132" dur="1000" fill="hold"/>
                                        <p:tgtEl>
                                          <p:spTgt spid="11"/>
                                        </p:tgtEl>
                                        <p:attrNameLst>
                                          <p:attrName>ppt_x</p:attrName>
                                        </p:attrNameLst>
                                      </p:cBhvr>
                                      <p:tavLst>
                                        <p:tav tm="0">
                                          <p:val>
                                            <p:strVal val="#ppt_x"/>
                                          </p:val>
                                        </p:tav>
                                        <p:tav tm="100000">
                                          <p:val>
                                            <p:strVal val="#ppt_x"/>
                                          </p:val>
                                        </p:tav>
                                      </p:tavLst>
                                    </p:anim>
                                    <p:anim calcmode="lin" valueType="num">
                                      <p:cBhvr>
                                        <p:cTn id="13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34" fill="hold">
                      <p:stCondLst>
                        <p:cond delay="indefinite"/>
                      </p:stCondLst>
                      <p:childTnLst>
                        <p:par>
                          <p:cTn id="135" fill="hold">
                            <p:stCondLst>
                              <p:cond delay="0"/>
                            </p:stCondLst>
                            <p:childTnLst>
                              <p:par>
                                <p:cTn id="136" presetID="42" presetClass="entr" presetSubtype="0" fill="hold" grpId="0" nodeType="clickEffect">
                                  <p:stCondLst>
                                    <p:cond delay="0"/>
                                  </p:stCondLst>
                                  <p:childTnLst>
                                    <p:set>
                                      <p:cBhvr>
                                        <p:cTn id="137" dur="1" fill="hold">
                                          <p:stCondLst>
                                            <p:cond delay="0"/>
                                          </p:stCondLst>
                                        </p:cTn>
                                        <p:tgtEl>
                                          <p:spTgt spid="12"/>
                                        </p:tgtEl>
                                        <p:attrNameLst>
                                          <p:attrName>style.visibility</p:attrName>
                                        </p:attrNameLst>
                                      </p:cBhvr>
                                      <p:to>
                                        <p:strVal val="visible"/>
                                      </p:to>
                                    </p:set>
                                    <p:animEffect transition="in" filter="fade">
                                      <p:cBhvr>
                                        <p:cTn id="138" dur="1000"/>
                                        <p:tgtEl>
                                          <p:spTgt spid="12"/>
                                        </p:tgtEl>
                                      </p:cBhvr>
                                    </p:animEffect>
                                    <p:anim calcmode="lin" valueType="num">
                                      <p:cBhvr>
                                        <p:cTn id="139" dur="1000" fill="hold"/>
                                        <p:tgtEl>
                                          <p:spTgt spid="12"/>
                                        </p:tgtEl>
                                        <p:attrNameLst>
                                          <p:attrName>ppt_x</p:attrName>
                                        </p:attrNameLst>
                                      </p:cBhvr>
                                      <p:tavLst>
                                        <p:tav tm="0">
                                          <p:val>
                                            <p:strVal val="#ppt_x"/>
                                          </p:val>
                                        </p:tav>
                                        <p:tav tm="100000">
                                          <p:val>
                                            <p:strVal val="#ppt_x"/>
                                          </p:val>
                                        </p:tav>
                                      </p:tavLst>
                                    </p:anim>
                                    <p:anim calcmode="lin" valueType="num">
                                      <p:cBhvr>
                                        <p:cTn id="140" dur="1000" fill="hold"/>
                                        <p:tgtEl>
                                          <p:spTgt spid="12"/>
                                        </p:tgtEl>
                                        <p:attrNameLst>
                                          <p:attrName>ppt_y</p:attrName>
                                        </p:attrNameLst>
                                      </p:cBhvr>
                                      <p:tavLst>
                                        <p:tav tm="0">
                                          <p:val>
                                            <p:strVal val="#ppt_y+.1"/>
                                          </p:val>
                                        </p:tav>
                                        <p:tav tm="100000">
                                          <p:val>
                                            <p:strVal val="#ppt_y"/>
                                          </p:val>
                                        </p:tav>
                                      </p:tavLst>
                                    </p:anim>
                                  </p:childTnLst>
                                </p:cTn>
                              </p:par>
                              <p:par>
                                <p:cTn id="141" presetID="42" presetClass="entr" presetSubtype="0" fill="hold" grpId="0" nodeType="withEffect">
                                  <p:stCondLst>
                                    <p:cond delay="0"/>
                                  </p:stCondLst>
                                  <p:childTnLst>
                                    <p:set>
                                      <p:cBhvr>
                                        <p:cTn id="142" dur="1" fill="hold">
                                          <p:stCondLst>
                                            <p:cond delay="0"/>
                                          </p:stCondLst>
                                        </p:cTn>
                                        <p:tgtEl>
                                          <p:spTgt spid="19"/>
                                        </p:tgtEl>
                                        <p:attrNameLst>
                                          <p:attrName>style.visibility</p:attrName>
                                        </p:attrNameLst>
                                      </p:cBhvr>
                                      <p:to>
                                        <p:strVal val="visible"/>
                                      </p:to>
                                    </p:set>
                                    <p:animEffect transition="in" filter="fade">
                                      <p:cBhvr>
                                        <p:cTn id="143" dur="1000"/>
                                        <p:tgtEl>
                                          <p:spTgt spid="19"/>
                                        </p:tgtEl>
                                      </p:cBhvr>
                                    </p:animEffect>
                                    <p:anim calcmode="lin" valueType="num">
                                      <p:cBhvr>
                                        <p:cTn id="144" dur="1000" fill="hold"/>
                                        <p:tgtEl>
                                          <p:spTgt spid="19"/>
                                        </p:tgtEl>
                                        <p:attrNameLst>
                                          <p:attrName>ppt_x</p:attrName>
                                        </p:attrNameLst>
                                      </p:cBhvr>
                                      <p:tavLst>
                                        <p:tav tm="0">
                                          <p:val>
                                            <p:strVal val="#ppt_x"/>
                                          </p:val>
                                        </p:tav>
                                        <p:tav tm="100000">
                                          <p:val>
                                            <p:strVal val="#ppt_x"/>
                                          </p:val>
                                        </p:tav>
                                      </p:tavLst>
                                    </p:anim>
                                    <p:anim calcmode="lin" valueType="num">
                                      <p:cBhvr>
                                        <p:cTn id="145" dur="1000" fill="hold"/>
                                        <p:tgtEl>
                                          <p:spTgt spid="19"/>
                                        </p:tgtEl>
                                        <p:attrNameLst>
                                          <p:attrName>ppt_y</p:attrName>
                                        </p:attrNameLst>
                                      </p:cBhvr>
                                      <p:tavLst>
                                        <p:tav tm="0">
                                          <p:val>
                                            <p:strVal val="#ppt_y+.1"/>
                                          </p:val>
                                        </p:tav>
                                        <p:tav tm="100000">
                                          <p:val>
                                            <p:strVal val="#ppt_y"/>
                                          </p:val>
                                        </p:tav>
                                      </p:tavLst>
                                    </p:anim>
                                  </p:childTnLst>
                                </p:cTn>
                              </p:par>
                              <p:par>
                                <p:cTn id="146" presetID="42" presetClass="entr" presetSubtype="0" fill="hold" grpId="0" nodeType="withEffect">
                                  <p:stCondLst>
                                    <p:cond delay="0"/>
                                  </p:stCondLst>
                                  <p:childTnLst>
                                    <p:set>
                                      <p:cBhvr>
                                        <p:cTn id="147" dur="1" fill="hold">
                                          <p:stCondLst>
                                            <p:cond delay="0"/>
                                          </p:stCondLst>
                                        </p:cTn>
                                        <p:tgtEl>
                                          <p:spTgt spid="20"/>
                                        </p:tgtEl>
                                        <p:attrNameLst>
                                          <p:attrName>style.visibility</p:attrName>
                                        </p:attrNameLst>
                                      </p:cBhvr>
                                      <p:to>
                                        <p:strVal val="visible"/>
                                      </p:to>
                                    </p:set>
                                    <p:animEffect transition="in" filter="fade">
                                      <p:cBhvr>
                                        <p:cTn id="148" dur="1000"/>
                                        <p:tgtEl>
                                          <p:spTgt spid="20"/>
                                        </p:tgtEl>
                                      </p:cBhvr>
                                    </p:animEffect>
                                    <p:anim calcmode="lin" valueType="num">
                                      <p:cBhvr>
                                        <p:cTn id="149" dur="1000" fill="hold"/>
                                        <p:tgtEl>
                                          <p:spTgt spid="20"/>
                                        </p:tgtEl>
                                        <p:attrNameLst>
                                          <p:attrName>ppt_x</p:attrName>
                                        </p:attrNameLst>
                                      </p:cBhvr>
                                      <p:tavLst>
                                        <p:tav tm="0">
                                          <p:val>
                                            <p:strVal val="#ppt_x"/>
                                          </p:val>
                                        </p:tav>
                                        <p:tav tm="100000">
                                          <p:val>
                                            <p:strVal val="#ppt_x"/>
                                          </p:val>
                                        </p:tav>
                                      </p:tavLst>
                                    </p:anim>
                                    <p:anim calcmode="lin" valueType="num">
                                      <p:cBhvr>
                                        <p:cTn id="150" dur="1000" fill="hold"/>
                                        <p:tgtEl>
                                          <p:spTgt spid="20"/>
                                        </p:tgtEl>
                                        <p:attrNameLst>
                                          <p:attrName>ppt_y</p:attrName>
                                        </p:attrNameLst>
                                      </p:cBhvr>
                                      <p:tavLst>
                                        <p:tav tm="0">
                                          <p:val>
                                            <p:strVal val="#ppt_y+.1"/>
                                          </p:val>
                                        </p:tav>
                                        <p:tav tm="100000">
                                          <p:val>
                                            <p:strVal val="#ppt_y"/>
                                          </p:val>
                                        </p:tav>
                                      </p:tavLst>
                                    </p:anim>
                                  </p:childTnLst>
                                </p:cTn>
                              </p:par>
                              <p:par>
                                <p:cTn id="151" presetID="42" presetClass="entr" presetSubtype="0" fill="hold" grpId="0" nodeType="withEffect">
                                  <p:stCondLst>
                                    <p:cond delay="0"/>
                                  </p:stCondLst>
                                  <p:childTnLst>
                                    <p:set>
                                      <p:cBhvr>
                                        <p:cTn id="152" dur="1" fill="hold">
                                          <p:stCondLst>
                                            <p:cond delay="0"/>
                                          </p:stCondLst>
                                        </p:cTn>
                                        <p:tgtEl>
                                          <p:spTgt spid="21"/>
                                        </p:tgtEl>
                                        <p:attrNameLst>
                                          <p:attrName>style.visibility</p:attrName>
                                        </p:attrNameLst>
                                      </p:cBhvr>
                                      <p:to>
                                        <p:strVal val="visible"/>
                                      </p:to>
                                    </p:set>
                                    <p:animEffect transition="in" filter="fade">
                                      <p:cBhvr>
                                        <p:cTn id="153" dur="1000"/>
                                        <p:tgtEl>
                                          <p:spTgt spid="21"/>
                                        </p:tgtEl>
                                      </p:cBhvr>
                                    </p:animEffect>
                                    <p:anim calcmode="lin" valueType="num">
                                      <p:cBhvr>
                                        <p:cTn id="154" dur="1000" fill="hold"/>
                                        <p:tgtEl>
                                          <p:spTgt spid="21"/>
                                        </p:tgtEl>
                                        <p:attrNameLst>
                                          <p:attrName>ppt_x</p:attrName>
                                        </p:attrNameLst>
                                      </p:cBhvr>
                                      <p:tavLst>
                                        <p:tav tm="0">
                                          <p:val>
                                            <p:strVal val="#ppt_x"/>
                                          </p:val>
                                        </p:tav>
                                        <p:tav tm="100000">
                                          <p:val>
                                            <p:strVal val="#ppt_x"/>
                                          </p:val>
                                        </p:tav>
                                      </p:tavLst>
                                    </p:anim>
                                    <p:anim calcmode="lin" valueType="num">
                                      <p:cBhvr>
                                        <p:cTn id="155" dur="1000" fill="hold"/>
                                        <p:tgtEl>
                                          <p:spTgt spid="21"/>
                                        </p:tgtEl>
                                        <p:attrNameLst>
                                          <p:attrName>ppt_y</p:attrName>
                                        </p:attrNameLst>
                                      </p:cBhvr>
                                      <p:tavLst>
                                        <p:tav tm="0">
                                          <p:val>
                                            <p:strVal val="#ppt_y+.1"/>
                                          </p:val>
                                        </p:tav>
                                        <p:tav tm="100000">
                                          <p:val>
                                            <p:strVal val="#ppt_y"/>
                                          </p:val>
                                        </p:tav>
                                      </p:tavLst>
                                    </p:anim>
                                  </p:childTnLst>
                                </p:cTn>
                              </p:par>
                              <p:par>
                                <p:cTn id="156" presetID="42" presetClass="entr" presetSubtype="0" fill="hold" grpId="0" nodeType="withEffect">
                                  <p:stCondLst>
                                    <p:cond delay="0"/>
                                  </p:stCondLst>
                                  <p:childTnLst>
                                    <p:set>
                                      <p:cBhvr>
                                        <p:cTn id="157" dur="1" fill="hold">
                                          <p:stCondLst>
                                            <p:cond delay="0"/>
                                          </p:stCondLst>
                                        </p:cTn>
                                        <p:tgtEl>
                                          <p:spTgt spid="22"/>
                                        </p:tgtEl>
                                        <p:attrNameLst>
                                          <p:attrName>style.visibility</p:attrName>
                                        </p:attrNameLst>
                                      </p:cBhvr>
                                      <p:to>
                                        <p:strVal val="visible"/>
                                      </p:to>
                                    </p:set>
                                    <p:animEffect transition="in" filter="fade">
                                      <p:cBhvr>
                                        <p:cTn id="158" dur="1000"/>
                                        <p:tgtEl>
                                          <p:spTgt spid="22"/>
                                        </p:tgtEl>
                                      </p:cBhvr>
                                    </p:animEffect>
                                    <p:anim calcmode="lin" valueType="num">
                                      <p:cBhvr>
                                        <p:cTn id="159" dur="1000" fill="hold"/>
                                        <p:tgtEl>
                                          <p:spTgt spid="22"/>
                                        </p:tgtEl>
                                        <p:attrNameLst>
                                          <p:attrName>ppt_x</p:attrName>
                                        </p:attrNameLst>
                                      </p:cBhvr>
                                      <p:tavLst>
                                        <p:tav tm="0">
                                          <p:val>
                                            <p:strVal val="#ppt_x"/>
                                          </p:val>
                                        </p:tav>
                                        <p:tav tm="100000">
                                          <p:val>
                                            <p:strVal val="#ppt_x"/>
                                          </p:val>
                                        </p:tav>
                                      </p:tavLst>
                                    </p:anim>
                                    <p:anim calcmode="lin" valueType="num">
                                      <p:cBhvr>
                                        <p:cTn id="160" dur="1000" fill="hold"/>
                                        <p:tgtEl>
                                          <p:spTgt spid="22"/>
                                        </p:tgtEl>
                                        <p:attrNameLst>
                                          <p:attrName>ppt_y</p:attrName>
                                        </p:attrNameLst>
                                      </p:cBhvr>
                                      <p:tavLst>
                                        <p:tav tm="0">
                                          <p:val>
                                            <p:strVal val="#ppt_y+.1"/>
                                          </p:val>
                                        </p:tav>
                                        <p:tav tm="100000">
                                          <p:val>
                                            <p:strVal val="#ppt_y"/>
                                          </p:val>
                                        </p:tav>
                                      </p:tavLst>
                                    </p:anim>
                                  </p:childTnLst>
                                </p:cTn>
                              </p:par>
                              <p:par>
                                <p:cTn id="161" presetID="42" presetClass="entr" presetSubtype="0" fill="hold" grpId="0" nodeType="withEffect">
                                  <p:stCondLst>
                                    <p:cond delay="0"/>
                                  </p:stCondLst>
                                  <p:childTnLst>
                                    <p:set>
                                      <p:cBhvr>
                                        <p:cTn id="162" dur="1" fill="hold">
                                          <p:stCondLst>
                                            <p:cond delay="0"/>
                                          </p:stCondLst>
                                        </p:cTn>
                                        <p:tgtEl>
                                          <p:spTgt spid="23"/>
                                        </p:tgtEl>
                                        <p:attrNameLst>
                                          <p:attrName>style.visibility</p:attrName>
                                        </p:attrNameLst>
                                      </p:cBhvr>
                                      <p:to>
                                        <p:strVal val="visible"/>
                                      </p:to>
                                    </p:set>
                                    <p:animEffect transition="in" filter="fade">
                                      <p:cBhvr>
                                        <p:cTn id="163" dur="1000"/>
                                        <p:tgtEl>
                                          <p:spTgt spid="23"/>
                                        </p:tgtEl>
                                      </p:cBhvr>
                                    </p:animEffect>
                                    <p:anim calcmode="lin" valueType="num">
                                      <p:cBhvr>
                                        <p:cTn id="164" dur="1000" fill="hold"/>
                                        <p:tgtEl>
                                          <p:spTgt spid="23"/>
                                        </p:tgtEl>
                                        <p:attrNameLst>
                                          <p:attrName>ppt_x</p:attrName>
                                        </p:attrNameLst>
                                      </p:cBhvr>
                                      <p:tavLst>
                                        <p:tav tm="0">
                                          <p:val>
                                            <p:strVal val="#ppt_x"/>
                                          </p:val>
                                        </p:tav>
                                        <p:tav tm="100000">
                                          <p:val>
                                            <p:strVal val="#ppt_x"/>
                                          </p:val>
                                        </p:tav>
                                      </p:tavLst>
                                    </p:anim>
                                    <p:anim calcmode="lin" valueType="num">
                                      <p:cBhvr>
                                        <p:cTn id="165"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66" fill="hold">
                      <p:stCondLst>
                        <p:cond delay="indefinite"/>
                      </p:stCondLst>
                      <p:childTnLst>
                        <p:par>
                          <p:cTn id="167" fill="hold">
                            <p:stCondLst>
                              <p:cond delay="0"/>
                            </p:stCondLst>
                            <p:childTnLst>
                              <p:par>
                                <p:cTn id="168" presetID="42" presetClass="entr" presetSubtype="0" fill="hold" grpId="0" nodeType="clickEffect">
                                  <p:stCondLst>
                                    <p:cond delay="0"/>
                                  </p:stCondLst>
                                  <p:childTnLst>
                                    <p:set>
                                      <p:cBhvr>
                                        <p:cTn id="169" dur="1" fill="hold">
                                          <p:stCondLst>
                                            <p:cond delay="0"/>
                                          </p:stCondLst>
                                        </p:cTn>
                                        <p:tgtEl>
                                          <p:spTgt spid="13"/>
                                        </p:tgtEl>
                                        <p:attrNameLst>
                                          <p:attrName>style.visibility</p:attrName>
                                        </p:attrNameLst>
                                      </p:cBhvr>
                                      <p:to>
                                        <p:strVal val="visible"/>
                                      </p:to>
                                    </p:set>
                                    <p:animEffect transition="in" filter="fade">
                                      <p:cBhvr>
                                        <p:cTn id="170" dur="1000"/>
                                        <p:tgtEl>
                                          <p:spTgt spid="13"/>
                                        </p:tgtEl>
                                      </p:cBhvr>
                                    </p:animEffect>
                                    <p:anim calcmode="lin" valueType="num">
                                      <p:cBhvr>
                                        <p:cTn id="171" dur="1000" fill="hold"/>
                                        <p:tgtEl>
                                          <p:spTgt spid="13"/>
                                        </p:tgtEl>
                                        <p:attrNameLst>
                                          <p:attrName>ppt_x</p:attrName>
                                        </p:attrNameLst>
                                      </p:cBhvr>
                                      <p:tavLst>
                                        <p:tav tm="0">
                                          <p:val>
                                            <p:strVal val="#ppt_x"/>
                                          </p:val>
                                        </p:tav>
                                        <p:tav tm="100000">
                                          <p:val>
                                            <p:strVal val="#ppt_x"/>
                                          </p:val>
                                        </p:tav>
                                      </p:tavLst>
                                    </p:anim>
                                    <p:anim calcmode="lin" valueType="num">
                                      <p:cBhvr>
                                        <p:cTn id="172" dur="1000" fill="hold"/>
                                        <p:tgtEl>
                                          <p:spTgt spid="13"/>
                                        </p:tgtEl>
                                        <p:attrNameLst>
                                          <p:attrName>ppt_y</p:attrName>
                                        </p:attrNameLst>
                                      </p:cBhvr>
                                      <p:tavLst>
                                        <p:tav tm="0">
                                          <p:val>
                                            <p:strVal val="#ppt_y+.1"/>
                                          </p:val>
                                        </p:tav>
                                        <p:tav tm="100000">
                                          <p:val>
                                            <p:strVal val="#ppt_y"/>
                                          </p:val>
                                        </p:tav>
                                      </p:tavLst>
                                    </p:anim>
                                  </p:childTnLst>
                                </p:cTn>
                              </p:par>
                              <p:par>
                                <p:cTn id="173" presetID="42" presetClass="entr" presetSubtype="0" fill="hold" grpId="0" nodeType="withEffect">
                                  <p:stCondLst>
                                    <p:cond delay="0"/>
                                  </p:stCondLst>
                                  <p:childTnLst>
                                    <p:set>
                                      <p:cBhvr>
                                        <p:cTn id="174" dur="1" fill="hold">
                                          <p:stCondLst>
                                            <p:cond delay="0"/>
                                          </p:stCondLst>
                                        </p:cTn>
                                        <p:tgtEl>
                                          <p:spTgt spid="24"/>
                                        </p:tgtEl>
                                        <p:attrNameLst>
                                          <p:attrName>style.visibility</p:attrName>
                                        </p:attrNameLst>
                                      </p:cBhvr>
                                      <p:to>
                                        <p:strVal val="visible"/>
                                      </p:to>
                                    </p:set>
                                    <p:animEffect transition="in" filter="fade">
                                      <p:cBhvr>
                                        <p:cTn id="175" dur="1000"/>
                                        <p:tgtEl>
                                          <p:spTgt spid="24"/>
                                        </p:tgtEl>
                                      </p:cBhvr>
                                    </p:animEffect>
                                    <p:anim calcmode="lin" valueType="num">
                                      <p:cBhvr>
                                        <p:cTn id="176" dur="1000" fill="hold"/>
                                        <p:tgtEl>
                                          <p:spTgt spid="24"/>
                                        </p:tgtEl>
                                        <p:attrNameLst>
                                          <p:attrName>ppt_x</p:attrName>
                                        </p:attrNameLst>
                                      </p:cBhvr>
                                      <p:tavLst>
                                        <p:tav tm="0">
                                          <p:val>
                                            <p:strVal val="#ppt_x"/>
                                          </p:val>
                                        </p:tav>
                                        <p:tav tm="100000">
                                          <p:val>
                                            <p:strVal val="#ppt_x"/>
                                          </p:val>
                                        </p:tav>
                                      </p:tavLst>
                                    </p:anim>
                                    <p:anim calcmode="lin" valueType="num">
                                      <p:cBhvr>
                                        <p:cTn id="177" dur="1000" fill="hold"/>
                                        <p:tgtEl>
                                          <p:spTgt spid="24"/>
                                        </p:tgtEl>
                                        <p:attrNameLst>
                                          <p:attrName>ppt_y</p:attrName>
                                        </p:attrNameLst>
                                      </p:cBhvr>
                                      <p:tavLst>
                                        <p:tav tm="0">
                                          <p:val>
                                            <p:strVal val="#ppt_y+.1"/>
                                          </p:val>
                                        </p:tav>
                                        <p:tav tm="100000">
                                          <p:val>
                                            <p:strVal val="#ppt_y"/>
                                          </p:val>
                                        </p:tav>
                                      </p:tavLst>
                                    </p:anim>
                                  </p:childTnLst>
                                </p:cTn>
                              </p:par>
                              <p:par>
                                <p:cTn id="178" presetID="42" presetClass="entr" presetSubtype="0" fill="hold" grpId="0" nodeType="withEffect">
                                  <p:stCondLst>
                                    <p:cond delay="0"/>
                                  </p:stCondLst>
                                  <p:childTnLst>
                                    <p:set>
                                      <p:cBhvr>
                                        <p:cTn id="179" dur="1" fill="hold">
                                          <p:stCondLst>
                                            <p:cond delay="0"/>
                                          </p:stCondLst>
                                        </p:cTn>
                                        <p:tgtEl>
                                          <p:spTgt spid="25"/>
                                        </p:tgtEl>
                                        <p:attrNameLst>
                                          <p:attrName>style.visibility</p:attrName>
                                        </p:attrNameLst>
                                      </p:cBhvr>
                                      <p:to>
                                        <p:strVal val="visible"/>
                                      </p:to>
                                    </p:set>
                                    <p:animEffect transition="in" filter="fade">
                                      <p:cBhvr>
                                        <p:cTn id="180" dur="1000"/>
                                        <p:tgtEl>
                                          <p:spTgt spid="25"/>
                                        </p:tgtEl>
                                      </p:cBhvr>
                                    </p:animEffect>
                                    <p:anim calcmode="lin" valueType="num">
                                      <p:cBhvr>
                                        <p:cTn id="181" dur="1000" fill="hold"/>
                                        <p:tgtEl>
                                          <p:spTgt spid="25"/>
                                        </p:tgtEl>
                                        <p:attrNameLst>
                                          <p:attrName>ppt_x</p:attrName>
                                        </p:attrNameLst>
                                      </p:cBhvr>
                                      <p:tavLst>
                                        <p:tav tm="0">
                                          <p:val>
                                            <p:strVal val="#ppt_x"/>
                                          </p:val>
                                        </p:tav>
                                        <p:tav tm="100000">
                                          <p:val>
                                            <p:strVal val="#ppt_x"/>
                                          </p:val>
                                        </p:tav>
                                      </p:tavLst>
                                    </p:anim>
                                    <p:anim calcmode="lin" valueType="num">
                                      <p:cBhvr>
                                        <p:cTn id="182" dur="1000" fill="hold"/>
                                        <p:tgtEl>
                                          <p:spTgt spid="25"/>
                                        </p:tgtEl>
                                        <p:attrNameLst>
                                          <p:attrName>ppt_y</p:attrName>
                                        </p:attrNameLst>
                                      </p:cBhvr>
                                      <p:tavLst>
                                        <p:tav tm="0">
                                          <p:val>
                                            <p:strVal val="#ppt_y+.1"/>
                                          </p:val>
                                        </p:tav>
                                        <p:tav tm="100000">
                                          <p:val>
                                            <p:strVal val="#ppt_y"/>
                                          </p:val>
                                        </p:tav>
                                      </p:tavLst>
                                    </p:anim>
                                  </p:childTnLst>
                                </p:cTn>
                              </p:par>
                              <p:par>
                                <p:cTn id="183" presetID="42" presetClass="entr" presetSubtype="0" fill="hold" grpId="0" nodeType="withEffect">
                                  <p:stCondLst>
                                    <p:cond delay="0"/>
                                  </p:stCondLst>
                                  <p:childTnLst>
                                    <p:set>
                                      <p:cBhvr>
                                        <p:cTn id="184" dur="1" fill="hold">
                                          <p:stCondLst>
                                            <p:cond delay="0"/>
                                          </p:stCondLst>
                                        </p:cTn>
                                        <p:tgtEl>
                                          <p:spTgt spid="26"/>
                                        </p:tgtEl>
                                        <p:attrNameLst>
                                          <p:attrName>style.visibility</p:attrName>
                                        </p:attrNameLst>
                                      </p:cBhvr>
                                      <p:to>
                                        <p:strVal val="visible"/>
                                      </p:to>
                                    </p:set>
                                    <p:animEffect transition="in" filter="fade">
                                      <p:cBhvr>
                                        <p:cTn id="185" dur="1000"/>
                                        <p:tgtEl>
                                          <p:spTgt spid="26"/>
                                        </p:tgtEl>
                                      </p:cBhvr>
                                    </p:animEffect>
                                    <p:anim calcmode="lin" valueType="num">
                                      <p:cBhvr>
                                        <p:cTn id="186" dur="1000" fill="hold"/>
                                        <p:tgtEl>
                                          <p:spTgt spid="26"/>
                                        </p:tgtEl>
                                        <p:attrNameLst>
                                          <p:attrName>ppt_x</p:attrName>
                                        </p:attrNameLst>
                                      </p:cBhvr>
                                      <p:tavLst>
                                        <p:tav tm="0">
                                          <p:val>
                                            <p:strVal val="#ppt_x"/>
                                          </p:val>
                                        </p:tav>
                                        <p:tav tm="100000">
                                          <p:val>
                                            <p:strVal val="#ppt_x"/>
                                          </p:val>
                                        </p:tav>
                                      </p:tavLst>
                                    </p:anim>
                                    <p:anim calcmode="lin" valueType="num">
                                      <p:cBhvr>
                                        <p:cTn id="187" dur="1000" fill="hold"/>
                                        <p:tgtEl>
                                          <p:spTgt spid="26"/>
                                        </p:tgtEl>
                                        <p:attrNameLst>
                                          <p:attrName>ppt_y</p:attrName>
                                        </p:attrNameLst>
                                      </p:cBhvr>
                                      <p:tavLst>
                                        <p:tav tm="0">
                                          <p:val>
                                            <p:strVal val="#ppt_y+.1"/>
                                          </p:val>
                                        </p:tav>
                                        <p:tav tm="100000">
                                          <p:val>
                                            <p:strVal val="#ppt_y"/>
                                          </p:val>
                                        </p:tav>
                                      </p:tavLst>
                                    </p:anim>
                                  </p:childTnLst>
                                </p:cTn>
                              </p:par>
                              <p:par>
                                <p:cTn id="188" presetID="42" presetClass="entr" presetSubtype="0" fill="hold" grpId="0" nodeType="withEffect">
                                  <p:stCondLst>
                                    <p:cond delay="0"/>
                                  </p:stCondLst>
                                  <p:childTnLst>
                                    <p:set>
                                      <p:cBhvr>
                                        <p:cTn id="189" dur="1" fill="hold">
                                          <p:stCondLst>
                                            <p:cond delay="0"/>
                                          </p:stCondLst>
                                        </p:cTn>
                                        <p:tgtEl>
                                          <p:spTgt spid="27"/>
                                        </p:tgtEl>
                                        <p:attrNameLst>
                                          <p:attrName>style.visibility</p:attrName>
                                        </p:attrNameLst>
                                      </p:cBhvr>
                                      <p:to>
                                        <p:strVal val="visible"/>
                                      </p:to>
                                    </p:set>
                                    <p:animEffect transition="in" filter="fade">
                                      <p:cBhvr>
                                        <p:cTn id="190" dur="1000"/>
                                        <p:tgtEl>
                                          <p:spTgt spid="27"/>
                                        </p:tgtEl>
                                      </p:cBhvr>
                                    </p:animEffect>
                                    <p:anim calcmode="lin" valueType="num">
                                      <p:cBhvr>
                                        <p:cTn id="191" dur="1000" fill="hold"/>
                                        <p:tgtEl>
                                          <p:spTgt spid="27"/>
                                        </p:tgtEl>
                                        <p:attrNameLst>
                                          <p:attrName>ppt_x</p:attrName>
                                        </p:attrNameLst>
                                      </p:cBhvr>
                                      <p:tavLst>
                                        <p:tav tm="0">
                                          <p:val>
                                            <p:strVal val="#ppt_x"/>
                                          </p:val>
                                        </p:tav>
                                        <p:tav tm="100000">
                                          <p:val>
                                            <p:strVal val="#ppt_x"/>
                                          </p:val>
                                        </p:tav>
                                      </p:tavLst>
                                    </p:anim>
                                    <p:anim calcmode="lin" valueType="num">
                                      <p:cBhvr>
                                        <p:cTn id="192" dur="1000" fill="hold"/>
                                        <p:tgtEl>
                                          <p:spTgt spid="27"/>
                                        </p:tgtEl>
                                        <p:attrNameLst>
                                          <p:attrName>ppt_y</p:attrName>
                                        </p:attrNameLst>
                                      </p:cBhvr>
                                      <p:tavLst>
                                        <p:tav tm="0">
                                          <p:val>
                                            <p:strVal val="#ppt_y+.1"/>
                                          </p:val>
                                        </p:tav>
                                        <p:tav tm="100000">
                                          <p:val>
                                            <p:strVal val="#ppt_y"/>
                                          </p:val>
                                        </p:tav>
                                      </p:tavLst>
                                    </p:anim>
                                  </p:childTnLst>
                                </p:cTn>
                              </p:par>
                              <p:par>
                                <p:cTn id="193" presetID="42" presetClass="entr" presetSubtype="0" fill="hold" grpId="0" nodeType="withEffect">
                                  <p:stCondLst>
                                    <p:cond delay="0"/>
                                  </p:stCondLst>
                                  <p:childTnLst>
                                    <p:set>
                                      <p:cBhvr>
                                        <p:cTn id="194" dur="1" fill="hold">
                                          <p:stCondLst>
                                            <p:cond delay="0"/>
                                          </p:stCondLst>
                                        </p:cTn>
                                        <p:tgtEl>
                                          <p:spTgt spid="28"/>
                                        </p:tgtEl>
                                        <p:attrNameLst>
                                          <p:attrName>style.visibility</p:attrName>
                                        </p:attrNameLst>
                                      </p:cBhvr>
                                      <p:to>
                                        <p:strVal val="visible"/>
                                      </p:to>
                                    </p:set>
                                    <p:animEffect transition="in" filter="fade">
                                      <p:cBhvr>
                                        <p:cTn id="195" dur="1000"/>
                                        <p:tgtEl>
                                          <p:spTgt spid="28"/>
                                        </p:tgtEl>
                                      </p:cBhvr>
                                    </p:animEffect>
                                    <p:anim calcmode="lin" valueType="num">
                                      <p:cBhvr>
                                        <p:cTn id="196" dur="1000" fill="hold"/>
                                        <p:tgtEl>
                                          <p:spTgt spid="28"/>
                                        </p:tgtEl>
                                        <p:attrNameLst>
                                          <p:attrName>ppt_x</p:attrName>
                                        </p:attrNameLst>
                                      </p:cBhvr>
                                      <p:tavLst>
                                        <p:tav tm="0">
                                          <p:val>
                                            <p:strVal val="#ppt_x"/>
                                          </p:val>
                                        </p:tav>
                                        <p:tav tm="100000">
                                          <p:val>
                                            <p:strVal val="#ppt_x"/>
                                          </p:val>
                                        </p:tav>
                                      </p:tavLst>
                                    </p:anim>
                                    <p:anim calcmode="lin" valueType="num">
                                      <p:cBhvr>
                                        <p:cTn id="197"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98" fill="hold">
                      <p:stCondLst>
                        <p:cond delay="indefinite"/>
                      </p:stCondLst>
                      <p:childTnLst>
                        <p:par>
                          <p:cTn id="199" fill="hold">
                            <p:stCondLst>
                              <p:cond delay="0"/>
                            </p:stCondLst>
                            <p:childTnLst>
                              <p:par>
                                <p:cTn id="200" presetID="42" presetClass="entr" presetSubtype="0" fill="hold" grpId="0" nodeType="clickEffect">
                                  <p:stCondLst>
                                    <p:cond delay="0"/>
                                  </p:stCondLst>
                                  <p:childTnLst>
                                    <p:set>
                                      <p:cBhvr>
                                        <p:cTn id="201" dur="1" fill="hold">
                                          <p:stCondLst>
                                            <p:cond delay="0"/>
                                          </p:stCondLst>
                                        </p:cTn>
                                        <p:tgtEl>
                                          <p:spTgt spid="14"/>
                                        </p:tgtEl>
                                        <p:attrNameLst>
                                          <p:attrName>style.visibility</p:attrName>
                                        </p:attrNameLst>
                                      </p:cBhvr>
                                      <p:to>
                                        <p:strVal val="visible"/>
                                      </p:to>
                                    </p:set>
                                    <p:animEffect transition="in" filter="fade">
                                      <p:cBhvr>
                                        <p:cTn id="202" dur="1000"/>
                                        <p:tgtEl>
                                          <p:spTgt spid="14"/>
                                        </p:tgtEl>
                                      </p:cBhvr>
                                    </p:animEffect>
                                    <p:anim calcmode="lin" valueType="num">
                                      <p:cBhvr>
                                        <p:cTn id="203" dur="1000" fill="hold"/>
                                        <p:tgtEl>
                                          <p:spTgt spid="14"/>
                                        </p:tgtEl>
                                        <p:attrNameLst>
                                          <p:attrName>ppt_x</p:attrName>
                                        </p:attrNameLst>
                                      </p:cBhvr>
                                      <p:tavLst>
                                        <p:tav tm="0">
                                          <p:val>
                                            <p:strVal val="#ppt_x"/>
                                          </p:val>
                                        </p:tav>
                                        <p:tav tm="100000">
                                          <p:val>
                                            <p:strVal val="#ppt_x"/>
                                          </p:val>
                                        </p:tav>
                                      </p:tavLst>
                                    </p:anim>
                                    <p:anim calcmode="lin" valueType="num">
                                      <p:cBhvr>
                                        <p:cTn id="204" dur="1000" fill="hold"/>
                                        <p:tgtEl>
                                          <p:spTgt spid="14"/>
                                        </p:tgtEl>
                                        <p:attrNameLst>
                                          <p:attrName>ppt_y</p:attrName>
                                        </p:attrNameLst>
                                      </p:cBhvr>
                                      <p:tavLst>
                                        <p:tav tm="0">
                                          <p:val>
                                            <p:strVal val="#ppt_y+.1"/>
                                          </p:val>
                                        </p:tav>
                                        <p:tav tm="100000">
                                          <p:val>
                                            <p:strVal val="#ppt_y"/>
                                          </p:val>
                                        </p:tav>
                                      </p:tavLst>
                                    </p:anim>
                                  </p:childTnLst>
                                </p:cTn>
                              </p:par>
                              <p:par>
                                <p:cTn id="205" presetID="42" presetClass="entr" presetSubtype="0" fill="hold" grpId="0" nodeType="withEffect">
                                  <p:stCondLst>
                                    <p:cond delay="0"/>
                                  </p:stCondLst>
                                  <p:childTnLst>
                                    <p:set>
                                      <p:cBhvr>
                                        <p:cTn id="206" dur="1" fill="hold">
                                          <p:stCondLst>
                                            <p:cond delay="0"/>
                                          </p:stCondLst>
                                        </p:cTn>
                                        <p:tgtEl>
                                          <p:spTgt spid="29"/>
                                        </p:tgtEl>
                                        <p:attrNameLst>
                                          <p:attrName>style.visibility</p:attrName>
                                        </p:attrNameLst>
                                      </p:cBhvr>
                                      <p:to>
                                        <p:strVal val="visible"/>
                                      </p:to>
                                    </p:set>
                                    <p:animEffect transition="in" filter="fade">
                                      <p:cBhvr>
                                        <p:cTn id="207" dur="1000"/>
                                        <p:tgtEl>
                                          <p:spTgt spid="29"/>
                                        </p:tgtEl>
                                      </p:cBhvr>
                                    </p:animEffect>
                                    <p:anim calcmode="lin" valueType="num">
                                      <p:cBhvr>
                                        <p:cTn id="208" dur="1000" fill="hold"/>
                                        <p:tgtEl>
                                          <p:spTgt spid="29"/>
                                        </p:tgtEl>
                                        <p:attrNameLst>
                                          <p:attrName>ppt_x</p:attrName>
                                        </p:attrNameLst>
                                      </p:cBhvr>
                                      <p:tavLst>
                                        <p:tav tm="0">
                                          <p:val>
                                            <p:strVal val="#ppt_x"/>
                                          </p:val>
                                        </p:tav>
                                        <p:tav tm="100000">
                                          <p:val>
                                            <p:strVal val="#ppt_x"/>
                                          </p:val>
                                        </p:tav>
                                      </p:tavLst>
                                    </p:anim>
                                    <p:anim calcmode="lin" valueType="num">
                                      <p:cBhvr>
                                        <p:cTn id="209" dur="1000" fill="hold"/>
                                        <p:tgtEl>
                                          <p:spTgt spid="29"/>
                                        </p:tgtEl>
                                        <p:attrNameLst>
                                          <p:attrName>ppt_y</p:attrName>
                                        </p:attrNameLst>
                                      </p:cBhvr>
                                      <p:tavLst>
                                        <p:tav tm="0">
                                          <p:val>
                                            <p:strVal val="#ppt_y+.1"/>
                                          </p:val>
                                        </p:tav>
                                        <p:tav tm="100000">
                                          <p:val>
                                            <p:strVal val="#ppt_y"/>
                                          </p:val>
                                        </p:tav>
                                      </p:tavLst>
                                    </p:anim>
                                  </p:childTnLst>
                                </p:cTn>
                              </p:par>
                              <p:par>
                                <p:cTn id="210" presetID="42" presetClass="entr" presetSubtype="0" fill="hold" grpId="0" nodeType="withEffect">
                                  <p:stCondLst>
                                    <p:cond delay="0"/>
                                  </p:stCondLst>
                                  <p:childTnLst>
                                    <p:set>
                                      <p:cBhvr>
                                        <p:cTn id="211" dur="1" fill="hold">
                                          <p:stCondLst>
                                            <p:cond delay="0"/>
                                          </p:stCondLst>
                                        </p:cTn>
                                        <p:tgtEl>
                                          <p:spTgt spid="34"/>
                                        </p:tgtEl>
                                        <p:attrNameLst>
                                          <p:attrName>style.visibility</p:attrName>
                                        </p:attrNameLst>
                                      </p:cBhvr>
                                      <p:to>
                                        <p:strVal val="visible"/>
                                      </p:to>
                                    </p:set>
                                    <p:animEffect transition="in" filter="fade">
                                      <p:cBhvr>
                                        <p:cTn id="212" dur="1000"/>
                                        <p:tgtEl>
                                          <p:spTgt spid="34"/>
                                        </p:tgtEl>
                                      </p:cBhvr>
                                    </p:animEffect>
                                    <p:anim calcmode="lin" valueType="num">
                                      <p:cBhvr>
                                        <p:cTn id="213" dur="1000" fill="hold"/>
                                        <p:tgtEl>
                                          <p:spTgt spid="34"/>
                                        </p:tgtEl>
                                        <p:attrNameLst>
                                          <p:attrName>ppt_x</p:attrName>
                                        </p:attrNameLst>
                                      </p:cBhvr>
                                      <p:tavLst>
                                        <p:tav tm="0">
                                          <p:val>
                                            <p:strVal val="#ppt_x"/>
                                          </p:val>
                                        </p:tav>
                                        <p:tav tm="100000">
                                          <p:val>
                                            <p:strVal val="#ppt_x"/>
                                          </p:val>
                                        </p:tav>
                                      </p:tavLst>
                                    </p:anim>
                                    <p:anim calcmode="lin" valueType="num">
                                      <p:cBhvr>
                                        <p:cTn id="214" dur="1000" fill="hold"/>
                                        <p:tgtEl>
                                          <p:spTgt spid="34"/>
                                        </p:tgtEl>
                                        <p:attrNameLst>
                                          <p:attrName>ppt_y</p:attrName>
                                        </p:attrNameLst>
                                      </p:cBhvr>
                                      <p:tavLst>
                                        <p:tav tm="0">
                                          <p:val>
                                            <p:strVal val="#ppt_y+.1"/>
                                          </p:val>
                                        </p:tav>
                                        <p:tav tm="100000">
                                          <p:val>
                                            <p:strVal val="#ppt_y"/>
                                          </p:val>
                                        </p:tav>
                                      </p:tavLst>
                                    </p:anim>
                                  </p:childTnLst>
                                </p:cTn>
                              </p:par>
                              <p:par>
                                <p:cTn id="215" presetID="42" presetClass="entr" presetSubtype="0" fill="hold" grpId="0" nodeType="withEffect">
                                  <p:stCondLst>
                                    <p:cond delay="0"/>
                                  </p:stCondLst>
                                  <p:childTnLst>
                                    <p:set>
                                      <p:cBhvr>
                                        <p:cTn id="216" dur="1" fill="hold">
                                          <p:stCondLst>
                                            <p:cond delay="0"/>
                                          </p:stCondLst>
                                        </p:cTn>
                                        <p:tgtEl>
                                          <p:spTgt spid="35"/>
                                        </p:tgtEl>
                                        <p:attrNameLst>
                                          <p:attrName>style.visibility</p:attrName>
                                        </p:attrNameLst>
                                      </p:cBhvr>
                                      <p:to>
                                        <p:strVal val="visible"/>
                                      </p:to>
                                    </p:set>
                                    <p:animEffect transition="in" filter="fade">
                                      <p:cBhvr>
                                        <p:cTn id="217" dur="1000"/>
                                        <p:tgtEl>
                                          <p:spTgt spid="35"/>
                                        </p:tgtEl>
                                      </p:cBhvr>
                                    </p:animEffect>
                                    <p:anim calcmode="lin" valueType="num">
                                      <p:cBhvr>
                                        <p:cTn id="218" dur="1000" fill="hold"/>
                                        <p:tgtEl>
                                          <p:spTgt spid="35"/>
                                        </p:tgtEl>
                                        <p:attrNameLst>
                                          <p:attrName>ppt_x</p:attrName>
                                        </p:attrNameLst>
                                      </p:cBhvr>
                                      <p:tavLst>
                                        <p:tav tm="0">
                                          <p:val>
                                            <p:strVal val="#ppt_x"/>
                                          </p:val>
                                        </p:tav>
                                        <p:tav tm="100000">
                                          <p:val>
                                            <p:strVal val="#ppt_x"/>
                                          </p:val>
                                        </p:tav>
                                      </p:tavLst>
                                    </p:anim>
                                    <p:anim calcmode="lin" valueType="num">
                                      <p:cBhvr>
                                        <p:cTn id="219" dur="1000" fill="hold"/>
                                        <p:tgtEl>
                                          <p:spTgt spid="35"/>
                                        </p:tgtEl>
                                        <p:attrNameLst>
                                          <p:attrName>ppt_y</p:attrName>
                                        </p:attrNameLst>
                                      </p:cBhvr>
                                      <p:tavLst>
                                        <p:tav tm="0">
                                          <p:val>
                                            <p:strVal val="#ppt_y+.1"/>
                                          </p:val>
                                        </p:tav>
                                        <p:tav tm="100000">
                                          <p:val>
                                            <p:strVal val="#ppt_y"/>
                                          </p:val>
                                        </p:tav>
                                      </p:tavLst>
                                    </p:anim>
                                  </p:childTnLst>
                                </p:cTn>
                              </p:par>
                              <p:par>
                                <p:cTn id="220" presetID="42" presetClass="entr" presetSubtype="0" fill="hold" grpId="0" nodeType="withEffect">
                                  <p:stCondLst>
                                    <p:cond delay="0"/>
                                  </p:stCondLst>
                                  <p:childTnLst>
                                    <p:set>
                                      <p:cBhvr>
                                        <p:cTn id="221" dur="1" fill="hold">
                                          <p:stCondLst>
                                            <p:cond delay="0"/>
                                          </p:stCondLst>
                                        </p:cTn>
                                        <p:tgtEl>
                                          <p:spTgt spid="36"/>
                                        </p:tgtEl>
                                        <p:attrNameLst>
                                          <p:attrName>style.visibility</p:attrName>
                                        </p:attrNameLst>
                                      </p:cBhvr>
                                      <p:to>
                                        <p:strVal val="visible"/>
                                      </p:to>
                                    </p:set>
                                    <p:animEffect transition="in" filter="fade">
                                      <p:cBhvr>
                                        <p:cTn id="222" dur="1000"/>
                                        <p:tgtEl>
                                          <p:spTgt spid="36"/>
                                        </p:tgtEl>
                                      </p:cBhvr>
                                    </p:animEffect>
                                    <p:anim calcmode="lin" valueType="num">
                                      <p:cBhvr>
                                        <p:cTn id="223" dur="1000" fill="hold"/>
                                        <p:tgtEl>
                                          <p:spTgt spid="36"/>
                                        </p:tgtEl>
                                        <p:attrNameLst>
                                          <p:attrName>ppt_x</p:attrName>
                                        </p:attrNameLst>
                                      </p:cBhvr>
                                      <p:tavLst>
                                        <p:tav tm="0">
                                          <p:val>
                                            <p:strVal val="#ppt_x"/>
                                          </p:val>
                                        </p:tav>
                                        <p:tav tm="100000">
                                          <p:val>
                                            <p:strVal val="#ppt_x"/>
                                          </p:val>
                                        </p:tav>
                                      </p:tavLst>
                                    </p:anim>
                                    <p:anim calcmode="lin" valueType="num">
                                      <p:cBhvr>
                                        <p:cTn id="224" dur="1000" fill="hold"/>
                                        <p:tgtEl>
                                          <p:spTgt spid="36"/>
                                        </p:tgtEl>
                                        <p:attrNameLst>
                                          <p:attrName>ppt_y</p:attrName>
                                        </p:attrNameLst>
                                      </p:cBhvr>
                                      <p:tavLst>
                                        <p:tav tm="0">
                                          <p:val>
                                            <p:strVal val="#ppt_y+.1"/>
                                          </p:val>
                                        </p:tav>
                                        <p:tav tm="100000">
                                          <p:val>
                                            <p:strVal val="#ppt_y"/>
                                          </p:val>
                                        </p:tav>
                                      </p:tavLst>
                                    </p:anim>
                                  </p:childTnLst>
                                </p:cTn>
                              </p:par>
                              <p:par>
                                <p:cTn id="225" presetID="42" presetClass="entr" presetSubtype="0" fill="hold" grpId="0" nodeType="withEffect">
                                  <p:stCondLst>
                                    <p:cond delay="0"/>
                                  </p:stCondLst>
                                  <p:childTnLst>
                                    <p:set>
                                      <p:cBhvr>
                                        <p:cTn id="226" dur="1" fill="hold">
                                          <p:stCondLst>
                                            <p:cond delay="0"/>
                                          </p:stCondLst>
                                        </p:cTn>
                                        <p:tgtEl>
                                          <p:spTgt spid="37"/>
                                        </p:tgtEl>
                                        <p:attrNameLst>
                                          <p:attrName>style.visibility</p:attrName>
                                        </p:attrNameLst>
                                      </p:cBhvr>
                                      <p:to>
                                        <p:strVal val="visible"/>
                                      </p:to>
                                    </p:set>
                                    <p:animEffect transition="in" filter="fade">
                                      <p:cBhvr>
                                        <p:cTn id="227" dur="1000"/>
                                        <p:tgtEl>
                                          <p:spTgt spid="37"/>
                                        </p:tgtEl>
                                      </p:cBhvr>
                                    </p:animEffect>
                                    <p:anim calcmode="lin" valueType="num">
                                      <p:cBhvr>
                                        <p:cTn id="228" dur="1000" fill="hold"/>
                                        <p:tgtEl>
                                          <p:spTgt spid="37"/>
                                        </p:tgtEl>
                                        <p:attrNameLst>
                                          <p:attrName>ppt_x</p:attrName>
                                        </p:attrNameLst>
                                      </p:cBhvr>
                                      <p:tavLst>
                                        <p:tav tm="0">
                                          <p:val>
                                            <p:strVal val="#ppt_x"/>
                                          </p:val>
                                        </p:tav>
                                        <p:tav tm="100000">
                                          <p:val>
                                            <p:strVal val="#ppt_x"/>
                                          </p:val>
                                        </p:tav>
                                      </p:tavLst>
                                    </p:anim>
                                    <p:anim calcmode="lin" valueType="num">
                                      <p:cBhvr>
                                        <p:cTn id="229"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230" fill="hold">
                      <p:stCondLst>
                        <p:cond delay="indefinite"/>
                      </p:stCondLst>
                      <p:childTnLst>
                        <p:par>
                          <p:cTn id="231" fill="hold">
                            <p:stCondLst>
                              <p:cond delay="0"/>
                            </p:stCondLst>
                            <p:childTnLst>
                              <p:par>
                                <p:cTn id="232" presetID="42" presetClass="entr" presetSubtype="0" fill="hold" grpId="0" nodeType="clickEffect">
                                  <p:stCondLst>
                                    <p:cond delay="0"/>
                                  </p:stCondLst>
                                  <p:childTnLst>
                                    <p:set>
                                      <p:cBhvr>
                                        <p:cTn id="233" dur="1" fill="hold">
                                          <p:stCondLst>
                                            <p:cond delay="0"/>
                                          </p:stCondLst>
                                        </p:cTn>
                                        <p:tgtEl>
                                          <p:spTgt spid="15"/>
                                        </p:tgtEl>
                                        <p:attrNameLst>
                                          <p:attrName>style.visibility</p:attrName>
                                        </p:attrNameLst>
                                      </p:cBhvr>
                                      <p:to>
                                        <p:strVal val="visible"/>
                                      </p:to>
                                    </p:set>
                                    <p:animEffect transition="in" filter="fade">
                                      <p:cBhvr>
                                        <p:cTn id="234" dur="1000"/>
                                        <p:tgtEl>
                                          <p:spTgt spid="15"/>
                                        </p:tgtEl>
                                      </p:cBhvr>
                                    </p:animEffect>
                                    <p:anim calcmode="lin" valueType="num">
                                      <p:cBhvr>
                                        <p:cTn id="235" dur="1000" fill="hold"/>
                                        <p:tgtEl>
                                          <p:spTgt spid="15"/>
                                        </p:tgtEl>
                                        <p:attrNameLst>
                                          <p:attrName>ppt_x</p:attrName>
                                        </p:attrNameLst>
                                      </p:cBhvr>
                                      <p:tavLst>
                                        <p:tav tm="0">
                                          <p:val>
                                            <p:strVal val="#ppt_x"/>
                                          </p:val>
                                        </p:tav>
                                        <p:tav tm="100000">
                                          <p:val>
                                            <p:strVal val="#ppt_x"/>
                                          </p:val>
                                        </p:tav>
                                      </p:tavLst>
                                    </p:anim>
                                    <p:anim calcmode="lin" valueType="num">
                                      <p:cBhvr>
                                        <p:cTn id="236" dur="1000" fill="hold"/>
                                        <p:tgtEl>
                                          <p:spTgt spid="15"/>
                                        </p:tgtEl>
                                        <p:attrNameLst>
                                          <p:attrName>ppt_y</p:attrName>
                                        </p:attrNameLst>
                                      </p:cBhvr>
                                      <p:tavLst>
                                        <p:tav tm="0">
                                          <p:val>
                                            <p:strVal val="#ppt_y+.1"/>
                                          </p:val>
                                        </p:tav>
                                        <p:tav tm="100000">
                                          <p:val>
                                            <p:strVal val="#ppt_y"/>
                                          </p:val>
                                        </p:tav>
                                      </p:tavLst>
                                    </p:anim>
                                  </p:childTnLst>
                                </p:cTn>
                              </p:par>
                              <p:par>
                                <p:cTn id="237" presetID="42" presetClass="entr" presetSubtype="0" fill="hold" grpId="0" nodeType="withEffect">
                                  <p:stCondLst>
                                    <p:cond delay="0"/>
                                  </p:stCondLst>
                                  <p:childTnLst>
                                    <p:set>
                                      <p:cBhvr>
                                        <p:cTn id="238" dur="1" fill="hold">
                                          <p:stCondLst>
                                            <p:cond delay="0"/>
                                          </p:stCondLst>
                                        </p:cTn>
                                        <p:tgtEl>
                                          <p:spTgt spid="38"/>
                                        </p:tgtEl>
                                        <p:attrNameLst>
                                          <p:attrName>style.visibility</p:attrName>
                                        </p:attrNameLst>
                                      </p:cBhvr>
                                      <p:to>
                                        <p:strVal val="visible"/>
                                      </p:to>
                                    </p:set>
                                    <p:animEffect transition="in" filter="fade">
                                      <p:cBhvr>
                                        <p:cTn id="239" dur="1000"/>
                                        <p:tgtEl>
                                          <p:spTgt spid="38"/>
                                        </p:tgtEl>
                                      </p:cBhvr>
                                    </p:animEffect>
                                    <p:anim calcmode="lin" valueType="num">
                                      <p:cBhvr>
                                        <p:cTn id="240" dur="1000" fill="hold"/>
                                        <p:tgtEl>
                                          <p:spTgt spid="38"/>
                                        </p:tgtEl>
                                        <p:attrNameLst>
                                          <p:attrName>ppt_x</p:attrName>
                                        </p:attrNameLst>
                                      </p:cBhvr>
                                      <p:tavLst>
                                        <p:tav tm="0">
                                          <p:val>
                                            <p:strVal val="#ppt_x"/>
                                          </p:val>
                                        </p:tav>
                                        <p:tav tm="100000">
                                          <p:val>
                                            <p:strVal val="#ppt_x"/>
                                          </p:val>
                                        </p:tav>
                                      </p:tavLst>
                                    </p:anim>
                                    <p:anim calcmode="lin" valueType="num">
                                      <p:cBhvr>
                                        <p:cTn id="241" dur="1000" fill="hold"/>
                                        <p:tgtEl>
                                          <p:spTgt spid="38"/>
                                        </p:tgtEl>
                                        <p:attrNameLst>
                                          <p:attrName>ppt_y</p:attrName>
                                        </p:attrNameLst>
                                      </p:cBhvr>
                                      <p:tavLst>
                                        <p:tav tm="0">
                                          <p:val>
                                            <p:strVal val="#ppt_y+.1"/>
                                          </p:val>
                                        </p:tav>
                                        <p:tav tm="100000">
                                          <p:val>
                                            <p:strVal val="#ppt_y"/>
                                          </p:val>
                                        </p:tav>
                                      </p:tavLst>
                                    </p:anim>
                                  </p:childTnLst>
                                </p:cTn>
                              </p:par>
                              <p:par>
                                <p:cTn id="242" presetID="42" presetClass="entr" presetSubtype="0" fill="hold" grpId="0" nodeType="withEffect">
                                  <p:stCondLst>
                                    <p:cond delay="0"/>
                                  </p:stCondLst>
                                  <p:childTnLst>
                                    <p:set>
                                      <p:cBhvr>
                                        <p:cTn id="243" dur="1" fill="hold">
                                          <p:stCondLst>
                                            <p:cond delay="0"/>
                                          </p:stCondLst>
                                        </p:cTn>
                                        <p:tgtEl>
                                          <p:spTgt spid="39"/>
                                        </p:tgtEl>
                                        <p:attrNameLst>
                                          <p:attrName>style.visibility</p:attrName>
                                        </p:attrNameLst>
                                      </p:cBhvr>
                                      <p:to>
                                        <p:strVal val="visible"/>
                                      </p:to>
                                    </p:set>
                                    <p:animEffect transition="in" filter="fade">
                                      <p:cBhvr>
                                        <p:cTn id="244" dur="1000"/>
                                        <p:tgtEl>
                                          <p:spTgt spid="39"/>
                                        </p:tgtEl>
                                      </p:cBhvr>
                                    </p:animEffect>
                                    <p:anim calcmode="lin" valueType="num">
                                      <p:cBhvr>
                                        <p:cTn id="245" dur="1000" fill="hold"/>
                                        <p:tgtEl>
                                          <p:spTgt spid="39"/>
                                        </p:tgtEl>
                                        <p:attrNameLst>
                                          <p:attrName>ppt_x</p:attrName>
                                        </p:attrNameLst>
                                      </p:cBhvr>
                                      <p:tavLst>
                                        <p:tav tm="0">
                                          <p:val>
                                            <p:strVal val="#ppt_x"/>
                                          </p:val>
                                        </p:tav>
                                        <p:tav tm="100000">
                                          <p:val>
                                            <p:strVal val="#ppt_x"/>
                                          </p:val>
                                        </p:tav>
                                      </p:tavLst>
                                    </p:anim>
                                    <p:anim calcmode="lin" valueType="num">
                                      <p:cBhvr>
                                        <p:cTn id="246" dur="1000" fill="hold"/>
                                        <p:tgtEl>
                                          <p:spTgt spid="39"/>
                                        </p:tgtEl>
                                        <p:attrNameLst>
                                          <p:attrName>ppt_y</p:attrName>
                                        </p:attrNameLst>
                                      </p:cBhvr>
                                      <p:tavLst>
                                        <p:tav tm="0">
                                          <p:val>
                                            <p:strVal val="#ppt_y+.1"/>
                                          </p:val>
                                        </p:tav>
                                        <p:tav tm="100000">
                                          <p:val>
                                            <p:strVal val="#ppt_y"/>
                                          </p:val>
                                        </p:tav>
                                      </p:tavLst>
                                    </p:anim>
                                  </p:childTnLst>
                                </p:cTn>
                              </p:par>
                              <p:par>
                                <p:cTn id="247" presetID="42" presetClass="entr" presetSubtype="0" fill="hold" grpId="0" nodeType="withEffect">
                                  <p:stCondLst>
                                    <p:cond delay="0"/>
                                  </p:stCondLst>
                                  <p:childTnLst>
                                    <p:set>
                                      <p:cBhvr>
                                        <p:cTn id="248" dur="1" fill="hold">
                                          <p:stCondLst>
                                            <p:cond delay="0"/>
                                          </p:stCondLst>
                                        </p:cTn>
                                        <p:tgtEl>
                                          <p:spTgt spid="40"/>
                                        </p:tgtEl>
                                        <p:attrNameLst>
                                          <p:attrName>style.visibility</p:attrName>
                                        </p:attrNameLst>
                                      </p:cBhvr>
                                      <p:to>
                                        <p:strVal val="visible"/>
                                      </p:to>
                                    </p:set>
                                    <p:animEffect transition="in" filter="fade">
                                      <p:cBhvr>
                                        <p:cTn id="249" dur="1000"/>
                                        <p:tgtEl>
                                          <p:spTgt spid="40"/>
                                        </p:tgtEl>
                                      </p:cBhvr>
                                    </p:animEffect>
                                    <p:anim calcmode="lin" valueType="num">
                                      <p:cBhvr>
                                        <p:cTn id="250" dur="1000" fill="hold"/>
                                        <p:tgtEl>
                                          <p:spTgt spid="40"/>
                                        </p:tgtEl>
                                        <p:attrNameLst>
                                          <p:attrName>ppt_x</p:attrName>
                                        </p:attrNameLst>
                                      </p:cBhvr>
                                      <p:tavLst>
                                        <p:tav tm="0">
                                          <p:val>
                                            <p:strVal val="#ppt_x"/>
                                          </p:val>
                                        </p:tav>
                                        <p:tav tm="100000">
                                          <p:val>
                                            <p:strVal val="#ppt_x"/>
                                          </p:val>
                                        </p:tav>
                                      </p:tavLst>
                                    </p:anim>
                                    <p:anim calcmode="lin" valueType="num">
                                      <p:cBhvr>
                                        <p:cTn id="251" dur="1000" fill="hold"/>
                                        <p:tgtEl>
                                          <p:spTgt spid="40"/>
                                        </p:tgtEl>
                                        <p:attrNameLst>
                                          <p:attrName>ppt_y</p:attrName>
                                        </p:attrNameLst>
                                      </p:cBhvr>
                                      <p:tavLst>
                                        <p:tav tm="0">
                                          <p:val>
                                            <p:strVal val="#ppt_y+.1"/>
                                          </p:val>
                                        </p:tav>
                                        <p:tav tm="100000">
                                          <p:val>
                                            <p:strVal val="#ppt_y"/>
                                          </p:val>
                                        </p:tav>
                                      </p:tavLst>
                                    </p:anim>
                                  </p:childTnLst>
                                </p:cTn>
                              </p:par>
                              <p:par>
                                <p:cTn id="252" presetID="42" presetClass="entr" presetSubtype="0" fill="hold" grpId="0" nodeType="withEffect">
                                  <p:stCondLst>
                                    <p:cond delay="0"/>
                                  </p:stCondLst>
                                  <p:childTnLst>
                                    <p:set>
                                      <p:cBhvr>
                                        <p:cTn id="253" dur="1" fill="hold">
                                          <p:stCondLst>
                                            <p:cond delay="0"/>
                                          </p:stCondLst>
                                        </p:cTn>
                                        <p:tgtEl>
                                          <p:spTgt spid="41"/>
                                        </p:tgtEl>
                                        <p:attrNameLst>
                                          <p:attrName>style.visibility</p:attrName>
                                        </p:attrNameLst>
                                      </p:cBhvr>
                                      <p:to>
                                        <p:strVal val="visible"/>
                                      </p:to>
                                    </p:set>
                                    <p:animEffect transition="in" filter="fade">
                                      <p:cBhvr>
                                        <p:cTn id="254" dur="1000"/>
                                        <p:tgtEl>
                                          <p:spTgt spid="41"/>
                                        </p:tgtEl>
                                      </p:cBhvr>
                                    </p:animEffect>
                                    <p:anim calcmode="lin" valueType="num">
                                      <p:cBhvr>
                                        <p:cTn id="255" dur="1000" fill="hold"/>
                                        <p:tgtEl>
                                          <p:spTgt spid="41"/>
                                        </p:tgtEl>
                                        <p:attrNameLst>
                                          <p:attrName>ppt_x</p:attrName>
                                        </p:attrNameLst>
                                      </p:cBhvr>
                                      <p:tavLst>
                                        <p:tav tm="0">
                                          <p:val>
                                            <p:strVal val="#ppt_x"/>
                                          </p:val>
                                        </p:tav>
                                        <p:tav tm="100000">
                                          <p:val>
                                            <p:strVal val="#ppt_x"/>
                                          </p:val>
                                        </p:tav>
                                      </p:tavLst>
                                    </p:anim>
                                    <p:anim calcmode="lin" valueType="num">
                                      <p:cBhvr>
                                        <p:cTn id="256" dur="1000" fill="hold"/>
                                        <p:tgtEl>
                                          <p:spTgt spid="41"/>
                                        </p:tgtEl>
                                        <p:attrNameLst>
                                          <p:attrName>ppt_y</p:attrName>
                                        </p:attrNameLst>
                                      </p:cBhvr>
                                      <p:tavLst>
                                        <p:tav tm="0">
                                          <p:val>
                                            <p:strVal val="#ppt_y+.1"/>
                                          </p:val>
                                        </p:tav>
                                        <p:tav tm="100000">
                                          <p:val>
                                            <p:strVal val="#ppt_y"/>
                                          </p:val>
                                        </p:tav>
                                      </p:tavLst>
                                    </p:anim>
                                  </p:childTnLst>
                                </p:cTn>
                              </p:par>
                              <p:par>
                                <p:cTn id="257" presetID="42" presetClass="entr" presetSubtype="0" fill="hold" grpId="0" nodeType="withEffect">
                                  <p:stCondLst>
                                    <p:cond delay="0"/>
                                  </p:stCondLst>
                                  <p:childTnLst>
                                    <p:set>
                                      <p:cBhvr>
                                        <p:cTn id="258" dur="1" fill="hold">
                                          <p:stCondLst>
                                            <p:cond delay="0"/>
                                          </p:stCondLst>
                                        </p:cTn>
                                        <p:tgtEl>
                                          <p:spTgt spid="42"/>
                                        </p:tgtEl>
                                        <p:attrNameLst>
                                          <p:attrName>style.visibility</p:attrName>
                                        </p:attrNameLst>
                                      </p:cBhvr>
                                      <p:to>
                                        <p:strVal val="visible"/>
                                      </p:to>
                                    </p:set>
                                    <p:animEffect transition="in" filter="fade">
                                      <p:cBhvr>
                                        <p:cTn id="259" dur="1000"/>
                                        <p:tgtEl>
                                          <p:spTgt spid="42"/>
                                        </p:tgtEl>
                                      </p:cBhvr>
                                    </p:animEffect>
                                    <p:anim calcmode="lin" valueType="num">
                                      <p:cBhvr>
                                        <p:cTn id="260" dur="1000" fill="hold"/>
                                        <p:tgtEl>
                                          <p:spTgt spid="42"/>
                                        </p:tgtEl>
                                        <p:attrNameLst>
                                          <p:attrName>ppt_x</p:attrName>
                                        </p:attrNameLst>
                                      </p:cBhvr>
                                      <p:tavLst>
                                        <p:tav tm="0">
                                          <p:val>
                                            <p:strVal val="#ppt_x"/>
                                          </p:val>
                                        </p:tav>
                                        <p:tav tm="100000">
                                          <p:val>
                                            <p:strVal val="#ppt_x"/>
                                          </p:val>
                                        </p:tav>
                                      </p:tavLst>
                                    </p:anim>
                                    <p:anim calcmode="lin" valueType="num">
                                      <p:cBhvr>
                                        <p:cTn id="261"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262" fill="hold">
                      <p:stCondLst>
                        <p:cond delay="indefinite"/>
                      </p:stCondLst>
                      <p:childTnLst>
                        <p:par>
                          <p:cTn id="263" fill="hold">
                            <p:stCondLst>
                              <p:cond delay="0"/>
                            </p:stCondLst>
                            <p:childTnLst>
                              <p:par>
                                <p:cTn id="264" presetID="42" presetClass="entr" presetSubtype="0" fill="hold" grpId="0" nodeType="clickEffect">
                                  <p:stCondLst>
                                    <p:cond delay="0"/>
                                  </p:stCondLst>
                                  <p:childTnLst>
                                    <p:set>
                                      <p:cBhvr>
                                        <p:cTn id="265" dur="1" fill="hold">
                                          <p:stCondLst>
                                            <p:cond delay="0"/>
                                          </p:stCondLst>
                                        </p:cTn>
                                        <p:tgtEl>
                                          <p:spTgt spid="18"/>
                                        </p:tgtEl>
                                        <p:attrNameLst>
                                          <p:attrName>style.visibility</p:attrName>
                                        </p:attrNameLst>
                                      </p:cBhvr>
                                      <p:to>
                                        <p:strVal val="visible"/>
                                      </p:to>
                                    </p:set>
                                    <p:animEffect transition="in" filter="fade">
                                      <p:cBhvr>
                                        <p:cTn id="266" dur="1000"/>
                                        <p:tgtEl>
                                          <p:spTgt spid="18"/>
                                        </p:tgtEl>
                                      </p:cBhvr>
                                    </p:animEffect>
                                    <p:anim calcmode="lin" valueType="num">
                                      <p:cBhvr>
                                        <p:cTn id="267" dur="1000" fill="hold"/>
                                        <p:tgtEl>
                                          <p:spTgt spid="18"/>
                                        </p:tgtEl>
                                        <p:attrNameLst>
                                          <p:attrName>ppt_x</p:attrName>
                                        </p:attrNameLst>
                                      </p:cBhvr>
                                      <p:tavLst>
                                        <p:tav tm="0">
                                          <p:val>
                                            <p:strVal val="#ppt_x"/>
                                          </p:val>
                                        </p:tav>
                                        <p:tav tm="100000">
                                          <p:val>
                                            <p:strVal val="#ppt_x"/>
                                          </p:val>
                                        </p:tav>
                                      </p:tavLst>
                                    </p:anim>
                                    <p:anim calcmode="lin" valueType="num">
                                      <p:cBhvr>
                                        <p:cTn id="268" dur="1000" fill="hold"/>
                                        <p:tgtEl>
                                          <p:spTgt spid="18"/>
                                        </p:tgtEl>
                                        <p:attrNameLst>
                                          <p:attrName>ppt_y</p:attrName>
                                        </p:attrNameLst>
                                      </p:cBhvr>
                                      <p:tavLst>
                                        <p:tav tm="0">
                                          <p:val>
                                            <p:strVal val="#ppt_y+.1"/>
                                          </p:val>
                                        </p:tav>
                                        <p:tav tm="100000">
                                          <p:val>
                                            <p:strVal val="#ppt_y"/>
                                          </p:val>
                                        </p:tav>
                                      </p:tavLst>
                                    </p:anim>
                                  </p:childTnLst>
                                </p:cTn>
                              </p:par>
                              <p:par>
                                <p:cTn id="269" presetID="42" presetClass="entr" presetSubtype="0" fill="hold" grpId="0" nodeType="withEffect">
                                  <p:stCondLst>
                                    <p:cond delay="0"/>
                                  </p:stCondLst>
                                  <p:childTnLst>
                                    <p:set>
                                      <p:cBhvr>
                                        <p:cTn id="270" dur="1" fill="hold">
                                          <p:stCondLst>
                                            <p:cond delay="0"/>
                                          </p:stCondLst>
                                        </p:cTn>
                                        <p:tgtEl>
                                          <p:spTgt spid="43"/>
                                        </p:tgtEl>
                                        <p:attrNameLst>
                                          <p:attrName>style.visibility</p:attrName>
                                        </p:attrNameLst>
                                      </p:cBhvr>
                                      <p:to>
                                        <p:strVal val="visible"/>
                                      </p:to>
                                    </p:set>
                                    <p:animEffect transition="in" filter="fade">
                                      <p:cBhvr>
                                        <p:cTn id="271" dur="1000"/>
                                        <p:tgtEl>
                                          <p:spTgt spid="43"/>
                                        </p:tgtEl>
                                      </p:cBhvr>
                                    </p:animEffect>
                                    <p:anim calcmode="lin" valueType="num">
                                      <p:cBhvr>
                                        <p:cTn id="272" dur="1000" fill="hold"/>
                                        <p:tgtEl>
                                          <p:spTgt spid="43"/>
                                        </p:tgtEl>
                                        <p:attrNameLst>
                                          <p:attrName>ppt_x</p:attrName>
                                        </p:attrNameLst>
                                      </p:cBhvr>
                                      <p:tavLst>
                                        <p:tav tm="0">
                                          <p:val>
                                            <p:strVal val="#ppt_x"/>
                                          </p:val>
                                        </p:tav>
                                        <p:tav tm="100000">
                                          <p:val>
                                            <p:strVal val="#ppt_x"/>
                                          </p:val>
                                        </p:tav>
                                      </p:tavLst>
                                    </p:anim>
                                    <p:anim calcmode="lin" valueType="num">
                                      <p:cBhvr>
                                        <p:cTn id="273" dur="1000" fill="hold"/>
                                        <p:tgtEl>
                                          <p:spTgt spid="43"/>
                                        </p:tgtEl>
                                        <p:attrNameLst>
                                          <p:attrName>ppt_y</p:attrName>
                                        </p:attrNameLst>
                                      </p:cBhvr>
                                      <p:tavLst>
                                        <p:tav tm="0">
                                          <p:val>
                                            <p:strVal val="#ppt_y+.1"/>
                                          </p:val>
                                        </p:tav>
                                        <p:tav tm="100000">
                                          <p:val>
                                            <p:strVal val="#ppt_y"/>
                                          </p:val>
                                        </p:tav>
                                      </p:tavLst>
                                    </p:anim>
                                  </p:childTnLst>
                                </p:cTn>
                              </p:par>
                              <p:par>
                                <p:cTn id="274" presetID="42" presetClass="entr" presetSubtype="0" fill="hold" grpId="0" nodeType="withEffect">
                                  <p:stCondLst>
                                    <p:cond delay="0"/>
                                  </p:stCondLst>
                                  <p:childTnLst>
                                    <p:set>
                                      <p:cBhvr>
                                        <p:cTn id="275" dur="1" fill="hold">
                                          <p:stCondLst>
                                            <p:cond delay="0"/>
                                          </p:stCondLst>
                                        </p:cTn>
                                        <p:tgtEl>
                                          <p:spTgt spid="44"/>
                                        </p:tgtEl>
                                        <p:attrNameLst>
                                          <p:attrName>style.visibility</p:attrName>
                                        </p:attrNameLst>
                                      </p:cBhvr>
                                      <p:to>
                                        <p:strVal val="visible"/>
                                      </p:to>
                                    </p:set>
                                    <p:animEffect transition="in" filter="fade">
                                      <p:cBhvr>
                                        <p:cTn id="276" dur="1000"/>
                                        <p:tgtEl>
                                          <p:spTgt spid="44"/>
                                        </p:tgtEl>
                                      </p:cBhvr>
                                    </p:animEffect>
                                    <p:anim calcmode="lin" valueType="num">
                                      <p:cBhvr>
                                        <p:cTn id="277" dur="1000" fill="hold"/>
                                        <p:tgtEl>
                                          <p:spTgt spid="44"/>
                                        </p:tgtEl>
                                        <p:attrNameLst>
                                          <p:attrName>ppt_x</p:attrName>
                                        </p:attrNameLst>
                                      </p:cBhvr>
                                      <p:tavLst>
                                        <p:tav tm="0">
                                          <p:val>
                                            <p:strVal val="#ppt_x"/>
                                          </p:val>
                                        </p:tav>
                                        <p:tav tm="100000">
                                          <p:val>
                                            <p:strVal val="#ppt_x"/>
                                          </p:val>
                                        </p:tav>
                                      </p:tavLst>
                                    </p:anim>
                                    <p:anim calcmode="lin" valueType="num">
                                      <p:cBhvr>
                                        <p:cTn id="278" dur="1000" fill="hold"/>
                                        <p:tgtEl>
                                          <p:spTgt spid="44"/>
                                        </p:tgtEl>
                                        <p:attrNameLst>
                                          <p:attrName>ppt_y</p:attrName>
                                        </p:attrNameLst>
                                      </p:cBhvr>
                                      <p:tavLst>
                                        <p:tav tm="0">
                                          <p:val>
                                            <p:strVal val="#ppt_y+.1"/>
                                          </p:val>
                                        </p:tav>
                                        <p:tav tm="100000">
                                          <p:val>
                                            <p:strVal val="#ppt_y"/>
                                          </p:val>
                                        </p:tav>
                                      </p:tavLst>
                                    </p:anim>
                                  </p:childTnLst>
                                </p:cTn>
                              </p:par>
                              <p:par>
                                <p:cTn id="279" presetID="42" presetClass="entr" presetSubtype="0" fill="hold" grpId="0" nodeType="withEffect">
                                  <p:stCondLst>
                                    <p:cond delay="0"/>
                                  </p:stCondLst>
                                  <p:childTnLst>
                                    <p:set>
                                      <p:cBhvr>
                                        <p:cTn id="280" dur="1" fill="hold">
                                          <p:stCondLst>
                                            <p:cond delay="0"/>
                                          </p:stCondLst>
                                        </p:cTn>
                                        <p:tgtEl>
                                          <p:spTgt spid="45"/>
                                        </p:tgtEl>
                                        <p:attrNameLst>
                                          <p:attrName>style.visibility</p:attrName>
                                        </p:attrNameLst>
                                      </p:cBhvr>
                                      <p:to>
                                        <p:strVal val="visible"/>
                                      </p:to>
                                    </p:set>
                                    <p:animEffect transition="in" filter="fade">
                                      <p:cBhvr>
                                        <p:cTn id="281" dur="1000"/>
                                        <p:tgtEl>
                                          <p:spTgt spid="45"/>
                                        </p:tgtEl>
                                      </p:cBhvr>
                                    </p:animEffect>
                                    <p:anim calcmode="lin" valueType="num">
                                      <p:cBhvr>
                                        <p:cTn id="282" dur="1000" fill="hold"/>
                                        <p:tgtEl>
                                          <p:spTgt spid="45"/>
                                        </p:tgtEl>
                                        <p:attrNameLst>
                                          <p:attrName>ppt_x</p:attrName>
                                        </p:attrNameLst>
                                      </p:cBhvr>
                                      <p:tavLst>
                                        <p:tav tm="0">
                                          <p:val>
                                            <p:strVal val="#ppt_x"/>
                                          </p:val>
                                        </p:tav>
                                        <p:tav tm="100000">
                                          <p:val>
                                            <p:strVal val="#ppt_x"/>
                                          </p:val>
                                        </p:tav>
                                      </p:tavLst>
                                    </p:anim>
                                    <p:anim calcmode="lin" valueType="num">
                                      <p:cBhvr>
                                        <p:cTn id="283" dur="1000" fill="hold"/>
                                        <p:tgtEl>
                                          <p:spTgt spid="45"/>
                                        </p:tgtEl>
                                        <p:attrNameLst>
                                          <p:attrName>ppt_y</p:attrName>
                                        </p:attrNameLst>
                                      </p:cBhvr>
                                      <p:tavLst>
                                        <p:tav tm="0">
                                          <p:val>
                                            <p:strVal val="#ppt_y+.1"/>
                                          </p:val>
                                        </p:tav>
                                        <p:tav tm="100000">
                                          <p:val>
                                            <p:strVal val="#ppt_y"/>
                                          </p:val>
                                        </p:tav>
                                      </p:tavLst>
                                    </p:anim>
                                  </p:childTnLst>
                                </p:cTn>
                              </p:par>
                              <p:par>
                                <p:cTn id="284" presetID="42" presetClass="entr" presetSubtype="0" fill="hold" grpId="0" nodeType="withEffect">
                                  <p:stCondLst>
                                    <p:cond delay="0"/>
                                  </p:stCondLst>
                                  <p:childTnLst>
                                    <p:set>
                                      <p:cBhvr>
                                        <p:cTn id="285" dur="1" fill="hold">
                                          <p:stCondLst>
                                            <p:cond delay="0"/>
                                          </p:stCondLst>
                                        </p:cTn>
                                        <p:tgtEl>
                                          <p:spTgt spid="46"/>
                                        </p:tgtEl>
                                        <p:attrNameLst>
                                          <p:attrName>style.visibility</p:attrName>
                                        </p:attrNameLst>
                                      </p:cBhvr>
                                      <p:to>
                                        <p:strVal val="visible"/>
                                      </p:to>
                                    </p:set>
                                    <p:animEffect transition="in" filter="fade">
                                      <p:cBhvr>
                                        <p:cTn id="286" dur="1000"/>
                                        <p:tgtEl>
                                          <p:spTgt spid="46"/>
                                        </p:tgtEl>
                                      </p:cBhvr>
                                    </p:animEffect>
                                    <p:anim calcmode="lin" valueType="num">
                                      <p:cBhvr>
                                        <p:cTn id="287" dur="1000" fill="hold"/>
                                        <p:tgtEl>
                                          <p:spTgt spid="46"/>
                                        </p:tgtEl>
                                        <p:attrNameLst>
                                          <p:attrName>ppt_x</p:attrName>
                                        </p:attrNameLst>
                                      </p:cBhvr>
                                      <p:tavLst>
                                        <p:tav tm="0">
                                          <p:val>
                                            <p:strVal val="#ppt_x"/>
                                          </p:val>
                                        </p:tav>
                                        <p:tav tm="100000">
                                          <p:val>
                                            <p:strVal val="#ppt_x"/>
                                          </p:val>
                                        </p:tav>
                                      </p:tavLst>
                                    </p:anim>
                                    <p:anim calcmode="lin" valueType="num">
                                      <p:cBhvr>
                                        <p:cTn id="288" dur="1000" fill="hold"/>
                                        <p:tgtEl>
                                          <p:spTgt spid="46"/>
                                        </p:tgtEl>
                                        <p:attrNameLst>
                                          <p:attrName>ppt_y</p:attrName>
                                        </p:attrNameLst>
                                      </p:cBhvr>
                                      <p:tavLst>
                                        <p:tav tm="0">
                                          <p:val>
                                            <p:strVal val="#ppt_y+.1"/>
                                          </p:val>
                                        </p:tav>
                                        <p:tav tm="100000">
                                          <p:val>
                                            <p:strVal val="#ppt_y"/>
                                          </p:val>
                                        </p:tav>
                                      </p:tavLst>
                                    </p:anim>
                                  </p:childTnLst>
                                </p:cTn>
                              </p:par>
                              <p:par>
                                <p:cTn id="289" presetID="42" presetClass="entr" presetSubtype="0" fill="hold" grpId="0" nodeType="withEffect">
                                  <p:stCondLst>
                                    <p:cond delay="0"/>
                                  </p:stCondLst>
                                  <p:childTnLst>
                                    <p:set>
                                      <p:cBhvr>
                                        <p:cTn id="290" dur="1" fill="hold">
                                          <p:stCondLst>
                                            <p:cond delay="0"/>
                                          </p:stCondLst>
                                        </p:cTn>
                                        <p:tgtEl>
                                          <p:spTgt spid="47"/>
                                        </p:tgtEl>
                                        <p:attrNameLst>
                                          <p:attrName>style.visibility</p:attrName>
                                        </p:attrNameLst>
                                      </p:cBhvr>
                                      <p:to>
                                        <p:strVal val="visible"/>
                                      </p:to>
                                    </p:set>
                                    <p:animEffect transition="in" filter="fade">
                                      <p:cBhvr>
                                        <p:cTn id="291" dur="1000"/>
                                        <p:tgtEl>
                                          <p:spTgt spid="47"/>
                                        </p:tgtEl>
                                      </p:cBhvr>
                                    </p:animEffect>
                                    <p:anim calcmode="lin" valueType="num">
                                      <p:cBhvr>
                                        <p:cTn id="292" dur="1000" fill="hold"/>
                                        <p:tgtEl>
                                          <p:spTgt spid="47"/>
                                        </p:tgtEl>
                                        <p:attrNameLst>
                                          <p:attrName>ppt_x</p:attrName>
                                        </p:attrNameLst>
                                      </p:cBhvr>
                                      <p:tavLst>
                                        <p:tav tm="0">
                                          <p:val>
                                            <p:strVal val="#ppt_x"/>
                                          </p:val>
                                        </p:tav>
                                        <p:tav tm="100000">
                                          <p:val>
                                            <p:strVal val="#ppt_x"/>
                                          </p:val>
                                        </p:tav>
                                      </p:tavLst>
                                    </p:anim>
                                    <p:anim calcmode="lin" valueType="num">
                                      <p:cBhvr>
                                        <p:cTn id="293"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50" grpId="0" animBg="1"/>
      <p:bldP spid="51" grpId="0" animBg="1"/>
      <p:bldP spid="49" grpId="0" animBg="1"/>
      <p:bldP spid="7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10"/>
          <p:cNvSpPr txBox="1">
            <a:spLocks noChangeArrowheads="1"/>
          </p:cNvSpPr>
          <p:nvPr/>
        </p:nvSpPr>
        <p:spPr bwMode="auto">
          <a:xfrm>
            <a:off x="413871" y="151957"/>
            <a:ext cx="1981458" cy="346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1" tIns="34285" rIns="68571" bIns="34285">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800" b="1" dirty="0">
                <a:latin typeface="+mn-lt"/>
                <a:ea typeface="+mn-ea"/>
                <a:cs typeface="+mn-ea"/>
                <a:sym typeface="+mn-lt"/>
              </a:rPr>
              <a:t>点击此处添加标题</a:t>
            </a:r>
            <a:endParaRPr lang="zh-CN" altLang="en-US" sz="1800" b="1" dirty="0">
              <a:latin typeface="+mn-lt"/>
              <a:ea typeface="+mn-ea"/>
              <a:cs typeface="+mn-ea"/>
              <a:sym typeface="+mn-lt"/>
            </a:endParaRPr>
          </a:p>
        </p:txBody>
      </p:sp>
      <p:sp>
        <p:nvSpPr>
          <p:cNvPr id="23" name="矩形 1"/>
          <p:cNvSpPr>
            <a:spLocks noChangeArrowheads="1"/>
          </p:cNvSpPr>
          <p:nvPr/>
        </p:nvSpPr>
        <p:spPr bwMode="auto">
          <a:xfrm>
            <a:off x="0" y="142043"/>
            <a:ext cx="196944"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24" name="矩形 1"/>
          <p:cNvSpPr>
            <a:spLocks noChangeArrowheads="1"/>
          </p:cNvSpPr>
          <p:nvPr/>
        </p:nvSpPr>
        <p:spPr bwMode="auto">
          <a:xfrm>
            <a:off x="229697" y="142043"/>
            <a:ext cx="62752"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25" name="矩形 1"/>
          <p:cNvSpPr>
            <a:spLocks noChangeArrowheads="1"/>
          </p:cNvSpPr>
          <p:nvPr/>
        </p:nvSpPr>
        <p:spPr bwMode="auto">
          <a:xfrm>
            <a:off x="325200" y="142043"/>
            <a:ext cx="29275"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grpSp>
        <p:nvGrpSpPr>
          <p:cNvPr id="61" name="组合 60"/>
          <p:cNvGrpSpPr/>
          <p:nvPr/>
        </p:nvGrpSpPr>
        <p:grpSpPr>
          <a:xfrm>
            <a:off x="1150359" y="1615924"/>
            <a:ext cx="2386591" cy="721529"/>
            <a:chOff x="1150359" y="1615924"/>
            <a:chExt cx="2386591" cy="721529"/>
          </a:xfrm>
        </p:grpSpPr>
        <p:sp>
          <p:nvSpPr>
            <p:cNvPr id="12" name="Shape 14700"/>
            <p:cNvSpPr/>
            <p:nvPr/>
          </p:nvSpPr>
          <p:spPr>
            <a:xfrm>
              <a:off x="1150359" y="1829622"/>
              <a:ext cx="1405417" cy="507831"/>
            </a:xfrm>
            <a:prstGeom prst="rect">
              <a:avLst/>
            </a:prstGeom>
            <a:noFill/>
            <a:ln w="12700" cap="flat">
              <a:noFill/>
              <a:miter lim="400000"/>
            </a:ln>
            <a:effectLst/>
          </p:spPr>
          <p:txBody>
            <a:bodyPr wrap="square" lIns="0" tIns="0" rIns="0" bIns="0" numCol="1" anchor="t">
              <a:spAutoFit/>
            </a:bodyPr>
            <a:lstStyle>
              <a:lvl1pPr>
                <a:defRPr sz="800">
                  <a:solidFill>
                    <a:srgbClr val="000000">
                      <a:alpha val="50000"/>
                    </a:srgbClr>
                  </a:solidFill>
                  <a:uFill>
                    <a:solidFill>
                      <a:srgbClr val="000000">
                        <a:alpha val="50000"/>
                      </a:srgbClr>
                    </a:solidFill>
                  </a:uFill>
                  <a:latin typeface="Roboto condensed"/>
                  <a:ea typeface="Roboto condensed"/>
                  <a:cs typeface="Roboto condensed"/>
                  <a:sym typeface="Roboto condensed"/>
                </a:defRPr>
              </a:lvl1pPr>
            </a:lstStyle>
            <a:p>
              <a:pPr>
                <a:defRPr sz="1800">
                  <a:solidFill>
                    <a:srgbClr val="000000"/>
                  </a:solidFill>
                  <a:uFillTx/>
                </a:defRPr>
              </a:pPr>
              <a:r>
                <a:rPr lang="zh-CN" altLang="en-US" sz="1100" dirty="0">
                  <a:solidFill>
                    <a:srgbClr val="000000"/>
                  </a:solidFill>
                  <a:uFillTx/>
                  <a:cs typeface="+mn-ea"/>
                  <a:sym typeface="+mn-lt"/>
                </a:rPr>
                <a:t>单击此处添加文本单击此处添加文本单击此处添加文本单击此处</a:t>
              </a:r>
              <a:endParaRPr lang="zh-CN" altLang="en-US" sz="1100" dirty="0">
                <a:solidFill>
                  <a:srgbClr val="000000"/>
                </a:solidFill>
                <a:uFillTx/>
                <a:cs typeface="+mn-ea"/>
                <a:sym typeface="+mn-lt"/>
              </a:endParaRPr>
            </a:p>
          </p:txBody>
        </p:sp>
        <p:sp>
          <p:nvSpPr>
            <p:cNvPr id="13" name="Shape 14701"/>
            <p:cNvSpPr/>
            <p:nvPr/>
          </p:nvSpPr>
          <p:spPr>
            <a:xfrm>
              <a:off x="1150359" y="1615924"/>
              <a:ext cx="952767" cy="184666"/>
            </a:xfrm>
            <a:prstGeom prst="rect">
              <a:avLst/>
            </a:prstGeom>
            <a:noFill/>
            <a:ln w="12700" cap="flat">
              <a:noFill/>
              <a:miter lim="400000"/>
            </a:ln>
            <a:effectLst/>
          </p:spPr>
          <p:txBody>
            <a:bodyPr wrap="square" lIns="0" tIns="0" rIns="0" bIns="0" numCol="1" anchor="t">
              <a:spAutoFit/>
            </a:bodyPr>
            <a:lstStyle>
              <a:lvl1pPr>
                <a:defRPr sz="1200" b="1">
                  <a:solidFill>
                    <a:srgbClr val="3194C6"/>
                  </a:solidFill>
                  <a:uFill>
                    <a:solidFill>
                      <a:srgbClr val="3194C6"/>
                    </a:solidFill>
                  </a:uFill>
                  <a:latin typeface="Roboto condensed"/>
                  <a:ea typeface="Roboto condensed"/>
                  <a:cs typeface="Roboto condensed"/>
                  <a:sym typeface="Roboto condensed"/>
                </a:defRPr>
              </a:lvl1pPr>
            </a:lstStyle>
            <a:p>
              <a:pPr lvl="0">
                <a:defRPr sz="1800" b="0">
                  <a:solidFill>
                    <a:srgbClr val="000000"/>
                  </a:solidFill>
                  <a:uFillTx/>
                </a:defRPr>
              </a:pPr>
              <a:r>
                <a:rPr lang="zh-CN" altLang="en-US" sz="1200" b="1" dirty="0">
                  <a:solidFill>
                    <a:schemeClr val="accent1"/>
                  </a:solidFill>
                  <a:uFill>
                    <a:solidFill>
                      <a:srgbClr val="3194C6"/>
                    </a:solidFill>
                  </a:uFill>
                  <a:latin typeface="+mn-lt"/>
                  <a:ea typeface="+mn-ea"/>
                  <a:cs typeface="+mn-ea"/>
                  <a:sym typeface="+mn-lt"/>
                </a:rPr>
                <a:t>添加标题</a:t>
              </a:r>
              <a:endParaRPr sz="1200" b="1" dirty="0">
                <a:solidFill>
                  <a:schemeClr val="accent1"/>
                </a:solidFill>
                <a:uFill>
                  <a:solidFill>
                    <a:srgbClr val="3194C6"/>
                  </a:solidFill>
                </a:uFill>
                <a:latin typeface="+mn-lt"/>
                <a:ea typeface="+mn-ea"/>
                <a:cs typeface="+mn-ea"/>
                <a:sym typeface="+mn-lt"/>
              </a:endParaRPr>
            </a:p>
          </p:txBody>
        </p:sp>
        <p:sp>
          <p:nvSpPr>
            <p:cNvPr id="18" name="Shape 14709"/>
            <p:cNvSpPr/>
            <p:nvPr/>
          </p:nvSpPr>
          <p:spPr>
            <a:xfrm>
              <a:off x="2103170" y="1728022"/>
              <a:ext cx="1433780" cy="1"/>
            </a:xfrm>
            <a:prstGeom prst="line">
              <a:avLst/>
            </a:prstGeom>
            <a:ln w="6350">
              <a:solidFill>
                <a:schemeClr val="bg1">
                  <a:lumMod val="75000"/>
                </a:schemeClr>
              </a:solidFill>
              <a:prstDash val="dash"/>
              <a:round/>
              <a:headEnd type="oval"/>
            </a:ln>
          </p:spPr>
          <p:txBody>
            <a:bodyPr lIns="0" tIns="0" rIns="0" bIns="0"/>
            <a:lstStyle/>
            <a:p>
              <a:pPr lvl="0">
                <a:defRPr sz="1200">
                  <a:uFillTx/>
                  <a:latin typeface="+mj-lt"/>
                  <a:ea typeface="+mj-ea"/>
                  <a:cs typeface="+mj-cs"/>
                  <a:sym typeface="Helvetica"/>
                </a:defRPr>
              </a:pPr>
              <a:endParaRPr>
                <a:cs typeface="+mn-ea"/>
                <a:sym typeface="+mn-lt"/>
              </a:endParaRPr>
            </a:p>
          </p:txBody>
        </p:sp>
      </p:grpSp>
      <p:grpSp>
        <p:nvGrpSpPr>
          <p:cNvPr id="62" name="组合 61"/>
          <p:cNvGrpSpPr/>
          <p:nvPr/>
        </p:nvGrpSpPr>
        <p:grpSpPr>
          <a:xfrm>
            <a:off x="1151630" y="3367092"/>
            <a:ext cx="2328170" cy="890806"/>
            <a:chOff x="1151630" y="3367092"/>
            <a:chExt cx="2328170" cy="890806"/>
          </a:xfrm>
        </p:grpSpPr>
        <p:sp>
          <p:nvSpPr>
            <p:cNvPr id="10" name="Shape 14697"/>
            <p:cNvSpPr/>
            <p:nvPr/>
          </p:nvSpPr>
          <p:spPr>
            <a:xfrm>
              <a:off x="1151630" y="3367092"/>
              <a:ext cx="952767" cy="184666"/>
            </a:xfrm>
            <a:prstGeom prst="rect">
              <a:avLst/>
            </a:prstGeom>
            <a:noFill/>
            <a:ln w="12700" cap="flat">
              <a:noFill/>
              <a:miter lim="400000"/>
            </a:ln>
            <a:effectLst/>
          </p:spPr>
          <p:txBody>
            <a:bodyPr wrap="square" lIns="0" tIns="0" rIns="0" bIns="0" numCol="1" anchor="t">
              <a:spAutoFit/>
            </a:bodyPr>
            <a:lstStyle>
              <a:lvl1pPr>
                <a:defRPr sz="1200" b="1">
                  <a:solidFill>
                    <a:srgbClr val="A5C067"/>
                  </a:solidFill>
                  <a:uFill>
                    <a:solidFill>
                      <a:srgbClr val="A5C067"/>
                    </a:solidFill>
                  </a:uFill>
                  <a:latin typeface="Roboto condensed"/>
                  <a:ea typeface="Roboto condensed"/>
                  <a:cs typeface="Roboto condensed"/>
                  <a:sym typeface="Roboto condensed"/>
                </a:defRPr>
              </a:lvl1pPr>
            </a:lstStyle>
            <a:p>
              <a:pPr lvl="0">
                <a:defRPr sz="1800" b="0">
                  <a:solidFill>
                    <a:srgbClr val="000000"/>
                  </a:solidFill>
                  <a:uFillTx/>
                </a:defRPr>
              </a:pPr>
              <a:r>
                <a:rPr lang="zh-CN" altLang="en-US" sz="1200" b="1" dirty="0">
                  <a:solidFill>
                    <a:schemeClr val="accent4"/>
                  </a:solidFill>
                  <a:uFill>
                    <a:solidFill>
                      <a:srgbClr val="A5C067"/>
                    </a:solidFill>
                  </a:uFill>
                  <a:latin typeface="+mn-lt"/>
                  <a:ea typeface="+mn-ea"/>
                  <a:cs typeface="+mn-ea"/>
                  <a:sym typeface="+mn-lt"/>
                </a:rPr>
                <a:t>添加标题</a:t>
              </a:r>
              <a:endParaRPr sz="1200" b="1" dirty="0">
                <a:solidFill>
                  <a:schemeClr val="accent4"/>
                </a:solidFill>
                <a:uFill>
                  <a:solidFill>
                    <a:srgbClr val="A5C067"/>
                  </a:solidFill>
                </a:uFill>
                <a:latin typeface="+mn-lt"/>
                <a:ea typeface="+mn-ea"/>
                <a:cs typeface="+mn-ea"/>
                <a:sym typeface="+mn-lt"/>
              </a:endParaRPr>
            </a:p>
          </p:txBody>
        </p:sp>
        <p:sp>
          <p:nvSpPr>
            <p:cNvPr id="11" name="Shape 14698"/>
            <p:cNvSpPr/>
            <p:nvPr/>
          </p:nvSpPr>
          <p:spPr>
            <a:xfrm>
              <a:off x="1151630" y="3580790"/>
              <a:ext cx="1243699" cy="677108"/>
            </a:xfrm>
            <a:prstGeom prst="rect">
              <a:avLst/>
            </a:prstGeom>
            <a:noFill/>
            <a:ln w="12700" cap="flat">
              <a:noFill/>
              <a:miter lim="400000"/>
            </a:ln>
            <a:effectLst/>
          </p:spPr>
          <p:txBody>
            <a:bodyPr wrap="square" lIns="0" tIns="0" rIns="0" bIns="0" numCol="1" anchor="t">
              <a:spAutoFit/>
            </a:bodyPr>
            <a:lstStyle/>
            <a:p>
              <a:r>
                <a:rPr lang="zh-CN" altLang="en-US" sz="1100" dirty="0">
                  <a:solidFill>
                    <a:srgbClr val="000000"/>
                  </a:solidFill>
                  <a:latin typeface="Roboto condensed"/>
                  <a:ea typeface="Roboto condensed"/>
                  <a:cs typeface="+mn-ea"/>
                  <a:sym typeface="+mn-lt"/>
                </a:rPr>
                <a:t>单击此处添加文本单击此处添加文本单击此处添加文本单击此处</a:t>
              </a:r>
              <a:endParaRPr lang="zh-CN" altLang="en-US" sz="1100" dirty="0">
                <a:solidFill>
                  <a:srgbClr val="000000"/>
                </a:solidFill>
                <a:latin typeface="Roboto condensed"/>
                <a:ea typeface="Roboto condensed"/>
                <a:cs typeface="+mn-ea"/>
                <a:sym typeface="+mn-lt"/>
              </a:endParaRPr>
            </a:p>
          </p:txBody>
        </p:sp>
        <p:sp>
          <p:nvSpPr>
            <p:cNvPr id="19" name="Shape 14710"/>
            <p:cNvSpPr/>
            <p:nvPr/>
          </p:nvSpPr>
          <p:spPr>
            <a:xfrm>
              <a:off x="2155547" y="3480477"/>
              <a:ext cx="1324253" cy="1"/>
            </a:xfrm>
            <a:prstGeom prst="line">
              <a:avLst/>
            </a:prstGeom>
            <a:ln w="6350">
              <a:solidFill>
                <a:schemeClr val="bg1">
                  <a:lumMod val="75000"/>
                </a:schemeClr>
              </a:solidFill>
              <a:prstDash val="dash"/>
              <a:round/>
              <a:headEnd type="oval"/>
            </a:ln>
          </p:spPr>
          <p:txBody>
            <a:bodyPr lIns="0" tIns="0" rIns="0" bIns="0"/>
            <a:lstStyle/>
            <a:p>
              <a:pPr lvl="0">
                <a:defRPr sz="1200">
                  <a:uFillTx/>
                  <a:latin typeface="+mj-lt"/>
                  <a:ea typeface="+mj-ea"/>
                  <a:cs typeface="+mj-cs"/>
                  <a:sym typeface="Helvetica"/>
                </a:defRPr>
              </a:pPr>
              <a:endParaRPr>
                <a:cs typeface="+mn-ea"/>
                <a:sym typeface="+mn-lt"/>
              </a:endParaRPr>
            </a:p>
          </p:txBody>
        </p:sp>
      </p:grpSp>
      <p:grpSp>
        <p:nvGrpSpPr>
          <p:cNvPr id="63" name="组合 62"/>
          <p:cNvGrpSpPr/>
          <p:nvPr/>
        </p:nvGrpSpPr>
        <p:grpSpPr>
          <a:xfrm>
            <a:off x="5610757" y="1615924"/>
            <a:ext cx="2777667" cy="890806"/>
            <a:chOff x="5610757" y="1615924"/>
            <a:chExt cx="2777667" cy="890806"/>
          </a:xfrm>
        </p:grpSpPr>
        <p:sp>
          <p:nvSpPr>
            <p:cNvPr id="16" name="Shape 14706"/>
            <p:cNvSpPr/>
            <p:nvPr/>
          </p:nvSpPr>
          <p:spPr>
            <a:xfrm>
              <a:off x="7072900" y="1615924"/>
              <a:ext cx="952767" cy="184666"/>
            </a:xfrm>
            <a:prstGeom prst="rect">
              <a:avLst/>
            </a:prstGeom>
            <a:noFill/>
            <a:ln w="12700" cap="flat">
              <a:noFill/>
              <a:miter lim="400000"/>
            </a:ln>
            <a:effectLst/>
          </p:spPr>
          <p:txBody>
            <a:bodyPr wrap="square" lIns="0" tIns="0" rIns="0" bIns="0" numCol="1" anchor="t">
              <a:spAutoFit/>
            </a:bodyPr>
            <a:lstStyle>
              <a:lvl1pPr algn="r">
                <a:defRPr sz="1200" b="1">
                  <a:solidFill>
                    <a:srgbClr val="F7AC12"/>
                  </a:solidFill>
                  <a:uFill>
                    <a:solidFill>
                      <a:srgbClr val="F7AC12"/>
                    </a:solidFill>
                  </a:uFill>
                  <a:latin typeface="Roboto condensed"/>
                  <a:ea typeface="Roboto condensed"/>
                  <a:cs typeface="Roboto condensed"/>
                  <a:sym typeface="Roboto condensed"/>
                </a:defRPr>
              </a:lvl1pPr>
            </a:lstStyle>
            <a:p>
              <a:pPr lvl="0">
                <a:defRPr sz="1800" b="0">
                  <a:solidFill>
                    <a:srgbClr val="000000"/>
                  </a:solidFill>
                  <a:uFillTx/>
                </a:defRPr>
              </a:pPr>
              <a:r>
                <a:rPr lang="zh-CN" altLang="en-US" sz="1200" b="1" dirty="0">
                  <a:solidFill>
                    <a:schemeClr val="accent2"/>
                  </a:solidFill>
                  <a:uFill>
                    <a:solidFill>
                      <a:srgbClr val="F7AC12"/>
                    </a:solidFill>
                  </a:uFill>
                  <a:latin typeface="+mn-lt"/>
                  <a:ea typeface="+mn-ea"/>
                  <a:cs typeface="+mn-ea"/>
                  <a:sym typeface="+mn-lt"/>
                </a:rPr>
                <a:t>添加标题</a:t>
              </a:r>
              <a:endParaRPr sz="1200" b="1" dirty="0">
                <a:solidFill>
                  <a:schemeClr val="accent2"/>
                </a:solidFill>
                <a:uFill>
                  <a:solidFill>
                    <a:srgbClr val="F7AC12"/>
                  </a:solidFill>
                </a:uFill>
                <a:latin typeface="+mn-lt"/>
                <a:ea typeface="+mn-ea"/>
                <a:cs typeface="+mn-ea"/>
                <a:sym typeface="+mn-lt"/>
              </a:endParaRPr>
            </a:p>
          </p:txBody>
        </p:sp>
        <p:sp>
          <p:nvSpPr>
            <p:cNvPr id="17" name="Shape 14707"/>
            <p:cNvSpPr/>
            <p:nvPr/>
          </p:nvSpPr>
          <p:spPr>
            <a:xfrm>
              <a:off x="7072900" y="1829622"/>
              <a:ext cx="1315524" cy="677108"/>
            </a:xfrm>
            <a:prstGeom prst="rect">
              <a:avLst/>
            </a:prstGeom>
            <a:noFill/>
            <a:ln w="12700" cap="flat">
              <a:noFill/>
              <a:miter lim="400000"/>
            </a:ln>
            <a:effectLst/>
          </p:spPr>
          <p:txBody>
            <a:bodyPr wrap="square" lIns="0" tIns="0" rIns="0" bIns="0" numCol="1" anchor="t">
              <a:spAutoFit/>
            </a:bodyPr>
            <a:lstStyle/>
            <a:p>
              <a:r>
                <a:rPr lang="zh-CN" altLang="en-US" sz="1100" dirty="0">
                  <a:solidFill>
                    <a:srgbClr val="000000"/>
                  </a:solidFill>
                  <a:latin typeface="Roboto condensed"/>
                  <a:ea typeface="Roboto condensed"/>
                  <a:cs typeface="+mn-ea"/>
                  <a:sym typeface="+mn-lt"/>
                </a:rPr>
                <a:t>单击此处添加文本单击此处添加文本单击此处添加文本单击此处</a:t>
              </a:r>
              <a:endParaRPr lang="zh-CN" altLang="en-US" sz="1100" dirty="0">
                <a:solidFill>
                  <a:srgbClr val="000000"/>
                </a:solidFill>
                <a:latin typeface="Roboto condensed"/>
                <a:ea typeface="Roboto condensed"/>
                <a:cs typeface="+mn-ea"/>
                <a:sym typeface="+mn-lt"/>
              </a:endParaRPr>
            </a:p>
          </p:txBody>
        </p:sp>
        <p:sp>
          <p:nvSpPr>
            <p:cNvPr id="20" name="Shape 14711"/>
            <p:cNvSpPr/>
            <p:nvPr/>
          </p:nvSpPr>
          <p:spPr>
            <a:xfrm flipH="1">
              <a:off x="5610757" y="1728022"/>
              <a:ext cx="1462098" cy="1"/>
            </a:xfrm>
            <a:prstGeom prst="line">
              <a:avLst/>
            </a:prstGeom>
            <a:ln w="6350">
              <a:solidFill>
                <a:schemeClr val="bg1">
                  <a:lumMod val="75000"/>
                </a:schemeClr>
              </a:solidFill>
              <a:prstDash val="dash"/>
              <a:round/>
              <a:headEnd type="oval"/>
            </a:ln>
          </p:spPr>
          <p:txBody>
            <a:bodyPr lIns="0" tIns="0" rIns="0" bIns="0"/>
            <a:lstStyle/>
            <a:p>
              <a:pPr lvl="0">
                <a:defRPr sz="1200">
                  <a:uFillTx/>
                  <a:latin typeface="+mj-lt"/>
                  <a:ea typeface="+mj-ea"/>
                  <a:cs typeface="+mj-cs"/>
                  <a:sym typeface="Helvetica"/>
                </a:defRPr>
              </a:pPr>
              <a:endParaRPr>
                <a:cs typeface="+mn-ea"/>
                <a:sym typeface="+mn-lt"/>
              </a:endParaRPr>
            </a:p>
          </p:txBody>
        </p:sp>
      </p:grpSp>
      <p:grpSp>
        <p:nvGrpSpPr>
          <p:cNvPr id="64" name="组合 63"/>
          <p:cNvGrpSpPr/>
          <p:nvPr/>
        </p:nvGrpSpPr>
        <p:grpSpPr>
          <a:xfrm>
            <a:off x="5610757" y="3367092"/>
            <a:ext cx="2777667" cy="890806"/>
            <a:chOff x="5610757" y="3367092"/>
            <a:chExt cx="2777667" cy="890806"/>
          </a:xfrm>
        </p:grpSpPr>
        <p:sp>
          <p:nvSpPr>
            <p:cNvPr id="14" name="Shape 14703"/>
            <p:cNvSpPr/>
            <p:nvPr/>
          </p:nvSpPr>
          <p:spPr>
            <a:xfrm>
              <a:off x="7072900" y="3367092"/>
              <a:ext cx="952767" cy="184666"/>
            </a:xfrm>
            <a:prstGeom prst="rect">
              <a:avLst/>
            </a:prstGeom>
            <a:noFill/>
            <a:ln w="12700" cap="flat">
              <a:noFill/>
              <a:miter lim="400000"/>
            </a:ln>
            <a:effectLst/>
          </p:spPr>
          <p:txBody>
            <a:bodyPr wrap="square" lIns="0" tIns="0" rIns="0" bIns="0" numCol="1" anchor="t">
              <a:spAutoFit/>
            </a:bodyPr>
            <a:lstStyle>
              <a:lvl1pPr algn="r">
                <a:defRPr sz="1200" b="1">
                  <a:solidFill>
                    <a:srgbClr val="CD4E37"/>
                  </a:solidFill>
                  <a:uFill>
                    <a:solidFill>
                      <a:srgbClr val="CD4E37"/>
                    </a:solidFill>
                  </a:uFill>
                  <a:latin typeface="Roboto condensed"/>
                  <a:ea typeface="Roboto condensed"/>
                  <a:cs typeface="Roboto condensed"/>
                  <a:sym typeface="Roboto condensed"/>
                </a:defRPr>
              </a:lvl1pPr>
            </a:lstStyle>
            <a:p>
              <a:pPr lvl="0">
                <a:defRPr sz="1800" b="0">
                  <a:solidFill>
                    <a:srgbClr val="000000"/>
                  </a:solidFill>
                  <a:uFillTx/>
                </a:defRPr>
              </a:pPr>
              <a:r>
                <a:rPr lang="zh-CN" altLang="en-US" sz="1200" b="1" dirty="0">
                  <a:solidFill>
                    <a:schemeClr val="accent3"/>
                  </a:solidFill>
                  <a:uFill>
                    <a:solidFill>
                      <a:srgbClr val="CD4E37"/>
                    </a:solidFill>
                  </a:uFill>
                  <a:latin typeface="+mn-lt"/>
                  <a:ea typeface="+mn-ea"/>
                  <a:cs typeface="+mn-ea"/>
                  <a:sym typeface="+mn-lt"/>
                </a:rPr>
                <a:t>添加标题</a:t>
              </a:r>
              <a:endParaRPr sz="1200" b="1" dirty="0">
                <a:solidFill>
                  <a:schemeClr val="accent3"/>
                </a:solidFill>
                <a:uFill>
                  <a:solidFill>
                    <a:srgbClr val="CD4E37"/>
                  </a:solidFill>
                </a:uFill>
                <a:latin typeface="+mn-lt"/>
                <a:ea typeface="+mn-ea"/>
                <a:cs typeface="+mn-ea"/>
                <a:sym typeface="+mn-lt"/>
              </a:endParaRPr>
            </a:p>
          </p:txBody>
        </p:sp>
        <p:sp>
          <p:nvSpPr>
            <p:cNvPr id="15" name="Shape 14704"/>
            <p:cNvSpPr/>
            <p:nvPr/>
          </p:nvSpPr>
          <p:spPr>
            <a:xfrm>
              <a:off x="7072900" y="3580790"/>
              <a:ext cx="1315524" cy="677108"/>
            </a:xfrm>
            <a:prstGeom prst="rect">
              <a:avLst/>
            </a:prstGeom>
            <a:noFill/>
            <a:ln w="12700" cap="flat">
              <a:noFill/>
              <a:miter lim="400000"/>
            </a:ln>
            <a:effectLst/>
          </p:spPr>
          <p:txBody>
            <a:bodyPr wrap="square" lIns="0" tIns="0" rIns="0" bIns="0" numCol="1" anchor="t">
              <a:spAutoFit/>
            </a:bodyPr>
            <a:lstStyle/>
            <a:p>
              <a:r>
                <a:rPr lang="zh-CN" altLang="en-US" sz="1100" dirty="0">
                  <a:solidFill>
                    <a:srgbClr val="000000"/>
                  </a:solidFill>
                  <a:latin typeface="Roboto condensed"/>
                  <a:ea typeface="Roboto condensed"/>
                  <a:cs typeface="+mn-ea"/>
                  <a:sym typeface="+mn-lt"/>
                </a:rPr>
                <a:t>单击此处添加文本单击此处添加文本单击此处添加文本单击此处</a:t>
              </a:r>
              <a:endParaRPr lang="zh-CN" altLang="en-US" sz="1100" dirty="0">
                <a:solidFill>
                  <a:srgbClr val="000000"/>
                </a:solidFill>
                <a:latin typeface="Roboto condensed"/>
                <a:ea typeface="Roboto condensed"/>
                <a:cs typeface="+mn-ea"/>
                <a:sym typeface="+mn-lt"/>
              </a:endParaRPr>
            </a:p>
          </p:txBody>
        </p:sp>
        <p:sp>
          <p:nvSpPr>
            <p:cNvPr id="21" name="Shape 14712"/>
            <p:cNvSpPr/>
            <p:nvPr/>
          </p:nvSpPr>
          <p:spPr>
            <a:xfrm flipH="1">
              <a:off x="5610757" y="3436994"/>
              <a:ext cx="1462100" cy="1"/>
            </a:xfrm>
            <a:prstGeom prst="line">
              <a:avLst/>
            </a:prstGeom>
            <a:ln w="6350">
              <a:solidFill>
                <a:schemeClr val="bg1">
                  <a:lumMod val="75000"/>
                </a:schemeClr>
              </a:solidFill>
              <a:prstDash val="dash"/>
              <a:round/>
              <a:headEnd type="oval"/>
            </a:ln>
          </p:spPr>
          <p:txBody>
            <a:bodyPr lIns="0" tIns="0" rIns="0" bIns="0"/>
            <a:lstStyle/>
            <a:p>
              <a:pPr lvl="0">
                <a:defRPr sz="1200">
                  <a:uFillTx/>
                  <a:latin typeface="+mj-lt"/>
                  <a:ea typeface="+mj-ea"/>
                  <a:cs typeface="+mj-cs"/>
                  <a:sym typeface="Helvetica"/>
                </a:defRPr>
              </a:pPr>
              <a:endParaRPr>
                <a:cs typeface="+mn-ea"/>
                <a:sym typeface="+mn-lt"/>
              </a:endParaRPr>
            </a:p>
          </p:txBody>
        </p:sp>
      </p:grpSp>
      <p:sp>
        <p:nvSpPr>
          <p:cNvPr id="26" name="Shape 14713"/>
          <p:cNvSpPr/>
          <p:nvPr/>
        </p:nvSpPr>
        <p:spPr>
          <a:xfrm>
            <a:off x="4308257" y="2591799"/>
            <a:ext cx="487266" cy="479593"/>
          </a:xfrm>
          <a:custGeom>
            <a:avLst/>
            <a:gdLst/>
            <a:ahLst/>
            <a:cxnLst>
              <a:cxn ang="0">
                <a:pos x="wd2" y="hd2"/>
              </a:cxn>
              <a:cxn ang="5400000">
                <a:pos x="wd2" y="hd2"/>
              </a:cxn>
              <a:cxn ang="10800000">
                <a:pos x="wd2" y="hd2"/>
              </a:cxn>
              <a:cxn ang="16200000">
                <a:pos x="wd2" y="hd2"/>
              </a:cxn>
            </a:cxnLst>
            <a:rect l="0" t="0" r="r" b="b"/>
            <a:pathLst>
              <a:path w="21600" h="21600" extrusionOk="0">
                <a:moveTo>
                  <a:pt x="21234" y="13034"/>
                </a:moveTo>
                <a:cubicBezTo>
                  <a:pt x="20136" y="17876"/>
                  <a:pt x="15742" y="21600"/>
                  <a:pt x="10617" y="21600"/>
                </a:cubicBezTo>
                <a:cubicBezTo>
                  <a:pt x="8054" y="21600"/>
                  <a:pt x="5492" y="20483"/>
                  <a:pt x="3295" y="18621"/>
                </a:cubicBezTo>
                <a:cubicBezTo>
                  <a:pt x="1831" y="20483"/>
                  <a:pt x="1831" y="20483"/>
                  <a:pt x="1831" y="20483"/>
                </a:cubicBezTo>
                <a:cubicBezTo>
                  <a:pt x="1464" y="20483"/>
                  <a:pt x="1464" y="20483"/>
                  <a:pt x="1098" y="20483"/>
                </a:cubicBezTo>
                <a:cubicBezTo>
                  <a:pt x="732" y="20483"/>
                  <a:pt x="0" y="20110"/>
                  <a:pt x="0" y="19738"/>
                </a:cubicBezTo>
                <a:cubicBezTo>
                  <a:pt x="0" y="13407"/>
                  <a:pt x="0" y="13407"/>
                  <a:pt x="0" y="13407"/>
                </a:cubicBezTo>
                <a:cubicBezTo>
                  <a:pt x="0" y="13034"/>
                  <a:pt x="732" y="12662"/>
                  <a:pt x="1098" y="12662"/>
                </a:cubicBezTo>
                <a:cubicBezTo>
                  <a:pt x="7322" y="12662"/>
                  <a:pt x="7322" y="12662"/>
                  <a:pt x="7322" y="12662"/>
                </a:cubicBezTo>
                <a:cubicBezTo>
                  <a:pt x="7688" y="12662"/>
                  <a:pt x="8054" y="13034"/>
                  <a:pt x="8054" y="13407"/>
                </a:cubicBezTo>
                <a:cubicBezTo>
                  <a:pt x="8054" y="13779"/>
                  <a:pt x="8054" y="13779"/>
                  <a:pt x="8054" y="14152"/>
                </a:cubicBezTo>
                <a:cubicBezTo>
                  <a:pt x="5858" y="16014"/>
                  <a:pt x="5858" y="16014"/>
                  <a:pt x="5858" y="16014"/>
                </a:cubicBezTo>
                <a:cubicBezTo>
                  <a:pt x="7322" y="17131"/>
                  <a:pt x="9153" y="17876"/>
                  <a:pt x="10983" y="17876"/>
                </a:cubicBezTo>
                <a:cubicBezTo>
                  <a:pt x="13180" y="17876"/>
                  <a:pt x="15742" y="16759"/>
                  <a:pt x="16841" y="14524"/>
                </a:cubicBezTo>
                <a:cubicBezTo>
                  <a:pt x="17207" y="13779"/>
                  <a:pt x="17573" y="13407"/>
                  <a:pt x="17573" y="12662"/>
                </a:cubicBezTo>
                <a:cubicBezTo>
                  <a:pt x="17573" y="12662"/>
                  <a:pt x="17939" y="12662"/>
                  <a:pt x="17939" y="12662"/>
                </a:cubicBezTo>
                <a:cubicBezTo>
                  <a:pt x="20868" y="12662"/>
                  <a:pt x="20868" y="12662"/>
                  <a:pt x="20868" y="12662"/>
                </a:cubicBezTo>
                <a:cubicBezTo>
                  <a:pt x="20868" y="12662"/>
                  <a:pt x="21234" y="12662"/>
                  <a:pt x="21234" y="13034"/>
                </a:cubicBezTo>
                <a:cubicBezTo>
                  <a:pt x="21234" y="13034"/>
                  <a:pt x="21234" y="13034"/>
                  <a:pt x="21234" y="13034"/>
                </a:cubicBezTo>
                <a:close/>
                <a:moveTo>
                  <a:pt x="21600" y="7821"/>
                </a:moveTo>
                <a:cubicBezTo>
                  <a:pt x="21600" y="8566"/>
                  <a:pt x="21234" y="8938"/>
                  <a:pt x="20502" y="8938"/>
                </a:cubicBezTo>
                <a:cubicBezTo>
                  <a:pt x="14278" y="8938"/>
                  <a:pt x="14278" y="8938"/>
                  <a:pt x="14278" y="8938"/>
                </a:cubicBezTo>
                <a:cubicBezTo>
                  <a:pt x="13912" y="8938"/>
                  <a:pt x="13546" y="8566"/>
                  <a:pt x="13546" y="7821"/>
                </a:cubicBezTo>
                <a:cubicBezTo>
                  <a:pt x="13546" y="7821"/>
                  <a:pt x="13546" y="7448"/>
                  <a:pt x="13912" y="7448"/>
                </a:cubicBezTo>
                <a:cubicBezTo>
                  <a:pt x="15742" y="5214"/>
                  <a:pt x="15742" y="5214"/>
                  <a:pt x="15742" y="5214"/>
                </a:cubicBezTo>
                <a:cubicBezTo>
                  <a:pt x="14278" y="4097"/>
                  <a:pt x="12447" y="3352"/>
                  <a:pt x="10983" y="3352"/>
                </a:cubicBezTo>
                <a:cubicBezTo>
                  <a:pt x="8420" y="3352"/>
                  <a:pt x="6224" y="4841"/>
                  <a:pt x="4759" y="7076"/>
                </a:cubicBezTo>
                <a:cubicBezTo>
                  <a:pt x="4393" y="7448"/>
                  <a:pt x="4393" y="7821"/>
                  <a:pt x="4027" y="8566"/>
                </a:cubicBezTo>
                <a:cubicBezTo>
                  <a:pt x="4027" y="8938"/>
                  <a:pt x="3661" y="8938"/>
                  <a:pt x="3661" y="8938"/>
                </a:cubicBezTo>
                <a:cubicBezTo>
                  <a:pt x="732" y="8938"/>
                  <a:pt x="732" y="8938"/>
                  <a:pt x="732" y="8938"/>
                </a:cubicBezTo>
                <a:cubicBezTo>
                  <a:pt x="732" y="8938"/>
                  <a:pt x="366" y="8566"/>
                  <a:pt x="366" y="8566"/>
                </a:cubicBezTo>
                <a:cubicBezTo>
                  <a:pt x="366" y="8566"/>
                  <a:pt x="366" y="8193"/>
                  <a:pt x="366" y="8193"/>
                </a:cubicBezTo>
                <a:cubicBezTo>
                  <a:pt x="1464" y="3352"/>
                  <a:pt x="5858" y="0"/>
                  <a:pt x="10983" y="0"/>
                </a:cubicBezTo>
                <a:cubicBezTo>
                  <a:pt x="13546" y="0"/>
                  <a:pt x="16108" y="1117"/>
                  <a:pt x="18305" y="2979"/>
                </a:cubicBezTo>
                <a:cubicBezTo>
                  <a:pt x="20136" y="1117"/>
                  <a:pt x="20136" y="1117"/>
                  <a:pt x="20136" y="1117"/>
                </a:cubicBezTo>
                <a:cubicBezTo>
                  <a:pt x="20136" y="745"/>
                  <a:pt x="20502" y="745"/>
                  <a:pt x="20502" y="745"/>
                </a:cubicBezTo>
                <a:cubicBezTo>
                  <a:pt x="21234" y="745"/>
                  <a:pt x="21600" y="1117"/>
                  <a:pt x="21600" y="1490"/>
                </a:cubicBezTo>
                <a:lnTo>
                  <a:pt x="21600" y="7821"/>
                </a:lnTo>
                <a:close/>
              </a:path>
            </a:pathLst>
          </a:custGeom>
          <a:solidFill>
            <a:srgbClr val="808080"/>
          </a:solidFill>
          <a:ln w="12700">
            <a:miter lim="400000"/>
          </a:ln>
        </p:spPr>
        <p:txBody>
          <a:bodyPr lIns="0" tIns="0" rIns="0" bIns="0"/>
          <a:lstStyle/>
          <a:p>
            <a:pPr lvl="0"/>
            <a:endParaRPr>
              <a:cs typeface="+mn-ea"/>
              <a:sym typeface="+mn-lt"/>
            </a:endParaRPr>
          </a:p>
        </p:txBody>
      </p:sp>
      <p:sp>
        <p:nvSpPr>
          <p:cNvPr id="27" name="矩形 1"/>
          <p:cNvSpPr>
            <a:spLocks noChangeArrowheads="1"/>
          </p:cNvSpPr>
          <p:nvPr/>
        </p:nvSpPr>
        <p:spPr bwMode="auto">
          <a:xfrm>
            <a:off x="0" y="4969708"/>
            <a:ext cx="9144000" cy="173791"/>
          </a:xfrm>
          <a:prstGeom prst="rect">
            <a:avLst/>
          </a:prstGeom>
          <a:solidFill>
            <a:schemeClr val="accent1"/>
          </a:solidFill>
          <a:ln>
            <a:noFill/>
          </a:ln>
        </p:spPr>
        <p:txBody>
          <a:bodyPr lIns="68571" tIns="34285" rIns="68571" bIns="34285" anchor="ctr"/>
          <a:lstStyle/>
          <a:p>
            <a:pPr algn="ctr"/>
            <a:endParaRPr lang="zh-CN" altLang="en-US">
              <a:solidFill>
                <a:srgbClr val="FFFFFF"/>
              </a:solidFill>
              <a:cs typeface="+mn-ea"/>
              <a:sym typeface="+mn-lt"/>
            </a:endParaRPr>
          </a:p>
        </p:txBody>
      </p:sp>
      <p:grpSp>
        <p:nvGrpSpPr>
          <p:cNvPr id="2" name="组合 1"/>
          <p:cNvGrpSpPr/>
          <p:nvPr/>
        </p:nvGrpSpPr>
        <p:grpSpPr>
          <a:xfrm>
            <a:off x="2920905" y="1171855"/>
            <a:ext cx="1966671" cy="1659815"/>
            <a:chOff x="2920905" y="1171855"/>
            <a:chExt cx="1966671" cy="1659815"/>
          </a:xfrm>
        </p:grpSpPr>
        <p:sp>
          <p:nvSpPr>
            <p:cNvPr id="6" name="Shape 14693"/>
            <p:cNvSpPr/>
            <p:nvPr/>
          </p:nvSpPr>
          <p:spPr>
            <a:xfrm>
              <a:off x="2920905" y="1171855"/>
              <a:ext cx="1966671" cy="1659815"/>
            </a:xfrm>
            <a:custGeom>
              <a:avLst/>
              <a:gdLst/>
              <a:ahLst/>
              <a:cxnLst>
                <a:cxn ang="0">
                  <a:pos x="wd2" y="hd2"/>
                </a:cxn>
                <a:cxn ang="5400000">
                  <a:pos x="wd2" y="hd2"/>
                </a:cxn>
                <a:cxn ang="10800000">
                  <a:pos x="wd2" y="hd2"/>
                </a:cxn>
                <a:cxn ang="16200000">
                  <a:pos x="wd2" y="hd2"/>
                </a:cxn>
              </a:cxnLst>
              <a:rect l="0" t="0" r="r" b="b"/>
              <a:pathLst>
                <a:path w="21600" h="21600" extrusionOk="0">
                  <a:moveTo>
                    <a:pt x="18057" y="12384"/>
                  </a:moveTo>
                  <a:cubicBezTo>
                    <a:pt x="18057" y="12384"/>
                    <a:pt x="18057" y="12384"/>
                    <a:pt x="18057" y="12384"/>
                  </a:cubicBezTo>
                  <a:cubicBezTo>
                    <a:pt x="15921" y="12384"/>
                    <a:pt x="14125" y="13306"/>
                    <a:pt x="12620" y="15091"/>
                  </a:cubicBezTo>
                  <a:cubicBezTo>
                    <a:pt x="11116" y="16819"/>
                    <a:pt x="10387" y="19008"/>
                    <a:pt x="10387" y="21485"/>
                  </a:cubicBezTo>
                  <a:cubicBezTo>
                    <a:pt x="10387" y="21542"/>
                    <a:pt x="10387" y="21600"/>
                    <a:pt x="10387" y="21600"/>
                  </a:cubicBezTo>
                  <a:cubicBezTo>
                    <a:pt x="7669" y="21600"/>
                    <a:pt x="7669" y="21600"/>
                    <a:pt x="7669" y="21600"/>
                  </a:cubicBezTo>
                  <a:cubicBezTo>
                    <a:pt x="7815" y="21485"/>
                    <a:pt x="7960" y="21370"/>
                    <a:pt x="8106" y="21197"/>
                  </a:cubicBezTo>
                  <a:cubicBezTo>
                    <a:pt x="8494" y="20736"/>
                    <a:pt x="8689" y="20218"/>
                    <a:pt x="8689" y="19584"/>
                  </a:cubicBezTo>
                  <a:cubicBezTo>
                    <a:pt x="8689" y="18893"/>
                    <a:pt x="8494" y="18374"/>
                    <a:pt x="8106" y="17914"/>
                  </a:cubicBezTo>
                  <a:cubicBezTo>
                    <a:pt x="7718" y="17453"/>
                    <a:pt x="7232" y="17222"/>
                    <a:pt x="6698" y="17222"/>
                  </a:cubicBezTo>
                  <a:cubicBezTo>
                    <a:pt x="6164" y="17222"/>
                    <a:pt x="5679" y="17453"/>
                    <a:pt x="5291" y="17914"/>
                  </a:cubicBezTo>
                  <a:cubicBezTo>
                    <a:pt x="4902" y="18374"/>
                    <a:pt x="4708" y="18893"/>
                    <a:pt x="4708" y="19584"/>
                  </a:cubicBezTo>
                  <a:cubicBezTo>
                    <a:pt x="4708" y="20218"/>
                    <a:pt x="4902" y="20736"/>
                    <a:pt x="5291" y="21197"/>
                  </a:cubicBezTo>
                  <a:cubicBezTo>
                    <a:pt x="5436" y="21370"/>
                    <a:pt x="5582" y="21485"/>
                    <a:pt x="5728" y="21600"/>
                  </a:cubicBezTo>
                  <a:cubicBezTo>
                    <a:pt x="2961" y="21600"/>
                    <a:pt x="2961" y="21600"/>
                    <a:pt x="2961" y="21600"/>
                  </a:cubicBezTo>
                  <a:cubicBezTo>
                    <a:pt x="2961" y="21542"/>
                    <a:pt x="2961" y="21542"/>
                    <a:pt x="2961" y="21485"/>
                  </a:cubicBezTo>
                  <a:cubicBezTo>
                    <a:pt x="2961" y="21370"/>
                    <a:pt x="2961" y="21254"/>
                    <a:pt x="2961" y="21139"/>
                  </a:cubicBezTo>
                  <a:cubicBezTo>
                    <a:pt x="2961" y="20678"/>
                    <a:pt x="3009" y="20160"/>
                    <a:pt x="3009" y="19699"/>
                  </a:cubicBezTo>
                  <a:cubicBezTo>
                    <a:pt x="0" y="17683"/>
                    <a:pt x="0" y="17683"/>
                    <a:pt x="0" y="17683"/>
                  </a:cubicBezTo>
                  <a:cubicBezTo>
                    <a:pt x="194" y="16416"/>
                    <a:pt x="437" y="15149"/>
                    <a:pt x="825" y="13997"/>
                  </a:cubicBezTo>
                  <a:cubicBezTo>
                    <a:pt x="4174" y="14227"/>
                    <a:pt x="4174" y="14227"/>
                    <a:pt x="4174" y="14227"/>
                  </a:cubicBezTo>
                  <a:cubicBezTo>
                    <a:pt x="4611" y="13075"/>
                    <a:pt x="5145" y="12038"/>
                    <a:pt x="5776" y="11002"/>
                  </a:cubicBezTo>
                  <a:cubicBezTo>
                    <a:pt x="4126" y="7315"/>
                    <a:pt x="4126" y="7315"/>
                    <a:pt x="4126" y="7315"/>
                  </a:cubicBezTo>
                  <a:cubicBezTo>
                    <a:pt x="4466" y="6912"/>
                    <a:pt x="4805" y="6451"/>
                    <a:pt x="5145" y="6048"/>
                  </a:cubicBezTo>
                  <a:cubicBezTo>
                    <a:pt x="5485" y="5645"/>
                    <a:pt x="5825" y="5242"/>
                    <a:pt x="6213" y="4838"/>
                  </a:cubicBezTo>
                  <a:cubicBezTo>
                    <a:pt x="9125" y="6912"/>
                    <a:pt x="9125" y="6912"/>
                    <a:pt x="9125" y="6912"/>
                  </a:cubicBezTo>
                  <a:cubicBezTo>
                    <a:pt x="9999" y="6163"/>
                    <a:pt x="10873" y="5530"/>
                    <a:pt x="11795" y="5069"/>
                  </a:cubicBezTo>
                  <a:cubicBezTo>
                    <a:pt x="11795" y="922"/>
                    <a:pt x="11795" y="922"/>
                    <a:pt x="11795" y="922"/>
                  </a:cubicBezTo>
                  <a:cubicBezTo>
                    <a:pt x="12717" y="518"/>
                    <a:pt x="13737" y="230"/>
                    <a:pt x="14707" y="0"/>
                  </a:cubicBezTo>
                  <a:cubicBezTo>
                    <a:pt x="16455" y="3571"/>
                    <a:pt x="16455" y="3571"/>
                    <a:pt x="16455" y="3571"/>
                  </a:cubicBezTo>
                  <a:cubicBezTo>
                    <a:pt x="16989" y="3514"/>
                    <a:pt x="17523" y="3456"/>
                    <a:pt x="18057" y="3456"/>
                  </a:cubicBezTo>
                  <a:cubicBezTo>
                    <a:pt x="18057" y="6970"/>
                    <a:pt x="18057" y="6970"/>
                    <a:pt x="18057" y="6970"/>
                  </a:cubicBezTo>
                  <a:cubicBezTo>
                    <a:pt x="18105" y="6854"/>
                    <a:pt x="18154" y="6797"/>
                    <a:pt x="18202" y="6739"/>
                  </a:cubicBezTo>
                  <a:cubicBezTo>
                    <a:pt x="18591" y="6278"/>
                    <a:pt x="19076" y="6048"/>
                    <a:pt x="19610" y="6048"/>
                  </a:cubicBezTo>
                  <a:cubicBezTo>
                    <a:pt x="20144" y="6048"/>
                    <a:pt x="20629" y="6278"/>
                    <a:pt x="21018" y="6739"/>
                  </a:cubicBezTo>
                  <a:cubicBezTo>
                    <a:pt x="21406" y="7200"/>
                    <a:pt x="21600" y="7718"/>
                    <a:pt x="21600" y="8352"/>
                  </a:cubicBezTo>
                  <a:cubicBezTo>
                    <a:pt x="21600" y="9043"/>
                    <a:pt x="21406" y="9562"/>
                    <a:pt x="21018" y="10022"/>
                  </a:cubicBezTo>
                  <a:cubicBezTo>
                    <a:pt x="20629" y="10483"/>
                    <a:pt x="20144" y="10714"/>
                    <a:pt x="19610" y="10714"/>
                  </a:cubicBezTo>
                  <a:cubicBezTo>
                    <a:pt x="19076" y="10714"/>
                    <a:pt x="18591" y="10483"/>
                    <a:pt x="18202" y="10022"/>
                  </a:cubicBezTo>
                  <a:cubicBezTo>
                    <a:pt x="18154" y="9965"/>
                    <a:pt x="18105" y="9907"/>
                    <a:pt x="18057" y="9792"/>
                  </a:cubicBezTo>
                  <a:lnTo>
                    <a:pt x="18057" y="12384"/>
                  </a:lnTo>
                  <a:close/>
                </a:path>
              </a:pathLst>
            </a:custGeom>
            <a:solidFill>
              <a:schemeClr val="accent1"/>
            </a:solidFill>
            <a:ln w="19050">
              <a:solidFill>
                <a:srgbClr val="F2F2F2"/>
              </a:solidFill>
              <a:round/>
            </a:ln>
          </p:spPr>
          <p:txBody>
            <a:bodyPr lIns="0" tIns="0" rIns="0" bIns="0"/>
            <a:lstStyle/>
            <a:p>
              <a:pPr lvl="0"/>
              <a:endParaRPr>
                <a:cs typeface="+mn-ea"/>
                <a:sym typeface="+mn-lt"/>
              </a:endParaRPr>
            </a:p>
          </p:txBody>
        </p:sp>
        <p:grpSp>
          <p:nvGrpSpPr>
            <p:cNvPr id="28" name="组合 27"/>
            <p:cNvGrpSpPr/>
            <p:nvPr/>
          </p:nvGrpSpPr>
          <p:grpSpPr>
            <a:xfrm>
              <a:off x="3536950" y="1823447"/>
              <a:ext cx="631032" cy="377428"/>
              <a:chOff x="4497388" y="3236913"/>
              <a:chExt cx="841376" cy="503238"/>
            </a:xfrm>
            <a:solidFill>
              <a:schemeClr val="bg1"/>
            </a:solidFill>
          </p:grpSpPr>
          <p:sp>
            <p:nvSpPr>
              <p:cNvPr id="29" name="Freeform 187"/>
              <p:cNvSpPr/>
              <p:nvPr/>
            </p:nvSpPr>
            <p:spPr bwMode="auto">
              <a:xfrm>
                <a:off x="4497388" y="3236913"/>
                <a:ext cx="476250" cy="379413"/>
              </a:xfrm>
              <a:custGeom>
                <a:avLst/>
                <a:gdLst>
                  <a:gd name="T0" fmla="*/ 71 w 127"/>
                  <a:gd name="T1" fmla="*/ 4 h 101"/>
                  <a:gd name="T2" fmla="*/ 110 w 127"/>
                  <a:gd name="T3" fmla="*/ 10 h 101"/>
                  <a:gd name="T4" fmla="*/ 127 w 127"/>
                  <a:gd name="T5" fmla="*/ 26 h 101"/>
                  <a:gd name="T6" fmla="*/ 122 w 127"/>
                  <a:gd name="T7" fmla="*/ 26 h 101"/>
                  <a:gd name="T8" fmla="*/ 116 w 127"/>
                  <a:gd name="T9" fmla="*/ 26 h 101"/>
                  <a:gd name="T10" fmla="*/ 105 w 127"/>
                  <a:gd name="T11" fmla="*/ 17 h 101"/>
                  <a:gd name="T12" fmla="*/ 74 w 127"/>
                  <a:gd name="T13" fmla="*/ 12 h 101"/>
                  <a:gd name="T14" fmla="*/ 57 w 127"/>
                  <a:gd name="T15" fmla="*/ 20 h 101"/>
                  <a:gd name="T16" fmla="*/ 46 w 127"/>
                  <a:gd name="T17" fmla="*/ 34 h 101"/>
                  <a:gd name="T18" fmla="*/ 41 w 127"/>
                  <a:gd name="T19" fmla="*/ 37 h 101"/>
                  <a:gd name="T20" fmla="*/ 41 w 127"/>
                  <a:gd name="T21" fmla="*/ 37 h 101"/>
                  <a:gd name="T22" fmla="*/ 32 w 127"/>
                  <a:gd name="T23" fmla="*/ 37 h 101"/>
                  <a:gd name="T24" fmla="*/ 15 w 127"/>
                  <a:gd name="T25" fmla="*/ 50 h 101"/>
                  <a:gd name="T26" fmla="*/ 11 w 127"/>
                  <a:gd name="T27" fmla="*/ 71 h 101"/>
                  <a:gd name="T28" fmla="*/ 24 w 127"/>
                  <a:gd name="T29" fmla="*/ 88 h 101"/>
                  <a:gd name="T30" fmla="*/ 37 w 127"/>
                  <a:gd name="T31" fmla="*/ 92 h 101"/>
                  <a:gd name="T32" fmla="*/ 39 w 127"/>
                  <a:gd name="T33" fmla="*/ 101 h 101"/>
                  <a:gd name="T34" fmla="*/ 19 w 127"/>
                  <a:gd name="T35" fmla="*/ 95 h 101"/>
                  <a:gd name="T36" fmla="*/ 3 w 127"/>
                  <a:gd name="T37" fmla="*/ 73 h 101"/>
                  <a:gd name="T38" fmla="*/ 7 w 127"/>
                  <a:gd name="T39" fmla="*/ 45 h 101"/>
                  <a:gd name="T40" fmla="*/ 30 w 127"/>
                  <a:gd name="T41" fmla="*/ 29 h 101"/>
                  <a:gd name="T42" fmla="*/ 39 w 127"/>
                  <a:gd name="T43" fmla="*/ 28 h 101"/>
                  <a:gd name="T44" fmla="*/ 52 w 127"/>
                  <a:gd name="T45" fmla="*/ 13 h 101"/>
                  <a:gd name="T46" fmla="*/ 71 w 127"/>
                  <a:gd name="T47" fmla="*/ 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7" h="101">
                    <a:moveTo>
                      <a:pt x="71" y="4"/>
                    </a:moveTo>
                    <a:cubicBezTo>
                      <a:pt x="85" y="0"/>
                      <a:pt x="99" y="3"/>
                      <a:pt x="110" y="10"/>
                    </a:cubicBezTo>
                    <a:cubicBezTo>
                      <a:pt x="117" y="14"/>
                      <a:pt x="122" y="19"/>
                      <a:pt x="127" y="26"/>
                    </a:cubicBezTo>
                    <a:cubicBezTo>
                      <a:pt x="125" y="26"/>
                      <a:pt x="124" y="26"/>
                      <a:pt x="122" y="26"/>
                    </a:cubicBezTo>
                    <a:cubicBezTo>
                      <a:pt x="120" y="26"/>
                      <a:pt x="118" y="26"/>
                      <a:pt x="116" y="26"/>
                    </a:cubicBezTo>
                    <a:cubicBezTo>
                      <a:pt x="113" y="23"/>
                      <a:pt x="109" y="20"/>
                      <a:pt x="105" y="17"/>
                    </a:cubicBezTo>
                    <a:cubicBezTo>
                      <a:pt x="96" y="12"/>
                      <a:pt x="85" y="10"/>
                      <a:pt x="74" y="12"/>
                    </a:cubicBezTo>
                    <a:cubicBezTo>
                      <a:pt x="67" y="14"/>
                      <a:pt x="62" y="17"/>
                      <a:pt x="57" y="20"/>
                    </a:cubicBezTo>
                    <a:cubicBezTo>
                      <a:pt x="52" y="24"/>
                      <a:pt x="49" y="29"/>
                      <a:pt x="46" y="34"/>
                    </a:cubicBezTo>
                    <a:cubicBezTo>
                      <a:pt x="45" y="36"/>
                      <a:pt x="43" y="37"/>
                      <a:pt x="41" y="37"/>
                    </a:cubicBezTo>
                    <a:cubicBezTo>
                      <a:pt x="41" y="37"/>
                      <a:pt x="41" y="37"/>
                      <a:pt x="41" y="37"/>
                    </a:cubicBezTo>
                    <a:cubicBezTo>
                      <a:pt x="38" y="36"/>
                      <a:pt x="35" y="37"/>
                      <a:pt x="32" y="37"/>
                    </a:cubicBezTo>
                    <a:cubicBezTo>
                      <a:pt x="24" y="39"/>
                      <a:pt x="18" y="44"/>
                      <a:pt x="15" y="50"/>
                    </a:cubicBezTo>
                    <a:cubicBezTo>
                      <a:pt x="11" y="56"/>
                      <a:pt x="10" y="63"/>
                      <a:pt x="11" y="71"/>
                    </a:cubicBezTo>
                    <a:cubicBezTo>
                      <a:pt x="13" y="78"/>
                      <a:pt x="18" y="84"/>
                      <a:pt x="24" y="88"/>
                    </a:cubicBezTo>
                    <a:cubicBezTo>
                      <a:pt x="28" y="90"/>
                      <a:pt x="32" y="91"/>
                      <a:pt x="37" y="92"/>
                    </a:cubicBezTo>
                    <a:cubicBezTo>
                      <a:pt x="37" y="95"/>
                      <a:pt x="38" y="98"/>
                      <a:pt x="39" y="101"/>
                    </a:cubicBezTo>
                    <a:cubicBezTo>
                      <a:pt x="32" y="101"/>
                      <a:pt x="25" y="99"/>
                      <a:pt x="19" y="95"/>
                    </a:cubicBezTo>
                    <a:cubicBezTo>
                      <a:pt x="11" y="90"/>
                      <a:pt x="5" y="83"/>
                      <a:pt x="3" y="73"/>
                    </a:cubicBezTo>
                    <a:cubicBezTo>
                      <a:pt x="0" y="63"/>
                      <a:pt x="2" y="53"/>
                      <a:pt x="7" y="45"/>
                    </a:cubicBezTo>
                    <a:cubicBezTo>
                      <a:pt x="12" y="37"/>
                      <a:pt x="20" y="31"/>
                      <a:pt x="30" y="29"/>
                    </a:cubicBezTo>
                    <a:cubicBezTo>
                      <a:pt x="33" y="28"/>
                      <a:pt x="36" y="28"/>
                      <a:pt x="39" y="28"/>
                    </a:cubicBezTo>
                    <a:cubicBezTo>
                      <a:pt x="42" y="22"/>
                      <a:pt x="47" y="17"/>
                      <a:pt x="52" y="13"/>
                    </a:cubicBezTo>
                    <a:cubicBezTo>
                      <a:pt x="57" y="9"/>
                      <a:pt x="64" y="5"/>
                      <a:pt x="7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30" name="Freeform 188"/>
              <p:cNvSpPr>
                <a:spLocks noEditPoints="1"/>
              </p:cNvSpPr>
              <p:nvPr/>
            </p:nvSpPr>
            <p:spPr bwMode="auto">
              <a:xfrm>
                <a:off x="4632326" y="3333751"/>
                <a:ext cx="706438" cy="406400"/>
              </a:xfrm>
              <a:custGeom>
                <a:avLst/>
                <a:gdLst>
                  <a:gd name="T0" fmla="*/ 37 w 188"/>
                  <a:gd name="T1" fmla="*/ 24 h 108"/>
                  <a:gd name="T2" fmla="*/ 41 w 188"/>
                  <a:gd name="T3" fmla="*/ 24 h 108"/>
                  <a:gd name="T4" fmla="*/ 86 w 188"/>
                  <a:gd name="T5" fmla="*/ 0 h 108"/>
                  <a:gd name="T6" fmla="*/ 126 w 188"/>
                  <a:gd name="T7" fmla="*/ 17 h 108"/>
                  <a:gd name="T8" fmla="*/ 145 w 188"/>
                  <a:gd name="T9" fmla="*/ 13 h 108"/>
                  <a:gd name="T10" fmla="*/ 188 w 188"/>
                  <a:gd name="T11" fmla="*/ 56 h 108"/>
                  <a:gd name="T12" fmla="*/ 145 w 188"/>
                  <a:gd name="T13" fmla="*/ 100 h 108"/>
                  <a:gd name="T14" fmla="*/ 123 w 188"/>
                  <a:gd name="T15" fmla="*/ 94 h 108"/>
                  <a:gd name="T16" fmla="*/ 86 w 188"/>
                  <a:gd name="T17" fmla="*/ 108 h 108"/>
                  <a:gd name="T18" fmla="*/ 51 w 188"/>
                  <a:gd name="T19" fmla="*/ 94 h 108"/>
                  <a:gd name="T20" fmla="*/ 37 w 188"/>
                  <a:gd name="T21" fmla="*/ 97 h 108"/>
                  <a:gd name="T22" fmla="*/ 0 w 188"/>
                  <a:gd name="T23" fmla="*/ 61 h 108"/>
                  <a:gd name="T24" fmla="*/ 37 w 188"/>
                  <a:gd name="T25" fmla="*/ 24 h 108"/>
                  <a:gd name="T26" fmla="*/ 37 w 188"/>
                  <a:gd name="T27" fmla="*/ 33 h 108"/>
                  <a:gd name="T28" fmla="*/ 9 w 188"/>
                  <a:gd name="T29" fmla="*/ 61 h 108"/>
                  <a:gd name="T30" fmla="*/ 37 w 188"/>
                  <a:gd name="T31" fmla="*/ 88 h 108"/>
                  <a:gd name="T32" fmla="*/ 49 w 188"/>
                  <a:gd name="T33" fmla="*/ 85 h 108"/>
                  <a:gd name="T34" fmla="*/ 55 w 188"/>
                  <a:gd name="T35" fmla="*/ 86 h 108"/>
                  <a:gd name="T36" fmla="*/ 55 w 188"/>
                  <a:gd name="T37" fmla="*/ 86 h 108"/>
                  <a:gd name="T38" fmla="*/ 86 w 188"/>
                  <a:gd name="T39" fmla="*/ 99 h 108"/>
                  <a:gd name="T40" fmla="*/ 119 w 188"/>
                  <a:gd name="T41" fmla="*/ 85 h 108"/>
                  <a:gd name="T42" fmla="*/ 125 w 188"/>
                  <a:gd name="T43" fmla="*/ 85 h 108"/>
                  <a:gd name="T44" fmla="*/ 125 w 188"/>
                  <a:gd name="T45" fmla="*/ 85 h 108"/>
                  <a:gd name="T46" fmla="*/ 145 w 188"/>
                  <a:gd name="T47" fmla="*/ 91 h 108"/>
                  <a:gd name="T48" fmla="*/ 179 w 188"/>
                  <a:gd name="T49" fmla="*/ 56 h 108"/>
                  <a:gd name="T50" fmla="*/ 145 w 188"/>
                  <a:gd name="T51" fmla="*/ 22 h 108"/>
                  <a:gd name="T52" fmla="*/ 127 w 188"/>
                  <a:gd name="T53" fmla="*/ 26 h 108"/>
                  <a:gd name="T54" fmla="*/ 121 w 188"/>
                  <a:gd name="T55" fmla="*/ 25 h 108"/>
                  <a:gd name="T56" fmla="*/ 121 w 188"/>
                  <a:gd name="T57" fmla="*/ 25 h 108"/>
                  <a:gd name="T58" fmla="*/ 86 w 188"/>
                  <a:gd name="T59" fmla="*/ 9 h 108"/>
                  <a:gd name="T60" fmla="*/ 48 w 188"/>
                  <a:gd name="T61" fmla="*/ 31 h 108"/>
                  <a:gd name="T62" fmla="*/ 43 w 188"/>
                  <a:gd name="T63" fmla="*/ 34 h 108"/>
                  <a:gd name="T64" fmla="*/ 43 w 188"/>
                  <a:gd name="T65" fmla="*/ 34 h 108"/>
                  <a:gd name="T66" fmla="*/ 37 w 188"/>
                  <a:gd name="T67" fmla="*/ 3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8" h="108">
                    <a:moveTo>
                      <a:pt x="37" y="24"/>
                    </a:moveTo>
                    <a:cubicBezTo>
                      <a:pt x="38" y="24"/>
                      <a:pt x="40" y="24"/>
                      <a:pt x="41" y="24"/>
                    </a:cubicBezTo>
                    <a:cubicBezTo>
                      <a:pt x="51" y="9"/>
                      <a:pt x="68" y="0"/>
                      <a:pt x="86" y="0"/>
                    </a:cubicBezTo>
                    <a:cubicBezTo>
                      <a:pt x="101" y="0"/>
                      <a:pt x="116" y="6"/>
                      <a:pt x="126" y="17"/>
                    </a:cubicBezTo>
                    <a:cubicBezTo>
                      <a:pt x="132" y="14"/>
                      <a:pt x="138" y="13"/>
                      <a:pt x="145" y="13"/>
                    </a:cubicBezTo>
                    <a:cubicBezTo>
                      <a:pt x="169" y="13"/>
                      <a:pt x="188" y="32"/>
                      <a:pt x="188" y="56"/>
                    </a:cubicBezTo>
                    <a:cubicBezTo>
                      <a:pt x="188" y="80"/>
                      <a:pt x="169" y="100"/>
                      <a:pt x="145" y="100"/>
                    </a:cubicBezTo>
                    <a:cubicBezTo>
                      <a:pt x="137" y="100"/>
                      <a:pt x="129" y="98"/>
                      <a:pt x="123" y="94"/>
                    </a:cubicBezTo>
                    <a:cubicBezTo>
                      <a:pt x="113" y="103"/>
                      <a:pt x="100" y="108"/>
                      <a:pt x="86" y="108"/>
                    </a:cubicBezTo>
                    <a:cubicBezTo>
                      <a:pt x="73" y="108"/>
                      <a:pt x="61" y="103"/>
                      <a:pt x="51" y="94"/>
                    </a:cubicBezTo>
                    <a:cubicBezTo>
                      <a:pt x="46" y="96"/>
                      <a:pt x="42" y="97"/>
                      <a:pt x="37" y="97"/>
                    </a:cubicBezTo>
                    <a:cubicBezTo>
                      <a:pt x="17" y="97"/>
                      <a:pt x="0" y="81"/>
                      <a:pt x="0" y="61"/>
                    </a:cubicBezTo>
                    <a:cubicBezTo>
                      <a:pt x="0" y="40"/>
                      <a:pt x="17" y="24"/>
                      <a:pt x="37" y="24"/>
                    </a:cubicBezTo>
                    <a:close/>
                    <a:moveTo>
                      <a:pt x="37" y="33"/>
                    </a:moveTo>
                    <a:cubicBezTo>
                      <a:pt x="22" y="33"/>
                      <a:pt x="9" y="45"/>
                      <a:pt x="9" y="61"/>
                    </a:cubicBezTo>
                    <a:cubicBezTo>
                      <a:pt x="9" y="76"/>
                      <a:pt x="22" y="88"/>
                      <a:pt x="37" y="88"/>
                    </a:cubicBezTo>
                    <a:cubicBezTo>
                      <a:pt x="41" y="88"/>
                      <a:pt x="45" y="87"/>
                      <a:pt x="49" y="85"/>
                    </a:cubicBezTo>
                    <a:cubicBezTo>
                      <a:pt x="51" y="84"/>
                      <a:pt x="53" y="84"/>
                      <a:pt x="55" y="86"/>
                    </a:cubicBezTo>
                    <a:cubicBezTo>
                      <a:pt x="55" y="86"/>
                      <a:pt x="55" y="86"/>
                      <a:pt x="55" y="86"/>
                    </a:cubicBezTo>
                    <a:cubicBezTo>
                      <a:pt x="63" y="94"/>
                      <a:pt x="74" y="99"/>
                      <a:pt x="86" y="99"/>
                    </a:cubicBezTo>
                    <a:cubicBezTo>
                      <a:pt x="99" y="99"/>
                      <a:pt x="110" y="94"/>
                      <a:pt x="119" y="85"/>
                    </a:cubicBezTo>
                    <a:cubicBezTo>
                      <a:pt x="120" y="84"/>
                      <a:pt x="123" y="83"/>
                      <a:pt x="125" y="85"/>
                    </a:cubicBezTo>
                    <a:cubicBezTo>
                      <a:pt x="125" y="85"/>
                      <a:pt x="125" y="85"/>
                      <a:pt x="125" y="85"/>
                    </a:cubicBezTo>
                    <a:cubicBezTo>
                      <a:pt x="130" y="89"/>
                      <a:pt x="137" y="91"/>
                      <a:pt x="145" y="91"/>
                    </a:cubicBezTo>
                    <a:cubicBezTo>
                      <a:pt x="164" y="91"/>
                      <a:pt x="179" y="76"/>
                      <a:pt x="179" y="56"/>
                    </a:cubicBezTo>
                    <a:cubicBezTo>
                      <a:pt x="179" y="37"/>
                      <a:pt x="164" y="22"/>
                      <a:pt x="145" y="22"/>
                    </a:cubicBezTo>
                    <a:cubicBezTo>
                      <a:pt x="139" y="22"/>
                      <a:pt x="133" y="23"/>
                      <a:pt x="127" y="26"/>
                    </a:cubicBezTo>
                    <a:cubicBezTo>
                      <a:pt x="125" y="28"/>
                      <a:pt x="123" y="27"/>
                      <a:pt x="121" y="25"/>
                    </a:cubicBezTo>
                    <a:cubicBezTo>
                      <a:pt x="121" y="25"/>
                      <a:pt x="121" y="25"/>
                      <a:pt x="121" y="25"/>
                    </a:cubicBezTo>
                    <a:cubicBezTo>
                      <a:pt x="113" y="15"/>
                      <a:pt x="100" y="9"/>
                      <a:pt x="86" y="9"/>
                    </a:cubicBezTo>
                    <a:cubicBezTo>
                      <a:pt x="70" y="9"/>
                      <a:pt x="56" y="17"/>
                      <a:pt x="48" y="31"/>
                    </a:cubicBezTo>
                    <a:cubicBezTo>
                      <a:pt x="47" y="33"/>
                      <a:pt x="45" y="34"/>
                      <a:pt x="43" y="34"/>
                    </a:cubicBezTo>
                    <a:cubicBezTo>
                      <a:pt x="43" y="34"/>
                      <a:pt x="43" y="34"/>
                      <a:pt x="43" y="34"/>
                    </a:cubicBezTo>
                    <a:cubicBezTo>
                      <a:pt x="41" y="33"/>
                      <a:pt x="39" y="33"/>
                      <a:pt x="37"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grpSp>
      </p:grpSp>
      <p:grpSp>
        <p:nvGrpSpPr>
          <p:cNvPr id="4" name="组合 3"/>
          <p:cNvGrpSpPr/>
          <p:nvPr/>
        </p:nvGrpSpPr>
        <p:grpSpPr>
          <a:xfrm>
            <a:off x="4237247" y="2831669"/>
            <a:ext cx="1985850" cy="1644122"/>
            <a:chOff x="4237247" y="2831669"/>
            <a:chExt cx="1985850" cy="1644122"/>
          </a:xfrm>
        </p:grpSpPr>
        <p:sp>
          <p:nvSpPr>
            <p:cNvPr id="8" name="Shape 14695"/>
            <p:cNvSpPr/>
            <p:nvPr/>
          </p:nvSpPr>
          <p:spPr>
            <a:xfrm>
              <a:off x="4237247" y="2831669"/>
              <a:ext cx="1985850" cy="1644122"/>
            </a:xfrm>
            <a:custGeom>
              <a:avLst/>
              <a:gdLst/>
              <a:ahLst/>
              <a:cxnLst>
                <a:cxn ang="0">
                  <a:pos x="wd2" y="hd2"/>
                </a:cxn>
                <a:cxn ang="5400000">
                  <a:pos x="wd2" y="hd2"/>
                </a:cxn>
                <a:cxn ang="10800000">
                  <a:pos x="wd2" y="hd2"/>
                </a:cxn>
                <a:cxn ang="16200000">
                  <a:pos x="wd2" y="hd2"/>
                </a:cxn>
              </a:cxnLst>
              <a:rect l="0" t="0" r="r" b="b"/>
              <a:pathLst>
                <a:path w="21600" h="21600" extrusionOk="0">
                  <a:moveTo>
                    <a:pt x="3560" y="9082"/>
                  </a:moveTo>
                  <a:cubicBezTo>
                    <a:pt x="5629" y="9082"/>
                    <a:pt x="7457" y="8209"/>
                    <a:pt x="8900" y="6404"/>
                  </a:cubicBezTo>
                  <a:cubicBezTo>
                    <a:pt x="10391" y="4658"/>
                    <a:pt x="11113" y="2504"/>
                    <a:pt x="11161" y="0"/>
                  </a:cubicBezTo>
                  <a:cubicBezTo>
                    <a:pt x="13181" y="0"/>
                    <a:pt x="13181" y="0"/>
                    <a:pt x="13181" y="0"/>
                  </a:cubicBezTo>
                  <a:cubicBezTo>
                    <a:pt x="13181" y="0"/>
                    <a:pt x="13181" y="58"/>
                    <a:pt x="13181" y="58"/>
                  </a:cubicBezTo>
                  <a:cubicBezTo>
                    <a:pt x="12796" y="524"/>
                    <a:pt x="12604" y="1106"/>
                    <a:pt x="12604" y="1747"/>
                  </a:cubicBezTo>
                  <a:cubicBezTo>
                    <a:pt x="12604" y="2387"/>
                    <a:pt x="12796" y="2969"/>
                    <a:pt x="13181" y="3377"/>
                  </a:cubicBezTo>
                  <a:cubicBezTo>
                    <a:pt x="13566" y="3843"/>
                    <a:pt x="13999" y="4075"/>
                    <a:pt x="14528" y="4075"/>
                  </a:cubicBezTo>
                  <a:cubicBezTo>
                    <a:pt x="15106" y="4075"/>
                    <a:pt x="15539" y="3843"/>
                    <a:pt x="15923" y="3377"/>
                  </a:cubicBezTo>
                  <a:cubicBezTo>
                    <a:pt x="16308" y="2969"/>
                    <a:pt x="16501" y="2387"/>
                    <a:pt x="16501" y="1747"/>
                  </a:cubicBezTo>
                  <a:cubicBezTo>
                    <a:pt x="16501" y="1106"/>
                    <a:pt x="16308" y="524"/>
                    <a:pt x="15923" y="58"/>
                  </a:cubicBezTo>
                  <a:cubicBezTo>
                    <a:pt x="15923" y="58"/>
                    <a:pt x="15875" y="0"/>
                    <a:pt x="15875" y="0"/>
                  </a:cubicBezTo>
                  <a:cubicBezTo>
                    <a:pt x="18665" y="0"/>
                    <a:pt x="18665" y="0"/>
                    <a:pt x="18665" y="0"/>
                  </a:cubicBezTo>
                  <a:cubicBezTo>
                    <a:pt x="18665" y="640"/>
                    <a:pt x="18665" y="1281"/>
                    <a:pt x="18617" y="1863"/>
                  </a:cubicBezTo>
                  <a:cubicBezTo>
                    <a:pt x="21600" y="3843"/>
                    <a:pt x="21600" y="3843"/>
                    <a:pt x="21600" y="3843"/>
                  </a:cubicBezTo>
                  <a:cubicBezTo>
                    <a:pt x="21456" y="4949"/>
                    <a:pt x="21215" y="5997"/>
                    <a:pt x="20927" y="7045"/>
                  </a:cubicBezTo>
                  <a:cubicBezTo>
                    <a:pt x="17415" y="7278"/>
                    <a:pt x="17415" y="7278"/>
                    <a:pt x="17415" y="7278"/>
                  </a:cubicBezTo>
                  <a:cubicBezTo>
                    <a:pt x="16982" y="8442"/>
                    <a:pt x="16453" y="9548"/>
                    <a:pt x="15779" y="10654"/>
                  </a:cubicBezTo>
                  <a:cubicBezTo>
                    <a:pt x="17559" y="14148"/>
                    <a:pt x="17559" y="14148"/>
                    <a:pt x="17559" y="14148"/>
                  </a:cubicBezTo>
                  <a:cubicBezTo>
                    <a:pt x="17222" y="14613"/>
                    <a:pt x="16886" y="15021"/>
                    <a:pt x="16549" y="15487"/>
                  </a:cubicBezTo>
                  <a:cubicBezTo>
                    <a:pt x="16164" y="15894"/>
                    <a:pt x="15827" y="16302"/>
                    <a:pt x="15442" y="16709"/>
                  </a:cubicBezTo>
                  <a:cubicBezTo>
                    <a:pt x="12508" y="14613"/>
                    <a:pt x="12508" y="14613"/>
                    <a:pt x="12508" y="14613"/>
                  </a:cubicBezTo>
                  <a:cubicBezTo>
                    <a:pt x="11594" y="15429"/>
                    <a:pt x="10680" y="16069"/>
                    <a:pt x="9718" y="16593"/>
                  </a:cubicBezTo>
                  <a:cubicBezTo>
                    <a:pt x="9718" y="20727"/>
                    <a:pt x="9718" y="20727"/>
                    <a:pt x="9718" y="20727"/>
                  </a:cubicBezTo>
                  <a:cubicBezTo>
                    <a:pt x="8804" y="21134"/>
                    <a:pt x="7890" y="21425"/>
                    <a:pt x="6927" y="21600"/>
                  </a:cubicBezTo>
                  <a:cubicBezTo>
                    <a:pt x="5196" y="17990"/>
                    <a:pt x="5196" y="17990"/>
                    <a:pt x="5196" y="17990"/>
                  </a:cubicBezTo>
                  <a:cubicBezTo>
                    <a:pt x="4666" y="18049"/>
                    <a:pt x="4137" y="18107"/>
                    <a:pt x="3656" y="18107"/>
                  </a:cubicBezTo>
                  <a:cubicBezTo>
                    <a:pt x="3608" y="18107"/>
                    <a:pt x="3608" y="18107"/>
                    <a:pt x="3560" y="18107"/>
                  </a:cubicBezTo>
                  <a:cubicBezTo>
                    <a:pt x="3560" y="14439"/>
                    <a:pt x="3560" y="14439"/>
                    <a:pt x="3560" y="14439"/>
                  </a:cubicBezTo>
                  <a:cubicBezTo>
                    <a:pt x="3512" y="14555"/>
                    <a:pt x="3416" y="14672"/>
                    <a:pt x="3319" y="14788"/>
                  </a:cubicBezTo>
                  <a:cubicBezTo>
                    <a:pt x="2935" y="15254"/>
                    <a:pt x="2453" y="15487"/>
                    <a:pt x="1924" y="15487"/>
                  </a:cubicBezTo>
                  <a:cubicBezTo>
                    <a:pt x="1395" y="15487"/>
                    <a:pt x="914" y="15254"/>
                    <a:pt x="529" y="14788"/>
                  </a:cubicBezTo>
                  <a:cubicBezTo>
                    <a:pt x="192" y="14381"/>
                    <a:pt x="0" y="13798"/>
                    <a:pt x="0" y="13158"/>
                  </a:cubicBezTo>
                  <a:cubicBezTo>
                    <a:pt x="0" y="12518"/>
                    <a:pt x="192" y="11935"/>
                    <a:pt x="529" y="11470"/>
                  </a:cubicBezTo>
                  <a:cubicBezTo>
                    <a:pt x="914" y="11004"/>
                    <a:pt x="1395" y="10771"/>
                    <a:pt x="1924" y="10771"/>
                  </a:cubicBezTo>
                  <a:cubicBezTo>
                    <a:pt x="2453" y="10771"/>
                    <a:pt x="2935" y="11004"/>
                    <a:pt x="3319" y="11470"/>
                  </a:cubicBezTo>
                  <a:cubicBezTo>
                    <a:pt x="3416" y="11586"/>
                    <a:pt x="3512" y="11702"/>
                    <a:pt x="3560" y="11819"/>
                  </a:cubicBezTo>
                  <a:lnTo>
                    <a:pt x="3560" y="9082"/>
                  </a:lnTo>
                  <a:close/>
                </a:path>
              </a:pathLst>
            </a:custGeom>
            <a:solidFill>
              <a:schemeClr val="accent3"/>
            </a:solidFill>
            <a:ln w="19050">
              <a:solidFill>
                <a:srgbClr val="F2F2F2"/>
              </a:solidFill>
              <a:round/>
            </a:ln>
          </p:spPr>
          <p:txBody>
            <a:bodyPr lIns="0" tIns="0" rIns="0" bIns="0"/>
            <a:lstStyle/>
            <a:p>
              <a:pPr lvl="0"/>
              <a:endParaRPr>
                <a:cs typeface="+mn-ea"/>
                <a:sym typeface="+mn-lt"/>
              </a:endParaRPr>
            </a:p>
          </p:txBody>
        </p:sp>
        <p:grpSp>
          <p:nvGrpSpPr>
            <p:cNvPr id="31" name="组合 30"/>
            <p:cNvGrpSpPr/>
            <p:nvPr/>
          </p:nvGrpSpPr>
          <p:grpSpPr>
            <a:xfrm>
              <a:off x="4938469" y="3289087"/>
              <a:ext cx="583406" cy="583406"/>
              <a:chOff x="5751513" y="4441826"/>
              <a:chExt cx="777875" cy="777875"/>
            </a:xfrm>
            <a:solidFill>
              <a:schemeClr val="bg1"/>
            </a:solidFill>
          </p:grpSpPr>
          <p:sp>
            <p:nvSpPr>
              <p:cNvPr id="32" name="Freeform 199"/>
              <p:cNvSpPr>
                <a:spLocks noEditPoints="1"/>
              </p:cNvSpPr>
              <p:nvPr/>
            </p:nvSpPr>
            <p:spPr bwMode="auto">
              <a:xfrm>
                <a:off x="5973763" y="4660901"/>
                <a:ext cx="338138" cy="341313"/>
              </a:xfrm>
              <a:custGeom>
                <a:avLst/>
                <a:gdLst>
                  <a:gd name="T0" fmla="*/ 45 w 90"/>
                  <a:gd name="T1" fmla="*/ 0 h 91"/>
                  <a:gd name="T2" fmla="*/ 90 w 90"/>
                  <a:gd name="T3" fmla="*/ 45 h 91"/>
                  <a:gd name="T4" fmla="*/ 45 w 90"/>
                  <a:gd name="T5" fmla="*/ 91 h 91"/>
                  <a:gd name="T6" fmla="*/ 0 w 90"/>
                  <a:gd name="T7" fmla="*/ 45 h 91"/>
                  <a:gd name="T8" fmla="*/ 45 w 90"/>
                  <a:gd name="T9" fmla="*/ 0 h 91"/>
                  <a:gd name="T10" fmla="*/ 45 w 90"/>
                  <a:gd name="T11" fmla="*/ 12 h 91"/>
                  <a:gd name="T12" fmla="*/ 12 w 90"/>
                  <a:gd name="T13" fmla="*/ 45 h 91"/>
                  <a:gd name="T14" fmla="*/ 45 w 90"/>
                  <a:gd name="T15" fmla="*/ 78 h 91"/>
                  <a:gd name="T16" fmla="*/ 78 w 90"/>
                  <a:gd name="T17" fmla="*/ 45 h 91"/>
                  <a:gd name="T18" fmla="*/ 45 w 90"/>
                  <a:gd name="T19" fmla="*/ 1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91">
                    <a:moveTo>
                      <a:pt x="45" y="0"/>
                    </a:moveTo>
                    <a:cubicBezTo>
                      <a:pt x="70" y="0"/>
                      <a:pt x="90" y="20"/>
                      <a:pt x="90" y="45"/>
                    </a:cubicBezTo>
                    <a:cubicBezTo>
                      <a:pt x="90" y="70"/>
                      <a:pt x="70" y="91"/>
                      <a:pt x="45" y="91"/>
                    </a:cubicBezTo>
                    <a:cubicBezTo>
                      <a:pt x="20" y="91"/>
                      <a:pt x="0" y="70"/>
                      <a:pt x="0" y="45"/>
                    </a:cubicBezTo>
                    <a:cubicBezTo>
                      <a:pt x="0" y="20"/>
                      <a:pt x="20" y="0"/>
                      <a:pt x="45" y="0"/>
                    </a:cubicBezTo>
                    <a:close/>
                    <a:moveTo>
                      <a:pt x="45" y="12"/>
                    </a:moveTo>
                    <a:cubicBezTo>
                      <a:pt x="26" y="12"/>
                      <a:pt x="12" y="27"/>
                      <a:pt x="12" y="45"/>
                    </a:cubicBezTo>
                    <a:cubicBezTo>
                      <a:pt x="12" y="64"/>
                      <a:pt x="26" y="78"/>
                      <a:pt x="45" y="78"/>
                    </a:cubicBezTo>
                    <a:cubicBezTo>
                      <a:pt x="63" y="78"/>
                      <a:pt x="78" y="64"/>
                      <a:pt x="78" y="45"/>
                    </a:cubicBezTo>
                    <a:cubicBezTo>
                      <a:pt x="78" y="27"/>
                      <a:pt x="63" y="12"/>
                      <a:pt x="45"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33" name="Freeform 200"/>
              <p:cNvSpPr/>
              <p:nvPr/>
            </p:nvSpPr>
            <p:spPr bwMode="auto">
              <a:xfrm>
                <a:off x="6119813" y="4441826"/>
                <a:ext cx="44450" cy="161925"/>
              </a:xfrm>
              <a:custGeom>
                <a:avLst/>
                <a:gdLst>
                  <a:gd name="T0" fmla="*/ 0 w 12"/>
                  <a:gd name="T1" fmla="*/ 37 h 43"/>
                  <a:gd name="T2" fmla="*/ 6 w 12"/>
                  <a:gd name="T3" fmla="*/ 43 h 43"/>
                  <a:gd name="T4" fmla="*/ 12 w 12"/>
                  <a:gd name="T5" fmla="*/ 37 h 43"/>
                  <a:gd name="T6" fmla="*/ 12 w 12"/>
                  <a:gd name="T7" fmla="*/ 6 h 43"/>
                  <a:gd name="T8" fmla="*/ 6 w 12"/>
                  <a:gd name="T9" fmla="*/ 0 h 43"/>
                  <a:gd name="T10" fmla="*/ 0 w 12"/>
                  <a:gd name="T11" fmla="*/ 6 h 43"/>
                  <a:gd name="T12" fmla="*/ 0 w 12"/>
                  <a:gd name="T13" fmla="*/ 37 h 43"/>
                </a:gdLst>
                <a:ahLst/>
                <a:cxnLst>
                  <a:cxn ang="0">
                    <a:pos x="T0" y="T1"/>
                  </a:cxn>
                  <a:cxn ang="0">
                    <a:pos x="T2" y="T3"/>
                  </a:cxn>
                  <a:cxn ang="0">
                    <a:pos x="T4" y="T5"/>
                  </a:cxn>
                  <a:cxn ang="0">
                    <a:pos x="T6" y="T7"/>
                  </a:cxn>
                  <a:cxn ang="0">
                    <a:pos x="T8" y="T9"/>
                  </a:cxn>
                  <a:cxn ang="0">
                    <a:pos x="T10" y="T11"/>
                  </a:cxn>
                  <a:cxn ang="0">
                    <a:pos x="T12" y="T13"/>
                  </a:cxn>
                </a:cxnLst>
                <a:rect l="0" t="0" r="r" b="b"/>
                <a:pathLst>
                  <a:path w="12" h="43">
                    <a:moveTo>
                      <a:pt x="0" y="37"/>
                    </a:moveTo>
                    <a:cubicBezTo>
                      <a:pt x="0" y="40"/>
                      <a:pt x="2" y="43"/>
                      <a:pt x="6" y="43"/>
                    </a:cubicBezTo>
                    <a:cubicBezTo>
                      <a:pt x="9" y="43"/>
                      <a:pt x="12" y="40"/>
                      <a:pt x="12" y="37"/>
                    </a:cubicBezTo>
                    <a:cubicBezTo>
                      <a:pt x="12" y="6"/>
                      <a:pt x="12" y="6"/>
                      <a:pt x="12" y="6"/>
                    </a:cubicBezTo>
                    <a:cubicBezTo>
                      <a:pt x="12" y="3"/>
                      <a:pt x="9" y="0"/>
                      <a:pt x="6" y="0"/>
                    </a:cubicBezTo>
                    <a:cubicBezTo>
                      <a:pt x="2" y="0"/>
                      <a:pt x="0" y="3"/>
                      <a:pt x="0" y="6"/>
                    </a:cubicBezTo>
                    <a:cubicBezTo>
                      <a:pt x="0" y="37"/>
                      <a:pt x="0" y="37"/>
                      <a:pt x="0"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34" name="Freeform 201"/>
              <p:cNvSpPr/>
              <p:nvPr/>
            </p:nvSpPr>
            <p:spPr bwMode="auto">
              <a:xfrm>
                <a:off x="6119813" y="5073651"/>
                <a:ext cx="44450" cy="146050"/>
              </a:xfrm>
              <a:custGeom>
                <a:avLst/>
                <a:gdLst>
                  <a:gd name="T0" fmla="*/ 0 w 12"/>
                  <a:gd name="T1" fmla="*/ 33 h 39"/>
                  <a:gd name="T2" fmla="*/ 6 w 12"/>
                  <a:gd name="T3" fmla="*/ 39 h 39"/>
                  <a:gd name="T4" fmla="*/ 12 w 12"/>
                  <a:gd name="T5" fmla="*/ 33 h 39"/>
                  <a:gd name="T6" fmla="*/ 12 w 12"/>
                  <a:gd name="T7" fmla="*/ 6 h 39"/>
                  <a:gd name="T8" fmla="*/ 6 w 12"/>
                  <a:gd name="T9" fmla="*/ 0 h 39"/>
                  <a:gd name="T10" fmla="*/ 0 w 12"/>
                  <a:gd name="T11" fmla="*/ 6 h 39"/>
                  <a:gd name="T12" fmla="*/ 0 w 12"/>
                  <a:gd name="T13" fmla="*/ 33 h 39"/>
                </a:gdLst>
                <a:ahLst/>
                <a:cxnLst>
                  <a:cxn ang="0">
                    <a:pos x="T0" y="T1"/>
                  </a:cxn>
                  <a:cxn ang="0">
                    <a:pos x="T2" y="T3"/>
                  </a:cxn>
                  <a:cxn ang="0">
                    <a:pos x="T4" y="T5"/>
                  </a:cxn>
                  <a:cxn ang="0">
                    <a:pos x="T6" y="T7"/>
                  </a:cxn>
                  <a:cxn ang="0">
                    <a:pos x="T8" y="T9"/>
                  </a:cxn>
                  <a:cxn ang="0">
                    <a:pos x="T10" y="T11"/>
                  </a:cxn>
                  <a:cxn ang="0">
                    <a:pos x="T12" y="T13"/>
                  </a:cxn>
                </a:cxnLst>
                <a:rect l="0" t="0" r="r" b="b"/>
                <a:pathLst>
                  <a:path w="12" h="39">
                    <a:moveTo>
                      <a:pt x="0" y="33"/>
                    </a:moveTo>
                    <a:cubicBezTo>
                      <a:pt x="0" y="36"/>
                      <a:pt x="2" y="39"/>
                      <a:pt x="6" y="39"/>
                    </a:cubicBezTo>
                    <a:cubicBezTo>
                      <a:pt x="9" y="39"/>
                      <a:pt x="12" y="36"/>
                      <a:pt x="12" y="33"/>
                    </a:cubicBezTo>
                    <a:cubicBezTo>
                      <a:pt x="12" y="6"/>
                      <a:pt x="12" y="6"/>
                      <a:pt x="12" y="6"/>
                    </a:cubicBezTo>
                    <a:cubicBezTo>
                      <a:pt x="12" y="3"/>
                      <a:pt x="9" y="0"/>
                      <a:pt x="6" y="0"/>
                    </a:cubicBezTo>
                    <a:cubicBezTo>
                      <a:pt x="2" y="0"/>
                      <a:pt x="0" y="3"/>
                      <a:pt x="0" y="6"/>
                    </a:cubicBezTo>
                    <a:cubicBezTo>
                      <a:pt x="0" y="33"/>
                      <a:pt x="0" y="33"/>
                      <a:pt x="0"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35" name="Freeform 202"/>
              <p:cNvSpPr/>
              <p:nvPr/>
            </p:nvSpPr>
            <p:spPr bwMode="auto">
              <a:xfrm>
                <a:off x="6367463" y="4806951"/>
                <a:ext cx="161925" cy="44450"/>
              </a:xfrm>
              <a:custGeom>
                <a:avLst/>
                <a:gdLst>
                  <a:gd name="T0" fmla="*/ 6 w 43"/>
                  <a:gd name="T1" fmla="*/ 0 h 12"/>
                  <a:gd name="T2" fmla="*/ 0 w 43"/>
                  <a:gd name="T3" fmla="*/ 6 h 12"/>
                  <a:gd name="T4" fmla="*/ 6 w 43"/>
                  <a:gd name="T5" fmla="*/ 12 h 12"/>
                  <a:gd name="T6" fmla="*/ 37 w 43"/>
                  <a:gd name="T7" fmla="*/ 12 h 12"/>
                  <a:gd name="T8" fmla="*/ 43 w 43"/>
                  <a:gd name="T9" fmla="*/ 6 h 12"/>
                  <a:gd name="T10" fmla="*/ 37 w 43"/>
                  <a:gd name="T11" fmla="*/ 0 h 12"/>
                  <a:gd name="T12" fmla="*/ 6 w 43"/>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43" h="12">
                    <a:moveTo>
                      <a:pt x="6" y="0"/>
                    </a:moveTo>
                    <a:cubicBezTo>
                      <a:pt x="3" y="0"/>
                      <a:pt x="0" y="3"/>
                      <a:pt x="0" y="6"/>
                    </a:cubicBezTo>
                    <a:cubicBezTo>
                      <a:pt x="0" y="10"/>
                      <a:pt x="3" y="12"/>
                      <a:pt x="6" y="12"/>
                    </a:cubicBezTo>
                    <a:cubicBezTo>
                      <a:pt x="37" y="12"/>
                      <a:pt x="37" y="12"/>
                      <a:pt x="37" y="12"/>
                    </a:cubicBezTo>
                    <a:cubicBezTo>
                      <a:pt x="40" y="12"/>
                      <a:pt x="43" y="10"/>
                      <a:pt x="43" y="6"/>
                    </a:cubicBezTo>
                    <a:cubicBezTo>
                      <a:pt x="43" y="3"/>
                      <a:pt x="40" y="0"/>
                      <a:pt x="37" y="0"/>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36" name="Freeform 203"/>
              <p:cNvSpPr/>
              <p:nvPr/>
            </p:nvSpPr>
            <p:spPr bwMode="auto">
              <a:xfrm>
                <a:off x="5751513" y="4806951"/>
                <a:ext cx="146050" cy="44450"/>
              </a:xfrm>
              <a:custGeom>
                <a:avLst/>
                <a:gdLst>
                  <a:gd name="T0" fmla="*/ 6 w 39"/>
                  <a:gd name="T1" fmla="*/ 0 h 12"/>
                  <a:gd name="T2" fmla="*/ 0 w 39"/>
                  <a:gd name="T3" fmla="*/ 6 h 12"/>
                  <a:gd name="T4" fmla="*/ 6 w 39"/>
                  <a:gd name="T5" fmla="*/ 12 h 12"/>
                  <a:gd name="T6" fmla="*/ 33 w 39"/>
                  <a:gd name="T7" fmla="*/ 12 h 12"/>
                  <a:gd name="T8" fmla="*/ 39 w 39"/>
                  <a:gd name="T9" fmla="*/ 6 h 12"/>
                  <a:gd name="T10" fmla="*/ 33 w 39"/>
                  <a:gd name="T11" fmla="*/ 0 h 12"/>
                  <a:gd name="T12" fmla="*/ 6 w 39"/>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9" h="12">
                    <a:moveTo>
                      <a:pt x="6" y="0"/>
                    </a:moveTo>
                    <a:cubicBezTo>
                      <a:pt x="3" y="0"/>
                      <a:pt x="0" y="3"/>
                      <a:pt x="0" y="6"/>
                    </a:cubicBezTo>
                    <a:cubicBezTo>
                      <a:pt x="0" y="10"/>
                      <a:pt x="3" y="12"/>
                      <a:pt x="6" y="12"/>
                    </a:cubicBezTo>
                    <a:cubicBezTo>
                      <a:pt x="33" y="12"/>
                      <a:pt x="33" y="12"/>
                      <a:pt x="33" y="12"/>
                    </a:cubicBezTo>
                    <a:cubicBezTo>
                      <a:pt x="36" y="12"/>
                      <a:pt x="39" y="10"/>
                      <a:pt x="39" y="6"/>
                    </a:cubicBezTo>
                    <a:cubicBezTo>
                      <a:pt x="39" y="3"/>
                      <a:pt x="36" y="0"/>
                      <a:pt x="33" y="0"/>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37" name="Freeform 204"/>
              <p:cNvSpPr/>
              <p:nvPr/>
            </p:nvSpPr>
            <p:spPr bwMode="auto">
              <a:xfrm>
                <a:off x="6329363" y="4622801"/>
                <a:ext cx="155575" cy="109538"/>
              </a:xfrm>
              <a:custGeom>
                <a:avLst/>
                <a:gdLst>
                  <a:gd name="T0" fmla="*/ 4 w 41"/>
                  <a:gd name="T1" fmla="*/ 17 h 29"/>
                  <a:gd name="T2" fmla="*/ 2 w 41"/>
                  <a:gd name="T3" fmla="*/ 25 h 29"/>
                  <a:gd name="T4" fmla="*/ 10 w 41"/>
                  <a:gd name="T5" fmla="*/ 27 h 29"/>
                  <a:gd name="T6" fmla="*/ 37 w 41"/>
                  <a:gd name="T7" fmla="*/ 12 h 29"/>
                  <a:gd name="T8" fmla="*/ 39 w 41"/>
                  <a:gd name="T9" fmla="*/ 4 h 29"/>
                  <a:gd name="T10" fmla="*/ 31 w 41"/>
                  <a:gd name="T11" fmla="*/ 1 h 29"/>
                  <a:gd name="T12" fmla="*/ 4 w 41"/>
                  <a:gd name="T13" fmla="*/ 17 h 29"/>
                </a:gdLst>
                <a:ahLst/>
                <a:cxnLst>
                  <a:cxn ang="0">
                    <a:pos x="T0" y="T1"/>
                  </a:cxn>
                  <a:cxn ang="0">
                    <a:pos x="T2" y="T3"/>
                  </a:cxn>
                  <a:cxn ang="0">
                    <a:pos x="T4" y="T5"/>
                  </a:cxn>
                  <a:cxn ang="0">
                    <a:pos x="T6" y="T7"/>
                  </a:cxn>
                  <a:cxn ang="0">
                    <a:pos x="T8" y="T9"/>
                  </a:cxn>
                  <a:cxn ang="0">
                    <a:pos x="T10" y="T11"/>
                  </a:cxn>
                  <a:cxn ang="0">
                    <a:pos x="T12" y="T13"/>
                  </a:cxn>
                </a:cxnLst>
                <a:rect l="0" t="0" r="r" b="b"/>
                <a:pathLst>
                  <a:path w="41" h="29">
                    <a:moveTo>
                      <a:pt x="4" y="17"/>
                    </a:moveTo>
                    <a:cubicBezTo>
                      <a:pt x="1" y="19"/>
                      <a:pt x="0" y="22"/>
                      <a:pt x="2" y="25"/>
                    </a:cubicBezTo>
                    <a:cubicBezTo>
                      <a:pt x="4" y="28"/>
                      <a:pt x="7" y="29"/>
                      <a:pt x="10" y="27"/>
                    </a:cubicBezTo>
                    <a:cubicBezTo>
                      <a:pt x="37" y="12"/>
                      <a:pt x="37" y="12"/>
                      <a:pt x="37" y="12"/>
                    </a:cubicBezTo>
                    <a:cubicBezTo>
                      <a:pt x="40" y="10"/>
                      <a:pt x="41" y="7"/>
                      <a:pt x="39" y="4"/>
                    </a:cubicBezTo>
                    <a:cubicBezTo>
                      <a:pt x="38" y="1"/>
                      <a:pt x="34" y="0"/>
                      <a:pt x="31" y="1"/>
                    </a:cubicBezTo>
                    <a:cubicBezTo>
                      <a:pt x="4" y="17"/>
                      <a:pt x="4" y="17"/>
                      <a:pt x="4"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38" name="Freeform 206"/>
              <p:cNvSpPr/>
              <p:nvPr/>
            </p:nvSpPr>
            <p:spPr bwMode="auto">
              <a:xfrm>
                <a:off x="5800726" y="4938713"/>
                <a:ext cx="134938" cy="101600"/>
              </a:xfrm>
              <a:custGeom>
                <a:avLst/>
                <a:gdLst>
                  <a:gd name="T0" fmla="*/ 3 w 36"/>
                  <a:gd name="T1" fmla="*/ 15 h 27"/>
                  <a:gd name="T2" fmla="*/ 1 w 36"/>
                  <a:gd name="T3" fmla="*/ 23 h 27"/>
                  <a:gd name="T4" fmla="*/ 9 w 36"/>
                  <a:gd name="T5" fmla="*/ 25 h 27"/>
                  <a:gd name="T6" fmla="*/ 32 w 36"/>
                  <a:gd name="T7" fmla="*/ 12 h 27"/>
                  <a:gd name="T8" fmla="*/ 35 w 36"/>
                  <a:gd name="T9" fmla="*/ 4 h 27"/>
                  <a:gd name="T10" fmla="*/ 26 w 36"/>
                  <a:gd name="T11" fmla="*/ 1 h 27"/>
                  <a:gd name="T12" fmla="*/ 3 w 36"/>
                  <a:gd name="T13" fmla="*/ 15 h 27"/>
                </a:gdLst>
                <a:ahLst/>
                <a:cxnLst>
                  <a:cxn ang="0">
                    <a:pos x="T0" y="T1"/>
                  </a:cxn>
                  <a:cxn ang="0">
                    <a:pos x="T2" y="T3"/>
                  </a:cxn>
                  <a:cxn ang="0">
                    <a:pos x="T4" y="T5"/>
                  </a:cxn>
                  <a:cxn ang="0">
                    <a:pos x="T6" y="T7"/>
                  </a:cxn>
                  <a:cxn ang="0">
                    <a:pos x="T8" y="T9"/>
                  </a:cxn>
                  <a:cxn ang="0">
                    <a:pos x="T10" y="T11"/>
                  </a:cxn>
                  <a:cxn ang="0">
                    <a:pos x="T12" y="T13"/>
                  </a:cxn>
                </a:cxnLst>
                <a:rect l="0" t="0" r="r" b="b"/>
                <a:pathLst>
                  <a:path w="36" h="27">
                    <a:moveTo>
                      <a:pt x="3" y="15"/>
                    </a:moveTo>
                    <a:cubicBezTo>
                      <a:pt x="1" y="16"/>
                      <a:pt x="0" y="20"/>
                      <a:pt x="1" y="23"/>
                    </a:cubicBezTo>
                    <a:cubicBezTo>
                      <a:pt x="3" y="26"/>
                      <a:pt x="7" y="27"/>
                      <a:pt x="9" y="25"/>
                    </a:cubicBezTo>
                    <a:cubicBezTo>
                      <a:pt x="32" y="12"/>
                      <a:pt x="32" y="12"/>
                      <a:pt x="32" y="12"/>
                    </a:cubicBezTo>
                    <a:cubicBezTo>
                      <a:pt x="35" y="10"/>
                      <a:pt x="36" y="7"/>
                      <a:pt x="35" y="4"/>
                    </a:cubicBezTo>
                    <a:cubicBezTo>
                      <a:pt x="33" y="1"/>
                      <a:pt x="29" y="0"/>
                      <a:pt x="26" y="1"/>
                    </a:cubicBezTo>
                    <a:cubicBezTo>
                      <a:pt x="3" y="15"/>
                      <a:pt x="3" y="15"/>
                      <a:pt x="3"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39" name="Freeform 207"/>
              <p:cNvSpPr/>
              <p:nvPr/>
            </p:nvSpPr>
            <p:spPr bwMode="auto">
              <a:xfrm>
                <a:off x="6240463" y="4487863"/>
                <a:ext cx="107950" cy="153988"/>
              </a:xfrm>
              <a:custGeom>
                <a:avLst/>
                <a:gdLst>
                  <a:gd name="T0" fmla="*/ 2 w 29"/>
                  <a:gd name="T1" fmla="*/ 31 h 41"/>
                  <a:gd name="T2" fmla="*/ 4 w 29"/>
                  <a:gd name="T3" fmla="*/ 39 h 41"/>
                  <a:gd name="T4" fmla="*/ 12 w 29"/>
                  <a:gd name="T5" fmla="*/ 37 h 41"/>
                  <a:gd name="T6" fmla="*/ 28 w 29"/>
                  <a:gd name="T7" fmla="*/ 10 h 41"/>
                  <a:gd name="T8" fmla="*/ 25 w 29"/>
                  <a:gd name="T9" fmla="*/ 2 h 41"/>
                  <a:gd name="T10" fmla="*/ 17 w 29"/>
                  <a:gd name="T11" fmla="*/ 4 h 41"/>
                  <a:gd name="T12" fmla="*/ 2 w 29"/>
                  <a:gd name="T13" fmla="*/ 31 h 41"/>
                </a:gdLst>
                <a:ahLst/>
                <a:cxnLst>
                  <a:cxn ang="0">
                    <a:pos x="T0" y="T1"/>
                  </a:cxn>
                  <a:cxn ang="0">
                    <a:pos x="T2" y="T3"/>
                  </a:cxn>
                  <a:cxn ang="0">
                    <a:pos x="T4" y="T5"/>
                  </a:cxn>
                  <a:cxn ang="0">
                    <a:pos x="T6" y="T7"/>
                  </a:cxn>
                  <a:cxn ang="0">
                    <a:pos x="T8" y="T9"/>
                  </a:cxn>
                  <a:cxn ang="0">
                    <a:pos x="T10" y="T11"/>
                  </a:cxn>
                  <a:cxn ang="0">
                    <a:pos x="T12" y="T13"/>
                  </a:cxn>
                </a:cxnLst>
                <a:rect l="0" t="0" r="r" b="b"/>
                <a:pathLst>
                  <a:path w="29" h="41">
                    <a:moveTo>
                      <a:pt x="2" y="31"/>
                    </a:moveTo>
                    <a:cubicBezTo>
                      <a:pt x="0" y="34"/>
                      <a:pt x="1" y="37"/>
                      <a:pt x="4" y="39"/>
                    </a:cubicBezTo>
                    <a:cubicBezTo>
                      <a:pt x="7" y="41"/>
                      <a:pt x="10" y="40"/>
                      <a:pt x="12" y="37"/>
                    </a:cubicBezTo>
                    <a:cubicBezTo>
                      <a:pt x="28" y="10"/>
                      <a:pt x="28" y="10"/>
                      <a:pt x="28" y="10"/>
                    </a:cubicBezTo>
                    <a:cubicBezTo>
                      <a:pt x="29" y="7"/>
                      <a:pt x="28" y="4"/>
                      <a:pt x="25" y="2"/>
                    </a:cubicBezTo>
                    <a:cubicBezTo>
                      <a:pt x="22" y="0"/>
                      <a:pt x="19" y="1"/>
                      <a:pt x="17" y="4"/>
                    </a:cubicBezTo>
                    <a:cubicBezTo>
                      <a:pt x="2" y="31"/>
                      <a:pt x="2" y="31"/>
                      <a:pt x="2"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0" name="Freeform 208"/>
              <p:cNvSpPr/>
              <p:nvPr/>
            </p:nvSpPr>
            <p:spPr bwMode="auto">
              <a:xfrm>
                <a:off x="5932488" y="5035551"/>
                <a:ext cx="101600" cy="139700"/>
              </a:xfrm>
              <a:custGeom>
                <a:avLst/>
                <a:gdLst>
                  <a:gd name="T0" fmla="*/ 2 w 27"/>
                  <a:gd name="T1" fmla="*/ 27 h 37"/>
                  <a:gd name="T2" fmla="*/ 4 w 27"/>
                  <a:gd name="T3" fmla="*/ 35 h 37"/>
                  <a:gd name="T4" fmla="*/ 12 w 27"/>
                  <a:gd name="T5" fmla="*/ 33 h 37"/>
                  <a:gd name="T6" fmla="*/ 26 w 27"/>
                  <a:gd name="T7" fmla="*/ 10 h 37"/>
                  <a:gd name="T8" fmla="*/ 23 w 27"/>
                  <a:gd name="T9" fmla="*/ 1 h 37"/>
                  <a:gd name="T10" fmla="*/ 15 w 27"/>
                  <a:gd name="T11" fmla="*/ 4 h 37"/>
                  <a:gd name="T12" fmla="*/ 2 w 27"/>
                  <a:gd name="T13" fmla="*/ 27 h 37"/>
                </a:gdLst>
                <a:ahLst/>
                <a:cxnLst>
                  <a:cxn ang="0">
                    <a:pos x="T0" y="T1"/>
                  </a:cxn>
                  <a:cxn ang="0">
                    <a:pos x="T2" y="T3"/>
                  </a:cxn>
                  <a:cxn ang="0">
                    <a:pos x="T4" y="T5"/>
                  </a:cxn>
                  <a:cxn ang="0">
                    <a:pos x="T6" y="T7"/>
                  </a:cxn>
                  <a:cxn ang="0">
                    <a:pos x="T8" y="T9"/>
                  </a:cxn>
                  <a:cxn ang="0">
                    <a:pos x="T10" y="T11"/>
                  </a:cxn>
                  <a:cxn ang="0">
                    <a:pos x="T12" y="T13"/>
                  </a:cxn>
                </a:cxnLst>
                <a:rect l="0" t="0" r="r" b="b"/>
                <a:pathLst>
                  <a:path w="27" h="37">
                    <a:moveTo>
                      <a:pt x="2" y="27"/>
                    </a:moveTo>
                    <a:cubicBezTo>
                      <a:pt x="0" y="30"/>
                      <a:pt x="1" y="33"/>
                      <a:pt x="4" y="35"/>
                    </a:cubicBezTo>
                    <a:cubicBezTo>
                      <a:pt x="7" y="37"/>
                      <a:pt x="11" y="36"/>
                      <a:pt x="12" y="33"/>
                    </a:cubicBezTo>
                    <a:cubicBezTo>
                      <a:pt x="26" y="10"/>
                      <a:pt x="26" y="10"/>
                      <a:pt x="26" y="10"/>
                    </a:cubicBezTo>
                    <a:cubicBezTo>
                      <a:pt x="27" y="7"/>
                      <a:pt x="26" y="3"/>
                      <a:pt x="23" y="1"/>
                    </a:cubicBezTo>
                    <a:cubicBezTo>
                      <a:pt x="20" y="0"/>
                      <a:pt x="17" y="1"/>
                      <a:pt x="15" y="4"/>
                    </a:cubicBezTo>
                    <a:cubicBezTo>
                      <a:pt x="2" y="27"/>
                      <a:pt x="2" y="27"/>
                      <a:pt x="2"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1" name="Freeform 209"/>
              <p:cNvSpPr/>
              <p:nvPr/>
            </p:nvSpPr>
            <p:spPr bwMode="auto">
              <a:xfrm>
                <a:off x="5932488" y="4487863"/>
                <a:ext cx="107950" cy="153988"/>
              </a:xfrm>
              <a:custGeom>
                <a:avLst/>
                <a:gdLst>
                  <a:gd name="T0" fmla="*/ 17 w 29"/>
                  <a:gd name="T1" fmla="*/ 37 h 41"/>
                  <a:gd name="T2" fmla="*/ 25 w 29"/>
                  <a:gd name="T3" fmla="*/ 39 h 41"/>
                  <a:gd name="T4" fmla="*/ 28 w 29"/>
                  <a:gd name="T5" fmla="*/ 31 h 41"/>
                  <a:gd name="T6" fmla="*/ 12 w 29"/>
                  <a:gd name="T7" fmla="*/ 4 h 41"/>
                  <a:gd name="T8" fmla="*/ 4 w 29"/>
                  <a:gd name="T9" fmla="*/ 2 h 41"/>
                  <a:gd name="T10" fmla="*/ 2 w 29"/>
                  <a:gd name="T11" fmla="*/ 10 h 41"/>
                  <a:gd name="T12" fmla="*/ 17 w 29"/>
                  <a:gd name="T13" fmla="*/ 37 h 41"/>
                </a:gdLst>
                <a:ahLst/>
                <a:cxnLst>
                  <a:cxn ang="0">
                    <a:pos x="T0" y="T1"/>
                  </a:cxn>
                  <a:cxn ang="0">
                    <a:pos x="T2" y="T3"/>
                  </a:cxn>
                  <a:cxn ang="0">
                    <a:pos x="T4" y="T5"/>
                  </a:cxn>
                  <a:cxn ang="0">
                    <a:pos x="T6" y="T7"/>
                  </a:cxn>
                  <a:cxn ang="0">
                    <a:pos x="T8" y="T9"/>
                  </a:cxn>
                  <a:cxn ang="0">
                    <a:pos x="T10" y="T11"/>
                  </a:cxn>
                  <a:cxn ang="0">
                    <a:pos x="T12" y="T13"/>
                  </a:cxn>
                </a:cxnLst>
                <a:rect l="0" t="0" r="r" b="b"/>
                <a:pathLst>
                  <a:path w="29" h="41">
                    <a:moveTo>
                      <a:pt x="17" y="37"/>
                    </a:moveTo>
                    <a:cubicBezTo>
                      <a:pt x="19" y="40"/>
                      <a:pt x="23" y="41"/>
                      <a:pt x="25" y="39"/>
                    </a:cubicBezTo>
                    <a:cubicBezTo>
                      <a:pt x="28" y="37"/>
                      <a:pt x="29" y="34"/>
                      <a:pt x="28" y="31"/>
                    </a:cubicBezTo>
                    <a:cubicBezTo>
                      <a:pt x="12" y="4"/>
                      <a:pt x="12" y="4"/>
                      <a:pt x="12" y="4"/>
                    </a:cubicBezTo>
                    <a:cubicBezTo>
                      <a:pt x="11" y="1"/>
                      <a:pt x="7" y="0"/>
                      <a:pt x="4" y="2"/>
                    </a:cubicBezTo>
                    <a:cubicBezTo>
                      <a:pt x="1" y="4"/>
                      <a:pt x="0" y="7"/>
                      <a:pt x="2" y="10"/>
                    </a:cubicBezTo>
                    <a:cubicBezTo>
                      <a:pt x="17" y="37"/>
                      <a:pt x="17" y="37"/>
                      <a:pt x="17"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2" name="Freeform 210"/>
              <p:cNvSpPr/>
              <p:nvPr/>
            </p:nvSpPr>
            <p:spPr bwMode="auto">
              <a:xfrm>
                <a:off x="6246813" y="5035551"/>
                <a:ext cx="101600" cy="139700"/>
              </a:xfrm>
              <a:custGeom>
                <a:avLst/>
                <a:gdLst>
                  <a:gd name="T0" fmla="*/ 15 w 27"/>
                  <a:gd name="T1" fmla="*/ 33 h 37"/>
                  <a:gd name="T2" fmla="*/ 23 w 27"/>
                  <a:gd name="T3" fmla="*/ 35 h 37"/>
                  <a:gd name="T4" fmla="*/ 26 w 27"/>
                  <a:gd name="T5" fmla="*/ 27 h 37"/>
                  <a:gd name="T6" fmla="*/ 12 w 27"/>
                  <a:gd name="T7" fmla="*/ 4 h 37"/>
                  <a:gd name="T8" fmla="*/ 4 w 27"/>
                  <a:gd name="T9" fmla="*/ 1 h 37"/>
                  <a:gd name="T10" fmla="*/ 2 w 27"/>
                  <a:gd name="T11" fmla="*/ 10 h 37"/>
                  <a:gd name="T12" fmla="*/ 15 w 27"/>
                  <a:gd name="T13" fmla="*/ 33 h 37"/>
                </a:gdLst>
                <a:ahLst/>
                <a:cxnLst>
                  <a:cxn ang="0">
                    <a:pos x="T0" y="T1"/>
                  </a:cxn>
                  <a:cxn ang="0">
                    <a:pos x="T2" y="T3"/>
                  </a:cxn>
                  <a:cxn ang="0">
                    <a:pos x="T4" y="T5"/>
                  </a:cxn>
                  <a:cxn ang="0">
                    <a:pos x="T6" y="T7"/>
                  </a:cxn>
                  <a:cxn ang="0">
                    <a:pos x="T8" y="T9"/>
                  </a:cxn>
                  <a:cxn ang="0">
                    <a:pos x="T10" y="T11"/>
                  </a:cxn>
                  <a:cxn ang="0">
                    <a:pos x="T12" y="T13"/>
                  </a:cxn>
                </a:cxnLst>
                <a:rect l="0" t="0" r="r" b="b"/>
                <a:pathLst>
                  <a:path w="27" h="37">
                    <a:moveTo>
                      <a:pt x="15" y="33"/>
                    </a:moveTo>
                    <a:cubicBezTo>
                      <a:pt x="17" y="36"/>
                      <a:pt x="20" y="37"/>
                      <a:pt x="23" y="35"/>
                    </a:cubicBezTo>
                    <a:cubicBezTo>
                      <a:pt x="26" y="33"/>
                      <a:pt x="27" y="30"/>
                      <a:pt x="26" y="27"/>
                    </a:cubicBezTo>
                    <a:cubicBezTo>
                      <a:pt x="12" y="4"/>
                      <a:pt x="12" y="4"/>
                      <a:pt x="12" y="4"/>
                    </a:cubicBezTo>
                    <a:cubicBezTo>
                      <a:pt x="11" y="1"/>
                      <a:pt x="7" y="0"/>
                      <a:pt x="4" y="1"/>
                    </a:cubicBezTo>
                    <a:cubicBezTo>
                      <a:pt x="1" y="3"/>
                      <a:pt x="0" y="7"/>
                      <a:pt x="2" y="10"/>
                    </a:cubicBezTo>
                    <a:cubicBezTo>
                      <a:pt x="15" y="33"/>
                      <a:pt x="15" y="33"/>
                      <a:pt x="15"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3" name="Freeform 211"/>
              <p:cNvSpPr/>
              <p:nvPr/>
            </p:nvSpPr>
            <p:spPr bwMode="auto">
              <a:xfrm>
                <a:off x="5800726" y="4622801"/>
                <a:ext cx="149225" cy="109538"/>
              </a:xfrm>
              <a:custGeom>
                <a:avLst/>
                <a:gdLst>
                  <a:gd name="T0" fmla="*/ 30 w 40"/>
                  <a:gd name="T1" fmla="*/ 27 h 29"/>
                  <a:gd name="T2" fmla="*/ 38 w 40"/>
                  <a:gd name="T3" fmla="*/ 25 h 29"/>
                  <a:gd name="T4" fmla="*/ 36 w 40"/>
                  <a:gd name="T5" fmla="*/ 17 h 29"/>
                  <a:gd name="T6" fmla="*/ 9 w 40"/>
                  <a:gd name="T7" fmla="*/ 1 h 29"/>
                  <a:gd name="T8" fmla="*/ 1 w 40"/>
                  <a:gd name="T9" fmla="*/ 4 h 29"/>
                  <a:gd name="T10" fmla="*/ 3 w 40"/>
                  <a:gd name="T11" fmla="*/ 12 h 29"/>
                  <a:gd name="T12" fmla="*/ 30 w 40"/>
                  <a:gd name="T13" fmla="*/ 27 h 29"/>
                </a:gdLst>
                <a:ahLst/>
                <a:cxnLst>
                  <a:cxn ang="0">
                    <a:pos x="T0" y="T1"/>
                  </a:cxn>
                  <a:cxn ang="0">
                    <a:pos x="T2" y="T3"/>
                  </a:cxn>
                  <a:cxn ang="0">
                    <a:pos x="T4" y="T5"/>
                  </a:cxn>
                  <a:cxn ang="0">
                    <a:pos x="T6" y="T7"/>
                  </a:cxn>
                  <a:cxn ang="0">
                    <a:pos x="T8" y="T9"/>
                  </a:cxn>
                  <a:cxn ang="0">
                    <a:pos x="T10" y="T11"/>
                  </a:cxn>
                  <a:cxn ang="0">
                    <a:pos x="T12" y="T13"/>
                  </a:cxn>
                </a:cxnLst>
                <a:rect l="0" t="0" r="r" b="b"/>
                <a:pathLst>
                  <a:path w="40" h="29">
                    <a:moveTo>
                      <a:pt x="30" y="27"/>
                    </a:moveTo>
                    <a:cubicBezTo>
                      <a:pt x="33" y="29"/>
                      <a:pt x="37" y="28"/>
                      <a:pt x="38" y="25"/>
                    </a:cubicBezTo>
                    <a:cubicBezTo>
                      <a:pt x="40" y="22"/>
                      <a:pt x="39" y="19"/>
                      <a:pt x="36" y="17"/>
                    </a:cubicBezTo>
                    <a:cubicBezTo>
                      <a:pt x="9" y="1"/>
                      <a:pt x="9" y="1"/>
                      <a:pt x="9" y="1"/>
                    </a:cubicBezTo>
                    <a:cubicBezTo>
                      <a:pt x="7" y="0"/>
                      <a:pt x="3" y="1"/>
                      <a:pt x="1" y="4"/>
                    </a:cubicBezTo>
                    <a:cubicBezTo>
                      <a:pt x="0" y="7"/>
                      <a:pt x="1" y="10"/>
                      <a:pt x="3" y="12"/>
                    </a:cubicBezTo>
                    <a:cubicBezTo>
                      <a:pt x="30" y="27"/>
                      <a:pt x="30" y="27"/>
                      <a:pt x="30"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4" name="Freeform 212"/>
              <p:cNvSpPr/>
              <p:nvPr/>
            </p:nvSpPr>
            <p:spPr bwMode="auto">
              <a:xfrm>
                <a:off x="6345238" y="4938713"/>
                <a:ext cx="139700" cy="101600"/>
              </a:xfrm>
              <a:custGeom>
                <a:avLst/>
                <a:gdLst>
                  <a:gd name="T0" fmla="*/ 27 w 37"/>
                  <a:gd name="T1" fmla="*/ 25 h 27"/>
                  <a:gd name="T2" fmla="*/ 35 w 37"/>
                  <a:gd name="T3" fmla="*/ 23 h 27"/>
                  <a:gd name="T4" fmla="*/ 33 w 37"/>
                  <a:gd name="T5" fmla="*/ 15 h 27"/>
                  <a:gd name="T6" fmla="*/ 10 w 37"/>
                  <a:gd name="T7" fmla="*/ 1 h 27"/>
                  <a:gd name="T8" fmla="*/ 2 w 37"/>
                  <a:gd name="T9" fmla="*/ 4 h 27"/>
                  <a:gd name="T10" fmla="*/ 4 w 37"/>
                  <a:gd name="T11" fmla="*/ 12 h 27"/>
                  <a:gd name="T12" fmla="*/ 27 w 37"/>
                  <a:gd name="T13" fmla="*/ 25 h 27"/>
                </a:gdLst>
                <a:ahLst/>
                <a:cxnLst>
                  <a:cxn ang="0">
                    <a:pos x="T0" y="T1"/>
                  </a:cxn>
                  <a:cxn ang="0">
                    <a:pos x="T2" y="T3"/>
                  </a:cxn>
                  <a:cxn ang="0">
                    <a:pos x="T4" y="T5"/>
                  </a:cxn>
                  <a:cxn ang="0">
                    <a:pos x="T6" y="T7"/>
                  </a:cxn>
                  <a:cxn ang="0">
                    <a:pos x="T8" y="T9"/>
                  </a:cxn>
                  <a:cxn ang="0">
                    <a:pos x="T10" y="T11"/>
                  </a:cxn>
                  <a:cxn ang="0">
                    <a:pos x="T12" y="T13"/>
                  </a:cxn>
                </a:cxnLst>
                <a:rect l="0" t="0" r="r" b="b"/>
                <a:pathLst>
                  <a:path w="37" h="27">
                    <a:moveTo>
                      <a:pt x="27" y="25"/>
                    </a:moveTo>
                    <a:cubicBezTo>
                      <a:pt x="30" y="27"/>
                      <a:pt x="34" y="26"/>
                      <a:pt x="35" y="23"/>
                    </a:cubicBezTo>
                    <a:cubicBezTo>
                      <a:pt x="37" y="20"/>
                      <a:pt x="36" y="16"/>
                      <a:pt x="33" y="15"/>
                    </a:cubicBezTo>
                    <a:cubicBezTo>
                      <a:pt x="10" y="1"/>
                      <a:pt x="10" y="1"/>
                      <a:pt x="10" y="1"/>
                    </a:cubicBezTo>
                    <a:cubicBezTo>
                      <a:pt x="7" y="0"/>
                      <a:pt x="3" y="1"/>
                      <a:pt x="2" y="4"/>
                    </a:cubicBezTo>
                    <a:cubicBezTo>
                      <a:pt x="0" y="7"/>
                      <a:pt x="1" y="10"/>
                      <a:pt x="4" y="12"/>
                    </a:cubicBezTo>
                    <a:cubicBezTo>
                      <a:pt x="27" y="25"/>
                      <a:pt x="27" y="25"/>
                      <a:pt x="27"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grpSp>
      </p:grpSp>
      <p:grpSp>
        <p:nvGrpSpPr>
          <p:cNvPr id="3" name="组合 2"/>
          <p:cNvGrpSpPr/>
          <p:nvPr/>
        </p:nvGrpSpPr>
        <p:grpSpPr>
          <a:xfrm>
            <a:off x="4565026" y="1166625"/>
            <a:ext cx="1652841" cy="1975387"/>
            <a:chOff x="4565026" y="1166625"/>
            <a:chExt cx="1652841" cy="1975387"/>
          </a:xfrm>
        </p:grpSpPr>
        <p:sp>
          <p:nvSpPr>
            <p:cNvPr id="7" name="Shape 14694"/>
            <p:cNvSpPr/>
            <p:nvPr/>
          </p:nvSpPr>
          <p:spPr>
            <a:xfrm>
              <a:off x="4565026" y="1166625"/>
              <a:ext cx="1652841" cy="1975387"/>
            </a:xfrm>
            <a:custGeom>
              <a:avLst/>
              <a:gdLst/>
              <a:ahLst/>
              <a:cxnLst>
                <a:cxn ang="0">
                  <a:pos x="wd2" y="hd2"/>
                </a:cxn>
                <a:cxn ang="5400000">
                  <a:pos x="wd2" y="hd2"/>
                </a:cxn>
                <a:cxn ang="10800000">
                  <a:pos x="wd2" y="hd2"/>
                </a:cxn>
                <a:cxn ang="16200000">
                  <a:pos x="wd2" y="hd2"/>
                </a:cxn>
              </a:cxnLst>
              <a:rect l="0" t="0" r="r" b="b"/>
              <a:pathLst>
                <a:path w="21600" h="21600" extrusionOk="0">
                  <a:moveTo>
                    <a:pt x="18135" y="18210"/>
                  </a:moveTo>
                  <a:cubicBezTo>
                    <a:pt x="14785" y="18210"/>
                    <a:pt x="14785" y="18210"/>
                    <a:pt x="14785" y="18210"/>
                  </a:cubicBezTo>
                  <a:cubicBezTo>
                    <a:pt x="14785" y="18210"/>
                    <a:pt x="14843" y="18258"/>
                    <a:pt x="14843" y="18258"/>
                  </a:cubicBezTo>
                  <a:cubicBezTo>
                    <a:pt x="15305" y="18646"/>
                    <a:pt x="15536" y="19130"/>
                    <a:pt x="15536" y="19663"/>
                  </a:cubicBezTo>
                  <a:cubicBezTo>
                    <a:pt x="15536" y="20196"/>
                    <a:pt x="15305" y="20680"/>
                    <a:pt x="14843" y="21019"/>
                  </a:cubicBezTo>
                  <a:cubicBezTo>
                    <a:pt x="14381" y="21406"/>
                    <a:pt x="13861" y="21600"/>
                    <a:pt x="13168" y="21600"/>
                  </a:cubicBezTo>
                  <a:cubicBezTo>
                    <a:pt x="12533" y="21600"/>
                    <a:pt x="12013" y="21406"/>
                    <a:pt x="11551" y="21019"/>
                  </a:cubicBezTo>
                  <a:cubicBezTo>
                    <a:pt x="11089" y="20680"/>
                    <a:pt x="10858" y="20196"/>
                    <a:pt x="10858" y="19663"/>
                  </a:cubicBezTo>
                  <a:cubicBezTo>
                    <a:pt x="10858" y="19130"/>
                    <a:pt x="11089" y="18646"/>
                    <a:pt x="11551" y="18258"/>
                  </a:cubicBezTo>
                  <a:cubicBezTo>
                    <a:pt x="11551" y="18258"/>
                    <a:pt x="11551" y="18210"/>
                    <a:pt x="11551" y="18210"/>
                  </a:cubicBezTo>
                  <a:cubicBezTo>
                    <a:pt x="9125" y="18210"/>
                    <a:pt x="9125" y="18210"/>
                    <a:pt x="9125" y="18210"/>
                  </a:cubicBezTo>
                  <a:cubicBezTo>
                    <a:pt x="9125" y="18210"/>
                    <a:pt x="9125" y="18161"/>
                    <a:pt x="9125" y="18113"/>
                  </a:cubicBezTo>
                  <a:cubicBezTo>
                    <a:pt x="9125" y="16030"/>
                    <a:pt x="8201" y="14190"/>
                    <a:pt x="6411" y="12737"/>
                  </a:cubicBezTo>
                  <a:cubicBezTo>
                    <a:pt x="4678" y="11236"/>
                    <a:pt x="2483" y="10461"/>
                    <a:pt x="0" y="10461"/>
                  </a:cubicBezTo>
                  <a:cubicBezTo>
                    <a:pt x="0" y="8282"/>
                    <a:pt x="0" y="8282"/>
                    <a:pt x="0" y="8282"/>
                  </a:cubicBezTo>
                  <a:cubicBezTo>
                    <a:pt x="58" y="8378"/>
                    <a:pt x="116" y="8427"/>
                    <a:pt x="173" y="8475"/>
                  </a:cubicBezTo>
                  <a:cubicBezTo>
                    <a:pt x="635" y="8863"/>
                    <a:pt x="1213" y="9057"/>
                    <a:pt x="1848" y="9057"/>
                  </a:cubicBezTo>
                  <a:cubicBezTo>
                    <a:pt x="2483" y="9057"/>
                    <a:pt x="3061" y="8863"/>
                    <a:pt x="3523" y="8475"/>
                  </a:cubicBezTo>
                  <a:cubicBezTo>
                    <a:pt x="3985" y="8088"/>
                    <a:pt x="4216" y="7652"/>
                    <a:pt x="4216" y="7071"/>
                  </a:cubicBezTo>
                  <a:cubicBezTo>
                    <a:pt x="4216" y="6538"/>
                    <a:pt x="3985" y="6102"/>
                    <a:pt x="3523" y="5715"/>
                  </a:cubicBezTo>
                  <a:cubicBezTo>
                    <a:pt x="3061" y="5327"/>
                    <a:pt x="2483" y="5134"/>
                    <a:pt x="1848" y="5134"/>
                  </a:cubicBezTo>
                  <a:cubicBezTo>
                    <a:pt x="1213" y="5134"/>
                    <a:pt x="635" y="5327"/>
                    <a:pt x="173" y="5715"/>
                  </a:cubicBezTo>
                  <a:cubicBezTo>
                    <a:pt x="116" y="5763"/>
                    <a:pt x="58" y="5812"/>
                    <a:pt x="0" y="5909"/>
                  </a:cubicBezTo>
                  <a:cubicBezTo>
                    <a:pt x="0" y="2954"/>
                    <a:pt x="0" y="2954"/>
                    <a:pt x="0" y="2954"/>
                  </a:cubicBezTo>
                  <a:cubicBezTo>
                    <a:pt x="58" y="2954"/>
                    <a:pt x="58" y="2954"/>
                    <a:pt x="116" y="2954"/>
                  </a:cubicBezTo>
                  <a:cubicBezTo>
                    <a:pt x="693" y="2954"/>
                    <a:pt x="1271" y="2954"/>
                    <a:pt x="1848" y="3003"/>
                  </a:cubicBezTo>
                  <a:cubicBezTo>
                    <a:pt x="3870" y="0"/>
                    <a:pt x="3870" y="0"/>
                    <a:pt x="3870" y="0"/>
                  </a:cubicBezTo>
                  <a:cubicBezTo>
                    <a:pt x="5025" y="194"/>
                    <a:pt x="6180" y="387"/>
                    <a:pt x="7277" y="726"/>
                  </a:cubicBezTo>
                  <a:cubicBezTo>
                    <a:pt x="7277" y="4165"/>
                    <a:pt x="7277" y="4165"/>
                    <a:pt x="7277" y="4165"/>
                  </a:cubicBezTo>
                  <a:cubicBezTo>
                    <a:pt x="8490" y="4601"/>
                    <a:pt x="9645" y="5134"/>
                    <a:pt x="10742" y="5812"/>
                  </a:cubicBezTo>
                  <a:cubicBezTo>
                    <a:pt x="14207" y="4068"/>
                    <a:pt x="14207" y="4068"/>
                    <a:pt x="14207" y="4068"/>
                  </a:cubicBezTo>
                  <a:cubicBezTo>
                    <a:pt x="14670" y="4407"/>
                    <a:pt x="15132" y="4746"/>
                    <a:pt x="15594" y="5134"/>
                  </a:cubicBezTo>
                  <a:cubicBezTo>
                    <a:pt x="15940" y="5473"/>
                    <a:pt x="16287" y="5763"/>
                    <a:pt x="16633" y="6102"/>
                  </a:cubicBezTo>
                  <a:cubicBezTo>
                    <a:pt x="14554" y="9008"/>
                    <a:pt x="14554" y="9008"/>
                    <a:pt x="14554" y="9008"/>
                  </a:cubicBezTo>
                  <a:cubicBezTo>
                    <a:pt x="15363" y="9880"/>
                    <a:pt x="16056" y="10848"/>
                    <a:pt x="16633" y="11817"/>
                  </a:cubicBezTo>
                  <a:cubicBezTo>
                    <a:pt x="20734" y="11817"/>
                    <a:pt x="20734" y="11817"/>
                    <a:pt x="20734" y="11817"/>
                  </a:cubicBezTo>
                  <a:cubicBezTo>
                    <a:pt x="21080" y="12737"/>
                    <a:pt x="21369" y="13657"/>
                    <a:pt x="21600" y="14578"/>
                  </a:cubicBezTo>
                  <a:cubicBezTo>
                    <a:pt x="18077" y="16515"/>
                    <a:pt x="18077" y="16515"/>
                    <a:pt x="18077" y="16515"/>
                  </a:cubicBezTo>
                  <a:cubicBezTo>
                    <a:pt x="18135" y="17048"/>
                    <a:pt x="18135" y="17580"/>
                    <a:pt x="18135" y="18113"/>
                  </a:cubicBezTo>
                  <a:cubicBezTo>
                    <a:pt x="18135" y="18161"/>
                    <a:pt x="18135" y="18161"/>
                    <a:pt x="18135" y="18210"/>
                  </a:cubicBezTo>
                  <a:close/>
                </a:path>
              </a:pathLst>
            </a:custGeom>
            <a:solidFill>
              <a:schemeClr val="accent2"/>
            </a:solidFill>
            <a:ln w="19050">
              <a:solidFill>
                <a:srgbClr val="F2F2F2"/>
              </a:solidFill>
              <a:round/>
            </a:ln>
          </p:spPr>
          <p:txBody>
            <a:bodyPr lIns="0" tIns="0" rIns="0" bIns="0"/>
            <a:lstStyle/>
            <a:p>
              <a:pPr lvl="0"/>
              <a:endParaRPr>
                <a:cs typeface="+mn-ea"/>
                <a:sym typeface="+mn-lt"/>
              </a:endParaRPr>
            </a:p>
          </p:txBody>
        </p:sp>
        <p:grpSp>
          <p:nvGrpSpPr>
            <p:cNvPr id="45" name="组合 44"/>
            <p:cNvGrpSpPr/>
            <p:nvPr/>
          </p:nvGrpSpPr>
          <p:grpSpPr>
            <a:xfrm>
              <a:off x="5093789" y="1897866"/>
              <a:ext cx="595313" cy="560785"/>
              <a:chOff x="6964363" y="4452938"/>
              <a:chExt cx="793750" cy="747713"/>
            </a:xfrm>
            <a:solidFill>
              <a:schemeClr val="bg1"/>
            </a:solidFill>
          </p:grpSpPr>
          <p:sp>
            <p:nvSpPr>
              <p:cNvPr id="46" name="Freeform 222"/>
              <p:cNvSpPr>
                <a:spLocks noEditPoints="1"/>
              </p:cNvSpPr>
              <p:nvPr/>
            </p:nvSpPr>
            <p:spPr bwMode="auto">
              <a:xfrm>
                <a:off x="6964363" y="4452938"/>
                <a:ext cx="793750" cy="387350"/>
              </a:xfrm>
              <a:custGeom>
                <a:avLst/>
                <a:gdLst>
                  <a:gd name="T0" fmla="*/ 158 w 211"/>
                  <a:gd name="T1" fmla="*/ 47 h 103"/>
                  <a:gd name="T2" fmla="*/ 127 w 211"/>
                  <a:gd name="T3" fmla="*/ 18 h 103"/>
                  <a:gd name="T4" fmla="*/ 76 w 211"/>
                  <a:gd name="T5" fmla="*/ 30 h 103"/>
                  <a:gd name="T6" fmla="*/ 76 w 211"/>
                  <a:gd name="T7" fmla="*/ 30 h 103"/>
                  <a:gd name="T8" fmla="*/ 68 w 211"/>
                  <a:gd name="T9" fmla="*/ 30 h 103"/>
                  <a:gd name="T10" fmla="*/ 15 w 211"/>
                  <a:gd name="T11" fmla="*/ 52 h 103"/>
                  <a:gd name="T12" fmla="*/ 31 w 211"/>
                  <a:gd name="T13" fmla="*/ 87 h 103"/>
                  <a:gd name="T14" fmla="*/ 179 w 211"/>
                  <a:gd name="T15" fmla="*/ 91 h 103"/>
                  <a:gd name="T16" fmla="*/ 196 w 211"/>
                  <a:gd name="T17" fmla="*/ 72 h 103"/>
                  <a:gd name="T18" fmla="*/ 166 w 211"/>
                  <a:gd name="T19" fmla="*/ 52 h 103"/>
                  <a:gd name="T20" fmla="*/ 166 w 211"/>
                  <a:gd name="T21" fmla="*/ 52 h 103"/>
                  <a:gd name="T22" fmla="*/ 158 w 211"/>
                  <a:gd name="T23" fmla="*/ 48 h 103"/>
                  <a:gd name="T24" fmla="*/ 158 w 211"/>
                  <a:gd name="T25" fmla="*/ 47 h 103"/>
                  <a:gd name="T26" fmla="*/ 168 w 211"/>
                  <a:gd name="T27" fmla="*/ 39 h 103"/>
                  <a:gd name="T28" fmla="*/ 208 w 211"/>
                  <a:gd name="T29" fmla="*/ 73 h 103"/>
                  <a:gd name="T30" fmla="*/ 183 w 211"/>
                  <a:gd name="T31" fmla="*/ 103 h 103"/>
                  <a:gd name="T32" fmla="*/ 180 w 211"/>
                  <a:gd name="T33" fmla="*/ 103 h 103"/>
                  <a:gd name="T34" fmla="*/ 180 w 211"/>
                  <a:gd name="T35" fmla="*/ 103 h 103"/>
                  <a:gd name="T36" fmla="*/ 30 w 211"/>
                  <a:gd name="T37" fmla="*/ 99 h 103"/>
                  <a:gd name="T38" fmla="*/ 26 w 211"/>
                  <a:gd name="T39" fmla="*/ 98 h 103"/>
                  <a:gd name="T40" fmla="*/ 26 w 211"/>
                  <a:gd name="T41" fmla="*/ 98 h 103"/>
                  <a:gd name="T42" fmla="*/ 3 w 211"/>
                  <a:gd name="T43" fmla="*/ 50 h 103"/>
                  <a:gd name="T44" fmla="*/ 71 w 211"/>
                  <a:gd name="T45" fmla="*/ 18 h 103"/>
                  <a:gd name="T46" fmla="*/ 130 w 211"/>
                  <a:gd name="T47" fmla="*/ 7 h 103"/>
                  <a:gd name="T48" fmla="*/ 168 w 211"/>
                  <a:gd name="T49" fmla="*/ 39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1" h="103">
                    <a:moveTo>
                      <a:pt x="158" y="47"/>
                    </a:moveTo>
                    <a:cubicBezTo>
                      <a:pt x="155" y="32"/>
                      <a:pt x="141" y="22"/>
                      <a:pt x="127" y="18"/>
                    </a:cubicBezTo>
                    <a:cubicBezTo>
                      <a:pt x="109" y="13"/>
                      <a:pt x="89" y="16"/>
                      <a:pt x="76" y="30"/>
                    </a:cubicBezTo>
                    <a:cubicBezTo>
                      <a:pt x="76" y="30"/>
                      <a:pt x="76" y="30"/>
                      <a:pt x="76" y="30"/>
                    </a:cubicBezTo>
                    <a:cubicBezTo>
                      <a:pt x="74" y="32"/>
                      <a:pt x="70" y="32"/>
                      <a:pt x="68" y="30"/>
                    </a:cubicBezTo>
                    <a:cubicBezTo>
                      <a:pt x="47" y="14"/>
                      <a:pt x="19" y="29"/>
                      <a:pt x="15" y="52"/>
                    </a:cubicBezTo>
                    <a:cubicBezTo>
                      <a:pt x="12" y="64"/>
                      <a:pt x="17" y="77"/>
                      <a:pt x="31" y="87"/>
                    </a:cubicBezTo>
                    <a:cubicBezTo>
                      <a:pt x="179" y="91"/>
                      <a:pt x="179" y="91"/>
                      <a:pt x="179" y="91"/>
                    </a:cubicBezTo>
                    <a:cubicBezTo>
                      <a:pt x="190" y="87"/>
                      <a:pt x="196" y="79"/>
                      <a:pt x="196" y="72"/>
                    </a:cubicBezTo>
                    <a:cubicBezTo>
                      <a:pt x="198" y="55"/>
                      <a:pt x="181" y="47"/>
                      <a:pt x="166" y="52"/>
                    </a:cubicBezTo>
                    <a:cubicBezTo>
                      <a:pt x="166" y="52"/>
                      <a:pt x="166" y="52"/>
                      <a:pt x="166" y="52"/>
                    </a:cubicBezTo>
                    <a:cubicBezTo>
                      <a:pt x="163" y="53"/>
                      <a:pt x="160" y="51"/>
                      <a:pt x="158" y="48"/>
                    </a:cubicBezTo>
                    <a:cubicBezTo>
                      <a:pt x="158" y="48"/>
                      <a:pt x="158" y="47"/>
                      <a:pt x="158" y="47"/>
                    </a:cubicBezTo>
                    <a:close/>
                    <a:moveTo>
                      <a:pt x="168" y="39"/>
                    </a:moveTo>
                    <a:cubicBezTo>
                      <a:pt x="190" y="34"/>
                      <a:pt x="211" y="51"/>
                      <a:pt x="208" y="73"/>
                    </a:cubicBezTo>
                    <a:cubicBezTo>
                      <a:pt x="207" y="85"/>
                      <a:pt x="199" y="96"/>
                      <a:pt x="183" y="103"/>
                    </a:cubicBezTo>
                    <a:cubicBezTo>
                      <a:pt x="182" y="103"/>
                      <a:pt x="181" y="103"/>
                      <a:pt x="180" y="103"/>
                    </a:cubicBezTo>
                    <a:cubicBezTo>
                      <a:pt x="180" y="103"/>
                      <a:pt x="180" y="103"/>
                      <a:pt x="180" y="103"/>
                    </a:cubicBezTo>
                    <a:cubicBezTo>
                      <a:pt x="30" y="99"/>
                      <a:pt x="30" y="99"/>
                      <a:pt x="30" y="99"/>
                    </a:cubicBezTo>
                    <a:cubicBezTo>
                      <a:pt x="29" y="100"/>
                      <a:pt x="27" y="99"/>
                      <a:pt x="26" y="98"/>
                    </a:cubicBezTo>
                    <a:cubicBezTo>
                      <a:pt x="26" y="98"/>
                      <a:pt x="26" y="98"/>
                      <a:pt x="26" y="98"/>
                    </a:cubicBezTo>
                    <a:cubicBezTo>
                      <a:pt x="5" y="84"/>
                      <a:pt x="0" y="66"/>
                      <a:pt x="3" y="50"/>
                    </a:cubicBezTo>
                    <a:cubicBezTo>
                      <a:pt x="9" y="20"/>
                      <a:pt x="44" y="0"/>
                      <a:pt x="71" y="18"/>
                    </a:cubicBezTo>
                    <a:cubicBezTo>
                      <a:pt x="88" y="4"/>
                      <a:pt x="110" y="1"/>
                      <a:pt x="130" y="7"/>
                    </a:cubicBezTo>
                    <a:cubicBezTo>
                      <a:pt x="146" y="11"/>
                      <a:pt x="162" y="22"/>
                      <a:pt x="168"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7" name="Freeform 223"/>
              <p:cNvSpPr/>
              <p:nvPr/>
            </p:nvSpPr>
            <p:spPr bwMode="auto">
              <a:xfrm>
                <a:off x="7046913" y="4873626"/>
                <a:ext cx="120650" cy="177800"/>
              </a:xfrm>
              <a:custGeom>
                <a:avLst/>
                <a:gdLst>
                  <a:gd name="T0" fmla="*/ 2 w 32"/>
                  <a:gd name="T1" fmla="*/ 26 h 47"/>
                  <a:gd name="T2" fmla="*/ 21 w 32"/>
                  <a:gd name="T3" fmla="*/ 2 h 47"/>
                  <a:gd name="T4" fmla="*/ 25 w 32"/>
                  <a:gd name="T5" fmla="*/ 0 h 47"/>
                  <a:gd name="T6" fmla="*/ 32 w 32"/>
                  <a:gd name="T7" fmla="*/ 6 h 47"/>
                  <a:gd name="T8" fmla="*/ 32 w 32"/>
                  <a:gd name="T9" fmla="*/ 6 h 47"/>
                  <a:gd name="T10" fmla="*/ 29 w 32"/>
                  <a:gd name="T11" fmla="*/ 31 h 47"/>
                  <a:gd name="T12" fmla="*/ 10 w 32"/>
                  <a:gd name="T13" fmla="*/ 44 h 47"/>
                  <a:gd name="T14" fmla="*/ 2 w 32"/>
                  <a:gd name="T15" fmla="*/ 26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47">
                    <a:moveTo>
                      <a:pt x="2" y="26"/>
                    </a:moveTo>
                    <a:cubicBezTo>
                      <a:pt x="4" y="20"/>
                      <a:pt x="10" y="12"/>
                      <a:pt x="21" y="2"/>
                    </a:cubicBezTo>
                    <a:cubicBezTo>
                      <a:pt x="22" y="1"/>
                      <a:pt x="24" y="0"/>
                      <a:pt x="25" y="0"/>
                    </a:cubicBezTo>
                    <a:cubicBezTo>
                      <a:pt x="29" y="0"/>
                      <a:pt x="31" y="2"/>
                      <a:pt x="32" y="6"/>
                    </a:cubicBezTo>
                    <a:cubicBezTo>
                      <a:pt x="32" y="6"/>
                      <a:pt x="32" y="6"/>
                      <a:pt x="32" y="6"/>
                    </a:cubicBezTo>
                    <a:cubicBezTo>
                      <a:pt x="32" y="17"/>
                      <a:pt x="31" y="25"/>
                      <a:pt x="29" y="31"/>
                    </a:cubicBezTo>
                    <a:cubicBezTo>
                      <a:pt x="26" y="39"/>
                      <a:pt x="20" y="47"/>
                      <a:pt x="10" y="44"/>
                    </a:cubicBezTo>
                    <a:cubicBezTo>
                      <a:pt x="2" y="41"/>
                      <a:pt x="0" y="33"/>
                      <a:pt x="2"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8" name="Freeform 224"/>
              <p:cNvSpPr/>
              <p:nvPr/>
            </p:nvSpPr>
            <p:spPr bwMode="auto">
              <a:xfrm>
                <a:off x="7197726" y="5024438"/>
                <a:ext cx="120650" cy="176213"/>
              </a:xfrm>
              <a:custGeom>
                <a:avLst/>
                <a:gdLst>
                  <a:gd name="T0" fmla="*/ 2 w 32"/>
                  <a:gd name="T1" fmla="*/ 26 h 47"/>
                  <a:gd name="T2" fmla="*/ 21 w 32"/>
                  <a:gd name="T3" fmla="*/ 2 h 47"/>
                  <a:gd name="T4" fmla="*/ 25 w 32"/>
                  <a:gd name="T5" fmla="*/ 0 h 47"/>
                  <a:gd name="T6" fmla="*/ 32 w 32"/>
                  <a:gd name="T7" fmla="*/ 6 h 47"/>
                  <a:gd name="T8" fmla="*/ 32 w 32"/>
                  <a:gd name="T9" fmla="*/ 6 h 47"/>
                  <a:gd name="T10" fmla="*/ 29 w 32"/>
                  <a:gd name="T11" fmla="*/ 31 h 47"/>
                  <a:gd name="T12" fmla="*/ 10 w 32"/>
                  <a:gd name="T13" fmla="*/ 44 h 47"/>
                  <a:gd name="T14" fmla="*/ 2 w 32"/>
                  <a:gd name="T15" fmla="*/ 26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47">
                    <a:moveTo>
                      <a:pt x="2" y="26"/>
                    </a:moveTo>
                    <a:cubicBezTo>
                      <a:pt x="4" y="20"/>
                      <a:pt x="10" y="12"/>
                      <a:pt x="21" y="2"/>
                    </a:cubicBezTo>
                    <a:cubicBezTo>
                      <a:pt x="22" y="1"/>
                      <a:pt x="24" y="0"/>
                      <a:pt x="25" y="0"/>
                    </a:cubicBezTo>
                    <a:cubicBezTo>
                      <a:pt x="29" y="0"/>
                      <a:pt x="32" y="3"/>
                      <a:pt x="32" y="6"/>
                    </a:cubicBezTo>
                    <a:cubicBezTo>
                      <a:pt x="32" y="6"/>
                      <a:pt x="32" y="6"/>
                      <a:pt x="32" y="6"/>
                    </a:cubicBezTo>
                    <a:cubicBezTo>
                      <a:pt x="32" y="17"/>
                      <a:pt x="31" y="25"/>
                      <a:pt x="29" y="31"/>
                    </a:cubicBezTo>
                    <a:cubicBezTo>
                      <a:pt x="26" y="39"/>
                      <a:pt x="20" y="47"/>
                      <a:pt x="10" y="44"/>
                    </a:cubicBezTo>
                    <a:cubicBezTo>
                      <a:pt x="2" y="41"/>
                      <a:pt x="0" y="33"/>
                      <a:pt x="2"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9" name="Freeform 225"/>
              <p:cNvSpPr/>
              <p:nvPr/>
            </p:nvSpPr>
            <p:spPr bwMode="auto">
              <a:xfrm>
                <a:off x="7434263" y="4941888"/>
                <a:ext cx="120650" cy="176213"/>
              </a:xfrm>
              <a:custGeom>
                <a:avLst/>
                <a:gdLst>
                  <a:gd name="T0" fmla="*/ 2 w 32"/>
                  <a:gd name="T1" fmla="*/ 26 h 47"/>
                  <a:gd name="T2" fmla="*/ 21 w 32"/>
                  <a:gd name="T3" fmla="*/ 1 h 47"/>
                  <a:gd name="T4" fmla="*/ 25 w 32"/>
                  <a:gd name="T5" fmla="*/ 0 h 47"/>
                  <a:gd name="T6" fmla="*/ 31 w 32"/>
                  <a:gd name="T7" fmla="*/ 6 h 47"/>
                  <a:gd name="T8" fmla="*/ 31 w 32"/>
                  <a:gd name="T9" fmla="*/ 6 h 47"/>
                  <a:gd name="T10" fmla="*/ 29 w 32"/>
                  <a:gd name="T11" fmla="*/ 30 h 47"/>
                  <a:gd name="T12" fmla="*/ 10 w 32"/>
                  <a:gd name="T13" fmla="*/ 43 h 47"/>
                  <a:gd name="T14" fmla="*/ 2 w 32"/>
                  <a:gd name="T15" fmla="*/ 26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47">
                    <a:moveTo>
                      <a:pt x="2" y="26"/>
                    </a:moveTo>
                    <a:cubicBezTo>
                      <a:pt x="4" y="19"/>
                      <a:pt x="9" y="11"/>
                      <a:pt x="21" y="1"/>
                    </a:cubicBezTo>
                    <a:cubicBezTo>
                      <a:pt x="22" y="0"/>
                      <a:pt x="23" y="0"/>
                      <a:pt x="25" y="0"/>
                    </a:cubicBezTo>
                    <a:cubicBezTo>
                      <a:pt x="28" y="0"/>
                      <a:pt x="31" y="2"/>
                      <a:pt x="31" y="6"/>
                    </a:cubicBezTo>
                    <a:cubicBezTo>
                      <a:pt x="31" y="6"/>
                      <a:pt x="31" y="6"/>
                      <a:pt x="31" y="6"/>
                    </a:cubicBezTo>
                    <a:cubicBezTo>
                      <a:pt x="32" y="17"/>
                      <a:pt x="30" y="25"/>
                      <a:pt x="29" y="30"/>
                    </a:cubicBezTo>
                    <a:cubicBezTo>
                      <a:pt x="26" y="39"/>
                      <a:pt x="19" y="47"/>
                      <a:pt x="10" y="43"/>
                    </a:cubicBezTo>
                    <a:cubicBezTo>
                      <a:pt x="2" y="41"/>
                      <a:pt x="0" y="33"/>
                      <a:pt x="2"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grpSp>
      </p:grpSp>
      <p:grpSp>
        <p:nvGrpSpPr>
          <p:cNvPr id="5" name="组合 4"/>
          <p:cNvGrpSpPr/>
          <p:nvPr/>
        </p:nvGrpSpPr>
        <p:grpSpPr>
          <a:xfrm>
            <a:off x="2920905" y="2495173"/>
            <a:ext cx="1644124" cy="1975388"/>
            <a:chOff x="2920905" y="2495173"/>
            <a:chExt cx="1644124" cy="1975388"/>
          </a:xfrm>
        </p:grpSpPr>
        <p:sp>
          <p:nvSpPr>
            <p:cNvPr id="9" name="Shape 14696"/>
            <p:cNvSpPr/>
            <p:nvPr/>
          </p:nvSpPr>
          <p:spPr>
            <a:xfrm>
              <a:off x="2920905" y="2495173"/>
              <a:ext cx="1644124" cy="1975388"/>
            </a:xfrm>
            <a:custGeom>
              <a:avLst/>
              <a:gdLst/>
              <a:ahLst/>
              <a:cxnLst>
                <a:cxn ang="0">
                  <a:pos x="wd2" y="hd2"/>
                </a:cxn>
                <a:cxn ang="5400000">
                  <a:pos x="wd2" y="hd2"/>
                </a:cxn>
                <a:cxn ang="10800000">
                  <a:pos x="wd2" y="hd2"/>
                </a:cxn>
                <a:cxn ang="16200000">
                  <a:pos x="wd2" y="hd2"/>
                </a:cxn>
              </a:cxnLst>
              <a:rect l="0" t="0" r="r" b="b"/>
              <a:pathLst>
                <a:path w="21600" h="21600" extrusionOk="0">
                  <a:moveTo>
                    <a:pt x="21600" y="11236"/>
                  </a:moveTo>
                  <a:cubicBezTo>
                    <a:pt x="21600" y="13512"/>
                    <a:pt x="21600" y="13512"/>
                    <a:pt x="21600" y="13512"/>
                  </a:cubicBezTo>
                  <a:cubicBezTo>
                    <a:pt x="21542" y="13415"/>
                    <a:pt x="21426" y="13318"/>
                    <a:pt x="21310" y="13222"/>
                  </a:cubicBezTo>
                  <a:cubicBezTo>
                    <a:pt x="20845" y="12834"/>
                    <a:pt x="20265" y="12640"/>
                    <a:pt x="19626" y="12640"/>
                  </a:cubicBezTo>
                  <a:cubicBezTo>
                    <a:pt x="18987" y="12640"/>
                    <a:pt x="18406" y="12834"/>
                    <a:pt x="17942" y="13222"/>
                  </a:cubicBezTo>
                  <a:cubicBezTo>
                    <a:pt x="17535" y="13609"/>
                    <a:pt x="17303" y="14093"/>
                    <a:pt x="17303" y="14626"/>
                  </a:cubicBezTo>
                  <a:cubicBezTo>
                    <a:pt x="17303" y="15159"/>
                    <a:pt x="17535" y="15643"/>
                    <a:pt x="17942" y="15982"/>
                  </a:cubicBezTo>
                  <a:cubicBezTo>
                    <a:pt x="18406" y="16370"/>
                    <a:pt x="18987" y="16563"/>
                    <a:pt x="19626" y="16563"/>
                  </a:cubicBezTo>
                  <a:cubicBezTo>
                    <a:pt x="20265" y="16563"/>
                    <a:pt x="20845" y="16370"/>
                    <a:pt x="21310" y="15982"/>
                  </a:cubicBezTo>
                  <a:cubicBezTo>
                    <a:pt x="21426" y="15885"/>
                    <a:pt x="21542" y="15788"/>
                    <a:pt x="21600" y="15691"/>
                  </a:cubicBezTo>
                  <a:cubicBezTo>
                    <a:pt x="21600" y="18743"/>
                    <a:pt x="21600" y="18743"/>
                    <a:pt x="21600" y="18743"/>
                  </a:cubicBezTo>
                  <a:cubicBezTo>
                    <a:pt x="20961" y="18743"/>
                    <a:pt x="20381" y="18694"/>
                    <a:pt x="19742" y="18646"/>
                  </a:cubicBezTo>
                  <a:cubicBezTo>
                    <a:pt x="17535" y="21600"/>
                    <a:pt x="17535" y="21600"/>
                    <a:pt x="17535" y="21600"/>
                  </a:cubicBezTo>
                  <a:cubicBezTo>
                    <a:pt x="16316" y="21455"/>
                    <a:pt x="15155" y="21164"/>
                    <a:pt x="14052" y="20825"/>
                  </a:cubicBezTo>
                  <a:cubicBezTo>
                    <a:pt x="14342" y="17483"/>
                    <a:pt x="14342" y="17483"/>
                    <a:pt x="14342" y="17483"/>
                  </a:cubicBezTo>
                  <a:cubicBezTo>
                    <a:pt x="13065" y="16999"/>
                    <a:pt x="11845" y="16370"/>
                    <a:pt x="10684" y="15643"/>
                  </a:cubicBezTo>
                  <a:cubicBezTo>
                    <a:pt x="7490" y="17580"/>
                    <a:pt x="7490" y="17580"/>
                    <a:pt x="7490" y="17580"/>
                  </a:cubicBezTo>
                  <a:cubicBezTo>
                    <a:pt x="7026" y="17241"/>
                    <a:pt x="6561" y="16902"/>
                    <a:pt x="6155" y="16563"/>
                  </a:cubicBezTo>
                  <a:cubicBezTo>
                    <a:pt x="5632" y="16127"/>
                    <a:pt x="5168" y="15740"/>
                    <a:pt x="4761" y="15304"/>
                  </a:cubicBezTo>
                  <a:cubicBezTo>
                    <a:pt x="6852" y="12301"/>
                    <a:pt x="6852" y="12301"/>
                    <a:pt x="6852" y="12301"/>
                  </a:cubicBezTo>
                  <a:cubicBezTo>
                    <a:pt x="6097" y="11478"/>
                    <a:pt x="5516" y="10606"/>
                    <a:pt x="4994" y="9638"/>
                  </a:cubicBezTo>
                  <a:cubicBezTo>
                    <a:pt x="871" y="9638"/>
                    <a:pt x="871" y="9638"/>
                    <a:pt x="871" y="9638"/>
                  </a:cubicBezTo>
                  <a:cubicBezTo>
                    <a:pt x="465" y="8717"/>
                    <a:pt x="232" y="7797"/>
                    <a:pt x="0" y="6829"/>
                  </a:cubicBezTo>
                  <a:cubicBezTo>
                    <a:pt x="3600" y="5037"/>
                    <a:pt x="3600" y="5037"/>
                    <a:pt x="3600" y="5037"/>
                  </a:cubicBezTo>
                  <a:cubicBezTo>
                    <a:pt x="3600" y="4746"/>
                    <a:pt x="3542" y="4407"/>
                    <a:pt x="3542" y="4068"/>
                  </a:cubicBezTo>
                  <a:cubicBezTo>
                    <a:pt x="3542" y="3971"/>
                    <a:pt x="3542" y="3826"/>
                    <a:pt x="3542" y="3681"/>
                  </a:cubicBezTo>
                  <a:cubicBezTo>
                    <a:pt x="6852" y="3681"/>
                    <a:pt x="6852" y="3681"/>
                    <a:pt x="6852" y="3681"/>
                  </a:cubicBezTo>
                  <a:cubicBezTo>
                    <a:pt x="6677" y="3584"/>
                    <a:pt x="6503" y="3487"/>
                    <a:pt x="6329" y="3342"/>
                  </a:cubicBezTo>
                  <a:cubicBezTo>
                    <a:pt x="5865" y="2954"/>
                    <a:pt x="5632" y="2518"/>
                    <a:pt x="5632" y="1986"/>
                  </a:cubicBezTo>
                  <a:cubicBezTo>
                    <a:pt x="5632" y="1404"/>
                    <a:pt x="5865" y="969"/>
                    <a:pt x="6329" y="581"/>
                  </a:cubicBezTo>
                  <a:cubicBezTo>
                    <a:pt x="6794" y="194"/>
                    <a:pt x="7374" y="0"/>
                    <a:pt x="8013" y="0"/>
                  </a:cubicBezTo>
                  <a:cubicBezTo>
                    <a:pt x="8652" y="0"/>
                    <a:pt x="9232" y="194"/>
                    <a:pt x="9697" y="581"/>
                  </a:cubicBezTo>
                  <a:cubicBezTo>
                    <a:pt x="10161" y="969"/>
                    <a:pt x="10394" y="1404"/>
                    <a:pt x="10394" y="1986"/>
                  </a:cubicBezTo>
                  <a:cubicBezTo>
                    <a:pt x="10394" y="2518"/>
                    <a:pt x="10161" y="2954"/>
                    <a:pt x="9697" y="3342"/>
                  </a:cubicBezTo>
                  <a:cubicBezTo>
                    <a:pt x="9523" y="3487"/>
                    <a:pt x="9348" y="3584"/>
                    <a:pt x="9174" y="3681"/>
                  </a:cubicBezTo>
                  <a:cubicBezTo>
                    <a:pt x="12426" y="3681"/>
                    <a:pt x="12426" y="3681"/>
                    <a:pt x="12426" y="3681"/>
                  </a:cubicBezTo>
                  <a:cubicBezTo>
                    <a:pt x="12426" y="5763"/>
                    <a:pt x="13297" y="7555"/>
                    <a:pt x="15097" y="9008"/>
                  </a:cubicBezTo>
                  <a:cubicBezTo>
                    <a:pt x="16897" y="10509"/>
                    <a:pt x="19045" y="11236"/>
                    <a:pt x="21600" y="11236"/>
                  </a:cubicBezTo>
                  <a:cubicBezTo>
                    <a:pt x="21600" y="11236"/>
                    <a:pt x="21600" y="11236"/>
                    <a:pt x="21600" y="11236"/>
                  </a:cubicBezTo>
                  <a:close/>
                </a:path>
              </a:pathLst>
            </a:custGeom>
            <a:solidFill>
              <a:schemeClr val="accent4"/>
            </a:solidFill>
            <a:ln w="19050">
              <a:solidFill>
                <a:srgbClr val="F2F2F2"/>
              </a:solidFill>
              <a:round/>
            </a:ln>
          </p:spPr>
          <p:txBody>
            <a:bodyPr lIns="0" tIns="0" rIns="0" bIns="0"/>
            <a:lstStyle/>
            <a:p>
              <a:pPr lvl="0"/>
              <a:endParaRPr>
                <a:cs typeface="+mn-ea"/>
                <a:sym typeface="+mn-lt"/>
              </a:endParaRPr>
            </a:p>
          </p:txBody>
        </p:sp>
        <p:grpSp>
          <p:nvGrpSpPr>
            <p:cNvPr id="50" name="组合 49"/>
            <p:cNvGrpSpPr/>
            <p:nvPr/>
          </p:nvGrpSpPr>
          <p:grpSpPr>
            <a:xfrm>
              <a:off x="3476329" y="3230757"/>
              <a:ext cx="597694" cy="548878"/>
              <a:chOff x="4522788" y="4457701"/>
              <a:chExt cx="796925" cy="731838"/>
            </a:xfrm>
            <a:solidFill>
              <a:schemeClr val="bg1"/>
            </a:solidFill>
          </p:grpSpPr>
          <p:sp>
            <p:nvSpPr>
              <p:cNvPr id="51" name="Freeform 226"/>
              <p:cNvSpPr>
                <a:spLocks noEditPoints="1"/>
              </p:cNvSpPr>
              <p:nvPr/>
            </p:nvSpPr>
            <p:spPr bwMode="auto">
              <a:xfrm>
                <a:off x="4522788" y="4457701"/>
                <a:ext cx="796925" cy="390525"/>
              </a:xfrm>
              <a:custGeom>
                <a:avLst/>
                <a:gdLst>
                  <a:gd name="T0" fmla="*/ 159 w 212"/>
                  <a:gd name="T1" fmla="*/ 47 h 104"/>
                  <a:gd name="T2" fmla="*/ 128 w 212"/>
                  <a:gd name="T3" fmla="*/ 19 h 104"/>
                  <a:gd name="T4" fmla="*/ 77 w 212"/>
                  <a:gd name="T5" fmla="*/ 30 h 104"/>
                  <a:gd name="T6" fmla="*/ 77 w 212"/>
                  <a:gd name="T7" fmla="*/ 30 h 104"/>
                  <a:gd name="T8" fmla="*/ 68 w 212"/>
                  <a:gd name="T9" fmla="*/ 30 h 104"/>
                  <a:gd name="T10" fmla="*/ 15 w 212"/>
                  <a:gd name="T11" fmla="*/ 53 h 104"/>
                  <a:gd name="T12" fmla="*/ 32 w 212"/>
                  <a:gd name="T13" fmla="*/ 88 h 104"/>
                  <a:gd name="T14" fmla="*/ 180 w 212"/>
                  <a:gd name="T15" fmla="*/ 92 h 104"/>
                  <a:gd name="T16" fmla="*/ 197 w 212"/>
                  <a:gd name="T17" fmla="*/ 73 h 104"/>
                  <a:gd name="T18" fmla="*/ 167 w 212"/>
                  <a:gd name="T19" fmla="*/ 52 h 104"/>
                  <a:gd name="T20" fmla="*/ 167 w 212"/>
                  <a:gd name="T21" fmla="*/ 52 h 104"/>
                  <a:gd name="T22" fmla="*/ 159 w 212"/>
                  <a:gd name="T23" fmla="*/ 48 h 104"/>
                  <a:gd name="T24" fmla="*/ 159 w 212"/>
                  <a:gd name="T25" fmla="*/ 47 h 104"/>
                  <a:gd name="T26" fmla="*/ 169 w 212"/>
                  <a:gd name="T27" fmla="*/ 39 h 104"/>
                  <a:gd name="T28" fmla="*/ 209 w 212"/>
                  <a:gd name="T29" fmla="*/ 74 h 104"/>
                  <a:gd name="T30" fmla="*/ 184 w 212"/>
                  <a:gd name="T31" fmla="*/ 103 h 104"/>
                  <a:gd name="T32" fmla="*/ 181 w 212"/>
                  <a:gd name="T33" fmla="*/ 104 h 104"/>
                  <a:gd name="T34" fmla="*/ 181 w 212"/>
                  <a:gd name="T35" fmla="*/ 104 h 104"/>
                  <a:gd name="T36" fmla="*/ 31 w 212"/>
                  <a:gd name="T37" fmla="*/ 100 h 104"/>
                  <a:gd name="T38" fmla="*/ 27 w 212"/>
                  <a:gd name="T39" fmla="*/ 99 h 104"/>
                  <a:gd name="T40" fmla="*/ 27 w 212"/>
                  <a:gd name="T41" fmla="*/ 99 h 104"/>
                  <a:gd name="T42" fmla="*/ 4 w 212"/>
                  <a:gd name="T43" fmla="*/ 50 h 104"/>
                  <a:gd name="T44" fmla="*/ 72 w 212"/>
                  <a:gd name="T45" fmla="*/ 18 h 104"/>
                  <a:gd name="T46" fmla="*/ 131 w 212"/>
                  <a:gd name="T47" fmla="*/ 7 h 104"/>
                  <a:gd name="T48" fmla="*/ 169 w 212"/>
                  <a:gd name="T49" fmla="*/ 39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2" h="104">
                    <a:moveTo>
                      <a:pt x="159" y="47"/>
                    </a:moveTo>
                    <a:cubicBezTo>
                      <a:pt x="156" y="32"/>
                      <a:pt x="141" y="23"/>
                      <a:pt x="128" y="19"/>
                    </a:cubicBezTo>
                    <a:cubicBezTo>
                      <a:pt x="110" y="14"/>
                      <a:pt x="90" y="17"/>
                      <a:pt x="77" y="30"/>
                    </a:cubicBezTo>
                    <a:cubicBezTo>
                      <a:pt x="77" y="30"/>
                      <a:pt x="77" y="30"/>
                      <a:pt x="77" y="30"/>
                    </a:cubicBezTo>
                    <a:cubicBezTo>
                      <a:pt x="75" y="33"/>
                      <a:pt x="71" y="33"/>
                      <a:pt x="68" y="30"/>
                    </a:cubicBezTo>
                    <a:cubicBezTo>
                      <a:pt x="48" y="14"/>
                      <a:pt x="20" y="29"/>
                      <a:pt x="15" y="53"/>
                    </a:cubicBezTo>
                    <a:cubicBezTo>
                      <a:pt x="13" y="64"/>
                      <a:pt x="17" y="77"/>
                      <a:pt x="32" y="88"/>
                    </a:cubicBezTo>
                    <a:cubicBezTo>
                      <a:pt x="180" y="92"/>
                      <a:pt x="180" y="92"/>
                      <a:pt x="180" y="92"/>
                    </a:cubicBezTo>
                    <a:cubicBezTo>
                      <a:pt x="191" y="87"/>
                      <a:pt x="196" y="80"/>
                      <a:pt x="197" y="73"/>
                    </a:cubicBezTo>
                    <a:cubicBezTo>
                      <a:pt x="199" y="56"/>
                      <a:pt x="182" y="47"/>
                      <a:pt x="167" y="52"/>
                    </a:cubicBezTo>
                    <a:cubicBezTo>
                      <a:pt x="167" y="52"/>
                      <a:pt x="167" y="52"/>
                      <a:pt x="167" y="52"/>
                    </a:cubicBezTo>
                    <a:cubicBezTo>
                      <a:pt x="164" y="53"/>
                      <a:pt x="160" y="52"/>
                      <a:pt x="159" y="48"/>
                    </a:cubicBezTo>
                    <a:cubicBezTo>
                      <a:pt x="159" y="48"/>
                      <a:pt x="159" y="48"/>
                      <a:pt x="159" y="47"/>
                    </a:cubicBezTo>
                    <a:close/>
                    <a:moveTo>
                      <a:pt x="169" y="39"/>
                    </a:moveTo>
                    <a:cubicBezTo>
                      <a:pt x="191" y="35"/>
                      <a:pt x="212" y="52"/>
                      <a:pt x="209" y="74"/>
                    </a:cubicBezTo>
                    <a:cubicBezTo>
                      <a:pt x="208" y="85"/>
                      <a:pt x="200" y="97"/>
                      <a:pt x="184" y="103"/>
                    </a:cubicBezTo>
                    <a:cubicBezTo>
                      <a:pt x="183" y="104"/>
                      <a:pt x="182" y="104"/>
                      <a:pt x="181" y="104"/>
                    </a:cubicBezTo>
                    <a:cubicBezTo>
                      <a:pt x="181" y="104"/>
                      <a:pt x="181" y="104"/>
                      <a:pt x="181" y="104"/>
                    </a:cubicBezTo>
                    <a:cubicBezTo>
                      <a:pt x="31" y="100"/>
                      <a:pt x="31" y="100"/>
                      <a:pt x="31" y="100"/>
                    </a:cubicBezTo>
                    <a:cubicBezTo>
                      <a:pt x="29" y="100"/>
                      <a:pt x="28" y="100"/>
                      <a:pt x="27" y="99"/>
                    </a:cubicBezTo>
                    <a:cubicBezTo>
                      <a:pt x="27" y="99"/>
                      <a:pt x="27" y="99"/>
                      <a:pt x="27" y="99"/>
                    </a:cubicBezTo>
                    <a:cubicBezTo>
                      <a:pt x="6" y="85"/>
                      <a:pt x="0" y="67"/>
                      <a:pt x="4" y="50"/>
                    </a:cubicBezTo>
                    <a:cubicBezTo>
                      <a:pt x="9" y="20"/>
                      <a:pt x="45" y="0"/>
                      <a:pt x="72" y="18"/>
                    </a:cubicBezTo>
                    <a:cubicBezTo>
                      <a:pt x="88" y="5"/>
                      <a:pt x="111" y="2"/>
                      <a:pt x="131" y="7"/>
                    </a:cubicBezTo>
                    <a:cubicBezTo>
                      <a:pt x="147" y="12"/>
                      <a:pt x="163" y="23"/>
                      <a:pt x="169"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2" name="Freeform 227"/>
              <p:cNvSpPr/>
              <p:nvPr/>
            </p:nvSpPr>
            <p:spPr bwMode="auto">
              <a:xfrm>
                <a:off x="4583113" y="4922838"/>
                <a:ext cx="169863" cy="46038"/>
              </a:xfrm>
              <a:custGeom>
                <a:avLst/>
                <a:gdLst>
                  <a:gd name="T0" fmla="*/ 38 w 45"/>
                  <a:gd name="T1" fmla="*/ 12 h 12"/>
                  <a:gd name="T2" fmla="*/ 45 w 45"/>
                  <a:gd name="T3" fmla="*/ 6 h 12"/>
                  <a:gd name="T4" fmla="*/ 38 w 45"/>
                  <a:gd name="T5" fmla="*/ 0 h 12"/>
                  <a:gd name="T6" fmla="*/ 6 w 45"/>
                  <a:gd name="T7" fmla="*/ 0 h 12"/>
                  <a:gd name="T8" fmla="*/ 0 w 45"/>
                  <a:gd name="T9" fmla="*/ 6 h 12"/>
                  <a:gd name="T10" fmla="*/ 6 w 45"/>
                  <a:gd name="T11" fmla="*/ 12 h 12"/>
                  <a:gd name="T12" fmla="*/ 38 w 45"/>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5" h="12">
                    <a:moveTo>
                      <a:pt x="38" y="12"/>
                    </a:moveTo>
                    <a:cubicBezTo>
                      <a:pt x="42" y="12"/>
                      <a:pt x="45" y="9"/>
                      <a:pt x="45" y="6"/>
                    </a:cubicBezTo>
                    <a:cubicBezTo>
                      <a:pt x="45" y="2"/>
                      <a:pt x="42" y="0"/>
                      <a:pt x="38" y="0"/>
                    </a:cubicBezTo>
                    <a:cubicBezTo>
                      <a:pt x="6" y="0"/>
                      <a:pt x="6" y="0"/>
                      <a:pt x="6" y="0"/>
                    </a:cubicBezTo>
                    <a:cubicBezTo>
                      <a:pt x="2" y="0"/>
                      <a:pt x="0" y="2"/>
                      <a:pt x="0" y="6"/>
                    </a:cubicBezTo>
                    <a:cubicBezTo>
                      <a:pt x="0" y="9"/>
                      <a:pt x="2" y="12"/>
                      <a:pt x="6" y="12"/>
                    </a:cubicBezTo>
                    <a:cubicBezTo>
                      <a:pt x="38" y="12"/>
                      <a:pt x="38" y="12"/>
                      <a:pt x="3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3" name="Freeform 228"/>
              <p:cNvSpPr/>
              <p:nvPr/>
            </p:nvSpPr>
            <p:spPr bwMode="auto">
              <a:xfrm>
                <a:off x="4610101" y="4862513"/>
                <a:ext cx="112713" cy="161925"/>
              </a:xfrm>
              <a:custGeom>
                <a:avLst/>
                <a:gdLst>
                  <a:gd name="T0" fmla="*/ 18 w 30"/>
                  <a:gd name="T1" fmla="*/ 39 h 43"/>
                  <a:gd name="T2" fmla="*/ 26 w 30"/>
                  <a:gd name="T3" fmla="*/ 41 h 43"/>
                  <a:gd name="T4" fmla="*/ 28 w 30"/>
                  <a:gd name="T5" fmla="*/ 33 h 43"/>
                  <a:gd name="T6" fmla="*/ 12 w 30"/>
                  <a:gd name="T7" fmla="*/ 4 h 43"/>
                  <a:gd name="T8" fmla="*/ 4 w 30"/>
                  <a:gd name="T9" fmla="*/ 2 h 43"/>
                  <a:gd name="T10" fmla="*/ 2 w 30"/>
                  <a:gd name="T11" fmla="*/ 10 h 43"/>
                  <a:gd name="T12" fmla="*/ 18 w 30"/>
                  <a:gd name="T13" fmla="*/ 39 h 43"/>
                </a:gdLst>
                <a:ahLst/>
                <a:cxnLst>
                  <a:cxn ang="0">
                    <a:pos x="T0" y="T1"/>
                  </a:cxn>
                  <a:cxn ang="0">
                    <a:pos x="T2" y="T3"/>
                  </a:cxn>
                  <a:cxn ang="0">
                    <a:pos x="T4" y="T5"/>
                  </a:cxn>
                  <a:cxn ang="0">
                    <a:pos x="T6" y="T7"/>
                  </a:cxn>
                  <a:cxn ang="0">
                    <a:pos x="T8" y="T9"/>
                  </a:cxn>
                  <a:cxn ang="0">
                    <a:pos x="T10" y="T11"/>
                  </a:cxn>
                  <a:cxn ang="0">
                    <a:pos x="T12" y="T13"/>
                  </a:cxn>
                </a:cxnLst>
                <a:rect l="0" t="0" r="r" b="b"/>
                <a:pathLst>
                  <a:path w="30" h="43">
                    <a:moveTo>
                      <a:pt x="18" y="39"/>
                    </a:moveTo>
                    <a:cubicBezTo>
                      <a:pt x="20" y="42"/>
                      <a:pt x="23" y="43"/>
                      <a:pt x="26" y="41"/>
                    </a:cubicBezTo>
                    <a:cubicBezTo>
                      <a:pt x="29" y="39"/>
                      <a:pt x="30" y="36"/>
                      <a:pt x="28" y="33"/>
                    </a:cubicBezTo>
                    <a:cubicBezTo>
                      <a:pt x="12" y="4"/>
                      <a:pt x="12" y="4"/>
                      <a:pt x="12" y="4"/>
                    </a:cubicBezTo>
                    <a:cubicBezTo>
                      <a:pt x="10" y="1"/>
                      <a:pt x="7" y="0"/>
                      <a:pt x="4" y="2"/>
                    </a:cubicBezTo>
                    <a:cubicBezTo>
                      <a:pt x="1" y="4"/>
                      <a:pt x="0" y="7"/>
                      <a:pt x="2" y="10"/>
                    </a:cubicBezTo>
                    <a:cubicBezTo>
                      <a:pt x="18" y="39"/>
                      <a:pt x="18" y="39"/>
                      <a:pt x="18"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4" name="Freeform 229"/>
              <p:cNvSpPr/>
              <p:nvPr/>
            </p:nvSpPr>
            <p:spPr bwMode="auto">
              <a:xfrm>
                <a:off x="4610101" y="4862513"/>
                <a:ext cx="112713" cy="161925"/>
              </a:xfrm>
              <a:custGeom>
                <a:avLst/>
                <a:gdLst>
                  <a:gd name="T0" fmla="*/ 2 w 30"/>
                  <a:gd name="T1" fmla="*/ 33 h 43"/>
                  <a:gd name="T2" fmla="*/ 4 w 30"/>
                  <a:gd name="T3" fmla="*/ 41 h 43"/>
                  <a:gd name="T4" fmla="*/ 12 w 30"/>
                  <a:gd name="T5" fmla="*/ 39 h 43"/>
                  <a:gd name="T6" fmla="*/ 28 w 30"/>
                  <a:gd name="T7" fmla="*/ 10 h 43"/>
                  <a:gd name="T8" fmla="*/ 26 w 30"/>
                  <a:gd name="T9" fmla="*/ 2 h 43"/>
                  <a:gd name="T10" fmla="*/ 18 w 30"/>
                  <a:gd name="T11" fmla="*/ 4 h 43"/>
                  <a:gd name="T12" fmla="*/ 2 w 30"/>
                  <a:gd name="T13" fmla="*/ 33 h 43"/>
                </a:gdLst>
                <a:ahLst/>
                <a:cxnLst>
                  <a:cxn ang="0">
                    <a:pos x="T0" y="T1"/>
                  </a:cxn>
                  <a:cxn ang="0">
                    <a:pos x="T2" y="T3"/>
                  </a:cxn>
                  <a:cxn ang="0">
                    <a:pos x="T4" y="T5"/>
                  </a:cxn>
                  <a:cxn ang="0">
                    <a:pos x="T6" y="T7"/>
                  </a:cxn>
                  <a:cxn ang="0">
                    <a:pos x="T8" y="T9"/>
                  </a:cxn>
                  <a:cxn ang="0">
                    <a:pos x="T10" y="T11"/>
                  </a:cxn>
                  <a:cxn ang="0">
                    <a:pos x="T12" y="T13"/>
                  </a:cxn>
                </a:cxnLst>
                <a:rect l="0" t="0" r="r" b="b"/>
                <a:pathLst>
                  <a:path w="30" h="43">
                    <a:moveTo>
                      <a:pt x="2" y="33"/>
                    </a:moveTo>
                    <a:cubicBezTo>
                      <a:pt x="0" y="36"/>
                      <a:pt x="1" y="39"/>
                      <a:pt x="4" y="41"/>
                    </a:cubicBezTo>
                    <a:cubicBezTo>
                      <a:pt x="7" y="43"/>
                      <a:pt x="10" y="42"/>
                      <a:pt x="12" y="39"/>
                    </a:cubicBezTo>
                    <a:cubicBezTo>
                      <a:pt x="28" y="10"/>
                      <a:pt x="28" y="10"/>
                      <a:pt x="28" y="10"/>
                    </a:cubicBezTo>
                    <a:cubicBezTo>
                      <a:pt x="30" y="7"/>
                      <a:pt x="29" y="4"/>
                      <a:pt x="26" y="2"/>
                    </a:cubicBezTo>
                    <a:cubicBezTo>
                      <a:pt x="23" y="0"/>
                      <a:pt x="20" y="1"/>
                      <a:pt x="18" y="4"/>
                    </a:cubicBezTo>
                    <a:cubicBezTo>
                      <a:pt x="2" y="33"/>
                      <a:pt x="2" y="33"/>
                      <a:pt x="2"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5" name="Freeform 230"/>
              <p:cNvSpPr/>
              <p:nvPr/>
            </p:nvSpPr>
            <p:spPr bwMode="auto">
              <a:xfrm>
                <a:off x="4733926" y="5087938"/>
                <a:ext cx="168275" cy="46038"/>
              </a:xfrm>
              <a:custGeom>
                <a:avLst/>
                <a:gdLst>
                  <a:gd name="T0" fmla="*/ 39 w 45"/>
                  <a:gd name="T1" fmla="*/ 12 h 12"/>
                  <a:gd name="T2" fmla="*/ 45 w 45"/>
                  <a:gd name="T3" fmla="*/ 6 h 12"/>
                  <a:gd name="T4" fmla="*/ 39 w 45"/>
                  <a:gd name="T5" fmla="*/ 0 h 12"/>
                  <a:gd name="T6" fmla="*/ 6 w 45"/>
                  <a:gd name="T7" fmla="*/ 0 h 12"/>
                  <a:gd name="T8" fmla="*/ 0 w 45"/>
                  <a:gd name="T9" fmla="*/ 6 h 12"/>
                  <a:gd name="T10" fmla="*/ 6 w 45"/>
                  <a:gd name="T11" fmla="*/ 12 h 12"/>
                  <a:gd name="T12" fmla="*/ 39 w 45"/>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5" h="12">
                    <a:moveTo>
                      <a:pt x="39" y="12"/>
                    </a:moveTo>
                    <a:cubicBezTo>
                      <a:pt x="42" y="12"/>
                      <a:pt x="45" y="9"/>
                      <a:pt x="45" y="6"/>
                    </a:cubicBezTo>
                    <a:cubicBezTo>
                      <a:pt x="45" y="3"/>
                      <a:pt x="42" y="0"/>
                      <a:pt x="39" y="0"/>
                    </a:cubicBezTo>
                    <a:cubicBezTo>
                      <a:pt x="6" y="0"/>
                      <a:pt x="6" y="0"/>
                      <a:pt x="6" y="0"/>
                    </a:cubicBezTo>
                    <a:cubicBezTo>
                      <a:pt x="2" y="0"/>
                      <a:pt x="0" y="3"/>
                      <a:pt x="0" y="6"/>
                    </a:cubicBezTo>
                    <a:cubicBezTo>
                      <a:pt x="0" y="9"/>
                      <a:pt x="2" y="12"/>
                      <a:pt x="6" y="12"/>
                    </a:cubicBezTo>
                    <a:cubicBezTo>
                      <a:pt x="39" y="12"/>
                      <a:pt x="39" y="12"/>
                      <a:pt x="39"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6" name="Freeform 231"/>
              <p:cNvSpPr/>
              <p:nvPr/>
            </p:nvSpPr>
            <p:spPr bwMode="auto">
              <a:xfrm>
                <a:off x="4759326" y="5032376"/>
                <a:ext cx="112713" cy="157163"/>
              </a:xfrm>
              <a:custGeom>
                <a:avLst/>
                <a:gdLst>
                  <a:gd name="T0" fmla="*/ 18 w 30"/>
                  <a:gd name="T1" fmla="*/ 38 h 42"/>
                  <a:gd name="T2" fmla="*/ 26 w 30"/>
                  <a:gd name="T3" fmla="*/ 40 h 42"/>
                  <a:gd name="T4" fmla="*/ 29 w 30"/>
                  <a:gd name="T5" fmla="*/ 32 h 42"/>
                  <a:gd name="T6" fmla="*/ 12 w 30"/>
                  <a:gd name="T7" fmla="*/ 4 h 42"/>
                  <a:gd name="T8" fmla="*/ 4 w 30"/>
                  <a:gd name="T9" fmla="*/ 1 h 42"/>
                  <a:gd name="T10" fmla="*/ 2 w 30"/>
                  <a:gd name="T11" fmla="*/ 10 h 42"/>
                  <a:gd name="T12" fmla="*/ 18 w 30"/>
                  <a:gd name="T13" fmla="*/ 38 h 42"/>
                </a:gdLst>
                <a:ahLst/>
                <a:cxnLst>
                  <a:cxn ang="0">
                    <a:pos x="T0" y="T1"/>
                  </a:cxn>
                  <a:cxn ang="0">
                    <a:pos x="T2" y="T3"/>
                  </a:cxn>
                  <a:cxn ang="0">
                    <a:pos x="T4" y="T5"/>
                  </a:cxn>
                  <a:cxn ang="0">
                    <a:pos x="T6" y="T7"/>
                  </a:cxn>
                  <a:cxn ang="0">
                    <a:pos x="T8" y="T9"/>
                  </a:cxn>
                  <a:cxn ang="0">
                    <a:pos x="T10" y="T11"/>
                  </a:cxn>
                  <a:cxn ang="0">
                    <a:pos x="T12" y="T13"/>
                  </a:cxn>
                </a:cxnLst>
                <a:rect l="0" t="0" r="r" b="b"/>
                <a:pathLst>
                  <a:path w="30" h="42">
                    <a:moveTo>
                      <a:pt x="18" y="38"/>
                    </a:moveTo>
                    <a:cubicBezTo>
                      <a:pt x="20" y="41"/>
                      <a:pt x="24" y="42"/>
                      <a:pt x="26" y="40"/>
                    </a:cubicBezTo>
                    <a:cubicBezTo>
                      <a:pt x="29" y="39"/>
                      <a:pt x="30" y="35"/>
                      <a:pt x="29" y="32"/>
                    </a:cubicBezTo>
                    <a:cubicBezTo>
                      <a:pt x="12" y="4"/>
                      <a:pt x="12" y="4"/>
                      <a:pt x="12" y="4"/>
                    </a:cubicBezTo>
                    <a:cubicBezTo>
                      <a:pt x="11" y="1"/>
                      <a:pt x="7" y="0"/>
                      <a:pt x="4" y="1"/>
                    </a:cubicBezTo>
                    <a:cubicBezTo>
                      <a:pt x="1" y="3"/>
                      <a:pt x="0" y="7"/>
                      <a:pt x="2" y="10"/>
                    </a:cubicBezTo>
                    <a:cubicBezTo>
                      <a:pt x="18" y="38"/>
                      <a:pt x="18" y="38"/>
                      <a:pt x="18"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7" name="Freeform 232"/>
              <p:cNvSpPr/>
              <p:nvPr/>
            </p:nvSpPr>
            <p:spPr bwMode="auto">
              <a:xfrm>
                <a:off x="4759326" y="5032376"/>
                <a:ext cx="112713" cy="157163"/>
              </a:xfrm>
              <a:custGeom>
                <a:avLst/>
                <a:gdLst>
                  <a:gd name="T0" fmla="*/ 2 w 30"/>
                  <a:gd name="T1" fmla="*/ 32 h 42"/>
                  <a:gd name="T2" fmla="*/ 4 w 30"/>
                  <a:gd name="T3" fmla="*/ 40 h 42"/>
                  <a:gd name="T4" fmla="*/ 12 w 30"/>
                  <a:gd name="T5" fmla="*/ 38 h 42"/>
                  <a:gd name="T6" fmla="*/ 29 w 30"/>
                  <a:gd name="T7" fmla="*/ 10 h 42"/>
                  <a:gd name="T8" fmla="*/ 26 w 30"/>
                  <a:gd name="T9" fmla="*/ 1 h 42"/>
                  <a:gd name="T10" fmla="*/ 18 w 30"/>
                  <a:gd name="T11" fmla="*/ 4 h 42"/>
                  <a:gd name="T12" fmla="*/ 2 w 30"/>
                  <a:gd name="T13" fmla="*/ 32 h 42"/>
                </a:gdLst>
                <a:ahLst/>
                <a:cxnLst>
                  <a:cxn ang="0">
                    <a:pos x="T0" y="T1"/>
                  </a:cxn>
                  <a:cxn ang="0">
                    <a:pos x="T2" y="T3"/>
                  </a:cxn>
                  <a:cxn ang="0">
                    <a:pos x="T4" y="T5"/>
                  </a:cxn>
                  <a:cxn ang="0">
                    <a:pos x="T6" y="T7"/>
                  </a:cxn>
                  <a:cxn ang="0">
                    <a:pos x="T8" y="T9"/>
                  </a:cxn>
                  <a:cxn ang="0">
                    <a:pos x="T10" y="T11"/>
                  </a:cxn>
                  <a:cxn ang="0">
                    <a:pos x="T12" y="T13"/>
                  </a:cxn>
                </a:cxnLst>
                <a:rect l="0" t="0" r="r" b="b"/>
                <a:pathLst>
                  <a:path w="30" h="42">
                    <a:moveTo>
                      <a:pt x="2" y="32"/>
                    </a:moveTo>
                    <a:cubicBezTo>
                      <a:pt x="0" y="35"/>
                      <a:pt x="1" y="39"/>
                      <a:pt x="4" y="40"/>
                    </a:cubicBezTo>
                    <a:cubicBezTo>
                      <a:pt x="7" y="42"/>
                      <a:pt x="11" y="41"/>
                      <a:pt x="12" y="38"/>
                    </a:cubicBezTo>
                    <a:cubicBezTo>
                      <a:pt x="29" y="10"/>
                      <a:pt x="29" y="10"/>
                      <a:pt x="29" y="10"/>
                    </a:cubicBezTo>
                    <a:cubicBezTo>
                      <a:pt x="30" y="7"/>
                      <a:pt x="29" y="3"/>
                      <a:pt x="26" y="1"/>
                    </a:cubicBezTo>
                    <a:cubicBezTo>
                      <a:pt x="24" y="0"/>
                      <a:pt x="20" y="1"/>
                      <a:pt x="18" y="4"/>
                    </a:cubicBezTo>
                    <a:cubicBezTo>
                      <a:pt x="2" y="32"/>
                      <a:pt x="2" y="32"/>
                      <a:pt x="2"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8" name="Freeform 233"/>
              <p:cNvSpPr/>
              <p:nvPr/>
            </p:nvSpPr>
            <p:spPr bwMode="auto">
              <a:xfrm>
                <a:off x="4970463" y="5002213"/>
                <a:ext cx="168275" cy="44450"/>
              </a:xfrm>
              <a:custGeom>
                <a:avLst/>
                <a:gdLst>
                  <a:gd name="T0" fmla="*/ 39 w 45"/>
                  <a:gd name="T1" fmla="*/ 12 h 12"/>
                  <a:gd name="T2" fmla="*/ 45 w 45"/>
                  <a:gd name="T3" fmla="*/ 6 h 12"/>
                  <a:gd name="T4" fmla="*/ 39 w 45"/>
                  <a:gd name="T5" fmla="*/ 0 h 12"/>
                  <a:gd name="T6" fmla="*/ 6 w 45"/>
                  <a:gd name="T7" fmla="*/ 0 h 12"/>
                  <a:gd name="T8" fmla="*/ 0 w 45"/>
                  <a:gd name="T9" fmla="*/ 6 h 12"/>
                  <a:gd name="T10" fmla="*/ 6 w 45"/>
                  <a:gd name="T11" fmla="*/ 12 h 12"/>
                  <a:gd name="T12" fmla="*/ 39 w 45"/>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5" h="12">
                    <a:moveTo>
                      <a:pt x="39" y="12"/>
                    </a:moveTo>
                    <a:cubicBezTo>
                      <a:pt x="42" y="12"/>
                      <a:pt x="45" y="9"/>
                      <a:pt x="45" y="6"/>
                    </a:cubicBezTo>
                    <a:cubicBezTo>
                      <a:pt x="45" y="2"/>
                      <a:pt x="42" y="0"/>
                      <a:pt x="39" y="0"/>
                    </a:cubicBezTo>
                    <a:cubicBezTo>
                      <a:pt x="6" y="0"/>
                      <a:pt x="6" y="0"/>
                      <a:pt x="6" y="0"/>
                    </a:cubicBezTo>
                    <a:cubicBezTo>
                      <a:pt x="2" y="0"/>
                      <a:pt x="0" y="2"/>
                      <a:pt x="0" y="6"/>
                    </a:cubicBezTo>
                    <a:cubicBezTo>
                      <a:pt x="0" y="9"/>
                      <a:pt x="2" y="12"/>
                      <a:pt x="6" y="12"/>
                    </a:cubicBezTo>
                    <a:cubicBezTo>
                      <a:pt x="39" y="12"/>
                      <a:pt x="39" y="12"/>
                      <a:pt x="39"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9" name="Freeform 234"/>
              <p:cNvSpPr/>
              <p:nvPr/>
            </p:nvSpPr>
            <p:spPr bwMode="auto">
              <a:xfrm>
                <a:off x="4995863" y="4945063"/>
                <a:ext cx="112713" cy="158750"/>
              </a:xfrm>
              <a:custGeom>
                <a:avLst/>
                <a:gdLst>
                  <a:gd name="T0" fmla="*/ 18 w 30"/>
                  <a:gd name="T1" fmla="*/ 38 h 42"/>
                  <a:gd name="T2" fmla="*/ 26 w 30"/>
                  <a:gd name="T3" fmla="*/ 40 h 42"/>
                  <a:gd name="T4" fmla="*/ 29 w 30"/>
                  <a:gd name="T5" fmla="*/ 32 h 42"/>
                  <a:gd name="T6" fmla="*/ 12 w 30"/>
                  <a:gd name="T7" fmla="*/ 3 h 42"/>
                  <a:gd name="T8" fmla="*/ 4 w 30"/>
                  <a:gd name="T9" fmla="*/ 1 h 42"/>
                  <a:gd name="T10" fmla="*/ 2 w 30"/>
                  <a:gd name="T11" fmla="*/ 9 h 42"/>
                  <a:gd name="T12" fmla="*/ 18 w 30"/>
                  <a:gd name="T13" fmla="*/ 38 h 42"/>
                </a:gdLst>
                <a:ahLst/>
                <a:cxnLst>
                  <a:cxn ang="0">
                    <a:pos x="T0" y="T1"/>
                  </a:cxn>
                  <a:cxn ang="0">
                    <a:pos x="T2" y="T3"/>
                  </a:cxn>
                  <a:cxn ang="0">
                    <a:pos x="T4" y="T5"/>
                  </a:cxn>
                  <a:cxn ang="0">
                    <a:pos x="T6" y="T7"/>
                  </a:cxn>
                  <a:cxn ang="0">
                    <a:pos x="T8" y="T9"/>
                  </a:cxn>
                  <a:cxn ang="0">
                    <a:pos x="T10" y="T11"/>
                  </a:cxn>
                  <a:cxn ang="0">
                    <a:pos x="T12" y="T13"/>
                  </a:cxn>
                </a:cxnLst>
                <a:rect l="0" t="0" r="r" b="b"/>
                <a:pathLst>
                  <a:path w="30" h="42">
                    <a:moveTo>
                      <a:pt x="18" y="38"/>
                    </a:moveTo>
                    <a:cubicBezTo>
                      <a:pt x="20" y="41"/>
                      <a:pt x="23" y="42"/>
                      <a:pt x="26" y="40"/>
                    </a:cubicBezTo>
                    <a:cubicBezTo>
                      <a:pt x="29" y="38"/>
                      <a:pt x="30" y="35"/>
                      <a:pt x="29" y="32"/>
                    </a:cubicBezTo>
                    <a:cubicBezTo>
                      <a:pt x="12" y="3"/>
                      <a:pt x="12" y="3"/>
                      <a:pt x="12" y="3"/>
                    </a:cubicBezTo>
                    <a:cubicBezTo>
                      <a:pt x="10" y="1"/>
                      <a:pt x="7" y="0"/>
                      <a:pt x="4" y="1"/>
                    </a:cubicBezTo>
                    <a:cubicBezTo>
                      <a:pt x="1" y="3"/>
                      <a:pt x="0" y="7"/>
                      <a:pt x="2" y="9"/>
                    </a:cubicBezTo>
                    <a:cubicBezTo>
                      <a:pt x="18" y="38"/>
                      <a:pt x="18" y="38"/>
                      <a:pt x="18"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60" name="Freeform 235"/>
              <p:cNvSpPr/>
              <p:nvPr/>
            </p:nvSpPr>
            <p:spPr bwMode="auto">
              <a:xfrm>
                <a:off x="4995863" y="4945063"/>
                <a:ext cx="112713" cy="158750"/>
              </a:xfrm>
              <a:custGeom>
                <a:avLst/>
                <a:gdLst>
                  <a:gd name="T0" fmla="*/ 2 w 30"/>
                  <a:gd name="T1" fmla="*/ 32 h 42"/>
                  <a:gd name="T2" fmla="*/ 4 w 30"/>
                  <a:gd name="T3" fmla="*/ 40 h 42"/>
                  <a:gd name="T4" fmla="*/ 12 w 30"/>
                  <a:gd name="T5" fmla="*/ 38 h 42"/>
                  <a:gd name="T6" fmla="*/ 29 w 30"/>
                  <a:gd name="T7" fmla="*/ 9 h 42"/>
                  <a:gd name="T8" fmla="*/ 26 w 30"/>
                  <a:gd name="T9" fmla="*/ 1 h 42"/>
                  <a:gd name="T10" fmla="*/ 18 w 30"/>
                  <a:gd name="T11" fmla="*/ 3 h 42"/>
                  <a:gd name="T12" fmla="*/ 2 w 30"/>
                  <a:gd name="T13" fmla="*/ 32 h 42"/>
                </a:gdLst>
                <a:ahLst/>
                <a:cxnLst>
                  <a:cxn ang="0">
                    <a:pos x="T0" y="T1"/>
                  </a:cxn>
                  <a:cxn ang="0">
                    <a:pos x="T2" y="T3"/>
                  </a:cxn>
                  <a:cxn ang="0">
                    <a:pos x="T4" y="T5"/>
                  </a:cxn>
                  <a:cxn ang="0">
                    <a:pos x="T6" y="T7"/>
                  </a:cxn>
                  <a:cxn ang="0">
                    <a:pos x="T8" y="T9"/>
                  </a:cxn>
                  <a:cxn ang="0">
                    <a:pos x="T10" y="T11"/>
                  </a:cxn>
                  <a:cxn ang="0">
                    <a:pos x="T12" y="T13"/>
                  </a:cxn>
                </a:cxnLst>
                <a:rect l="0" t="0" r="r" b="b"/>
                <a:pathLst>
                  <a:path w="30" h="42">
                    <a:moveTo>
                      <a:pt x="2" y="32"/>
                    </a:moveTo>
                    <a:cubicBezTo>
                      <a:pt x="0" y="35"/>
                      <a:pt x="1" y="38"/>
                      <a:pt x="4" y="40"/>
                    </a:cubicBezTo>
                    <a:cubicBezTo>
                      <a:pt x="7" y="42"/>
                      <a:pt x="10" y="41"/>
                      <a:pt x="12" y="38"/>
                    </a:cubicBezTo>
                    <a:cubicBezTo>
                      <a:pt x="29" y="9"/>
                      <a:pt x="29" y="9"/>
                      <a:pt x="29" y="9"/>
                    </a:cubicBezTo>
                    <a:cubicBezTo>
                      <a:pt x="30" y="7"/>
                      <a:pt x="29" y="3"/>
                      <a:pt x="26" y="1"/>
                    </a:cubicBezTo>
                    <a:cubicBezTo>
                      <a:pt x="23" y="0"/>
                      <a:pt x="20" y="1"/>
                      <a:pt x="18" y="3"/>
                    </a:cubicBezTo>
                    <a:cubicBezTo>
                      <a:pt x="2" y="32"/>
                      <a:pt x="2" y="32"/>
                      <a:pt x="2"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grpSp>
      </p:grpSp>
      <p:sp>
        <p:nvSpPr>
          <p:cNvPr id="65" name="矩形 64"/>
          <p:cNvSpPr/>
          <p:nvPr>
            <p:custDataLst>
              <p:tags r:id="rId1"/>
            </p:custDataLst>
          </p:nvPr>
        </p:nvSpPr>
        <p:spPr>
          <a:xfrm>
            <a:off x="0" y="4662128"/>
            <a:ext cx="4205638" cy="307777"/>
          </a:xfrm>
          <a:prstGeom prst="rect">
            <a:avLst/>
          </a:prstGeom>
        </p:spPr>
        <p:txBody>
          <a:bodyPr wrap="none">
            <a:spAutoFit/>
          </a:bodyPr>
          <a:lstStyle/>
          <a:p>
            <a:pPr algn="ctr"/>
            <a:r>
              <a:rPr lang="zh-CN" altLang="en-US" sz="1400" dirty="0">
                <a:latin typeface="微软雅黑" panose="020B0503020204020204" pitchFamily="34" charset="-122"/>
                <a:ea typeface="微软雅黑" panose="020B0503020204020204" pitchFamily="34" charset="-122"/>
              </a:rPr>
              <a:t>旺旺：哎呀小小草 </a:t>
            </a:r>
            <a:r>
              <a:rPr lang="en-US" altLang="zh-CN" sz="1400" dirty="0">
                <a:latin typeface="微软雅黑" panose="020B0503020204020204" pitchFamily="34" charset="-122"/>
                <a:ea typeface="微软雅黑" panose="020B0503020204020204" pitchFamily="34" charset="-122"/>
              </a:rPr>
              <a:t>https://800sucai.taobao.com/</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fltVal val="0"/>
                                          </p:val>
                                        </p:tav>
                                        <p:tav tm="100000">
                                          <p:val>
                                            <p:strVal val="#ppt_w"/>
                                          </p:val>
                                        </p:tav>
                                      </p:tavLst>
                                    </p:anim>
                                    <p:anim calcmode="lin" valueType="num">
                                      <p:cBhvr>
                                        <p:cTn id="14" dur="1000" fill="hold"/>
                                        <p:tgtEl>
                                          <p:spTgt spid="3"/>
                                        </p:tgtEl>
                                        <p:attrNameLst>
                                          <p:attrName>ppt_h</p:attrName>
                                        </p:attrNameLst>
                                      </p:cBhvr>
                                      <p:tavLst>
                                        <p:tav tm="0">
                                          <p:val>
                                            <p:fltVal val="0"/>
                                          </p:val>
                                        </p:tav>
                                        <p:tav tm="100000">
                                          <p:val>
                                            <p:strVal val="#ppt_h"/>
                                          </p:val>
                                        </p:tav>
                                      </p:tavLst>
                                    </p:anim>
                                    <p:anim calcmode="lin" valueType="num">
                                      <p:cBhvr>
                                        <p:cTn id="15"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3"/>
                                        </p:tgtEl>
                                        <p:attrNameLst>
                                          <p:attrName>ppt_y</p:attrName>
                                        </p:attrNameLst>
                                      </p:cBhvr>
                                      <p:tavLst>
                                        <p:tav tm="0" fmla="#ppt_y+(sin(-2*pi*(1-$))*-#ppt_x+cos(-2*pi*(1-$))*(1-#ppt_y))*(1-$)">
                                          <p:val>
                                            <p:fltVal val="0"/>
                                          </p:val>
                                        </p:tav>
                                        <p:tav tm="100000">
                                          <p:val>
                                            <p:fltVal val="1"/>
                                          </p:val>
                                        </p:tav>
                                      </p:tavLst>
                                    </p:anim>
                                  </p:childTnLst>
                                </p:cTn>
                              </p:par>
                              <p:par>
                                <p:cTn id="17" presetID="15"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1000" fill="hold"/>
                                        <p:tgtEl>
                                          <p:spTgt spid="4"/>
                                        </p:tgtEl>
                                        <p:attrNameLst>
                                          <p:attrName>ppt_w</p:attrName>
                                        </p:attrNameLst>
                                      </p:cBhvr>
                                      <p:tavLst>
                                        <p:tav tm="0">
                                          <p:val>
                                            <p:fltVal val="0"/>
                                          </p:val>
                                        </p:tav>
                                        <p:tav tm="100000">
                                          <p:val>
                                            <p:strVal val="#ppt_w"/>
                                          </p:val>
                                        </p:tav>
                                      </p:tavLst>
                                    </p:anim>
                                    <p:anim calcmode="lin" valueType="num">
                                      <p:cBhvr>
                                        <p:cTn id="20" dur="1000" fill="hold"/>
                                        <p:tgtEl>
                                          <p:spTgt spid="4"/>
                                        </p:tgtEl>
                                        <p:attrNameLst>
                                          <p:attrName>ppt_h</p:attrName>
                                        </p:attrNameLst>
                                      </p:cBhvr>
                                      <p:tavLst>
                                        <p:tav tm="0">
                                          <p:val>
                                            <p:fltVal val="0"/>
                                          </p:val>
                                        </p:tav>
                                        <p:tav tm="100000">
                                          <p:val>
                                            <p:strVal val="#ppt_h"/>
                                          </p:val>
                                        </p:tav>
                                      </p:tavLst>
                                    </p:anim>
                                    <p:anim calcmode="lin" valueType="num">
                                      <p:cBhvr>
                                        <p:cTn id="21"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4"/>
                                        </p:tgtEl>
                                        <p:attrNameLst>
                                          <p:attrName>ppt_y</p:attrName>
                                        </p:attrNameLst>
                                      </p:cBhvr>
                                      <p:tavLst>
                                        <p:tav tm="0" fmla="#ppt_y+(sin(-2*pi*(1-$))*-#ppt_x+cos(-2*pi*(1-$))*(1-#ppt_y))*(1-$)">
                                          <p:val>
                                            <p:fltVal val="0"/>
                                          </p:val>
                                        </p:tav>
                                        <p:tav tm="100000">
                                          <p:val>
                                            <p:fltVal val="1"/>
                                          </p:val>
                                        </p:tav>
                                      </p:tavLst>
                                    </p:anim>
                                  </p:childTnLst>
                                </p:cTn>
                              </p:par>
                              <p:par>
                                <p:cTn id="23" presetID="15"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1000" fill="hold"/>
                                        <p:tgtEl>
                                          <p:spTgt spid="5"/>
                                        </p:tgtEl>
                                        <p:attrNameLst>
                                          <p:attrName>ppt_w</p:attrName>
                                        </p:attrNameLst>
                                      </p:cBhvr>
                                      <p:tavLst>
                                        <p:tav tm="0">
                                          <p:val>
                                            <p:fltVal val="0"/>
                                          </p:val>
                                        </p:tav>
                                        <p:tav tm="100000">
                                          <p:val>
                                            <p:strVal val="#ppt_w"/>
                                          </p:val>
                                        </p:tav>
                                      </p:tavLst>
                                    </p:anim>
                                    <p:anim calcmode="lin" valueType="num">
                                      <p:cBhvr>
                                        <p:cTn id="26" dur="1000" fill="hold"/>
                                        <p:tgtEl>
                                          <p:spTgt spid="5"/>
                                        </p:tgtEl>
                                        <p:attrNameLst>
                                          <p:attrName>ppt_h</p:attrName>
                                        </p:attrNameLst>
                                      </p:cBhvr>
                                      <p:tavLst>
                                        <p:tav tm="0">
                                          <p:val>
                                            <p:fltVal val="0"/>
                                          </p:val>
                                        </p:tav>
                                        <p:tav tm="100000">
                                          <p:val>
                                            <p:strVal val="#ppt_h"/>
                                          </p:val>
                                        </p:tav>
                                      </p:tavLst>
                                    </p:anim>
                                    <p:anim calcmode="lin" valueType="num">
                                      <p:cBhvr>
                                        <p:cTn id="27"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500"/>
                                        <p:tgtEl>
                                          <p:spTgt spid="26"/>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2" fill="hold" nodeType="clickEffect">
                                  <p:stCondLst>
                                    <p:cond delay="0"/>
                                  </p:stCondLst>
                                  <p:childTnLst>
                                    <p:set>
                                      <p:cBhvr>
                                        <p:cTn id="37" dur="1" fill="hold">
                                          <p:stCondLst>
                                            <p:cond delay="0"/>
                                          </p:stCondLst>
                                        </p:cTn>
                                        <p:tgtEl>
                                          <p:spTgt spid="61"/>
                                        </p:tgtEl>
                                        <p:attrNameLst>
                                          <p:attrName>style.visibility</p:attrName>
                                        </p:attrNameLst>
                                      </p:cBhvr>
                                      <p:to>
                                        <p:strVal val="visible"/>
                                      </p:to>
                                    </p:set>
                                    <p:anim calcmode="lin" valueType="num">
                                      <p:cBhvr additive="base">
                                        <p:cTn id="38" dur="500"/>
                                        <p:tgtEl>
                                          <p:spTgt spid="61"/>
                                        </p:tgtEl>
                                        <p:attrNameLst>
                                          <p:attrName>ppt_x</p:attrName>
                                        </p:attrNameLst>
                                      </p:cBhvr>
                                      <p:tavLst>
                                        <p:tav tm="0">
                                          <p:val>
                                            <p:strVal val="#ppt_x+#ppt_w*1.125000"/>
                                          </p:val>
                                        </p:tav>
                                        <p:tav tm="100000">
                                          <p:val>
                                            <p:strVal val="#ppt_x"/>
                                          </p:val>
                                        </p:tav>
                                      </p:tavLst>
                                    </p:anim>
                                    <p:animEffect transition="in" filter="wipe(left)">
                                      <p:cBhvr>
                                        <p:cTn id="39" dur="500"/>
                                        <p:tgtEl>
                                          <p:spTgt spid="61"/>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8" fill="hold" nodeType="clickEffect">
                                  <p:stCondLst>
                                    <p:cond delay="0"/>
                                  </p:stCondLst>
                                  <p:childTnLst>
                                    <p:set>
                                      <p:cBhvr>
                                        <p:cTn id="43" dur="1" fill="hold">
                                          <p:stCondLst>
                                            <p:cond delay="0"/>
                                          </p:stCondLst>
                                        </p:cTn>
                                        <p:tgtEl>
                                          <p:spTgt spid="63"/>
                                        </p:tgtEl>
                                        <p:attrNameLst>
                                          <p:attrName>style.visibility</p:attrName>
                                        </p:attrNameLst>
                                      </p:cBhvr>
                                      <p:to>
                                        <p:strVal val="visible"/>
                                      </p:to>
                                    </p:set>
                                    <p:anim calcmode="lin" valueType="num">
                                      <p:cBhvr additive="base">
                                        <p:cTn id="44" dur="500"/>
                                        <p:tgtEl>
                                          <p:spTgt spid="63"/>
                                        </p:tgtEl>
                                        <p:attrNameLst>
                                          <p:attrName>ppt_x</p:attrName>
                                        </p:attrNameLst>
                                      </p:cBhvr>
                                      <p:tavLst>
                                        <p:tav tm="0">
                                          <p:val>
                                            <p:strVal val="#ppt_x-#ppt_w*1.125000"/>
                                          </p:val>
                                        </p:tav>
                                        <p:tav tm="100000">
                                          <p:val>
                                            <p:strVal val="#ppt_x"/>
                                          </p:val>
                                        </p:tav>
                                      </p:tavLst>
                                    </p:anim>
                                    <p:animEffect transition="in" filter="wipe(right)">
                                      <p:cBhvr>
                                        <p:cTn id="45" dur="500"/>
                                        <p:tgtEl>
                                          <p:spTgt spid="63"/>
                                        </p:tgtEl>
                                      </p:cBhvr>
                                    </p:animEffect>
                                  </p:childTnLst>
                                </p:cTn>
                              </p:par>
                            </p:childTnLst>
                          </p:cTn>
                        </p:par>
                      </p:childTnLst>
                    </p:cTn>
                  </p:par>
                  <p:par>
                    <p:cTn id="46" fill="hold">
                      <p:stCondLst>
                        <p:cond delay="indefinite"/>
                      </p:stCondLst>
                      <p:childTnLst>
                        <p:par>
                          <p:cTn id="47" fill="hold">
                            <p:stCondLst>
                              <p:cond delay="0"/>
                            </p:stCondLst>
                            <p:childTnLst>
                              <p:par>
                                <p:cTn id="48" presetID="12" presetClass="entr" presetSubtype="8" fill="hold" nodeType="clickEffect">
                                  <p:stCondLst>
                                    <p:cond delay="0"/>
                                  </p:stCondLst>
                                  <p:childTnLst>
                                    <p:set>
                                      <p:cBhvr>
                                        <p:cTn id="49" dur="1" fill="hold">
                                          <p:stCondLst>
                                            <p:cond delay="0"/>
                                          </p:stCondLst>
                                        </p:cTn>
                                        <p:tgtEl>
                                          <p:spTgt spid="64"/>
                                        </p:tgtEl>
                                        <p:attrNameLst>
                                          <p:attrName>style.visibility</p:attrName>
                                        </p:attrNameLst>
                                      </p:cBhvr>
                                      <p:to>
                                        <p:strVal val="visible"/>
                                      </p:to>
                                    </p:set>
                                    <p:anim calcmode="lin" valueType="num">
                                      <p:cBhvr additive="base">
                                        <p:cTn id="50" dur="500"/>
                                        <p:tgtEl>
                                          <p:spTgt spid="64"/>
                                        </p:tgtEl>
                                        <p:attrNameLst>
                                          <p:attrName>ppt_x</p:attrName>
                                        </p:attrNameLst>
                                      </p:cBhvr>
                                      <p:tavLst>
                                        <p:tav tm="0">
                                          <p:val>
                                            <p:strVal val="#ppt_x-#ppt_w*1.125000"/>
                                          </p:val>
                                        </p:tav>
                                        <p:tav tm="100000">
                                          <p:val>
                                            <p:strVal val="#ppt_x"/>
                                          </p:val>
                                        </p:tav>
                                      </p:tavLst>
                                    </p:anim>
                                    <p:animEffect transition="in" filter="wipe(right)">
                                      <p:cBhvr>
                                        <p:cTn id="51" dur="500"/>
                                        <p:tgtEl>
                                          <p:spTgt spid="64"/>
                                        </p:tgtEl>
                                      </p:cBhvr>
                                    </p:animEffect>
                                  </p:childTnLst>
                                </p:cTn>
                              </p:par>
                            </p:childTnLst>
                          </p:cTn>
                        </p:par>
                      </p:childTnLst>
                    </p:cTn>
                  </p:par>
                  <p:par>
                    <p:cTn id="52" fill="hold">
                      <p:stCondLst>
                        <p:cond delay="indefinite"/>
                      </p:stCondLst>
                      <p:childTnLst>
                        <p:par>
                          <p:cTn id="53" fill="hold">
                            <p:stCondLst>
                              <p:cond delay="0"/>
                            </p:stCondLst>
                            <p:childTnLst>
                              <p:par>
                                <p:cTn id="54" presetID="12" presetClass="entr" presetSubtype="2" fill="hold" nodeType="clickEffect">
                                  <p:stCondLst>
                                    <p:cond delay="0"/>
                                  </p:stCondLst>
                                  <p:childTnLst>
                                    <p:set>
                                      <p:cBhvr>
                                        <p:cTn id="55" dur="1" fill="hold">
                                          <p:stCondLst>
                                            <p:cond delay="0"/>
                                          </p:stCondLst>
                                        </p:cTn>
                                        <p:tgtEl>
                                          <p:spTgt spid="62"/>
                                        </p:tgtEl>
                                        <p:attrNameLst>
                                          <p:attrName>style.visibility</p:attrName>
                                        </p:attrNameLst>
                                      </p:cBhvr>
                                      <p:to>
                                        <p:strVal val="visible"/>
                                      </p:to>
                                    </p:set>
                                    <p:anim calcmode="lin" valueType="num">
                                      <p:cBhvr additive="base">
                                        <p:cTn id="56" dur="500"/>
                                        <p:tgtEl>
                                          <p:spTgt spid="62"/>
                                        </p:tgtEl>
                                        <p:attrNameLst>
                                          <p:attrName>ppt_x</p:attrName>
                                        </p:attrNameLst>
                                      </p:cBhvr>
                                      <p:tavLst>
                                        <p:tav tm="0">
                                          <p:val>
                                            <p:strVal val="#ppt_x+#ppt_w*1.125000"/>
                                          </p:val>
                                        </p:tav>
                                        <p:tav tm="100000">
                                          <p:val>
                                            <p:strVal val="#ppt_x"/>
                                          </p:val>
                                        </p:tav>
                                      </p:tavLst>
                                    </p:anim>
                                    <p:animEffect transition="in" filter="wipe(left)">
                                      <p:cBhvr>
                                        <p:cTn id="57"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10"/>
          <p:cNvSpPr txBox="1">
            <a:spLocks noChangeArrowheads="1"/>
          </p:cNvSpPr>
          <p:nvPr/>
        </p:nvSpPr>
        <p:spPr bwMode="auto">
          <a:xfrm>
            <a:off x="413871" y="151957"/>
            <a:ext cx="1981458" cy="346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1" tIns="34285" rIns="68571" bIns="34285">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800" b="1" dirty="0">
                <a:latin typeface="+mn-lt"/>
                <a:ea typeface="+mn-ea"/>
                <a:cs typeface="+mn-ea"/>
                <a:sym typeface="+mn-lt"/>
              </a:rPr>
              <a:t>点击此处添加标题</a:t>
            </a:r>
            <a:endParaRPr lang="zh-CN" altLang="en-US" sz="1800" b="1" dirty="0">
              <a:latin typeface="+mn-lt"/>
              <a:ea typeface="+mn-ea"/>
              <a:cs typeface="+mn-ea"/>
              <a:sym typeface="+mn-lt"/>
            </a:endParaRPr>
          </a:p>
        </p:txBody>
      </p:sp>
      <p:sp>
        <p:nvSpPr>
          <p:cNvPr id="29" name="矩形 1"/>
          <p:cNvSpPr>
            <a:spLocks noChangeArrowheads="1"/>
          </p:cNvSpPr>
          <p:nvPr/>
        </p:nvSpPr>
        <p:spPr bwMode="auto">
          <a:xfrm>
            <a:off x="0" y="142043"/>
            <a:ext cx="196944"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30" name="矩形 1"/>
          <p:cNvSpPr>
            <a:spLocks noChangeArrowheads="1"/>
          </p:cNvSpPr>
          <p:nvPr/>
        </p:nvSpPr>
        <p:spPr bwMode="auto">
          <a:xfrm>
            <a:off x="229697" y="142043"/>
            <a:ext cx="62752"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31" name="矩形 1"/>
          <p:cNvSpPr>
            <a:spLocks noChangeArrowheads="1"/>
          </p:cNvSpPr>
          <p:nvPr/>
        </p:nvSpPr>
        <p:spPr bwMode="auto">
          <a:xfrm>
            <a:off x="325200" y="142043"/>
            <a:ext cx="29275"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18" name="Shape 14730"/>
          <p:cNvSpPr/>
          <p:nvPr/>
        </p:nvSpPr>
        <p:spPr>
          <a:xfrm>
            <a:off x="971600" y="1733923"/>
            <a:ext cx="2019301" cy="281940"/>
          </a:xfrm>
          <a:prstGeom prst="rect">
            <a:avLst/>
          </a:prstGeom>
          <a:noFill/>
          <a:ln w="12700" cap="flat">
            <a:noFill/>
            <a:miter lim="400000"/>
          </a:ln>
          <a:effectLst/>
        </p:spPr>
        <p:txBody>
          <a:bodyPr wrap="square" lIns="45719" tIns="45719" rIns="45719" bIns="45719" numCol="1" anchor="t">
            <a:spAutoFit/>
          </a:bodyPr>
          <a:lstStyle>
            <a:lvl1pPr>
              <a:spcBef>
                <a:spcPts val="200"/>
              </a:spcBef>
              <a:defRPr sz="1200">
                <a:solidFill>
                  <a:srgbClr val="808080"/>
                </a:solidFill>
                <a:uFill>
                  <a:solidFill>
                    <a:srgbClr val="808080"/>
                  </a:solidFill>
                </a:uFill>
                <a:latin typeface="Roboto condensed"/>
                <a:ea typeface="Roboto condensed"/>
                <a:cs typeface="Roboto condensed"/>
                <a:sym typeface="Roboto condensed"/>
              </a:defRPr>
            </a:lvl1pPr>
          </a:lstStyle>
          <a:p>
            <a:pPr marL="0" marR="0" lvl="0" indent="0" defTabSz="914400" eaLnBrk="1" fontAlgn="auto" latinLnBrk="0" hangingPunct="1">
              <a:lnSpc>
                <a:spcPct val="100000"/>
              </a:lnSpc>
              <a:spcBef>
                <a:spcPts val="200"/>
              </a:spcBef>
              <a:spcAft>
                <a:spcPts val="0"/>
              </a:spcAft>
              <a:buClrTx/>
              <a:buSzTx/>
              <a:buFontTx/>
              <a:buNone/>
              <a:defRPr sz="1800">
                <a:solidFill>
                  <a:srgbClr val="000000"/>
                </a:solidFill>
                <a:uFillTx/>
              </a:defRPr>
            </a:pPr>
            <a:r>
              <a:rPr kumimoji="0" lang="zh-CN" altLang="en-US" sz="1200" b="0" i="0" u="none" strike="noStrike" kern="0" cap="none" spc="0" normalizeH="0" baseline="0" noProof="0" dirty="0">
                <a:ln>
                  <a:noFill/>
                </a:ln>
                <a:solidFill>
                  <a:sysClr val="windowText" lastClr="000000">
                    <a:lumMod val="75000"/>
                    <a:lumOff val="25000"/>
                  </a:sysClr>
                </a:solidFill>
                <a:effectLst/>
                <a:uLnTx/>
                <a:uFill>
                  <a:solidFill>
                    <a:srgbClr val="808080"/>
                  </a:solidFill>
                </a:uFill>
                <a:latin typeface="+mn-lt"/>
                <a:ea typeface="+mn-ea"/>
                <a:cs typeface="+mn-ea"/>
                <a:sym typeface="+mn-lt"/>
              </a:rPr>
              <a:t>商务策略</a:t>
            </a:r>
            <a:endParaRPr kumimoji="0" sz="1200" b="0" i="0" u="none" strike="noStrike" kern="0" cap="none" spc="0" normalizeH="0" baseline="0" noProof="0" dirty="0">
              <a:ln>
                <a:noFill/>
              </a:ln>
              <a:solidFill>
                <a:sysClr val="windowText" lastClr="000000">
                  <a:lumMod val="75000"/>
                  <a:lumOff val="25000"/>
                </a:sysClr>
              </a:solidFill>
              <a:effectLst/>
              <a:uLnTx/>
              <a:uFill>
                <a:solidFill>
                  <a:srgbClr val="808080"/>
                </a:solidFill>
              </a:uFill>
              <a:latin typeface="+mn-lt"/>
              <a:ea typeface="+mn-ea"/>
              <a:cs typeface="+mn-ea"/>
              <a:sym typeface="+mn-lt"/>
            </a:endParaRPr>
          </a:p>
        </p:txBody>
      </p:sp>
      <p:sp>
        <p:nvSpPr>
          <p:cNvPr id="19" name="Shape 14731"/>
          <p:cNvSpPr/>
          <p:nvPr/>
        </p:nvSpPr>
        <p:spPr>
          <a:xfrm>
            <a:off x="971600" y="1937172"/>
            <a:ext cx="2019301" cy="387796"/>
          </a:xfrm>
          <a:prstGeom prst="rect">
            <a:avLst/>
          </a:prstGeom>
          <a:noFill/>
          <a:ln w="12700" cap="flat">
            <a:noFill/>
            <a:miter lim="400000"/>
          </a:ln>
          <a:effectLst/>
        </p:spPr>
        <p:txBody>
          <a:bodyPr wrap="square" lIns="45719" tIns="45719" rIns="45719" bIns="45719" numCol="1" anchor="t">
            <a:spAutoFit/>
          </a:bodyPr>
          <a:lstStyle>
            <a:lvl1pPr>
              <a:lnSpc>
                <a:spcPct val="120000"/>
              </a:lnSpc>
              <a:spcBef>
                <a:spcPts val="100"/>
              </a:spcBef>
              <a:defRPr sz="800">
                <a:solidFill>
                  <a:srgbClr val="808080"/>
                </a:solidFill>
                <a:uFill>
                  <a:solidFill>
                    <a:srgbClr val="808080"/>
                  </a:solidFill>
                </a:uFill>
                <a:latin typeface="Roboto condensed"/>
                <a:ea typeface="Roboto condensed"/>
                <a:cs typeface="Roboto condensed"/>
                <a:sym typeface="Roboto condensed"/>
              </a:defRPr>
            </a:lvl1pPr>
          </a:lstStyle>
          <a:p>
            <a:pPr marL="0" marR="0" lvl="0" indent="0" defTabSz="914400" eaLnBrk="1" fontAlgn="auto" latinLnBrk="0" hangingPunct="1">
              <a:lnSpc>
                <a:spcPct val="120000"/>
              </a:lnSpc>
              <a:spcBef>
                <a:spcPts val="100"/>
              </a:spcBef>
              <a:spcAft>
                <a:spcPts val="0"/>
              </a:spcAft>
              <a:buClrTx/>
              <a:buSzTx/>
              <a:buFontTx/>
              <a:buNone/>
              <a:defRPr sz="1800">
                <a:solidFill>
                  <a:srgbClr val="000000"/>
                </a:solidFill>
                <a:uFillTx/>
              </a:defRPr>
            </a:pPr>
            <a:r>
              <a:rPr kumimoji="0" lang="zh-CN" altLang="en-US" sz="800" b="0" i="0" u="none" strike="noStrike" kern="0" cap="none" spc="0" normalizeH="0" baseline="0" noProof="0" dirty="0">
                <a:ln>
                  <a:noFill/>
                </a:ln>
                <a:solidFill>
                  <a:sysClr val="windowText" lastClr="000000">
                    <a:lumMod val="75000"/>
                    <a:lumOff val="25000"/>
                  </a:sysClr>
                </a:solidFill>
                <a:effectLst/>
                <a:uLnTx/>
                <a:uFill>
                  <a:solidFill>
                    <a:srgbClr val="808080"/>
                  </a:solidFill>
                </a:uFill>
                <a:latin typeface="+mn-lt"/>
                <a:ea typeface="+mn-ea"/>
                <a:cs typeface="+mn-ea"/>
                <a:sym typeface="+mn-lt"/>
              </a:rPr>
              <a:t>此处添加详细文本描述，建议与标题相关并符合整体语言风格。</a:t>
            </a:r>
            <a:endParaRPr kumimoji="0" sz="800" b="0" i="0" u="none" strike="noStrike" kern="0" cap="none" spc="0" normalizeH="0" baseline="0" noProof="0" dirty="0">
              <a:ln>
                <a:noFill/>
              </a:ln>
              <a:solidFill>
                <a:sysClr val="windowText" lastClr="000000">
                  <a:lumMod val="75000"/>
                  <a:lumOff val="25000"/>
                </a:sysClr>
              </a:solidFill>
              <a:effectLst/>
              <a:uLnTx/>
              <a:uFill>
                <a:solidFill>
                  <a:srgbClr val="808080"/>
                </a:solidFill>
              </a:uFill>
              <a:latin typeface="+mn-lt"/>
              <a:ea typeface="+mn-ea"/>
              <a:cs typeface="+mn-ea"/>
              <a:sym typeface="+mn-lt"/>
            </a:endParaRPr>
          </a:p>
        </p:txBody>
      </p:sp>
      <p:sp>
        <p:nvSpPr>
          <p:cNvPr id="20" name="Shape 14733"/>
          <p:cNvSpPr/>
          <p:nvPr/>
        </p:nvSpPr>
        <p:spPr>
          <a:xfrm>
            <a:off x="971600" y="2530345"/>
            <a:ext cx="2019301" cy="281940"/>
          </a:xfrm>
          <a:prstGeom prst="rect">
            <a:avLst/>
          </a:prstGeom>
          <a:noFill/>
          <a:ln w="12700" cap="flat">
            <a:noFill/>
            <a:miter lim="400000"/>
          </a:ln>
          <a:effectLst/>
        </p:spPr>
        <p:txBody>
          <a:bodyPr wrap="square" lIns="45719" tIns="45719" rIns="45719" bIns="45719" numCol="1" anchor="t">
            <a:spAutoFit/>
          </a:bodyPr>
          <a:lstStyle>
            <a:lvl1pPr>
              <a:spcBef>
                <a:spcPts val="200"/>
              </a:spcBef>
              <a:defRPr sz="1200">
                <a:solidFill>
                  <a:srgbClr val="808080"/>
                </a:solidFill>
                <a:uFill>
                  <a:solidFill>
                    <a:srgbClr val="808080"/>
                  </a:solidFill>
                </a:uFill>
                <a:latin typeface="Roboto condensed"/>
                <a:ea typeface="Roboto condensed"/>
                <a:cs typeface="Roboto condensed"/>
                <a:sym typeface="Roboto condensed"/>
              </a:defRPr>
            </a:lvl1pPr>
          </a:lstStyle>
          <a:p>
            <a:pPr marL="0" marR="0" lvl="0" indent="0" defTabSz="914400" eaLnBrk="1" fontAlgn="auto" latinLnBrk="0" hangingPunct="1">
              <a:lnSpc>
                <a:spcPct val="100000"/>
              </a:lnSpc>
              <a:spcBef>
                <a:spcPts val="200"/>
              </a:spcBef>
              <a:spcAft>
                <a:spcPts val="0"/>
              </a:spcAft>
              <a:buClrTx/>
              <a:buSzTx/>
              <a:buFontTx/>
              <a:buNone/>
              <a:defRPr sz="1800">
                <a:solidFill>
                  <a:srgbClr val="000000"/>
                </a:solidFill>
                <a:uFillTx/>
              </a:defRPr>
            </a:pPr>
            <a:r>
              <a:rPr kumimoji="0" lang="zh-CN" altLang="en-US" sz="1200" b="0" i="0" u="none" strike="noStrike" kern="0" cap="none" spc="0" normalizeH="0" baseline="0" noProof="0" dirty="0">
                <a:ln>
                  <a:noFill/>
                </a:ln>
                <a:solidFill>
                  <a:sysClr val="windowText" lastClr="000000">
                    <a:lumMod val="75000"/>
                    <a:lumOff val="25000"/>
                  </a:sysClr>
                </a:solidFill>
                <a:effectLst/>
                <a:uLnTx/>
                <a:uFill>
                  <a:solidFill>
                    <a:srgbClr val="808080"/>
                  </a:solidFill>
                </a:uFill>
                <a:latin typeface="+mn-lt"/>
                <a:ea typeface="+mn-ea"/>
                <a:cs typeface="+mn-ea"/>
                <a:sym typeface="+mn-lt"/>
              </a:rPr>
              <a:t>市场策略</a:t>
            </a:r>
            <a:endParaRPr kumimoji="0" sz="1200" b="0" i="0" u="none" strike="noStrike" kern="0" cap="none" spc="0" normalizeH="0" baseline="0" noProof="0" dirty="0">
              <a:ln>
                <a:noFill/>
              </a:ln>
              <a:solidFill>
                <a:sysClr val="windowText" lastClr="000000">
                  <a:lumMod val="75000"/>
                  <a:lumOff val="25000"/>
                </a:sysClr>
              </a:solidFill>
              <a:effectLst/>
              <a:uLnTx/>
              <a:uFill>
                <a:solidFill>
                  <a:srgbClr val="808080"/>
                </a:solidFill>
              </a:uFill>
              <a:latin typeface="+mn-lt"/>
              <a:ea typeface="+mn-ea"/>
              <a:cs typeface="+mn-ea"/>
              <a:sym typeface="+mn-lt"/>
            </a:endParaRPr>
          </a:p>
        </p:txBody>
      </p:sp>
      <p:sp>
        <p:nvSpPr>
          <p:cNvPr id="21" name="Shape 14734"/>
          <p:cNvSpPr/>
          <p:nvPr/>
        </p:nvSpPr>
        <p:spPr>
          <a:xfrm>
            <a:off x="971600" y="2733594"/>
            <a:ext cx="2019301" cy="387796"/>
          </a:xfrm>
          <a:prstGeom prst="rect">
            <a:avLst/>
          </a:prstGeom>
          <a:noFill/>
          <a:ln w="12700" cap="flat">
            <a:noFill/>
            <a:miter lim="400000"/>
          </a:ln>
          <a:effectLst/>
        </p:spPr>
        <p:txBody>
          <a:bodyPr wrap="square" lIns="45719" tIns="45719" rIns="45719" bIns="45719" numCol="1" anchor="t">
            <a:spAutoFit/>
          </a:bodyPr>
          <a:lstStyle>
            <a:lvl1pPr>
              <a:lnSpc>
                <a:spcPct val="120000"/>
              </a:lnSpc>
              <a:spcBef>
                <a:spcPts val="100"/>
              </a:spcBef>
              <a:defRPr sz="800">
                <a:solidFill>
                  <a:srgbClr val="808080"/>
                </a:solidFill>
                <a:uFill>
                  <a:solidFill>
                    <a:srgbClr val="808080"/>
                  </a:solidFill>
                </a:uFill>
                <a:latin typeface="Roboto condensed"/>
                <a:ea typeface="Roboto condensed"/>
                <a:cs typeface="Roboto condensed"/>
                <a:sym typeface="Roboto condensed"/>
              </a:defRPr>
            </a:lvl1pPr>
          </a:lstStyle>
          <a:p>
            <a:pPr marL="0" marR="0" lvl="0" indent="0" defTabSz="914400" eaLnBrk="1" fontAlgn="auto" latinLnBrk="0" hangingPunct="1">
              <a:lnSpc>
                <a:spcPct val="120000"/>
              </a:lnSpc>
              <a:spcBef>
                <a:spcPts val="100"/>
              </a:spcBef>
              <a:spcAft>
                <a:spcPts val="0"/>
              </a:spcAft>
              <a:buClrTx/>
              <a:buSzTx/>
              <a:buFontTx/>
              <a:buNone/>
              <a:defRPr sz="1800">
                <a:solidFill>
                  <a:srgbClr val="000000"/>
                </a:solidFill>
                <a:uFillTx/>
              </a:defRPr>
            </a:pPr>
            <a:r>
              <a:rPr kumimoji="0" lang="zh-CN" altLang="en-US" sz="800" b="0" i="0" u="none" strike="noStrike" kern="0" cap="none" spc="0" normalizeH="0" baseline="0" noProof="0" dirty="0">
                <a:ln>
                  <a:noFill/>
                </a:ln>
                <a:solidFill>
                  <a:sysClr val="windowText" lastClr="000000">
                    <a:lumMod val="75000"/>
                    <a:lumOff val="25000"/>
                  </a:sysClr>
                </a:solidFill>
                <a:effectLst/>
                <a:uLnTx/>
                <a:uFill>
                  <a:solidFill>
                    <a:srgbClr val="808080"/>
                  </a:solidFill>
                </a:uFill>
                <a:latin typeface="+mn-lt"/>
                <a:ea typeface="+mn-ea"/>
                <a:cs typeface="+mn-ea"/>
                <a:sym typeface="+mn-lt"/>
              </a:rPr>
              <a:t>此处添加详细文本描述，建议与标题相关并符合整体语言风格。</a:t>
            </a:r>
            <a:endParaRPr kumimoji="0" sz="800" b="0" i="0" u="none" strike="noStrike" kern="0" cap="none" spc="0" normalizeH="0" baseline="0" noProof="0" dirty="0">
              <a:ln>
                <a:noFill/>
              </a:ln>
              <a:solidFill>
                <a:sysClr val="windowText" lastClr="000000">
                  <a:lumMod val="75000"/>
                  <a:lumOff val="25000"/>
                </a:sysClr>
              </a:solidFill>
              <a:effectLst/>
              <a:uLnTx/>
              <a:uFill>
                <a:solidFill>
                  <a:srgbClr val="808080"/>
                </a:solidFill>
              </a:uFill>
              <a:latin typeface="+mn-lt"/>
              <a:ea typeface="+mn-ea"/>
              <a:cs typeface="+mn-ea"/>
              <a:sym typeface="+mn-lt"/>
            </a:endParaRPr>
          </a:p>
        </p:txBody>
      </p:sp>
      <p:sp>
        <p:nvSpPr>
          <p:cNvPr id="22" name="Shape 14736"/>
          <p:cNvSpPr/>
          <p:nvPr/>
        </p:nvSpPr>
        <p:spPr>
          <a:xfrm>
            <a:off x="971600" y="3326767"/>
            <a:ext cx="2019301" cy="281940"/>
          </a:xfrm>
          <a:prstGeom prst="rect">
            <a:avLst/>
          </a:prstGeom>
          <a:noFill/>
          <a:ln w="12700" cap="flat">
            <a:noFill/>
            <a:miter lim="400000"/>
          </a:ln>
          <a:effectLst/>
        </p:spPr>
        <p:txBody>
          <a:bodyPr wrap="square" lIns="45719" tIns="45719" rIns="45719" bIns="45719" numCol="1" anchor="t">
            <a:spAutoFit/>
          </a:bodyPr>
          <a:lstStyle>
            <a:lvl1pPr>
              <a:spcBef>
                <a:spcPts val="200"/>
              </a:spcBef>
              <a:defRPr sz="1200">
                <a:solidFill>
                  <a:srgbClr val="7F7F7F"/>
                </a:solidFill>
                <a:uFill>
                  <a:solidFill>
                    <a:srgbClr val="7F7F7F"/>
                  </a:solidFill>
                </a:uFill>
                <a:latin typeface="Roboto condensed"/>
                <a:ea typeface="Roboto condensed"/>
                <a:cs typeface="Roboto condensed"/>
                <a:sym typeface="Roboto condensed"/>
              </a:defRPr>
            </a:lvl1pPr>
          </a:lstStyle>
          <a:p>
            <a:pPr marL="0" marR="0" lvl="0" indent="0" defTabSz="914400" eaLnBrk="1" fontAlgn="auto" latinLnBrk="0" hangingPunct="1">
              <a:lnSpc>
                <a:spcPct val="100000"/>
              </a:lnSpc>
              <a:spcBef>
                <a:spcPts val="200"/>
              </a:spcBef>
              <a:spcAft>
                <a:spcPts val="0"/>
              </a:spcAft>
              <a:buClrTx/>
              <a:buSzTx/>
              <a:buFontTx/>
              <a:buNone/>
              <a:defRPr sz="1800">
                <a:solidFill>
                  <a:srgbClr val="000000"/>
                </a:solidFill>
                <a:uFillTx/>
              </a:defRPr>
            </a:pPr>
            <a:r>
              <a:rPr kumimoji="0" lang="zh-CN" altLang="en-US" sz="1200" b="0" i="0" u="none" strike="noStrike" kern="0" cap="none" spc="0" normalizeH="0" baseline="0" noProof="0" dirty="0">
                <a:ln>
                  <a:noFill/>
                </a:ln>
                <a:solidFill>
                  <a:sysClr val="windowText" lastClr="000000">
                    <a:lumMod val="75000"/>
                    <a:lumOff val="25000"/>
                  </a:sysClr>
                </a:solidFill>
                <a:effectLst/>
                <a:uLnTx/>
                <a:uFill>
                  <a:solidFill>
                    <a:srgbClr val="7F7F7F"/>
                  </a:solidFill>
                </a:uFill>
                <a:latin typeface="+mn-lt"/>
                <a:ea typeface="+mn-ea"/>
                <a:cs typeface="+mn-ea"/>
                <a:sym typeface="+mn-lt"/>
              </a:rPr>
              <a:t>概念与理念</a:t>
            </a:r>
            <a:endParaRPr kumimoji="0" sz="1200" b="0" i="0" u="none" strike="noStrike" kern="0" cap="none" spc="0" normalizeH="0" baseline="0" noProof="0" dirty="0">
              <a:ln>
                <a:noFill/>
              </a:ln>
              <a:solidFill>
                <a:sysClr val="windowText" lastClr="000000">
                  <a:lumMod val="75000"/>
                  <a:lumOff val="25000"/>
                </a:sysClr>
              </a:solidFill>
              <a:effectLst/>
              <a:uLnTx/>
              <a:uFill>
                <a:solidFill>
                  <a:srgbClr val="7F7F7F"/>
                </a:solidFill>
              </a:uFill>
              <a:latin typeface="+mn-lt"/>
              <a:ea typeface="+mn-ea"/>
              <a:cs typeface="+mn-ea"/>
              <a:sym typeface="+mn-lt"/>
            </a:endParaRPr>
          </a:p>
        </p:txBody>
      </p:sp>
      <p:sp>
        <p:nvSpPr>
          <p:cNvPr id="23" name="Shape 14737"/>
          <p:cNvSpPr/>
          <p:nvPr/>
        </p:nvSpPr>
        <p:spPr>
          <a:xfrm>
            <a:off x="971600" y="3530016"/>
            <a:ext cx="2019301" cy="387796"/>
          </a:xfrm>
          <a:prstGeom prst="rect">
            <a:avLst/>
          </a:prstGeom>
          <a:noFill/>
          <a:ln w="12700" cap="flat">
            <a:noFill/>
            <a:miter lim="400000"/>
          </a:ln>
          <a:effectLst/>
        </p:spPr>
        <p:txBody>
          <a:bodyPr wrap="square" lIns="45719" tIns="45719" rIns="45719" bIns="45719" numCol="1" anchor="t">
            <a:spAutoFit/>
          </a:bodyPr>
          <a:lstStyle>
            <a:lvl1pPr>
              <a:lnSpc>
                <a:spcPct val="120000"/>
              </a:lnSpc>
              <a:spcBef>
                <a:spcPts val="100"/>
              </a:spcBef>
              <a:defRPr sz="800">
                <a:solidFill>
                  <a:srgbClr val="7F7F7F"/>
                </a:solidFill>
                <a:uFill>
                  <a:solidFill>
                    <a:srgbClr val="7F7F7F"/>
                  </a:solidFill>
                </a:uFill>
                <a:latin typeface="Roboto condensed"/>
                <a:ea typeface="Roboto condensed"/>
                <a:cs typeface="Roboto condensed"/>
                <a:sym typeface="Roboto condensed"/>
              </a:defRPr>
            </a:lvl1pPr>
          </a:lstStyle>
          <a:p>
            <a:pPr marL="0" marR="0" lvl="0" indent="0" defTabSz="914400" eaLnBrk="1" fontAlgn="auto" latinLnBrk="0" hangingPunct="1">
              <a:lnSpc>
                <a:spcPct val="120000"/>
              </a:lnSpc>
              <a:spcBef>
                <a:spcPts val="100"/>
              </a:spcBef>
              <a:spcAft>
                <a:spcPts val="0"/>
              </a:spcAft>
              <a:buClrTx/>
              <a:buSzTx/>
              <a:buFontTx/>
              <a:buNone/>
              <a:defRPr sz="1800">
                <a:solidFill>
                  <a:srgbClr val="000000"/>
                </a:solidFill>
                <a:uFillTx/>
              </a:defRPr>
            </a:pPr>
            <a:r>
              <a:rPr kumimoji="0" lang="zh-CN" altLang="en-US" sz="800" b="0" i="0" u="none" strike="noStrike" kern="0" cap="none" spc="0" normalizeH="0" baseline="0" noProof="0" dirty="0">
                <a:ln>
                  <a:noFill/>
                </a:ln>
                <a:solidFill>
                  <a:sysClr val="windowText" lastClr="000000">
                    <a:lumMod val="75000"/>
                    <a:lumOff val="25000"/>
                  </a:sysClr>
                </a:solidFill>
                <a:effectLst/>
                <a:uLnTx/>
                <a:uFill>
                  <a:solidFill>
                    <a:srgbClr val="7F7F7F"/>
                  </a:solidFill>
                </a:uFill>
                <a:latin typeface="+mn-lt"/>
                <a:ea typeface="+mn-ea"/>
                <a:cs typeface="+mn-ea"/>
                <a:sym typeface="+mn-lt"/>
              </a:rPr>
              <a:t>此处添加详细文本描述，建议与标题相关并符合整体语言风格。</a:t>
            </a:r>
            <a:endParaRPr kumimoji="0" sz="800" b="0" i="0" u="none" strike="noStrike" kern="0" cap="none" spc="0" normalizeH="0" baseline="0" noProof="0" dirty="0">
              <a:ln>
                <a:noFill/>
              </a:ln>
              <a:solidFill>
                <a:sysClr val="windowText" lastClr="000000">
                  <a:lumMod val="75000"/>
                  <a:lumOff val="25000"/>
                </a:sysClr>
              </a:solidFill>
              <a:effectLst/>
              <a:uLnTx/>
              <a:uFill>
                <a:solidFill>
                  <a:srgbClr val="7F7F7F"/>
                </a:solidFill>
              </a:uFill>
              <a:latin typeface="+mn-lt"/>
              <a:ea typeface="+mn-ea"/>
              <a:cs typeface="+mn-ea"/>
              <a:sym typeface="+mn-lt"/>
            </a:endParaRPr>
          </a:p>
        </p:txBody>
      </p:sp>
      <p:sp>
        <p:nvSpPr>
          <p:cNvPr id="24" name="Shape 14739"/>
          <p:cNvSpPr/>
          <p:nvPr/>
        </p:nvSpPr>
        <p:spPr>
          <a:xfrm>
            <a:off x="614771" y="1816979"/>
            <a:ext cx="400751" cy="430887"/>
          </a:xfrm>
          <a:prstGeom prst="rect">
            <a:avLst/>
          </a:prstGeom>
          <a:solidFill>
            <a:schemeClr val="bg1">
              <a:lumMod val="65000"/>
            </a:schemeClr>
          </a:solidFill>
          <a:ln w="12700">
            <a:miter lim="400000"/>
          </a:ln>
        </p:spPr>
        <p:txBody>
          <a:bodyPr wrap="none" lIns="0" tIns="0" rIns="0" bIns="0" anchor="b">
            <a:spAutoFit/>
          </a:bodyPr>
          <a:lstStyle>
            <a:lvl1pPr algn="ctr" defTabSz="914400">
              <a:spcBef>
                <a:spcPts val="600"/>
              </a:spcBef>
              <a:defRPr sz="2800">
                <a:solidFill>
                  <a:srgbClr val="595959"/>
                </a:solidFill>
                <a:uFill>
                  <a:solidFill>
                    <a:srgbClr val="595959"/>
                  </a:solidFill>
                </a:uFill>
                <a:latin typeface="Roboto condensed"/>
                <a:ea typeface="Roboto condensed"/>
                <a:cs typeface="Roboto condensed"/>
                <a:sym typeface="Roboto condensed"/>
              </a:defRPr>
            </a:lvl1pPr>
          </a:lstStyle>
          <a:p>
            <a:pPr marL="0" marR="0" lvl="0" indent="0" algn="ctr" defTabSz="914400" eaLnBrk="1" fontAlgn="auto" latinLnBrk="0" hangingPunct="1">
              <a:lnSpc>
                <a:spcPct val="100000"/>
              </a:lnSpc>
              <a:spcBef>
                <a:spcPts val="600"/>
              </a:spcBef>
              <a:spcAft>
                <a:spcPts val="0"/>
              </a:spcAft>
              <a:buClrTx/>
              <a:buSzTx/>
              <a:buFontTx/>
              <a:buNone/>
              <a:defRPr sz="1800">
                <a:solidFill>
                  <a:srgbClr val="000000"/>
                </a:solidFill>
                <a:uFillTx/>
              </a:defRPr>
            </a:pPr>
            <a:r>
              <a:rPr kumimoji="0" sz="2800" b="0" i="0" u="none" strike="noStrike" kern="0" cap="none" spc="0" normalizeH="0" baseline="0" noProof="0" dirty="0">
                <a:ln>
                  <a:noFill/>
                </a:ln>
                <a:solidFill>
                  <a:schemeClr val="bg1"/>
                </a:solidFill>
                <a:effectLst/>
                <a:uLnTx/>
                <a:uFill>
                  <a:solidFill>
                    <a:srgbClr val="595959"/>
                  </a:solidFill>
                </a:uFill>
                <a:latin typeface="+mn-lt"/>
                <a:ea typeface="+mn-ea"/>
                <a:cs typeface="+mn-ea"/>
                <a:sym typeface="+mn-lt"/>
              </a:rPr>
              <a:t>01</a:t>
            </a:r>
            <a:endParaRPr kumimoji="0" sz="2800" b="0" i="0" u="none" strike="noStrike" kern="0" cap="none" spc="0" normalizeH="0" baseline="0" noProof="0" dirty="0">
              <a:ln>
                <a:noFill/>
              </a:ln>
              <a:solidFill>
                <a:schemeClr val="bg1"/>
              </a:solidFill>
              <a:effectLst/>
              <a:uLnTx/>
              <a:uFill>
                <a:solidFill>
                  <a:srgbClr val="595959"/>
                </a:solidFill>
              </a:uFill>
              <a:latin typeface="+mn-lt"/>
              <a:ea typeface="+mn-ea"/>
              <a:cs typeface="+mn-ea"/>
              <a:sym typeface="+mn-lt"/>
            </a:endParaRPr>
          </a:p>
        </p:txBody>
      </p:sp>
      <p:sp>
        <p:nvSpPr>
          <p:cNvPr id="25" name="Shape 14740"/>
          <p:cNvSpPr/>
          <p:nvPr/>
        </p:nvSpPr>
        <p:spPr>
          <a:xfrm>
            <a:off x="614771" y="2595209"/>
            <a:ext cx="400751" cy="430887"/>
          </a:xfrm>
          <a:prstGeom prst="rect">
            <a:avLst/>
          </a:prstGeom>
          <a:solidFill>
            <a:schemeClr val="bg1">
              <a:lumMod val="65000"/>
            </a:schemeClr>
          </a:solidFill>
          <a:ln w="12700">
            <a:miter lim="400000"/>
          </a:ln>
        </p:spPr>
        <p:txBody>
          <a:bodyPr wrap="none" lIns="0" tIns="0" rIns="0" bIns="0" anchor="b">
            <a:spAutoFit/>
          </a:bodyPr>
          <a:lstStyle>
            <a:lvl1pPr algn="ctr" defTabSz="914400">
              <a:spcBef>
                <a:spcPts val="600"/>
              </a:spcBef>
              <a:defRPr sz="2800">
                <a:solidFill>
                  <a:srgbClr val="595959"/>
                </a:solidFill>
                <a:uFill>
                  <a:solidFill>
                    <a:srgbClr val="595959"/>
                  </a:solidFill>
                </a:uFill>
                <a:latin typeface="Roboto condensed"/>
                <a:ea typeface="Roboto condensed"/>
                <a:cs typeface="Roboto condensed"/>
                <a:sym typeface="Roboto condensed"/>
              </a:defRPr>
            </a:lvl1pPr>
          </a:lstStyle>
          <a:p>
            <a:pPr marL="0" marR="0" lvl="0" indent="0" algn="ctr" defTabSz="914400" eaLnBrk="1" fontAlgn="auto" latinLnBrk="0" hangingPunct="1">
              <a:lnSpc>
                <a:spcPct val="100000"/>
              </a:lnSpc>
              <a:spcBef>
                <a:spcPts val="600"/>
              </a:spcBef>
              <a:spcAft>
                <a:spcPts val="0"/>
              </a:spcAft>
              <a:buClrTx/>
              <a:buSzTx/>
              <a:buFontTx/>
              <a:buNone/>
              <a:defRPr sz="1800">
                <a:solidFill>
                  <a:srgbClr val="000000"/>
                </a:solidFill>
                <a:uFillTx/>
              </a:defRPr>
            </a:pPr>
            <a:r>
              <a:rPr kumimoji="0" sz="2800" b="0" i="0" u="none" strike="noStrike" kern="0" cap="none" spc="0" normalizeH="0" baseline="0" noProof="0">
                <a:ln>
                  <a:noFill/>
                </a:ln>
                <a:solidFill>
                  <a:schemeClr val="bg1"/>
                </a:solidFill>
                <a:effectLst/>
                <a:uLnTx/>
                <a:uFill>
                  <a:solidFill>
                    <a:srgbClr val="595959"/>
                  </a:solidFill>
                </a:uFill>
                <a:latin typeface="+mn-lt"/>
                <a:ea typeface="+mn-ea"/>
                <a:cs typeface="+mn-ea"/>
                <a:sym typeface="+mn-lt"/>
              </a:rPr>
              <a:t>02</a:t>
            </a:r>
            <a:endParaRPr kumimoji="0" sz="2800" b="0" i="0" u="none" strike="noStrike" kern="0" cap="none" spc="0" normalizeH="0" baseline="0" noProof="0">
              <a:ln>
                <a:noFill/>
              </a:ln>
              <a:solidFill>
                <a:schemeClr val="bg1"/>
              </a:solidFill>
              <a:effectLst/>
              <a:uLnTx/>
              <a:uFill>
                <a:solidFill>
                  <a:srgbClr val="595959"/>
                </a:solidFill>
              </a:uFill>
              <a:latin typeface="+mn-lt"/>
              <a:ea typeface="+mn-ea"/>
              <a:cs typeface="+mn-ea"/>
              <a:sym typeface="+mn-lt"/>
            </a:endParaRPr>
          </a:p>
        </p:txBody>
      </p:sp>
      <p:sp>
        <p:nvSpPr>
          <p:cNvPr id="26" name="Shape 14741"/>
          <p:cNvSpPr/>
          <p:nvPr/>
        </p:nvSpPr>
        <p:spPr>
          <a:xfrm>
            <a:off x="614771" y="3373437"/>
            <a:ext cx="400751" cy="430887"/>
          </a:xfrm>
          <a:prstGeom prst="rect">
            <a:avLst/>
          </a:prstGeom>
          <a:solidFill>
            <a:schemeClr val="bg1">
              <a:lumMod val="65000"/>
            </a:schemeClr>
          </a:solidFill>
          <a:ln w="12700">
            <a:miter lim="400000"/>
          </a:ln>
        </p:spPr>
        <p:txBody>
          <a:bodyPr wrap="none" lIns="0" tIns="0" rIns="0" bIns="0" anchor="b">
            <a:spAutoFit/>
          </a:bodyPr>
          <a:lstStyle>
            <a:lvl1pPr algn="ctr" defTabSz="914400">
              <a:spcBef>
                <a:spcPts val="600"/>
              </a:spcBef>
              <a:defRPr sz="2800">
                <a:solidFill>
                  <a:srgbClr val="595959"/>
                </a:solidFill>
                <a:uFill>
                  <a:solidFill>
                    <a:srgbClr val="595959"/>
                  </a:solidFill>
                </a:uFill>
                <a:latin typeface="Roboto condensed"/>
                <a:ea typeface="Roboto condensed"/>
                <a:cs typeface="Roboto condensed"/>
                <a:sym typeface="Roboto condensed"/>
              </a:defRPr>
            </a:lvl1pPr>
          </a:lstStyle>
          <a:p>
            <a:pPr marL="0" marR="0" lvl="0" indent="0" algn="ctr" defTabSz="914400" eaLnBrk="1" fontAlgn="auto" latinLnBrk="0" hangingPunct="1">
              <a:lnSpc>
                <a:spcPct val="100000"/>
              </a:lnSpc>
              <a:spcBef>
                <a:spcPts val="600"/>
              </a:spcBef>
              <a:spcAft>
                <a:spcPts val="0"/>
              </a:spcAft>
              <a:buClrTx/>
              <a:buSzTx/>
              <a:buFontTx/>
              <a:buNone/>
              <a:defRPr sz="1800">
                <a:solidFill>
                  <a:srgbClr val="000000"/>
                </a:solidFill>
                <a:uFillTx/>
              </a:defRPr>
            </a:pPr>
            <a:r>
              <a:rPr kumimoji="0" sz="2800" b="0" i="0" u="none" strike="noStrike" kern="0" cap="none" spc="0" normalizeH="0" baseline="0" noProof="0">
                <a:ln>
                  <a:noFill/>
                </a:ln>
                <a:solidFill>
                  <a:schemeClr val="bg1"/>
                </a:solidFill>
                <a:effectLst/>
                <a:uLnTx/>
                <a:uFill>
                  <a:solidFill>
                    <a:srgbClr val="595959"/>
                  </a:solidFill>
                </a:uFill>
                <a:latin typeface="+mn-lt"/>
                <a:ea typeface="+mn-ea"/>
                <a:cs typeface="+mn-ea"/>
                <a:sym typeface="+mn-lt"/>
              </a:rPr>
              <a:t>03</a:t>
            </a:r>
            <a:endParaRPr kumimoji="0" sz="2800" b="0" i="0" u="none" strike="noStrike" kern="0" cap="none" spc="0" normalizeH="0" baseline="0" noProof="0">
              <a:ln>
                <a:noFill/>
              </a:ln>
              <a:solidFill>
                <a:schemeClr val="bg1"/>
              </a:solidFill>
              <a:effectLst/>
              <a:uLnTx/>
              <a:uFill>
                <a:solidFill>
                  <a:srgbClr val="595959"/>
                </a:solidFill>
              </a:uFill>
              <a:latin typeface="+mn-lt"/>
              <a:ea typeface="+mn-ea"/>
              <a:cs typeface="+mn-ea"/>
              <a:sym typeface="+mn-lt"/>
            </a:endParaRPr>
          </a:p>
        </p:txBody>
      </p:sp>
      <p:sp>
        <p:nvSpPr>
          <p:cNvPr id="27" name="Shape 14742"/>
          <p:cNvSpPr/>
          <p:nvPr/>
        </p:nvSpPr>
        <p:spPr>
          <a:xfrm>
            <a:off x="3416350" y="1733923"/>
            <a:ext cx="2019301" cy="281940"/>
          </a:xfrm>
          <a:prstGeom prst="rect">
            <a:avLst/>
          </a:prstGeom>
          <a:noFill/>
          <a:ln w="12700" cap="flat">
            <a:noFill/>
            <a:miter lim="400000"/>
          </a:ln>
          <a:effectLst/>
        </p:spPr>
        <p:txBody>
          <a:bodyPr wrap="square" lIns="45719" tIns="45719" rIns="45719" bIns="45719" numCol="1" anchor="t">
            <a:spAutoFit/>
          </a:bodyPr>
          <a:lstStyle>
            <a:lvl1pPr>
              <a:spcBef>
                <a:spcPts val="200"/>
              </a:spcBef>
              <a:defRPr sz="1200">
                <a:solidFill>
                  <a:srgbClr val="808080"/>
                </a:solidFill>
                <a:uFill>
                  <a:solidFill>
                    <a:srgbClr val="808080"/>
                  </a:solidFill>
                </a:uFill>
                <a:latin typeface="Roboto condensed"/>
                <a:ea typeface="Roboto condensed"/>
                <a:cs typeface="Roboto condensed"/>
                <a:sym typeface="Roboto condensed"/>
              </a:defRPr>
            </a:lvl1pPr>
          </a:lstStyle>
          <a:p>
            <a:pPr marL="0" marR="0" lvl="0" indent="0" defTabSz="914400" eaLnBrk="1" fontAlgn="auto" latinLnBrk="0" hangingPunct="1">
              <a:lnSpc>
                <a:spcPct val="100000"/>
              </a:lnSpc>
              <a:spcBef>
                <a:spcPts val="200"/>
              </a:spcBef>
              <a:spcAft>
                <a:spcPts val="0"/>
              </a:spcAft>
              <a:buClrTx/>
              <a:buSzTx/>
              <a:buFontTx/>
              <a:buNone/>
              <a:defRPr sz="1800">
                <a:solidFill>
                  <a:srgbClr val="000000"/>
                </a:solidFill>
                <a:uFillTx/>
              </a:defRPr>
            </a:pPr>
            <a:r>
              <a:rPr kumimoji="0" lang="zh-CN" altLang="en-US" sz="1200" b="0" i="0" u="none" strike="noStrike" kern="0" cap="none" spc="0" normalizeH="0" baseline="0" noProof="0" dirty="0">
                <a:ln>
                  <a:noFill/>
                </a:ln>
                <a:solidFill>
                  <a:sysClr val="windowText" lastClr="000000">
                    <a:lumMod val="75000"/>
                    <a:lumOff val="25000"/>
                  </a:sysClr>
                </a:solidFill>
                <a:effectLst/>
                <a:uLnTx/>
                <a:uFill>
                  <a:solidFill>
                    <a:srgbClr val="808080"/>
                  </a:solidFill>
                </a:uFill>
                <a:latin typeface="+mn-lt"/>
                <a:ea typeface="+mn-ea"/>
                <a:cs typeface="+mn-ea"/>
                <a:sym typeface="+mn-lt"/>
              </a:rPr>
              <a:t>商务策略</a:t>
            </a:r>
            <a:endParaRPr kumimoji="0" sz="1200" b="0" i="0" u="none" strike="noStrike" kern="0" cap="none" spc="0" normalizeH="0" baseline="0" noProof="0" dirty="0">
              <a:ln>
                <a:noFill/>
              </a:ln>
              <a:solidFill>
                <a:sysClr val="windowText" lastClr="000000">
                  <a:lumMod val="75000"/>
                  <a:lumOff val="25000"/>
                </a:sysClr>
              </a:solidFill>
              <a:effectLst/>
              <a:uLnTx/>
              <a:uFill>
                <a:solidFill>
                  <a:srgbClr val="808080"/>
                </a:solidFill>
              </a:uFill>
              <a:latin typeface="+mn-lt"/>
              <a:ea typeface="+mn-ea"/>
              <a:cs typeface="+mn-ea"/>
              <a:sym typeface="+mn-lt"/>
            </a:endParaRPr>
          </a:p>
        </p:txBody>
      </p:sp>
      <p:sp>
        <p:nvSpPr>
          <p:cNvPr id="32" name="Shape 14743"/>
          <p:cNvSpPr/>
          <p:nvPr/>
        </p:nvSpPr>
        <p:spPr>
          <a:xfrm>
            <a:off x="3416350" y="1937172"/>
            <a:ext cx="2019301" cy="387796"/>
          </a:xfrm>
          <a:prstGeom prst="rect">
            <a:avLst/>
          </a:prstGeom>
          <a:noFill/>
          <a:ln w="12700" cap="flat">
            <a:noFill/>
            <a:miter lim="400000"/>
          </a:ln>
          <a:effectLst/>
        </p:spPr>
        <p:txBody>
          <a:bodyPr wrap="square" lIns="45719" tIns="45719" rIns="45719" bIns="45719" numCol="1" anchor="t">
            <a:spAutoFit/>
          </a:bodyPr>
          <a:lstStyle>
            <a:lvl1pPr>
              <a:lnSpc>
                <a:spcPct val="120000"/>
              </a:lnSpc>
              <a:spcBef>
                <a:spcPts val="100"/>
              </a:spcBef>
              <a:defRPr sz="800">
                <a:solidFill>
                  <a:srgbClr val="808080"/>
                </a:solidFill>
                <a:uFill>
                  <a:solidFill>
                    <a:srgbClr val="808080"/>
                  </a:solidFill>
                </a:uFill>
                <a:latin typeface="Roboto condensed"/>
                <a:ea typeface="Roboto condensed"/>
                <a:cs typeface="Roboto condensed"/>
                <a:sym typeface="Roboto condensed"/>
              </a:defRPr>
            </a:lvl1pPr>
          </a:lstStyle>
          <a:p>
            <a:pPr marL="0" marR="0" lvl="0" indent="0" defTabSz="914400" eaLnBrk="1" fontAlgn="auto" latinLnBrk="0" hangingPunct="1">
              <a:lnSpc>
                <a:spcPct val="120000"/>
              </a:lnSpc>
              <a:spcBef>
                <a:spcPts val="100"/>
              </a:spcBef>
              <a:spcAft>
                <a:spcPts val="0"/>
              </a:spcAft>
              <a:buClrTx/>
              <a:buSzTx/>
              <a:buFontTx/>
              <a:buNone/>
              <a:defRPr sz="1800">
                <a:solidFill>
                  <a:srgbClr val="000000"/>
                </a:solidFill>
                <a:uFillTx/>
              </a:defRPr>
            </a:pPr>
            <a:r>
              <a:rPr kumimoji="0" lang="zh-CN" altLang="en-US" sz="800" b="0" i="0" u="none" strike="noStrike" kern="0" cap="none" spc="0" normalizeH="0" baseline="0" noProof="0" dirty="0">
                <a:ln>
                  <a:noFill/>
                </a:ln>
                <a:solidFill>
                  <a:sysClr val="windowText" lastClr="000000">
                    <a:lumMod val="75000"/>
                    <a:lumOff val="25000"/>
                  </a:sysClr>
                </a:solidFill>
                <a:effectLst/>
                <a:uLnTx/>
                <a:uFill>
                  <a:solidFill>
                    <a:srgbClr val="808080"/>
                  </a:solidFill>
                </a:uFill>
                <a:latin typeface="+mn-lt"/>
                <a:ea typeface="+mn-ea"/>
                <a:cs typeface="+mn-ea"/>
                <a:sym typeface="+mn-lt"/>
              </a:rPr>
              <a:t>此处添加详细文本描述，建议与标题相关并符合整体语言风格。</a:t>
            </a:r>
            <a:endParaRPr kumimoji="0" sz="800" b="0" i="0" u="none" strike="noStrike" kern="0" cap="none" spc="0" normalizeH="0" baseline="0" noProof="0" dirty="0">
              <a:ln>
                <a:noFill/>
              </a:ln>
              <a:solidFill>
                <a:sysClr val="windowText" lastClr="000000">
                  <a:lumMod val="75000"/>
                  <a:lumOff val="25000"/>
                </a:sysClr>
              </a:solidFill>
              <a:effectLst/>
              <a:uLnTx/>
              <a:uFill>
                <a:solidFill>
                  <a:srgbClr val="808080"/>
                </a:solidFill>
              </a:uFill>
              <a:latin typeface="+mn-lt"/>
              <a:ea typeface="+mn-ea"/>
              <a:cs typeface="+mn-ea"/>
              <a:sym typeface="+mn-lt"/>
            </a:endParaRPr>
          </a:p>
        </p:txBody>
      </p:sp>
      <p:sp>
        <p:nvSpPr>
          <p:cNvPr id="33" name="Shape 14745"/>
          <p:cNvSpPr/>
          <p:nvPr/>
        </p:nvSpPr>
        <p:spPr>
          <a:xfrm>
            <a:off x="3416350" y="2530345"/>
            <a:ext cx="2019301" cy="281940"/>
          </a:xfrm>
          <a:prstGeom prst="rect">
            <a:avLst/>
          </a:prstGeom>
          <a:noFill/>
          <a:ln w="12700" cap="flat">
            <a:noFill/>
            <a:miter lim="400000"/>
          </a:ln>
          <a:effectLst/>
        </p:spPr>
        <p:txBody>
          <a:bodyPr wrap="square" lIns="45719" tIns="45719" rIns="45719" bIns="45719" numCol="1" anchor="t">
            <a:spAutoFit/>
          </a:bodyPr>
          <a:lstStyle>
            <a:lvl1pPr>
              <a:spcBef>
                <a:spcPts val="200"/>
              </a:spcBef>
              <a:defRPr sz="1200">
                <a:solidFill>
                  <a:srgbClr val="808080"/>
                </a:solidFill>
                <a:uFill>
                  <a:solidFill>
                    <a:srgbClr val="808080"/>
                  </a:solidFill>
                </a:uFill>
                <a:latin typeface="Roboto condensed"/>
                <a:ea typeface="Roboto condensed"/>
                <a:cs typeface="Roboto condensed"/>
                <a:sym typeface="Roboto condensed"/>
              </a:defRPr>
            </a:lvl1pPr>
          </a:lstStyle>
          <a:p>
            <a:pPr marL="0" marR="0" lvl="0" indent="0" defTabSz="914400" eaLnBrk="1" fontAlgn="auto" latinLnBrk="0" hangingPunct="1">
              <a:lnSpc>
                <a:spcPct val="100000"/>
              </a:lnSpc>
              <a:spcBef>
                <a:spcPts val="200"/>
              </a:spcBef>
              <a:spcAft>
                <a:spcPts val="0"/>
              </a:spcAft>
              <a:buClrTx/>
              <a:buSzTx/>
              <a:buFontTx/>
              <a:buNone/>
              <a:defRPr sz="1800">
                <a:solidFill>
                  <a:srgbClr val="000000"/>
                </a:solidFill>
                <a:uFillTx/>
              </a:defRPr>
            </a:pPr>
            <a:r>
              <a:rPr kumimoji="0" lang="zh-CN" altLang="en-US" sz="1200" b="0" i="0" u="none" strike="noStrike" kern="0" cap="none" spc="0" normalizeH="0" baseline="0" noProof="0" dirty="0">
                <a:ln>
                  <a:noFill/>
                </a:ln>
                <a:solidFill>
                  <a:sysClr val="windowText" lastClr="000000">
                    <a:lumMod val="75000"/>
                    <a:lumOff val="25000"/>
                  </a:sysClr>
                </a:solidFill>
                <a:effectLst/>
                <a:uLnTx/>
                <a:uFill>
                  <a:solidFill>
                    <a:srgbClr val="808080"/>
                  </a:solidFill>
                </a:uFill>
                <a:latin typeface="+mn-lt"/>
                <a:ea typeface="+mn-ea"/>
                <a:cs typeface="+mn-ea"/>
                <a:sym typeface="+mn-lt"/>
              </a:rPr>
              <a:t>市场策略</a:t>
            </a:r>
            <a:endParaRPr kumimoji="0" sz="1200" b="0" i="0" u="none" strike="noStrike" kern="0" cap="none" spc="0" normalizeH="0" baseline="0" noProof="0" dirty="0">
              <a:ln>
                <a:noFill/>
              </a:ln>
              <a:solidFill>
                <a:sysClr val="windowText" lastClr="000000">
                  <a:lumMod val="75000"/>
                  <a:lumOff val="25000"/>
                </a:sysClr>
              </a:solidFill>
              <a:effectLst/>
              <a:uLnTx/>
              <a:uFill>
                <a:solidFill>
                  <a:srgbClr val="808080"/>
                </a:solidFill>
              </a:uFill>
              <a:latin typeface="+mn-lt"/>
              <a:ea typeface="+mn-ea"/>
              <a:cs typeface="+mn-ea"/>
              <a:sym typeface="+mn-lt"/>
            </a:endParaRPr>
          </a:p>
        </p:txBody>
      </p:sp>
      <p:sp>
        <p:nvSpPr>
          <p:cNvPr id="34" name="Shape 14746"/>
          <p:cNvSpPr/>
          <p:nvPr/>
        </p:nvSpPr>
        <p:spPr>
          <a:xfrm>
            <a:off x="3416350" y="2733594"/>
            <a:ext cx="2019301" cy="387796"/>
          </a:xfrm>
          <a:prstGeom prst="rect">
            <a:avLst/>
          </a:prstGeom>
          <a:noFill/>
          <a:ln w="12700" cap="flat">
            <a:noFill/>
            <a:miter lim="400000"/>
          </a:ln>
          <a:effectLst/>
        </p:spPr>
        <p:txBody>
          <a:bodyPr wrap="square" lIns="45719" tIns="45719" rIns="45719" bIns="45719" numCol="1" anchor="t">
            <a:spAutoFit/>
          </a:bodyPr>
          <a:lstStyle>
            <a:lvl1pPr>
              <a:lnSpc>
                <a:spcPct val="120000"/>
              </a:lnSpc>
              <a:spcBef>
                <a:spcPts val="100"/>
              </a:spcBef>
              <a:defRPr sz="800">
                <a:solidFill>
                  <a:srgbClr val="808080"/>
                </a:solidFill>
                <a:uFill>
                  <a:solidFill>
                    <a:srgbClr val="808080"/>
                  </a:solidFill>
                </a:uFill>
                <a:latin typeface="Roboto condensed"/>
                <a:ea typeface="Roboto condensed"/>
                <a:cs typeface="Roboto condensed"/>
                <a:sym typeface="Roboto condensed"/>
              </a:defRPr>
            </a:lvl1pPr>
          </a:lstStyle>
          <a:p>
            <a:pPr marL="0" marR="0" lvl="0" indent="0" defTabSz="914400" eaLnBrk="1" fontAlgn="auto" latinLnBrk="0" hangingPunct="1">
              <a:lnSpc>
                <a:spcPct val="120000"/>
              </a:lnSpc>
              <a:spcBef>
                <a:spcPts val="100"/>
              </a:spcBef>
              <a:spcAft>
                <a:spcPts val="0"/>
              </a:spcAft>
              <a:buClrTx/>
              <a:buSzTx/>
              <a:buFontTx/>
              <a:buNone/>
              <a:defRPr sz="1800">
                <a:solidFill>
                  <a:srgbClr val="000000"/>
                </a:solidFill>
                <a:uFillTx/>
              </a:defRPr>
            </a:pPr>
            <a:r>
              <a:rPr kumimoji="0" lang="zh-CN" altLang="en-US" sz="800" b="0" i="0" u="none" strike="noStrike" kern="0" cap="none" spc="0" normalizeH="0" baseline="0" noProof="0" dirty="0">
                <a:ln>
                  <a:noFill/>
                </a:ln>
                <a:solidFill>
                  <a:sysClr val="windowText" lastClr="000000">
                    <a:lumMod val="75000"/>
                    <a:lumOff val="25000"/>
                  </a:sysClr>
                </a:solidFill>
                <a:effectLst/>
                <a:uLnTx/>
                <a:uFill>
                  <a:solidFill>
                    <a:srgbClr val="808080"/>
                  </a:solidFill>
                </a:uFill>
                <a:latin typeface="+mn-lt"/>
                <a:ea typeface="+mn-ea"/>
                <a:cs typeface="+mn-ea"/>
                <a:sym typeface="+mn-lt"/>
              </a:rPr>
              <a:t>此处添加详细文本描述，建议与标题相关并符合整体语言风格。</a:t>
            </a:r>
            <a:endParaRPr kumimoji="0" sz="800" b="0" i="0" u="none" strike="noStrike" kern="0" cap="none" spc="0" normalizeH="0" baseline="0" noProof="0" dirty="0">
              <a:ln>
                <a:noFill/>
              </a:ln>
              <a:solidFill>
                <a:sysClr val="windowText" lastClr="000000">
                  <a:lumMod val="75000"/>
                  <a:lumOff val="25000"/>
                </a:sysClr>
              </a:solidFill>
              <a:effectLst/>
              <a:uLnTx/>
              <a:uFill>
                <a:solidFill>
                  <a:srgbClr val="808080"/>
                </a:solidFill>
              </a:uFill>
              <a:latin typeface="+mn-lt"/>
              <a:ea typeface="+mn-ea"/>
              <a:cs typeface="+mn-ea"/>
              <a:sym typeface="+mn-lt"/>
            </a:endParaRPr>
          </a:p>
        </p:txBody>
      </p:sp>
      <p:sp>
        <p:nvSpPr>
          <p:cNvPr id="35" name="Shape 14748"/>
          <p:cNvSpPr/>
          <p:nvPr/>
        </p:nvSpPr>
        <p:spPr>
          <a:xfrm>
            <a:off x="3416350" y="3326767"/>
            <a:ext cx="2019301" cy="281940"/>
          </a:xfrm>
          <a:prstGeom prst="rect">
            <a:avLst/>
          </a:prstGeom>
          <a:noFill/>
          <a:ln w="12700" cap="flat">
            <a:noFill/>
            <a:miter lim="400000"/>
          </a:ln>
          <a:effectLst/>
        </p:spPr>
        <p:txBody>
          <a:bodyPr wrap="square" lIns="45719" tIns="45719" rIns="45719" bIns="45719" numCol="1" anchor="t">
            <a:spAutoFit/>
          </a:bodyPr>
          <a:lstStyle>
            <a:lvl1pPr>
              <a:spcBef>
                <a:spcPts val="200"/>
              </a:spcBef>
              <a:defRPr sz="1200">
                <a:solidFill>
                  <a:srgbClr val="7F7F7F"/>
                </a:solidFill>
                <a:uFill>
                  <a:solidFill>
                    <a:srgbClr val="7F7F7F"/>
                  </a:solidFill>
                </a:uFill>
                <a:latin typeface="Roboto condensed"/>
                <a:ea typeface="Roboto condensed"/>
                <a:cs typeface="Roboto condensed"/>
                <a:sym typeface="Roboto condensed"/>
              </a:defRPr>
            </a:lvl1pPr>
          </a:lstStyle>
          <a:p>
            <a:pPr marL="0" marR="0" lvl="0" indent="0" defTabSz="914400" eaLnBrk="1" fontAlgn="auto" latinLnBrk="0" hangingPunct="1">
              <a:lnSpc>
                <a:spcPct val="100000"/>
              </a:lnSpc>
              <a:spcBef>
                <a:spcPts val="200"/>
              </a:spcBef>
              <a:spcAft>
                <a:spcPts val="0"/>
              </a:spcAft>
              <a:buClrTx/>
              <a:buSzTx/>
              <a:buFontTx/>
              <a:buNone/>
              <a:defRPr sz="1800">
                <a:solidFill>
                  <a:srgbClr val="000000"/>
                </a:solidFill>
                <a:uFillTx/>
              </a:defRPr>
            </a:pPr>
            <a:r>
              <a:rPr kumimoji="0" lang="zh-CN" altLang="en-US" sz="1200" b="0" i="0" u="none" strike="noStrike" kern="0" cap="none" spc="0" normalizeH="0" baseline="0" noProof="0" dirty="0">
                <a:ln>
                  <a:noFill/>
                </a:ln>
                <a:solidFill>
                  <a:sysClr val="windowText" lastClr="000000">
                    <a:lumMod val="75000"/>
                    <a:lumOff val="25000"/>
                  </a:sysClr>
                </a:solidFill>
                <a:effectLst/>
                <a:uLnTx/>
                <a:uFill>
                  <a:solidFill>
                    <a:srgbClr val="7F7F7F"/>
                  </a:solidFill>
                </a:uFill>
                <a:latin typeface="+mn-lt"/>
                <a:ea typeface="+mn-ea"/>
                <a:cs typeface="+mn-ea"/>
                <a:sym typeface="+mn-lt"/>
              </a:rPr>
              <a:t>概念与理念</a:t>
            </a:r>
            <a:endParaRPr kumimoji="0" sz="1200" b="0" i="0" u="none" strike="noStrike" kern="0" cap="none" spc="0" normalizeH="0" baseline="0" noProof="0" dirty="0">
              <a:ln>
                <a:noFill/>
              </a:ln>
              <a:solidFill>
                <a:sysClr val="windowText" lastClr="000000">
                  <a:lumMod val="75000"/>
                  <a:lumOff val="25000"/>
                </a:sysClr>
              </a:solidFill>
              <a:effectLst/>
              <a:uLnTx/>
              <a:uFill>
                <a:solidFill>
                  <a:srgbClr val="7F7F7F"/>
                </a:solidFill>
              </a:uFill>
              <a:latin typeface="+mn-lt"/>
              <a:ea typeface="+mn-ea"/>
              <a:cs typeface="+mn-ea"/>
              <a:sym typeface="+mn-lt"/>
            </a:endParaRPr>
          </a:p>
        </p:txBody>
      </p:sp>
      <p:sp>
        <p:nvSpPr>
          <p:cNvPr id="36" name="Shape 14749"/>
          <p:cNvSpPr/>
          <p:nvPr/>
        </p:nvSpPr>
        <p:spPr>
          <a:xfrm>
            <a:off x="3416350" y="3530016"/>
            <a:ext cx="2019301" cy="387796"/>
          </a:xfrm>
          <a:prstGeom prst="rect">
            <a:avLst/>
          </a:prstGeom>
          <a:noFill/>
          <a:ln w="12700" cap="flat">
            <a:noFill/>
            <a:miter lim="400000"/>
          </a:ln>
          <a:effectLst/>
        </p:spPr>
        <p:txBody>
          <a:bodyPr wrap="square" lIns="45719" tIns="45719" rIns="45719" bIns="45719" numCol="1" anchor="t">
            <a:spAutoFit/>
          </a:bodyPr>
          <a:lstStyle>
            <a:lvl1pPr>
              <a:lnSpc>
                <a:spcPct val="120000"/>
              </a:lnSpc>
              <a:spcBef>
                <a:spcPts val="100"/>
              </a:spcBef>
              <a:defRPr sz="800">
                <a:solidFill>
                  <a:srgbClr val="7F7F7F"/>
                </a:solidFill>
                <a:uFill>
                  <a:solidFill>
                    <a:srgbClr val="7F7F7F"/>
                  </a:solidFill>
                </a:uFill>
                <a:latin typeface="Roboto condensed"/>
                <a:ea typeface="Roboto condensed"/>
                <a:cs typeface="Roboto condensed"/>
                <a:sym typeface="Roboto condensed"/>
              </a:defRPr>
            </a:lvl1pPr>
          </a:lstStyle>
          <a:p>
            <a:pPr marL="0" marR="0" lvl="0" indent="0" defTabSz="914400" eaLnBrk="1" fontAlgn="auto" latinLnBrk="0" hangingPunct="1">
              <a:lnSpc>
                <a:spcPct val="120000"/>
              </a:lnSpc>
              <a:spcBef>
                <a:spcPts val="100"/>
              </a:spcBef>
              <a:spcAft>
                <a:spcPts val="0"/>
              </a:spcAft>
              <a:buClrTx/>
              <a:buSzTx/>
              <a:buFontTx/>
              <a:buNone/>
              <a:defRPr sz="1800">
                <a:solidFill>
                  <a:srgbClr val="000000"/>
                </a:solidFill>
                <a:uFillTx/>
              </a:defRPr>
            </a:pPr>
            <a:r>
              <a:rPr kumimoji="0" lang="zh-CN" altLang="en-US" sz="800" b="0" i="0" u="none" strike="noStrike" kern="0" cap="none" spc="0" normalizeH="0" baseline="0" noProof="0" dirty="0">
                <a:ln>
                  <a:noFill/>
                </a:ln>
                <a:solidFill>
                  <a:sysClr val="windowText" lastClr="000000">
                    <a:lumMod val="75000"/>
                    <a:lumOff val="25000"/>
                  </a:sysClr>
                </a:solidFill>
                <a:effectLst/>
                <a:uLnTx/>
                <a:uFill>
                  <a:solidFill>
                    <a:srgbClr val="7F7F7F"/>
                  </a:solidFill>
                </a:uFill>
                <a:latin typeface="+mn-lt"/>
                <a:ea typeface="+mn-ea"/>
                <a:cs typeface="+mn-ea"/>
                <a:sym typeface="+mn-lt"/>
              </a:rPr>
              <a:t>此处添加详细文本描述，建议与标题相关并符合整体语言风格。</a:t>
            </a:r>
            <a:endParaRPr kumimoji="0" sz="800" b="0" i="0" u="none" strike="noStrike" kern="0" cap="none" spc="0" normalizeH="0" baseline="0" noProof="0" dirty="0">
              <a:ln>
                <a:noFill/>
              </a:ln>
              <a:solidFill>
                <a:sysClr val="windowText" lastClr="000000">
                  <a:lumMod val="75000"/>
                  <a:lumOff val="25000"/>
                </a:sysClr>
              </a:solidFill>
              <a:effectLst/>
              <a:uLnTx/>
              <a:uFill>
                <a:solidFill>
                  <a:srgbClr val="7F7F7F"/>
                </a:solidFill>
              </a:uFill>
              <a:latin typeface="+mn-lt"/>
              <a:ea typeface="+mn-ea"/>
              <a:cs typeface="+mn-ea"/>
              <a:sym typeface="+mn-lt"/>
            </a:endParaRPr>
          </a:p>
        </p:txBody>
      </p:sp>
      <p:sp>
        <p:nvSpPr>
          <p:cNvPr id="37" name="Shape 14751"/>
          <p:cNvSpPr/>
          <p:nvPr/>
        </p:nvSpPr>
        <p:spPr>
          <a:xfrm>
            <a:off x="3059521" y="1816979"/>
            <a:ext cx="400751" cy="430887"/>
          </a:xfrm>
          <a:prstGeom prst="rect">
            <a:avLst/>
          </a:prstGeom>
          <a:solidFill>
            <a:schemeClr val="bg1">
              <a:lumMod val="65000"/>
            </a:schemeClr>
          </a:solidFill>
          <a:ln w="12700">
            <a:miter lim="400000"/>
          </a:ln>
        </p:spPr>
        <p:txBody>
          <a:bodyPr wrap="none" lIns="0" tIns="0" rIns="0" bIns="0" anchor="b">
            <a:spAutoFit/>
          </a:bodyPr>
          <a:lstStyle>
            <a:lvl1pPr algn="ctr" defTabSz="914400">
              <a:spcBef>
                <a:spcPts val="600"/>
              </a:spcBef>
              <a:defRPr sz="2800">
                <a:solidFill>
                  <a:srgbClr val="595959"/>
                </a:solidFill>
                <a:uFill>
                  <a:solidFill>
                    <a:srgbClr val="595959"/>
                  </a:solidFill>
                </a:uFill>
                <a:latin typeface="Roboto condensed"/>
                <a:ea typeface="Roboto condensed"/>
                <a:cs typeface="Roboto condensed"/>
                <a:sym typeface="Roboto condensed"/>
              </a:defRPr>
            </a:lvl1pPr>
          </a:lstStyle>
          <a:p>
            <a:pPr marL="0" marR="0" lvl="0" indent="0" algn="ctr" defTabSz="914400" eaLnBrk="1" fontAlgn="auto" latinLnBrk="0" hangingPunct="1">
              <a:lnSpc>
                <a:spcPct val="100000"/>
              </a:lnSpc>
              <a:spcBef>
                <a:spcPts val="600"/>
              </a:spcBef>
              <a:spcAft>
                <a:spcPts val="0"/>
              </a:spcAft>
              <a:buClrTx/>
              <a:buSzTx/>
              <a:buFontTx/>
              <a:buNone/>
              <a:defRPr sz="1800">
                <a:solidFill>
                  <a:srgbClr val="000000"/>
                </a:solidFill>
                <a:uFillTx/>
              </a:defRPr>
            </a:pPr>
            <a:r>
              <a:rPr kumimoji="0" sz="2800" b="0" i="0" u="none" strike="noStrike" kern="0" cap="none" spc="0" normalizeH="0" baseline="0" noProof="0">
                <a:ln>
                  <a:noFill/>
                </a:ln>
                <a:solidFill>
                  <a:schemeClr val="bg1"/>
                </a:solidFill>
                <a:effectLst/>
                <a:uLnTx/>
                <a:uFill>
                  <a:solidFill>
                    <a:srgbClr val="595959"/>
                  </a:solidFill>
                </a:uFill>
                <a:latin typeface="+mn-lt"/>
                <a:ea typeface="+mn-ea"/>
                <a:cs typeface="+mn-ea"/>
                <a:sym typeface="+mn-lt"/>
              </a:rPr>
              <a:t>04</a:t>
            </a:r>
            <a:endParaRPr kumimoji="0" sz="2800" b="0" i="0" u="none" strike="noStrike" kern="0" cap="none" spc="0" normalizeH="0" baseline="0" noProof="0">
              <a:ln>
                <a:noFill/>
              </a:ln>
              <a:solidFill>
                <a:schemeClr val="bg1"/>
              </a:solidFill>
              <a:effectLst/>
              <a:uLnTx/>
              <a:uFill>
                <a:solidFill>
                  <a:srgbClr val="595959"/>
                </a:solidFill>
              </a:uFill>
              <a:latin typeface="+mn-lt"/>
              <a:ea typeface="+mn-ea"/>
              <a:cs typeface="+mn-ea"/>
              <a:sym typeface="+mn-lt"/>
            </a:endParaRPr>
          </a:p>
        </p:txBody>
      </p:sp>
      <p:sp>
        <p:nvSpPr>
          <p:cNvPr id="38" name="Shape 14752"/>
          <p:cNvSpPr/>
          <p:nvPr/>
        </p:nvSpPr>
        <p:spPr>
          <a:xfrm>
            <a:off x="3059521" y="2595209"/>
            <a:ext cx="400751" cy="430887"/>
          </a:xfrm>
          <a:prstGeom prst="rect">
            <a:avLst/>
          </a:prstGeom>
          <a:solidFill>
            <a:schemeClr val="bg1">
              <a:lumMod val="65000"/>
            </a:schemeClr>
          </a:solidFill>
          <a:ln w="12700">
            <a:miter lim="400000"/>
          </a:ln>
        </p:spPr>
        <p:txBody>
          <a:bodyPr wrap="none" lIns="0" tIns="0" rIns="0" bIns="0" anchor="b">
            <a:spAutoFit/>
          </a:bodyPr>
          <a:lstStyle>
            <a:lvl1pPr algn="ctr" defTabSz="914400">
              <a:spcBef>
                <a:spcPts val="600"/>
              </a:spcBef>
              <a:defRPr sz="2800">
                <a:solidFill>
                  <a:srgbClr val="595959"/>
                </a:solidFill>
                <a:uFill>
                  <a:solidFill>
                    <a:srgbClr val="595959"/>
                  </a:solidFill>
                </a:uFill>
                <a:latin typeface="Roboto condensed"/>
                <a:ea typeface="Roboto condensed"/>
                <a:cs typeface="Roboto condensed"/>
                <a:sym typeface="Roboto condensed"/>
              </a:defRPr>
            </a:lvl1pPr>
          </a:lstStyle>
          <a:p>
            <a:pPr marL="0" marR="0" lvl="0" indent="0" algn="ctr" defTabSz="914400" eaLnBrk="1" fontAlgn="auto" latinLnBrk="0" hangingPunct="1">
              <a:lnSpc>
                <a:spcPct val="100000"/>
              </a:lnSpc>
              <a:spcBef>
                <a:spcPts val="600"/>
              </a:spcBef>
              <a:spcAft>
                <a:spcPts val="0"/>
              </a:spcAft>
              <a:buClrTx/>
              <a:buSzTx/>
              <a:buFontTx/>
              <a:buNone/>
              <a:defRPr sz="1800">
                <a:solidFill>
                  <a:srgbClr val="000000"/>
                </a:solidFill>
                <a:uFillTx/>
              </a:defRPr>
            </a:pPr>
            <a:r>
              <a:rPr kumimoji="0" sz="2800" b="0" i="0" u="none" strike="noStrike" kern="0" cap="none" spc="0" normalizeH="0" baseline="0" noProof="0">
                <a:ln>
                  <a:noFill/>
                </a:ln>
                <a:solidFill>
                  <a:schemeClr val="bg1"/>
                </a:solidFill>
                <a:effectLst/>
                <a:uLnTx/>
                <a:uFill>
                  <a:solidFill>
                    <a:srgbClr val="595959"/>
                  </a:solidFill>
                </a:uFill>
                <a:latin typeface="+mn-lt"/>
                <a:ea typeface="+mn-ea"/>
                <a:cs typeface="+mn-ea"/>
                <a:sym typeface="+mn-lt"/>
              </a:rPr>
              <a:t>05</a:t>
            </a:r>
            <a:endParaRPr kumimoji="0" sz="2800" b="0" i="0" u="none" strike="noStrike" kern="0" cap="none" spc="0" normalizeH="0" baseline="0" noProof="0">
              <a:ln>
                <a:noFill/>
              </a:ln>
              <a:solidFill>
                <a:schemeClr val="bg1"/>
              </a:solidFill>
              <a:effectLst/>
              <a:uLnTx/>
              <a:uFill>
                <a:solidFill>
                  <a:srgbClr val="595959"/>
                </a:solidFill>
              </a:uFill>
              <a:latin typeface="+mn-lt"/>
              <a:ea typeface="+mn-ea"/>
              <a:cs typeface="+mn-ea"/>
              <a:sym typeface="+mn-lt"/>
            </a:endParaRPr>
          </a:p>
        </p:txBody>
      </p:sp>
      <p:sp>
        <p:nvSpPr>
          <p:cNvPr id="39" name="Shape 14753"/>
          <p:cNvSpPr/>
          <p:nvPr/>
        </p:nvSpPr>
        <p:spPr>
          <a:xfrm>
            <a:off x="3059521" y="3373437"/>
            <a:ext cx="400751" cy="430887"/>
          </a:xfrm>
          <a:prstGeom prst="rect">
            <a:avLst/>
          </a:prstGeom>
          <a:solidFill>
            <a:schemeClr val="bg1">
              <a:lumMod val="65000"/>
            </a:schemeClr>
          </a:solidFill>
          <a:ln w="12700">
            <a:miter lim="400000"/>
          </a:ln>
        </p:spPr>
        <p:txBody>
          <a:bodyPr wrap="none" lIns="0" tIns="0" rIns="0" bIns="0" anchor="b">
            <a:spAutoFit/>
          </a:bodyPr>
          <a:lstStyle>
            <a:lvl1pPr algn="ctr" defTabSz="914400">
              <a:spcBef>
                <a:spcPts val="600"/>
              </a:spcBef>
              <a:defRPr sz="2800">
                <a:solidFill>
                  <a:srgbClr val="595959"/>
                </a:solidFill>
                <a:uFill>
                  <a:solidFill>
                    <a:srgbClr val="595959"/>
                  </a:solidFill>
                </a:uFill>
                <a:latin typeface="Roboto condensed"/>
                <a:ea typeface="Roboto condensed"/>
                <a:cs typeface="Roboto condensed"/>
                <a:sym typeface="Roboto condensed"/>
              </a:defRPr>
            </a:lvl1pPr>
          </a:lstStyle>
          <a:p>
            <a:pPr marL="0" marR="0" lvl="0" indent="0" algn="ctr" defTabSz="914400" eaLnBrk="1" fontAlgn="auto" latinLnBrk="0" hangingPunct="1">
              <a:lnSpc>
                <a:spcPct val="100000"/>
              </a:lnSpc>
              <a:spcBef>
                <a:spcPts val="600"/>
              </a:spcBef>
              <a:spcAft>
                <a:spcPts val="0"/>
              </a:spcAft>
              <a:buClrTx/>
              <a:buSzTx/>
              <a:buFontTx/>
              <a:buNone/>
              <a:defRPr sz="1800">
                <a:solidFill>
                  <a:srgbClr val="000000"/>
                </a:solidFill>
                <a:uFillTx/>
              </a:defRPr>
            </a:pPr>
            <a:r>
              <a:rPr kumimoji="0" sz="2800" b="0" i="0" u="none" strike="noStrike" kern="0" cap="none" spc="0" normalizeH="0" baseline="0" noProof="0">
                <a:ln>
                  <a:noFill/>
                </a:ln>
                <a:solidFill>
                  <a:schemeClr val="bg1"/>
                </a:solidFill>
                <a:effectLst/>
                <a:uLnTx/>
                <a:uFill>
                  <a:solidFill>
                    <a:srgbClr val="595959"/>
                  </a:solidFill>
                </a:uFill>
                <a:latin typeface="+mn-lt"/>
                <a:ea typeface="+mn-ea"/>
                <a:cs typeface="+mn-ea"/>
                <a:sym typeface="+mn-lt"/>
              </a:rPr>
              <a:t>06</a:t>
            </a:r>
            <a:endParaRPr kumimoji="0" sz="2800" b="0" i="0" u="none" strike="noStrike" kern="0" cap="none" spc="0" normalizeH="0" baseline="0" noProof="0">
              <a:ln>
                <a:noFill/>
              </a:ln>
              <a:solidFill>
                <a:schemeClr val="bg1"/>
              </a:solidFill>
              <a:effectLst/>
              <a:uLnTx/>
              <a:uFill>
                <a:solidFill>
                  <a:srgbClr val="595959"/>
                </a:solidFill>
              </a:uFill>
              <a:latin typeface="+mn-lt"/>
              <a:ea typeface="+mn-ea"/>
              <a:cs typeface="+mn-ea"/>
              <a:sym typeface="+mn-lt"/>
            </a:endParaRPr>
          </a:p>
        </p:txBody>
      </p:sp>
      <p:grpSp>
        <p:nvGrpSpPr>
          <p:cNvPr id="6" name="组合 5"/>
          <p:cNvGrpSpPr/>
          <p:nvPr/>
        </p:nvGrpSpPr>
        <p:grpSpPr>
          <a:xfrm>
            <a:off x="5511286" y="2770684"/>
            <a:ext cx="1285443" cy="1381039"/>
            <a:chOff x="5511286" y="2770684"/>
            <a:chExt cx="1285443" cy="1381039"/>
          </a:xfrm>
        </p:grpSpPr>
        <p:sp>
          <p:nvSpPr>
            <p:cNvPr id="42" name="Shape 14720"/>
            <p:cNvSpPr/>
            <p:nvPr/>
          </p:nvSpPr>
          <p:spPr>
            <a:xfrm flipH="1">
              <a:off x="5511286" y="2770684"/>
              <a:ext cx="1285443" cy="1381039"/>
            </a:xfrm>
            <a:custGeom>
              <a:avLst/>
              <a:gdLst/>
              <a:ahLst/>
              <a:cxnLst>
                <a:cxn ang="0">
                  <a:pos x="wd2" y="hd2"/>
                </a:cxn>
                <a:cxn ang="5400000">
                  <a:pos x="wd2" y="hd2"/>
                </a:cxn>
                <a:cxn ang="10800000">
                  <a:pos x="wd2" y="hd2"/>
                </a:cxn>
                <a:cxn ang="16200000">
                  <a:pos x="wd2" y="hd2"/>
                </a:cxn>
              </a:cxnLst>
              <a:rect l="0" t="0" r="r" b="b"/>
              <a:pathLst>
                <a:path w="21476" h="21580" extrusionOk="0">
                  <a:moveTo>
                    <a:pt x="6936" y="20747"/>
                  </a:moveTo>
                  <a:cubicBezTo>
                    <a:pt x="5598" y="18758"/>
                    <a:pt x="5598" y="18758"/>
                    <a:pt x="5598" y="18758"/>
                  </a:cubicBezTo>
                  <a:cubicBezTo>
                    <a:pt x="6571" y="18701"/>
                    <a:pt x="7362" y="18360"/>
                    <a:pt x="8032" y="17678"/>
                  </a:cubicBezTo>
                  <a:cubicBezTo>
                    <a:pt x="8823" y="16996"/>
                    <a:pt x="9188" y="16143"/>
                    <a:pt x="9188" y="15120"/>
                  </a:cubicBezTo>
                  <a:cubicBezTo>
                    <a:pt x="9188" y="14154"/>
                    <a:pt x="8823" y="13244"/>
                    <a:pt x="8032" y="12562"/>
                  </a:cubicBezTo>
                  <a:cubicBezTo>
                    <a:pt x="7301" y="11880"/>
                    <a:pt x="6389" y="11482"/>
                    <a:pt x="5294" y="11482"/>
                  </a:cubicBezTo>
                  <a:cubicBezTo>
                    <a:pt x="4259" y="11482"/>
                    <a:pt x="3286" y="11880"/>
                    <a:pt x="2555" y="12562"/>
                  </a:cubicBezTo>
                  <a:cubicBezTo>
                    <a:pt x="2312" y="12733"/>
                    <a:pt x="2190" y="12960"/>
                    <a:pt x="2008" y="13187"/>
                  </a:cubicBezTo>
                  <a:cubicBezTo>
                    <a:pt x="0" y="10061"/>
                    <a:pt x="0" y="10061"/>
                    <a:pt x="0" y="10061"/>
                  </a:cubicBezTo>
                  <a:cubicBezTo>
                    <a:pt x="5415" y="6878"/>
                    <a:pt x="5415" y="6878"/>
                    <a:pt x="5415" y="6878"/>
                  </a:cubicBezTo>
                  <a:cubicBezTo>
                    <a:pt x="5050" y="6707"/>
                    <a:pt x="4685" y="6480"/>
                    <a:pt x="4381" y="6196"/>
                  </a:cubicBezTo>
                  <a:cubicBezTo>
                    <a:pt x="3590" y="5457"/>
                    <a:pt x="3225" y="4604"/>
                    <a:pt x="3225" y="3638"/>
                  </a:cubicBezTo>
                  <a:cubicBezTo>
                    <a:pt x="3225" y="2615"/>
                    <a:pt x="3590" y="1762"/>
                    <a:pt x="4381" y="1023"/>
                  </a:cubicBezTo>
                  <a:cubicBezTo>
                    <a:pt x="5111" y="341"/>
                    <a:pt x="6024" y="0"/>
                    <a:pt x="7119" y="0"/>
                  </a:cubicBezTo>
                  <a:cubicBezTo>
                    <a:pt x="8214" y="0"/>
                    <a:pt x="9127" y="341"/>
                    <a:pt x="9857" y="1023"/>
                  </a:cubicBezTo>
                  <a:cubicBezTo>
                    <a:pt x="10587" y="1762"/>
                    <a:pt x="11013" y="2615"/>
                    <a:pt x="11013" y="3638"/>
                  </a:cubicBezTo>
                  <a:cubicBezTo>
                    <a:pt x="11013" y="3638"/>
                    <a:pt x="11013" y="3638"/>
                    <a:pt x="11013" y="3695"/>
                  </a:cubicBezTo>
                  <a:cubicBezTo>
                    <a:pt x="16672" y="398"/>
                    <a:pt x="16672" y="398"/>
                    <a:pt x="16672" y="398"/>
                  </a:cubicBezTo>
                  <a:cubicBezTo>
                    <a:pt x="16976" y="966"/>
                    <a:pt x="17402" y="1648"/>
                    <a:pt x="17888" y="2387"/>
                  </a:cubicBezTo>
                  <a:cubicBezTo>
                    <a:pt x="19531" y="4491"/>
                    <a:pt x="20566" y="5798"/>
                    <a:pt x="20931" y="6366"/>
                  </a:cubicBezTo>
                  <a:cubicBezTo>
                    <a:pt x="21478" y="7219"/>
                    <a:pt x="21600" y="7844"/>
                    <a:pt x="21357" y="8299"/>
                  </a:cubicBezTo>
                  <a:cubicBezTo>
                    <a:pt x="21174" y="8754"/>
                    <a:pt x="20626" y="9095"/>
                    <a:pt x="19714" y="9493"/>
                  </a:cubicBezTo>
                  <a:cubicBezTo>
                    <a:pt x="18984" y="9777"/>
                    <a:pt x="18679" y="10232"/>
                    <a:pt x="18801" y="10800"/>
                  </a:cubicBezTo>
                  <a:cubicBezTo>
                    <a:pt x="18801" y="11141"/>
                    <a:pt x="18923" y="11596"/>
                    <a:pt x="19045" y="12278"/>
                  </a:cubicBezTo>
                  <a:cubicBezTo>
                    <a:pt x="19045" y="12676"/>
                    <a:pt x="18679" y="13017"/>
                    <a:pt x="17949" y="13244"/>
                  </a:cubicBezTo>
                  <a:cubicBezTo>
                    <a:pt x="17584" y="13358"/>
                    <a:pt x="17219" y="13415"/>
                    <a:pt x="16854" y="13415"/>
                  </a:cubicBezTo>
                  <a:cubicBezTo>
                    <a:pt x="17158" y="13472"/>
                    <a:pt x="17402" y="13528"/>
                    <a:pt x="17706" y="13642"/>
                  </a:cubicBezTo>
                  <a:cubicBezTo>
                    <a:pt x="18314" y="13869"/>
                    <a:pt x="18558" y="14154"/>
                    <a:pt x="18558" y="14552"/>
                  </a:cubicBezTo>
                  <a:cubicBezTo>
                    <a:pt x="18558" y="14949"/>
                    <a:pt x="18193" y="15347"/>
                    <a:pt x="17463" y="15688"/>
                  </a:cubicBezTo>
                  <a:cubicBezTo>
                    <a:pt x="17097" y="15916"/>
                    <a:pt x="16732" y="16086"/>
                    <a:pt x="16367" y="16200"/>
                  </a:cubicBezTo>
                  <a:cubicBezTo>
                    <a:pt x="16063" y="16427"/>
                    <a:pt x="16002" y="16996"/>
                    <a:pt x="16063" y="17848"/>
                  </a:cubicBezTo>
                  <a:cubicBezTo>
                    <a:pt x="16124" y="18872"/>
                    <a:pt x="15881" y="19724"/>
                    <a:pt x="15394" y="20520"/>
                  </a:cubicBezTo>
                  <a:cubicBezTo>
                    <a:pt x="15029" y="21032"/>
                    <a:pt x="14664" y="21373"/>
                    <a:pt x="14299" y="21486"/>
                  </a:cubicBezTo>
                  <a:cubicBezTo>
                    <a:pt x="13994" y="21600"/>
                    <a:pt x="13568" y="21600"/>
                    <a:pt x="13021" y="21543"/>
                  </a:cubicBezTo>
                  <a:cubicBezTo>
                    <a:pt x="12656" y="21486"/>
                    <a:pt x="11926" y="21316"/>
                    <a:pt x="10770" y="21145"/>
                  </a:cubicBezTo>
                  <a:cubicBezTo>
                    <a:pt x="9614" y="20918"/>
                    <a:pt x="8397" y="20804"/>
                    <a:pt x="7119" y="20804"/>
                  </a:cubicBezTo>
                  <a:cubicBezTo>
                    <a:pt x="7058" y="20747"/>
                    <a:pt x="6997" y="20747"/>
                    <a:pt x="6936" y="20747"/>
                  </a:cubicBezTo>
                  <a:close/>
                </a:path>
              </a:pathLst>
            </a:custGeom>
            <a:solidFill>
              <a:schemeClr val="accent5"/>
            </a:solidFill>
            <a:ln w="19050">
              <a:solidFill>
                <a:srgbClr val="F2F2F2"/>
              </a:solidFill>
              <a:round/>
            </a:ln>
          </p:spPr>
          <p:txBody>
            <a:bodyPr lIns="0" tIns="0" rIns="0" bIns="0"/>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ysClr val="window" lastClr="FFFFFF"/>
                </a:solidFill>
                <a:effectLst/>
                <a:uLnTx/>
                <a:uFillTx/>
                <a:cs typeface="+mn-ea"/>
                <a:sym typeface="+mn-lt"/>
              </a:endParaRPr>
            </a:p>
          </p:txBody>
        </p:sp>
        <p:sp>
          <p:nvSpPr>
            <p:cNvPr id="46" name="Shape 14724"/>
            <p:cNvSpPr/>
            <p:nvPr/>
          </p:nvSpPr>
          <p:spPr>
            <a:xfrm>
              <a:off x="5866811" y="3178832"/>
              <a:ext cx="400751" cy="430887"/>
            </a:xfrm>
            <a:prstGeom prst="rect">
              <a:avLst/>
            </a:prstGeom>
            <a:ln w="12700">
              <a:miter lim="400000"/>
            </a:ln>
          </p:spPr>
          <p:txBody>
            <a:bodyPr wrap="none" lIns="0" tIns="0" rIns="0" bIns="0" anchor="b">
              <a:spAutoFit/>
            </a:bodyPr>
            <a:lstStyle>
              <a:lvl1pPr algn="ctr" defTabSz="914400">
                <a:spcBef>
                  <a:spcPts val="600"/>
                </a:spcBef>
                <a:defRPr sz="2800">
                  <a:solidFill>
                    <a:srgbClr val="FFFFFF"/>
                  </a:solidFill>
                  <a:uFill>
                    <a:solidFill>
                      <a:srgbClr val="FFFFFF"/>
                    </a:solidFill>
                  </a:uFill>
                  <a:latin typeface="Roboto condensed"/>
                  <a:ea typeface="Roboto condensed"/>
                  <a:cs typeface="Roboto condensed"/>
                  <a:sym typeface="Roboto condensed"/>
                </a:defRPr>
              </a:lvl1pPr>
            </a:lstStyle>
            <a:p>
              <a:pPr marL="0" marR="0" lvl="0" indent="0" algn="ctr" defTabSz="914400" eaLnBrk="1" fontAlgn="auto" latinLnBrk="0" hangingPunct="1">
                <a:lnSpc>
                  <a:spcPct val="100000"/>
                </a:lnSpc>
                <a:spcBef>
                  <a:spcPts val="600"/>
                </a:spcBef>
                <a:spcAft>
                  <a:spcPts val="0"/>
                </a:spcAft>
                <a:buClrTx/>
                <a:buSzTx/>
                <a:buFontTx/>
                <a:buNone/>
                <a:defRPr sz="1800">
                  <a:solidFill>
                    <a:srgbClr val="000000"/>
                  </a:solidFill>
                  <a:uFillTx/>
                </a:defRPr>
              </a:pPr>
              <a:r>
                <a:rPr kumimoji="0" sz="2800" b="0" i="0" u="none" strike="noStrike" kern="0" cap="none" spc="0" normalizeH="0" baseline="0" noProof="0">
                  <a:ln>
                    <a:noFill/>
                  </a:ln>
                  <a:solidFill>
                    <a:sysClr val="window" lastClr="FFFFFF"/>
                  </a:solidFill>
                  <a:effectLst/>
                  <a:uLnTx/>
                  <a:uFill>
                    <a:solidFill>
                      <a:srgbClr val="FFFFFF"/>
                    </a:solidFill>
                  </a:uFill>
                  <a:latin typeface="+mn-lt"/>
                  <a:ea typeface="+mn-ea"/>
                  <a:cs typeface="+mn-ea"/>
                  <a:sym typeface="+mn-lt"/>
                </a:rPr>
                <a:t>01</a:t>
              </a:r>
              <a:endParaRPr kumimoji="0" sz="2800" b="0" i="0" u="none" strike="noStrike" kern="0" cap="none" spc="0" normalizeH="0" baseline="0" noProof="0">
                <a:ln>
                  <a:noFill/>
                </a:ln>
                <a:solidFill>
                  <a:sysClr val="window" lastClr="FFFFFF"/>
                </a:solidFill>
                <a:effectLst/>
                <a:uLnTx/>
                <a:uFill>
                  <a:solidFill>
                    <a:srgbClr val="FFFFFF"/>
                  </a:solidFill>
                </a:uFill>
                <a:latin typeface="+mn-lt"/>
                <a:ea typeface="+mn-ea"/>
                <a:cs typeface="+mn-ea"/>
                <a:sym typeface="+mn-lt"/>
              </a:endParaRPr>
            </a:p>
          </p:txBody>
        </p:sp>
      </p:grpSp>
      <p:grpSp>
        <p:nvGrpSpPr>
          <p:cNvPr id="2" name="组合 1"/>
          <p:cNvGrpSpPr/>
          <p:nvPr/>
        </p:nvGrpSpPr>
        <p:grpSpPr>
          <a:xfrm>
            <a:off x="6203763" y="1177589"/>
            <a:ext cx="1876101" cy="1155665"/>
            <a:chOff x="6203763" y="1177589"/>
            <a:chExt cx="1876101" cy="1155665"/>
          </a:xfrm>
        </p:grpSpPr>
        <p:sp>
          <p:nvSpPr>
            <p:cNvPr id="40" name="Shape 14718"/>
            <p:cNvSpPr/>
            <p:nvPr/>
          </p:nvSpPr>
          <p:spPr>
            <a:xfrm flipH="1">
              <a:off x="6203763" y="1177589"/>
              <a:ext cx="1876101" cy="1155665"/>
            </a:xfrm>
            <a:custGeom>
              <a:avLst/>
              <a:gdLst/>
              <a:ahLst/>
              <a:cxnLst>
                <a:cxn ang="0">
                  <a:pos x="wd2" y="hd2"/>
                </a:cxn>
                <a:cxn ang="5400000">
                  <a:pos x="wd2" y="hd2"/>
                </a:cxn>
                <a:cxn ang="10800000">
                  <a:pos x="wd2" y="hd2"/>
                </a:cxn>
                <a:cxn ang="16200000">
                  <a:pos x="wd2" y="hd2"/>
                </a:cxn>
              </a:cxnLst>
              <a:rect l="0" t="0" r="r" b="b"/>
              <a:pathLst>
                <a:path w="21600" h="21435" extrusionOk="0">
                  <a:moveTo>
                    <a:pt x="21600" y="6720"/>
                  </a:moveTo>
                  <a:cubicBezTo>
                    <a:pt x="15351" y="12930"/>
                    <a:pt x="15351" y="12930"/>
                    <a:pt x="15351" y="12930"/>
                  </a:cubicBezTo>
                  <a:cubicBezTo>
                    <a:pt x="15812" y="13133"/>
                    <a:pt x="16231" y="13538"/>
                    <a:pt x="16567" y="14078"/>
                  </a:cubicBezTo>
                  <a:cubicBezTo>
                    <a:pt x="17112" y="14955"/>
                    <a:pt x="17364" y="15968"/>
                    <a:pt x="17364" y="17182"/>
                  </a:cubicBezTo>
                  <a:cubicBezTo>
                    <a:pt x="17364" y="18330"/>
                    <a:pt x="17112" y="19343"/>
                    <a:pt x="16567" y="20220"/>
                  </a:cubicBezTo>
                  <a:cubicBezTo>
                    <a:pt x="16064" y="21030"/>
                    <a:pt x="15435" y="21435"/>
                    <a:pt x="14680" y="21435"/>
                  </a:cubicBezTo>
                  <a:cubicBezTo>
                    <a:pt x="13967" y="21435"/>
                    <a:pt x="13337" y="21030"/>
                    <a:pt x="12792" y="20220"/>
                  </a:cubicBezTo>
                  <a:cubicBezTo>
                    <a:pt x="12289" y="19343"/>
                    <a:pt x="12037" y="18330"/>
                    <a:pt x="12037" y="17182"/>
                  </a:cubicBezTo>
                  <a:cubicBezTo>
                    <a:pt x="12037" y="16845"/>
                    <a:pt x="12037" y="16508"/>
                    <a:pt x="12079" y="16238"/>
                  </a:cubicBezTo>
                  <a:cubicBezTo>
                    <a:pt x="7172" y="21098"/>
                    <a:pt x="7172" y="21098"/>
                    <a:pt x="7172" y="21098"/>
                  </a:cubicBezTo>
                  <a:cubicBezTo>
                    <a:pt x="5201" y="15900"/>
                    <a:pt x="5201" y="15900"/>
                    <a:pt x="5201" y="15900"/>
                  </a:cubicBezTo>
                  <a:cubicBezTo>
                    <a:pt x="5075" y="16508"/>
                    <a:pt x="4865" y="17048"/>
                    <a:pt x="4572" y="17520"/>
                  </a:cubicBezTo>
                  <a:cubicBezTo>
                    <a:pt x="4026" y="18398"/>
                    <a:pt x="3397" y="18803"/>
                    <a:pt x="2684" y="18803"/>
                  </a:cubicBezTo>
                  <a:cubicBezTo>
                    <a:pt x="1929" y="18803"/>
                    <a:pt x="1300" y="18398"/>
                    <a:pt x="755" y="17520"/>
                  </a:cubicBezTo>
                  <a:cubicBezTo>
                    <a:pt x="252" y="16710"/>
                    <a:pt x="0" y="15697"/>
                    <a:pt x="0" y="14483"/>
                  </a:cubicBezTo>
                  <a:cubicBezTo>
                    <a:pt x="0" y="13335"/>
                    <a:pt x="252" y="12255"/>
                    <a:pt x="755" y="11445"/>
                  </a:cubicBezTo>
                  <a:cubicBezTo>
                    <a:pt x="1300" y="10635"/>
                    <a:pt x="1929" y="10163"/>
                    <a:pt x="2684" y="10163"/>
                  </a:cubicBezTo>
                  <a:cubicBezTo>
                    <a:pt x="2810" y="10163"/>
                    <a:pt x="2978" y="10230"/>
                    <a:pt x="3104" y="10230"/>
                  </a:cubicBezTo>
                  <a:cubicBezTo>
                    <a:pt x="1216" y="5235"/>
                    <a:pt x="1216" y="5235"/>
                    <a:pt x="1216" y="5235"/>
                  </a:cubicBezTo>
                  <a:cubicBezTo>
                    <a:pt x="2307" y="3885"/>
                    <a:pt x="3523" y="2737"/>
                    <a:pt x="4823" y="1927"/>
                  </a:cubicBezTo>
                  <a:cubicBezTo>
                    <a:pt x="7004" y="442"/>
                    <a:pt x="9269" y="-165"/>
                    <a:pt x="11660" y="37"/>
                  </a:cubicBezTo>
                  <a:cubicBezTo>
                    <a:pt x="14134" y="307"/>
                    <a:pt x="16441" y="1387"/>
                    <a:pt x="18664" y="3345"/>
                  </a:cubicBezTo>
                  <a:cubicBezTo>
                    <a:pt x="19755" y="4357"/>
                    <a:pt x="20719" y="5505"/>
                    <a:pt x="21600" y="6720"/>
                  </a:cubicBezTo>
                  <a:close/>
                </a:path>
              </a:pathLst>
            </a:custGeom>
            <a:solidFill>
              <a:schemeClr val="accent1"/>
            </a:solidFill>
            <a:ln w="19050">
              <a:solidFill>
                <a:srgbClr val="F2F2F2"/>
              </a:solidFill>
              <a:round/>
            </a:ln>
          </p:spPr>
          <p:txBody>
            <a:bodyPr lIns="0" tIns="0" rIns="0" bIns="0"/>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ysClr val="window" lastClr="FFFFFF"/>
                </a:solidFill>
                <a:effectLst/>
                <a:uLnTx/>
                <a:uFillTx/>
                <a:cs typeface="+mn-ea"/>
                <a:sym typeface="+mn-lt"/>
              </a:endParaRPr>
            </a:p>
          </p:txBody>
        </p:sp>
        <p:sp>
          <p:nvSpPr>
            <p:cNvPr id="47" name="Shape 14725"/>
            <p:cNvSpPr/>
            <p:nvPr/>
          </p:nvSpPr>
          <p:spPr>
            <a:xfrm>
              <a:off x="6956188" y="1475908"/>
              <a:ext cx="400751" cy="430887"/>
            </a:xfrm>
            <a:prstGeom prst="rect">
              <a:avLst/>
            </a:prstGeom>
            <a:ln w="12700">
              <a:miter lim="400000"/>
            </a:ln>
          </p:spPr>
          <p:txBody>
            <a:bodyPr wrap="none" lIns="0" tIns="0" rIns="0" bIns="0" anchor="b">
              <a:spAutoFit/>
            </a:bodyPr>
            <a:lstStyle>
              <a:lvl1pPr algn="ctr" defTabSz="914400">
                <a:spcBef>
                  <a:spcPts val="600"/>
                </a:spcBef>
                <a:defRPr sz="2800">
                  <a:solidFill>
                    <a:srgbClr val="FFFFFF"/>
                  </a:solidFill>
                  <a:uFill>
                    <a:solidFill>
                      <a:srgbClr val="FFFFFF"/>
                    </a:solidFill>
                  </a:uFill>
                  <a:latin typeface="Roboto condensed"/>
                  <a:ea typeface="Roboto condensed"/>
                  <a:cs typeface="Roboto condensed"/>
                  <a:sym typeface="Roboto condensed"/>
                </a:defRPr>
              </a:lvl1pPr>
            </a:lstStyle>
            <a:p>
              <a:pPr marL="0" marR="0" lvl="0" indent="0" algn="ctr" defTabSz="914400" eaLnBrk="1" fontAlgn="auto" latinLnBrk="0" hangingPunct="1">
                <a:lnSpc>
                  <a:spcPct val="100000"/>
                </a:lnSpc>
                <a:spcBef>
                  <a:spcPts val="600"/>
                </a:spcBef>
                <a:spcAft>
                  <a:spcPts val="0"/>
                </a:spcAft>
                <a:buClrTx/>
                <a:buSzTx/>
                <a:buFontTx/>
                <a:buNone/>
                <a:defRPr sz="1800">
                  <a:solidFill>
                    <a:srgbClr val="000000"/>
                  </a:solidFill>
                  <a:uFillTx/>
                </a:defRPr>
              </a:pPr>
              <a:r>
                <a:rPr kumimoji="0" sz="2800" b="0" i="0" u="none" strike="noStrike" kern="0" cap="none" spc="0" normalizeH="0" baseline="0" noProof="0">
                  <a:ln>
                    <a:noFill/>
                  </a:ln>
                  <a:solidFill>
                    <a:sysClr val="window" lastClr="FFFFFF"/>
                  </a:solidFill>
                  <a:effectLst/>
                  <a:uLnTx/>
                  <a:uFill>
                    <a:solidFill>
                      <a:srgbClr val="FFFFFF"/>
                    </a:solidFill>
                  </a:uFill>
                  <a:latin typeface="+mn-lt"/>
                  <a:ea typeface="+mn-ea"/>
                  <a:cs typeface="+mn-ea"/>
                  <a:sym typeface="+mn-lt"/>
                </a:rPr>
                <a:t>03</a:t>
              </a:r>
              <a:endParaRPr kumimoji="0" sz="2800" b="0" i="0" u="none" strike="noStrike" kern="0" cap="none" spc="0" normalizeH="0" baseline="0" noProof="0">
                <a:ln>
                  <a:noFill/>
                </a:ln>
                <a:solidFill>
                  <a:sysClr val="window" lastClr="FFFFFF"/>
                </a:solidFill>
                <a:effectLst/>
                <a:uLnTx/>
                <a:uFill>
                  <a:solidFill>
                    <a:srgbClr val="FFFFFF"/>
                  </a:solidFill>
                </a:uFill>
                <a:latin typeface="+mn-lt"/>
                <a:ea typeface="+mn-ea"/>
                <a:cs typeface="+mn-ea"/>
                <a:sym typeface="+mn-lt"/>
              </a:endParaRPr>
            </a:p>
          </p:txBody>
        </p:sp>
      </p:grpSp>
      <p:grpSp>
        <p:nvGrpSpPr>
          <p:cNvPr id="3" name="组合 2"/>
          <p:cNvGrpSpPr/>
          <p:nvPr/>
        </p:nvGrpSpPr>
        <p:grpSpPr>
          <a:xfrm>
            <a:off x="7455793" y="1460332"/>
            <a:ext cx="1050073" cy="1539763"/>
            <a:chOff x="7455793" y="1460332"/>
            <a:chExt cx="1050073" cy="1539763"/>
          </a:xfrm>
        </p:grpSpPr>
        <p:sp>
          <p:nvSpPr>
            <p:cNvPr id="45" name="Shape 14723"/>
            <p:cNvSpPr/>
            <p:nvPr/>
          </p:nvSpPr>
          <p:spPr>
            <a:xfrm flipH="1">
              <a:off x="7455793" y="1460332"/>
              <a:ext cx="1050073" cy="1539763"/>
            </a:xfrm>
            <a:custGeom>
              <a:avLst/>
              <a:gdLst/>
              <a:ahLst/>
              <a:cxnLst>
                <a:cxn ang="0">
                  <a:pos x="wd2" y="hd2"/>
                </a:cxn>
                <a:cxn ang="5400000">
                  <a:pos x="wd2" y="hd2"/>
                </a:cxn>
                <a:cxn ang="10800000">
                  <a:pos x="wd2" y="hd2"/>
                </a:cxn>
                <a:cxn ang="16200000">
                  <a:pos x="wd2" y="hd2"/>
                </a:cxn>
              </a:cxnLst>
              <a:rect l="0" t="0" r="r" b="b"/>
              <a:pathLst>
                <a:path w="21251" h="21600" extrusionOk="0">
                  <a:moveTo>
                    <a:pt x="904" y="20783"/>
                  </a:moveTo>
                  <a:cubicBezTo>
                    <a:pt x="-349" y="17413"/>
                    <a:pt x="-275" y="14043"/>
                    <a:pt x="978" y="10570"/>
                  </a:cubicBezTo>
                  <a:cubicBezTo>
                    <a:pt x="2084" y="7404"/>
                    <a:pt x="4148" y="4698"/>
                    <a:pt x="7097" y="2400"/>
                  </a:cubicBezTo>
                  <a:cubicBezTo>
                    <a:pt x="8203" y="1481"/>
                    <a:pt x="9456" y="715"/>
                    <a:pt x="10783" y="0"/>
                  </a:cubicBezTo>
                  <a:cubicBezTo>
                    <a:pt x="14100" y="3779"/>
                    <a:pt x="14100" y="3779"/>
                    <a:pt x="14100" y="3779"/>
                  </a:cubicBezTo>
                  <a:cubicBezTo>
                    <a:pt x="13879" y="3779"/>
                    <a:pt x="13584" y="3728"/>
                    <a:pt x="13363" y="3728"/>
                  </a:cubicBezTo>
                  <a:cubicBezTo>
                    <a:pt x="12036" y="3728"/>
                    <a:pt x="10930" y="4085"/>
                    <a:pt x="9972" y="4698"/>
                  </a:cubicBezTo>
                  <a:cubicBezTo>
                    <a:pt x="9087" y="5311"/>
                    <a:pt x="8645" y="6128"/>
                    <a:pt x="8645" y="6996"/>
                  </a:cubicBezTo>
                  <a:cubicBezTo>
                    <a:pt x="8645" y="7915"/>
                    <a:pt x="9087" y="8681"/>
                    <a:pt x="9972" y="9294"/>
                  </a:cubicBezTo>
                  <a:cubicBezTo>
                    <a:pt x="10930" y="9957"/>
                    <a:pt x="12036" y="10264"/>
                    <a:pt x="13363" y="10264"/>
                  </a:cubicBezTo>
                  <a:cubicBezTo>
                    <a:pt x="14616" y="10264"/>
                    <a:pt x="15722" y="9957"/>
                    <a:pt x="16680" y="9294"/>
                  </a:cubicBezTo>
                  <a:cubicBezTo>
                    <a:pt x="17196" y="8936"/>
                    <a:pt x="17565" y="8528"/>
                    <a:pt x="17786" y="8068"/>
                  </a:cubicBezTo>
                  <a:cubicBezTo>
                    <a:pt x="21251" y="12000"/>
                    <a:pt x="21251" y="12000"/>
                    <a:pt x="21251" y="12000"/>
                  </a:cubicBezTo>
                  <a:cubicBezTo>
                    <a:pt x="13510" y="15319"/>
                    <a:pt x="13510" y="15319"/>
                    <a:pt x="13510" y="15319"/>
                  </a:cubicBezTo>
                  <a:cubicBezTo>
                    <a:pt x="14026" y="15472"/>
                    <a:pt x="14542" y="15728"/>
                    <a:pt x="14985" y="16034"/>
                  </a:cubicBezTo>
                  <a:cubicBezTo>
                    <a:pt x="15943" y="16698"/>
                    <a:pt x="16385" y="17464"/>
                    <a:pt x="16385" y="18383"/>
                  </a:cubicBezTo>
                  <a:cubicBezTo>
                    <a:pt x="16385" y="19251"/>
                    <a:pt x="15943" y="20017"/>
                    <a:pt x="14985" y="20681"/>
                  </a:cubicBezTo>
                  <a:cubicBezTo>
                    <a:pt x="14100" y="21294"/>
                    <a:pt x="12994" y="21600"/>
                    <a:pt x="11667" y="21600"/>
                  </a:cubicBezTo>
                  <a:cubicBezTo>
                    <a:pt x="10414" y="21600"/>
                    <a:pt x="9308" y="21294"/>
                    <a:pt x="8350" y="20681"/>
                  </a:cubicBezTo>
                  <a:cubicBezTo>
                    <a:pt x="7465" y="20017"/>
                    <a:pt x="7023" y="19251"/>
                    <a:pt x="7023" y="18383"/>
                  </a:cubicBezTo>
                  <a:cubicBezTo>
                    <a:pt x="7023" y="18281"/>
                    <a:pt x="7023" y="18230"/>
                    <a:pt x="7023" y="18128"/>
                  </a:cubicBezTo>
                  <a:lnTo>
                    <a:pt x="904" y="20783"/>
                  </a:lnTo>
                  <a:close/>
                </a:path>
              </a:pathLst>
            </a:custGeom>
            <a:solidFill>
              <a:schemeClr val="accent2"/>
            </a:solidFill>
            <a:ln w="19050">
              <a:solidFill>
                <a:srgbClr val="F2F2F2"/>
              </a:solidFill>
              <a:round/>
            </a:ln>
          </p:spPr>
          <p:txBody>
            <a:bodyPr lIns="0" tIns="0" rIns="0" bIns="0"/>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ysClr val="window" lastClr="FFFFFF"/>
                </a:solidFill>
                <a:effectLst/>
                <a:uLnTx/>
                <a:uFillTx/>
                <a:cs typeface="+mn-ea"/>
                <a:sym typeface="+mn-lt"/>
              </a:endParaRPr>
            </a:p>
          </p:txBody>
        </p:sp>
        <p:sp>
          <p:nvSpPr>
            <p:cNvPr id="48" name="Shape 14726"/>
            <p:cNvSpPr/>
            <p:nvPr/>
          </p:nvSpPr>
          <p:spPr>
            <a:xfrm>
              <a:off x="7905291" y="2221101"/>
              <a:ext cx="400751" cy="430887"/>
            </a:xfrm>
            <a:prstGeom prst="rect">
              <a:avLst/>
            </a:prstGeom>
            <a:ln w="12700">
              <a:miter lim="400000"/>
            </a:ln>
          </p:spPr>
          <p:txBody>
            <a:bodyPr wrap="none" lIns="0" tIns="0" rIns="0" bIns="0" anchor="b">
              <a:spAutoFit/>
            </a:bodyPr>
            <a:lstStyle>
              <a:lvl1pPr algn="ctr" defTabSz="914400">
                <a:spcBef>
                  <a:spcPts val="600"/>
                </a:spcBef>
                <a:defRPr sz="2800">
                  <a:solidFill>
                    <a:srgbClr val="FFFFFF"/>
                  </a:solidFill>
                  <a:uFill>
                    <a:solidFill>
                      <a:srgbClr val="FFFFFF"/>
                    </a:solidFill>
                  </a:uFill>
                  <a:latin typeface="Roboto condensed"/>
                  <a:ea typeface="Roboto condensed"/>
                  <a:cs typeface="Roboto condensed"/>
                  <a:sym typeface="Roboto condensed"/>
                </a:defRPr>
              </a:lvl1pPr>
            </a:lstStyle>
            <a:p>
              <a:pPr marL="0" marR="0" lvl="0" indent="0" algn="ctr" defTabSz="914400" eaLnBrk="1" fontAlgn="auto" latinLnBrk="0" hangingPunct="1">
                <a:lnSpc>
                  <a:spcPct val="100000"/>
                </a:lnSpc>
                <a:spcBef>
                  <a:spcPts val="600"/>
                </a:spcBef>
                <a:spcAft>
                  <a:spcPts val="0"/>
                </a:spcAft>
                <a:buClrTx/>
                <a:buSzTx/>
                <a:buFontTx/>
                <a:buNone/>
                <a:defRPr sz="1800">
                  <a:solidFill>
                    <a:srgbClr val="000000"/>
                  </a:solidFill>
                  <a:uFillTx/>
                </a:defRPr>
              </a:pPr>
              <a:r>
                <a:rPr kumimoji="0" sz="2800" b="0" i="0" u="none" strike="noStrike" kern="0" cap="none" spc="0" normalizeH="0" baseline="0" noProof="0">
                  <a:ln>
                    <a:noFill/>
                  </a:ln>
                  <a:solidFill>
                    <a:sysClr val="window" lastClr="FFFFFF"/>
                  </a:solidFill>
                  <a:effectLst/>
                  <a:uLnTx/>
                  <a:uFill>
                    <a:solidFill>
                      <a:srgbClr val="FFFFFF"/>
                    </a:solidFill>
                  </a:uFill>
                  <a:latin typeface="+mn-lt"/>
                  <a:ea typeface="+mn-ea"/>
                  <a:cs typeface="+mn-ea"/>
                  <a:sym typeface="+mn-lt"/>
                </a:rPr>
                <a:t>04</a:t>
              </a:r>
              <a:endParaRPr kumimoji="0" sz="2800" b="0" i="0" u="none" strike="noStrike" kern="0" cap="none" spc="0" normalizeH="0" baseline="0" noProof="0">
                <a:ln>
                  <a:noFill/>
                </a:ln>
                <a:solidFill>
                  <a:sysClr val="window" lastClr="FFFFFF"/>
                </a:solidFill>
                <a:effectLst/>
                <a:uLnTx/>
                <a:uFill>
                  <a:solidFill>
                    <a:srgbClr val="FFFFFF"/>
                  </a:solidFill>
                </a:uFill>
                <a:latin typeface="+mn-lt"/>
                <a:ea typeface="+mn-ea"/>
                <a:cs typeface="+mn-ea"/>
                <a:sym typeface="+mn-lt"/>
              </a:endParaRPr>
            </a:p>
          </p:txBody>
        </p:sp>
      </p:grpSp>
      <p:grpSp>
        <p:nvGrpSpPr>
          <p:cNvPr id="7" name="组合 6"/>
          <p:cNvGrpSpPr/>
          <p:nvPr/>
        </p:nvGrpSpPr>
        <p:grpSpPr>
          <a:xfrm>
            <a:off x="5799384" y="1540043"/>
            <a:ext cx="1668075" cy="1874155"/>
            <a:chOff x="5799384" y="1540043"/>
            <a:chExt cx="1668075" cy="1874155"/>
          </a:xfrm>
        </p:grpSpPr>
        <p:sp>
          <p:nvSpPr>
            <p:cNvPr id="41" name="Shape 14719"/>
            <p:cNvSpPr/>
            <p:nvPr/>
          </p:nvSpPr>
          <p:spPr>
            <a:xfrm flipH="1">
              <a:off x="5799384" y="1540043"/>
              <a:ext cx="1668075" cy="1874155"/>
            </a:xfrm>
            <a:custGeom>
              <a:avLst/>
              <a:gdLst/>
              <a:ahLst/>
              <a:cxnLst>
                <a:cxn ang="0">
                  <a:pos x="wd2" y="hd2"/>
                </a:cxn>
                <a:cxn ang="5400000">
                  <a:pos x="wd2" y="hd2"/>
                </a:cxn>
                <a:cxn ang="10800000">
                  <a:pos x="wd2" y="hd2"/>
                </a:cxn>
                <a:cxn ang="16200000">
                  <a:pos x="wd2" y="hd2"/>
                </a:cxn>
              </a:cxnLst>
              <a:rect l="0" t="0" r="r" b="b"/>
              <a:pathLst>
                <a:path w="21600" h="21600" extrusionOk="0">
                  <a:moveTo>
                    <a:pt x="21600" y="14470"/>
                  </a:moveTo>
                  <a:cubicBezTo>
                    <a:pt x="17214" y="16903"/>
                    <a:pt x="17214" y="16903"/>
                    <a:pt x="17214" y="16903"/>
                  </a:cubicBezTo>
                  <a:cubicBezTo>
                    <a:pt x="17214" y="16861"/>
                    <a:pt x="17214" y="16861"/>
                    <a:pt x="17214" y="16861"/>
                  </a:cubicBezTo>
                  <a:cubicBezTo>
                    <a:pt x="17214" y="16106"/>
                    <a:pt x="16884" y="15477"/>
                    <a:pt x="16318" y="14931"/>
                  </a:cubicBezTo>
                  <a:cubicBezTo>
                    <a:pt x="15752" y="14428"/>
                    <a:pt x="15045" y="14176"/>
                    <a:pt x="14196" y="14176"/>
                  </a:cubicBezTo>
                  <a:cubicBezTo>
                    <a:pt x="13347" y="14176"/>
                    <a:pt x="12639" y="14428"/>
                    <a:pt x="12073" y="14931"/>
                  </a:cubicBezTo>
                  <a:cubicBezTo>
                    <a:pt x="11460" y="15477"/>
                    <a:pt x="11177" y="16106"/>
                    <a:pt x="11177" y="16861"/>
                  </a:cubicBezTo>
                  <a:cubicBezTo>
                    <a:pt x="11177" y="17574"/>
                    <a:pt x="11460" y="18203"/>
                    <a:pt x="12073" y="18748"/>
                  </a:cubicBezTo>
                  <a:cubicBezTo>
                    <a:pt x="12309" y="18958"/>
                    <a:pt x="12592" y="19125"/>
                    <a:pt x="12875" y="19251"/>
                  </a:cubicBezTo>
                  <a:cubicBezTo>
                    <a:pt x="8678" y="21600"/>
                    <a:pt x="8678" y="21600"/>
                    <a:pt x="8678" y="21600"/>
                  </a:cubicBezTo>
                  <a:cubicBezTo>
                    <a:pt x="5754" y="17238"/>
                    <a:pt x="5754" y="17238"/>
                    <a:pt x="5754" y="17238"/>
                  </a:cubicBezTo>
                  <a:cubicBezTo>
                    <a:pt x="5612" y="17532"/>
                    <a:pt x="5376" y="17783"/>
                    <a:pt x="5141" y="17993"/>
                  </a:cubicBezTo>
                  <a:cubicBezTo>
                    <a:pt x="4528" y="18538"/>
                    <a:pt x="3820" y="18790"/>
                    <a:pt x="3018" y="18790"/>
                  </a:cubicBezTo>
                  <a:cubicBezTo>
                    <a:pt x="2169" y="18790"/>
                    <a:pt x="1462" y="18538"/>
                    <a:pt x="849" y="17993"/>
                  </a:cubicBezTo>
                  <a:cubicBezTo>
                    <a:pt x="283" y="17490"/>
                    <a:pt x="0" y="16861"/>
                    <a:pt x="0" y="16148"/>
                  </a:cubicBezTo>
                  <a:cubicBezTo>
                    <a:pt x="0" y="15393"/>
                    <a:pt x="283" y="14763"/>
                    <a:pt x="849" y="14218"/>
                  </a:cubicBezTo>
                  <a:cubicBezTo>
                    <a:pt x="1462" y="13715"/>
                    <a:pt x="2169" y="13463"/>
                    <a:pt x="3018" y="13463"/>
                  </a:cubicBezTo>
                  <a:cubicBezTo>
                    <a:pt x="3066" y="13463"/>
                    <a:pt x="3113" y="13463"/>
                    <a:pt x="3160" y="13463"/>
                  </a:cubicBezTo>
                  <a:cubicBezTo>
                    <a:pt x="141" y="8934"/>
                    <a:pt x="141" y="8934"/>
                    <a:pt x="141" y="8934"/>
                  </a:cubicBezTo>
                  <a:cubicBezTo>
                    <a:pt x="5659" y="5914"/>
                    <a:pt x="5659" y="5914"/>
                    <a:pt x="5659" y="5914"/>
                  </a:cubicBezTo>
                  <a:cubicBezTo>
                    <a:pt x="5612" y="6082"/>
                    <a:pt x="5612" y="6291"/>
                    <a:pt x="5612" y="6501"/>
                  </a:cubicBezTo>
                  <a:cubicBezTo>
                    <a:pt x="5612" y="7214"/>
                    <a:pt x="5895" y="7843"/>
                    <a:pt x="6461" y="8388"/>
                  </a:cubicBezTo>
                  <a:cubicBezTo>
                    <a:pt x="7074" y="8892"/>
                    <a:pt x="7782" y="9143"/>
                    <a:pt x="8583" y="9143"/>
                  </a:cubicBezTo>
                  <a:cubicBezTo>
                    <a:pt x="9432" y="9143"/>
                    <a:pt x="10140" y="8892"/>
                    <a:pt x="10706" y="8388"/>
                  </a:cubicBezTo>
                  <a:cubicBezTo>
                    <a:pt x="11319" y="7843"/>
                    <a:pt x="11602" y="7214"/>
                    <a:pt x="11602" y="6501"/>
                  </a:cubicBezTo>
                  <a:cubicBezTo>
                    <a:pt x="11602" y="5746"/>
                    <a:pt x="11319" y="5117"/>
                    <a:pt x="10706" y="4572"/>
                  </a:cubicBezTo>
                  <a:cubicBezTo>
                    <a:pt x="10328" y="4236"/>
                    <a:pt x="9857" y="3984"/>
                    <a:pt x="9338" y="3859"/>
                  </a:cubicBezTo>
                  <a:cubicBezTo>
                    <a:pt x="16365" y="0"/>
                    <a:pt x="16365" y="0"/>
                    <a:pt x="16365" y="0"/>
                  </a:cubicBezTo>
                  <a:cubicBezTo>
                    <a:pt x="18676" y="1803"/>
                    <a:pt x="20185" y="4068"/>
                    <a:pt x="20893" y="6669"/>
                  </a:cubicBezTo>
                  <a:cubicBezTo>
                    <a:pt x="21411" y="8598"/>
                    <a:pt x="21506" y="10653"/>
                    <a:pt x="21081" y="12792"/>
                  </a:cubicBezTo>
                  <a:cubicBezTo>
                    <a:pt x="20987" y="13170"/>
                    <a:pt x="21176" y="13757"/>
                    <a:pt x="21600" y="14470"/>
                  </a:cubicBezTo>
                  <a:close/>
                </a:path>
              </a:pathLst>
            </a:custGeom>
            <a:solidFill>
              <a:schemeClr val="bg1">
                <a:lumMod val="75000"/>
              </a:schemeClr>
            </a:solidFill>
            <a:ln w="19050">
              <a:solidFill>
                <a:srgbClr val="F2F2F2"/>
              </a:solidFill>
              <a:round/>
            </a:ln>
          </p:spPr>
          <p:txBody>
            <a:bodyPr lIns="0" tIns="0" rIns="0" bIns="0"/>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ysClr val="window" lastClr="FFFFFF"/>
                </a:solidFill>
                <a:effectLst/>
                <a:uLnTx/>
                <a:uFillTx/>
                <a:cs typeface="+mn-ea"/>
                <a:sym typeface="+mn-lt"/>
              </a:endParaRPr>
            </a:p>
          </p:txBody>
        </p:sp>
        <p:sp>
          <p:nvSpPr>
            <p:cNvPr id="49" name="Shape 14727"/>
            <p:cNvSpPr/>
            <p:nvPr/>
          </p:nvSpPr>
          <p:spPr>
            <a:xfrm>
              <a:off x="6378022" y="2318859"/>
              <a:ext cx="400751" cy="430887"/>
            </a:xfrm>
            <a:prstGeom prst="rect">
              <a:avLst/>
            </a:prstGeom>
            <a:ln w="12700">
              <a:miter lim="400000"/>
            </a:ln>
          </p:spPr>
          <p:txBody>
            <a:bodyPr wrap="none" lIns="0" tIns="0" rIns="0" bIns="0" anchor="b">
              <a:spAutoFit/>
            </a:bodyPr>
            <a:lstStyle>
              <a:lvl1pPr algn="ctr" defTabSz="914400">
                <a:spcBef>
                  <a:spcPts val="600"/>
                </a:spcBef>
                <a:defRPr sz="2800">
                  <a:solidFill>
                    <a:srgbClr val="FFFFFF"/>
                  </a:solidFill>
                  <a:uFill>
                    <a:solidFill>
                      <a:srgbClr val="FFFFFF"/>
                    </a:solidFill>
                  </a:uFill>
                  <a:latin typeface="Roboto condensed"/>
                  <a:ea typeface="Roboto condensed"/>
                  <a:cs typeface="Roboto condensed"/>
                  <a:sym typeface="Roboto condensed"/>
                </a:defRPr>
              </a:lvl1pPr>
            </a:lstStyle>
            <a:p>
              <a:pPr marL="0" marR="0" lvl="0" indent="0" algn="ctr" defTabSz="914400" eaLnBrk="1" fontAlgn="auto" latinLnBrk="0" hangingPunct="1">
                <a:lnSpc>
                  <a:spcPct val="100000"/>
                </a:lnSpc>
                <a:spcBef>
                  <a:spcPts val="600"/>
                </a:spcBef>
                <a:spcAft>
                  <a:spcPts val="0"/>
                </a:spcAft>
                <a:buClrTx/>
                <a:buSzTx/>
                <a:buFontTx/>
                <a:buNone/>
                <a:defRPr sz="1800">
                  <a:solidFill>
                    <a:srgbClr val="000000"/>
                  </a:solidFill>
                  <a:uFillTx/>
                </a:defRPr>
              </a:pPr>
              <a:r>
                <a:rPr kumimoji="0" sz="2800" b="0" i="0" u="none" strike="noStrike" kern="0" cap="none" spc="0" normalizeH="0" baseline="0" noProof="0">
                  <a:ln>
                    <a:noFill/>
                  </a:ln>
                  <a:solidFill>
                    <a:sysClr val="window" lastClr="FFFFFF"/>
                  </a:solidFill>
                  <a:effectLst/>
                  <a:uLnTx/>
                  <a:uFill>
                    <a:solidFill>
                      <a:srgbClr val="FFFFFF"/>
                    </a:solidFill>
                  </a:uFill>
                  <a:latin typeface="+mn-lt"/>
                  <a:ea typeface="+mn-ea"/>
                  <a:cs typeface="+mn-ea"/>
                  <a:sym typeface="+mn-lt"/>
                </a:rPr>
                <a:t>02</a:t>
              </a:r>
              <a:endParaRPr kumimoji="0" sz="2800" b="0" i="0" u="none" strike="noStrike" kern="0" cap="none" spc="0" normalizeH="0" baseline="0" noProof="0">
                <a:ln>
                  <a:noFill/>
                </a:ln>
                <a:solidFill>
                  <a:sysClr val="window" lastClr="FFFFFF"/>
                </a:solidFill>
                <a:effectLst/>
                <a:uLnTx/>
                <a:uFill>
                  <a:solidFill>
                    <a:srgbClr val="FFFFFF"/>
                  </a:solidFill>
                </a:uFill>
                <a:latin typeface="+mn-lt"/>
                <a:ea typeface="+mn-ea"/>
                <a:cs typeface="+mn-ea"/>
                <a:sym typeface="+mn-lt"/>
              </a:endParaRPr>
            </a:p>
          </p:txBody>
        </p:sp>
      </p:grpSp>
      <p:grpSp>
        <p:nvGrpSpPr>
          <p:cNvPr id="4" name="组合 3"/>
          <p:cNvGrpSpPr/>
          <p:nvPr/>
        </p:nvGrpSpPr>
        <p:grpSpPr>
          <a:xfrm>
            <a:off x="6796729" y="2315755"/>
            <a:ext cx="1666132" cy="1769170"/>
            <a:chOff x="6796729" y="2315755"/>
            <a:chExt cx="1666132" cy="1769170"/>
          </a:xfrm>
        </p:grpSpPr>
        <p:sp>
          <p:nvSpPr>
            <p:cNvPr id="43" name="Shape 14721"/>
            <p:cNvSpPr/>
            <p:nvPr/>
          </p:nvSpPr>
          <p:spPr>
            <a:xfrm flipH="1">
              <a:off x="6796729" y="2315755"/>
              <a:ext cx="1666132" cy="1769170"/>
            </a:xfrm>
            <a:custGeom>
              <a:avLst/>
              <a:gdLst/>
              <a:ahLst/>
              <a:cxnLst>
                <a:cxn ang="0">
                  <a:pos x="wd2" y="hd2"/>
                </a:cxn>
                <a:cxn ang="5400000">
                  <a:pos x="wd2" y="hd2"/>
                </a:cxn>
                <a:cxn ang="10800000">
                  <a:pos x="wd2" y="hd2"/>
                </a:cxn>
                <a:cxn ang="16200000">
                  <a:pos x="wd2" y="hd2"/>
                </a:cxn>
              </a:cxnLst>
              <a:rect l="0" t="0" r="r" b="b"/>
              <a:pathLst>
                <a:path w="21600" h="21600" extrusionOk="0">
                  <a:moveTo>
                    <a:pt x="21600" y="13422"/>
                  </a:moveTo>
                  <a:cubicBezTo>
                    <a:pt x="17346" y="15867"/>
                    <a:pt x="17346" y="15867"/>
                    <a:pt x="17346" y="15867"/>
                  </a:cubicBezTo>
                  <a:cubicBezTo>
                    <a:pt x="17582" y="16000"/>
                    <a:pt x="17819" y="16178"/>
                    <a:pt x="18055" y="16356"/>
                  </a:cubicBezTo>
                  <a:cubicBezTo>
                    <a:pt x="18622" y="16933"/>
                    <a:pt x="18906" y="17600"/>
                    <a:pt x="18906" y="18400"/>
                  </a:cubicBezTo>
                  <a:cubicBezTo>
                    <a:pt x="18906" y="19156"/>
                    <a:pt x="18622" y="19822"/>
                    <a:pt x="18055" y="20356"/>
                  </a:cubicBezTo>
                  <a:cubicBezTo>
                    <a:pt x="17441" y="20933"/>
                    <a:pt x="16732" y="21200"/>
                    <a:pt x="15928" y="21200"/>
                  </a:cubicBezTo>
                  <a:cubicBezTo>
                    <a:pt x="15077" y="21200"/>
                    <a:pt x="14368" y="20933"/>
                    <a:pt x="13754" y="20356"/>
                  </a:cubicBezTo>
                  <a:cubicBezTo>
                    <a:pt x="13234" y="19867"/>
                    <a:pt x="12903" y="19200"/>
                    <a:pt x="12903" y="18489"/>
                  </a:cubicBezTo>
                  <a:cubicBezTo>
                    <a:pt x="7468" y="21600"/>
                    <a:pt x="7468" y="21600"/>
                    <a:pt x="7468" y="21600"/>
                  </a:cubicBezTo>
                  <a:cubicBezTo>
                    <a:pt x="7373" y="20844"/>
                    <a:pt x="7184" y="20089"/>
                    <a:pt x="6995" y="19333"/>
                  </a:cubicBezTo>
                  <a:cubicBezTo>
                    <a:pt x="6570" y="17911"/>
                    <a:pt x="6570" y="17911"/>
                    <a:pt x="6570" y="17911"/>
                  </a:cubicBezTo>
                  <a:cubicBezTo>
                    <a:pt x="5105" y="16533"/>
                    <a:pt x="5105" y="16533"/>
                    <a:pt x="5105" y="16533"/>
                  </a:cubicBezTo>
                  <a:cubicBezTo>
                    <a:pt x="3970" y="15333"/>
                    <a:pt x="2978" y="14000"/>
                    <a:pt x="2127" y="12578"/>
                  </a:cubicBezTo>
                  <a:cubicBezTo>
                    <a:pt x="1182" y="10933"/>
                    <a:pt x="425" y="9289"/>
                    <a:pt x="0" y="7644"/>
                  </a:cubicBezTo>
                  <a:cubicBezTo>
                    <a:pt x="3923" y="5333"/>
                    <a:pt x="3923" y="5333"/>
                    <a:pt x="3923" y="5333"/>
                  </a:cubicBezTo>
                  <a:cubicBezTo>
                    <a:pt x="3923" y="5422"/>
                    <a:pt x="3923" y="5467"/>
                    <a:pt x="3923" y="5556"/>
                  </a:cubicBezTo>
                  <a:cubicBezTo>
                    <a:pt x="3923" y="6311"/>
                    <a:pt x="4207" y="6978"/>
                    <a:pt x="4774" y="7556"/>
                  </a:cubicBezTo>
                  <a:cubicBezTo>
                    <a:pt x="5388" y="8089"/>
                    <a:pt x="6097" y="8356"/>
                    <a:pt x="6901" y="8356"/>
                  </a:cubicBezTo>
                  <a:cubicBezTo>
                    <a:pt x="7751" y="8356"/>
                    <a:pt x="8460" y="8089"/>
                    <a:pt x="9028" y="7556"/>
                  </a:cubicBezTo>
                  <a:cubicBezTo>
                    <a:pt x="9642" y="6978"/>
                    <a:pt x="9926" y="6311"/>
                    <a:pt x="9926" y="5556"/>
                  </a:cubicBezTo>
                  <a:cubicBezTo>
                    <a:pt x="9926" y="4756"/>
                    <a:pt x="9642" y="4089"/>
                    <a:pt x="9028" y="3511"/>
                  </a:cubicBezTo>
                  <a:cubicBezTo>
                    <a:pt x="8744" y="3244"/>
                    <a:pt x="8413" y="3022"/>
                    <a:pt x="8082" y="2889"/>
                  </a:cubicBezTo>
                  <a:cubicBezTo>
                    <a:pt x="13045" y="0"/>
                    <a:pt x="13045" y="0"/>
                    <a:pt x="13045" y="0"/>
                  </a:cubicBezTo>
                  <a:cubicBezTo>
                    <a:pt x="16070" y="4800"/>
                    <a:pt x="16070" y="4800"/>
                    <a:pt x="16070" y="4800"/>
                  </a:cubicBezTo>
                  <a:cubicBezTo>
                    <a:pt x="16023" y="4800"/>
                    <a:pt x="15975" y="4800"/>
                    <a:pt x="15928" y="4800"/>
                  </a:cubicBezTo>
                  <a:cubicBezTo>
                    <a:pt x="15077" y="4800"/>
                    <a:pt x="14368" y="5067"/>
                    <a:pt x="13754" y="5600"/>
                  </a:cubicBezTo>
                  <a:cubicBezTo>
                    <a:pt x="13187" y="6178"/>
                    <a:pt x="12903" y="6844"/>
                    <a:pt x="12903" y="7644"/>
                  </a:cubicBezTo>
                  <a:cubicBezTo>
                    <a:pt x="12903" y="8400"/>
                    <a:pt x="13187" y="9067"/>
                    <a:pt x="13754" y="9600"/>
                  </a:cubicBezTo>
                  <a:cubicBezTo>
                    <a:pt x="14368" y="10178"/>
                    <a:pt x="15077" y="10444"/>
                    <a:pt x="15928" y="10444"/>
                  </a:cubicBezTo>
                  <a:cubicBezTo>
                    <a:pt x="16732" y="10444"/>
                    <a:pt x="17441" y="10178"/>
                    <a:pt x="18055" y="9600"/>
                  </a:cubicBezTo>
                  <a:cubicBezTo>
                    <a:pt x="18291" y="9378"/>
                    <a:pt x="18528" y="9111"/>
                    <a:pt x="18670" y="8800"/>
                  </a:cubicBezTo>
                  <a:lnTo>
                    <a:pt x="21600" y="13422"/>
                  </a:lnTo>
                  <a:close/>
                </a:path>
              </a:pathLst>
            </a:custGeom>
            <a:solidFill>
              <a:schemeClr val="accent4"/>
            </a:solidFill>
            <a:ln w="19050">
              <a:solidFill>
                <a:srgbClr val="F2F2F2"/>
              </a:solidFill>
              <a:round/>
            </a:ln>
          </p:spPr>
          <p:txBody>
            <a:bodyPr lIns="0" tIns="0" rIns="0" bIns="0"/>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ysClr val="window" lastClr="FFFFFF"/>
                </a:solidFill>
                <a:effectLst/>
                <a:uLnTx/>
                <a:uFillTx/>
                <a:cs typeface="+mn-ea"/>
                <a:sym typeface="+mn-lt"/>
              </a:endParaRPr>
            </a:p>
          </p:txBody>
        </p:sp>
        <p:sp>
          <p:nvSpPr>
            <p:cNvPr id="50" name="Shape 14728"/>
            <p:cNvSpPr/>
            <p:nvPr/>
          </p:nvSpPr>
          <p:spPr>
            <a:xfrm>
              <a:off x="7473747" y="3178832"/>
              <a:ext cx="400751" cy="430887"/>
            </a:xfrm>
            <a:prstGeom prst="rect">
              <a:avLst/>
            </a:prstGeom>
            <a:ln w="12700">
              <a:miter lim="400000"/>
            </a:ln>
          </p:spPr>
          <p:txBody>
            <a:bodyPr wrap="none" lIns="0" tIns="0" rIns="0" bIns="0" anchor="b">
              <a:spAutoFit/>
            </a:bodyPr>
            <a:lstStyle>
              <a:lvl1pPr algn="ctr" defTabSz="914400">
                <a:spcBef>
                  <a:spcPts val="600"/>
                </a:spcBef>
                <a:defRPr sz="2800">
                  <a:solidFill>
                    <a:srgbClr val="FFFFFF"/>
                  </a:solidFill>
                  <a:uFill>
                    <a:solidFill>
                      <a:srgbClr val="FFFFFF"/>
                    </a:solidFill>
                  </a:uFill>
                  <a:latin typeface="Roboto condensed"/>
                  <a:ea typeface="Roboto condensed"/>
                  <a:cs typeface="Roboto condensed"/>
                  <a:sym typeface="Roboto condensed"/>
                </a:defRPr>
              </a:lvl1pPr>
            </a:lstStyle>
            <a:p>
              <a:pPr marL="0" marR="0" lvl="0" indent="0" algn="ctr" defTabSz="914400" eaLnBrk="1" fontAlgn="auto" latinLnBrk="0" hangingPunct="1">
                <a:lnSpc>
                  <a:spcPct val="100000"/>
                </a:lnSpc>
                <a:spcBef>
                  <a:spcPts val="600"/>
                </a:spcBef>
                <a:spcAft>
                  <a:spcPts val="0"/>
                </a:spcAft>
                <a:buClrTx/>
                <a:buSzTx/>
                <a:buFontTx/>
                <a:buNone/>
                <a:defRPr sz="1800">
                  <a:solidFill>
                    <a:srgbClr val="000000"/>
                  </a:solidFill>
                  <a:uFillTx/>
                </a:defRPr>
              </a:pPr>
              <a:r>
                <a:rPr kumimoji="0" sz="2800" b="0" i="0" u="none" strike="noStrike" kern="0" cap="none" spc="0" normalizeH="0" baseline="0" noProof="0">
                  <a:ln>
                    <a:noFill/>
                  </a:ln>
                  <a:solidFill>
                    <a:sysClr val="window" lastClr="FFFFFF"/>
                  </a:solidFill>
                  <a:effectLst/>
                  <a:uLnTx/>
                  <a:uFill>
                    <a:solidFill>
                      <a:srgbClr val="FFFFFF"/>
                    </a:solidFill>
                  </a:uFill>
                  <a:latin typeface="+mn-lt"/>
                  <a:ea typeface="+mn-ea"/>
                  <a:cs typeface="+mn-ea"/>
                  <a:sym typeface="+mn-lt"/>
                </a:rPr>
                <a:t>05</a:t>
              </a:r>
              <a:endParaRPr kumimoji="0" sz="2800" b="0" i="0" u="none" strike="noStrike" kern="0" cap="none" spc="0" normalizeH="0" baseline="0" noProof="0">
                <a:ln>
                  <a:noFill/>
                </a:ln>
                <a:solidFill>
                  <a:sysClr val="window" lastClr="FFFFFF"/>
                </a:solidFill>
                <a:effectLst/>
                <a:uLnTx/>
                <a:uFill>
                  <a:solidFill>
                    <a:srgbClr val="FFFFFF"/>
                  </a:solidFill>
                </a:uFill>
                <a:latin typeface="+mn-lt"/>
                <a:ea typeface="+mn-ea"/>
                <a:cs typeface="+mn-ea"/>
                <a:sym typeface="+mn-lt"/>
              </a:endParaRPr>
            </a:p>
          </p:txBody>
        </p:sp>
      </p:grpSp>
      <p:grpSp>
        <p:nvGrpSpPr>
          <p:cNvPr id="5" name="组合 4"/>
          <p:cNvGrpSpPr/>
          <p:nvPr/>
        </p:nvGrpSpPr>
        <p:grpSpPr>
          <a:xfrm>
            <a:off x="6246537" y="3414198"/>
            <a:ext cx="1792501" cy="1452276"/>
            <a:chOff x="6246537" y="3414198"/>
            <a:chExt cx="1792501" cy="1452276"/>
          </a:xfrm>
        </p:grpSpPr>
        <p:sp>
          <p:nvSpPr>
            <p:cNvPr id="44" name="Shape 14722"/>
            <p:cNvSpPr/>
            <p:nvPr/>
          </p:nvSpPr>
          <p:spPr>
            <a:xfrm flipH="1">
              <a:off x="6246537" y="3414198"/>
              <a:ext cx="1792501" cy="1452276"/>
            </a:xfrm>
            <a:custGeom>
              <a:avLst/>
              <a:gdLst/>
              <a:ahLst/>
              <a:cxnLst>
                <a:cxn ang="0">
                  <a:pos x="wd2" y="hd2"/>
                </a:cxn>
                <a:cxn ang="5400000">
                  <a:pos x="wd2" y="hd2"/>
                </a:cxn>
                <a:cxn ang="10800000">
                  <a:pos x="wd2" y="hd2"/>
                </a:cxn>
                <a:cxn ang="16200000">
                  <a:pos x="wd2" y="hd2"/>
                </a:cxn>
              </a:cxnLst>
              <a:rect l="0" t="0" r="r" b="b"/>
              <a:pathLst>
                <a:path w="21600" h="21600" extrusionOk="0">
                  <a:moveTo>
                    <a:pt x="19976" y="10177"/>
                  </a:moveTo>
                  <a:cubicBezTo>
                    <a:pt x="18176" y="10177"/>
                    <a:pt x="16946" y="11964"/>
                    <a:pt x="16288" y="15483"/>
                  </a:cubicBezTo>
                  <a:cubicBezTo>
                    <a:pt x="15980" y="17323"/>
                    <a:pt x="15805" y="19110"/>
                    <a:pt x="15849" y="20950"/>
                  </a:cubicBezTo>
                  <a:cubicBezTo>
                    <a:pt x="15937" y="21600"/>
                    <a:pt x="15937" y="21600"/>
                    <a:pt x="15937" y="21600"/>
                  </a:cubicBezTo>
                  <a:cubicBezTo>
                    <a:pt x="0" y="21600"/>
                    <a:pt x="0" y="21600"/>
                    <a:pt x="0" y="21600"/>
                  </a:cubicBezTo>
                  <a:cubicBezTo>
                    <a:pt x="1668" y="19164"/>
                    <a:pt x="2327" y="15699"/>
                    <a:pt x="1976" y="11314"/>
                  </a:cubicBezTo>
                  <a:cubicBezTo>
                    <a:pt x="1976" y="10881"/>
                    <a:pt x="1932" y="10448"/>
                    <a:pt x="1844" y="9961"/>
                  </a:cubicBezTo>
                  <a:cubicBezTo>
                    <a:pt x="6893" y="6171"/>
                    <a:pt x="6893" y="6171"/>
                    <a:pt x="6893" y="6171"/>
                  </a:cubicBezTo>
                  <a:cubicBezTo>
                    <a:pt x="6893" y="7038"/>
                    <a:pt x="7200" y="7850"/>
                    <a:pt x="7683" y="8445"/>
                  </a:cubicBezTo>
                  <a:cubicBezTo>
                    <a:pt x="8254" y="9149"/>
                    <a:pt x="8912" y="9474"/>
                    <a:pt x="9702" y="9474"/>
                  </a:cubicBezTo>
                  <a:cubicBezTo>
                    <a:pt x="10449" y="9474"/>
                    <a:pt x="11107" y="9149"/>
                    <a:pt x="11678" y="8445"/>
                  </a:cubicBezTo>
                  <a:cubicBezTo>
                    <a:pt x="12205" y="7795"/>
                    <a:pt x="12468" y="6983"/>
                    <a:pt x="12468" y="6063"/>
                  </a:cubicBezTo>
                  <a:cubicBezTo>
                    <a:pt x="12468" y="5089"/>
                    <a:pt x="12205" y="4277"/>
                    <a:pt x="11678" y="3573"/>
                  </a:cubicBezTo>
                  <a:cubicBezTo>
                    <a:pt x="11459" y="3356"/>
                    <a:pt x="11239" y="3140"/>
                    <a:pt x="11020" y="2977"/>
                  </a:cubicBezTo>
                  <a:cubicBezTo>
                    <a:pt x="14971" y="0"/>
                    <a:pt x="14971" y="0"/>
                    <a:pt x="14971" y="0"/>
                  </a:cubicBezTo>
                  <a:cubicBezTo>
                    <a:pt x="16420" y="2977"/>
                    <a:pt x="16420" y="2977"/>
                    <a:pt x="16420" y="2977"/>
                  </a:cubicBezTo>
                  <a:cubicBezTo>
                    <a:pt x="16551" y="2761"/>
                    <a:pt x="16639" y="2544"/>
                    <a:pt x="16815" y="2382"/>
                  </a:cubicBezTo>
                  <a:cubicBezTo>
                    <a:pt x="17341" y="1732"/>
                    <a:pt x="18044" y="1353"/>
                    <a:pt x="18790" y="1353"/>
                  </a:cubicBezTo>
                  <a:cubicBezTo>
                    <a:pt x="19580" y="1353"/>
                    <a:pt x="20239" y="1732"/>
                    <a:pt x="20766" y="2382"/>
                  </a:cubicBezTo>
                  <a:cubicBezTo>
                    <a:pt x="21337" y="3032"/>
                    <a:pt x="21600" y="3898"/>
                    <a:pt x="21600" y="4818"/>
                  </a:cubicBezTo>
                  <a:cubicBezTo>
                    <a:pt x="21600" y="5792"/>
                    <a:pt x="21337" y="6605"/>
                    <a:pt x="20766" y="7254"/>
                  </a:cubicBezTo>
                  <a:cubicBezTo>
                    <a:pt x="20283" y="7904"/>
                    <a:pt x="19712" y="8229"/>
                    <a:pt x="19010" y="8283"/>
                  </a:cubicBezTo>
                  <a:lnTo>
                    <a:pt x="19976" y="10177"/>
                  </a:lnTo>
                  <a:close/>
                </a:path>
              </a:pathLst>
            </a:custGeom>
            <a:solidFill>
              <a:schemeClr val="bg1">
                <a:lumMod val="65000"/>
              </a:schemeClr>
            </a:solidFill>
            <a:ln w="19050">
              <a:solidFill>
                <a:srgbClr val="F2F2F2"/>
              </a:solidFill>
              <a:round/>
            </a:ln>
          </p:spPr>
          <p:txBody>
            <a:bodyPr lIns="0" tIns="0" rIns="0" bIns="0"/>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ysClr val="windowText" lastClr="000000"/>
                </a:solidFill>
                <a:effectLst/>
                <a:uLnTx/>
                <a:uFillTx/>
                <a:cs typeface="+mn-ea"/>
                <a:sym typeface="+mn-lt"/>
              </a:endParaRPr>
            </a:p>
          </p:txBody>
        </p:sp>
        <p:sp>
          <p:nvSpPr>
            <p:cNvPr id="51" name="Shape 14729"/>
            <p:cNvSpPr/>
            <p:nvPr/>
          </p:nvSpPr>
          <p:spPr>
            <a:xfrm>
              <a:off x="7048752" y="4251003"/>
              <a:ext cx="400751" cy="430887"/>
            </a:xfrm>
            <a:prstGeom prst="rect">
              <a:avLst/>
            </a:prstGeom>
            <a:ln w="12700">
              <a:miter lim="400000"/>
            </a:ln>
          </p:spPr>
          <p:txBody>
            <a:bodyPr wrap="none" lIns="0" tIns="0" rIns="0" bIns="0" anchor="b">
              <a:spAutoFit/>
            </a:bodyPr>
            <a:lstStyle>
              <a:lvl1pPr algn="ctr" defTabSz="914400">
                <a:spcBef>
                  <a:spcPts val="600"/>
                </a:spcBef>
                <a:defRPr sz="2800">
                  <a:solidFill>
                    <a:srgbClr val="FFFFFF"/>
                  </a:solidFill>
                  <a:uFill>
                    <a:solidFill>
                      <a:srgbClr val="FFFFFF"/>
                    </a:solidFill>
                  </a:uFill>
                  <a:latin typeface="Roboto condensed"/>
                  <a:ea typeface="Roboto condensed"/>
                  <a:cs typeface="Roboto condensed"/>
                  <a:sym typeface="Roboto condensed"/>
                </a:defRPr>
              </a:lvl1pPr>
            </a:lstStyle>
            <a:p>
              <a:pPr marL="0" marR="0" lvl="0" indent="0" algn="ctr" defTabSz="914400" eaLnBrk="1" fontAlgn="auto" latinLnBrk="0" hangingPunct="1">
                <a:lnSpc>
                  <a:spcPct val="100000"/>
                </a:lnSpc>
                <a:spcBef>
                  <a:spcPts val="600"/>
                </a:spcBef>
                <a:spcAft>
                  <a:spcPts val="0"/>
                </a:spcAft>
                <a:buClrTx/>
                <a:buSzTx/>
                <a:buFontTx/>
                <a:buNone/>
                <a:defRPr sz="1800">
                  <a:solidFill>
                    <a:srgbClr val="000000"/>
                  </a:solidFill>
                  <a:uFillTx/>
                </a:defRPr>
              </a:pPr>
              <a:r>
                <a:rPr kumimoji="0" sz="2800" b="0" i="0" u="none" strike="noStrike" kern="0" cap="none" spc="0" normalizeH="0" baseline="0" noProof="0">
                  <a:ln>
                    <a:noFill/>
                  </a:ln>
                  <a:solidFill>
                    <a:sysClr val="window" lastClr="FFFFFF"/>
                  </a:solidFill>
                  <a:effectLst/>
                  <a:uLnTx/>
                  <a:uFill>
                    <a:solidFill>
                      <a:srgbClr val="FFFFFF"/>
                    </a:solidFill>
                  </a:uFill>
                  <a:latin typeface="+mn-lt"/>
                  <a:ea typeface="+mn-ea"/>
                  <a:cs typeface="+mn-ea"/>
                  <a:sym typeface="+mn-lt"/>
                </a:rPr>
                <a:t>06</a:t>
              </a:r>
              <a:endParaRPr kumimoji="0" sz="2800" b="0" i="0" u="none" strike="noStrike" kern="0" cap="none" spc="0" normalizeH="0" baseline="0" noProof="0">
                <a:ln>
                  <a:noFill/>
                </a:ln>
                <a:solidFill>
                  <a:sysClr val="window" lastClr="FFFFFF"/>
                </a:solidFill>
                <a:effectLst/>
                <a:uLnTx/>
                <a:uFill>
                  <a:solidFill>
                    <a:srgbClr val="FFFFFF"/>
                  </a:solidFill>
                </a:uFill>
                <a:latin typeface="+mn-lt"/>
                <a:ea typeface="+mn-ea"/>
                <a:cs typeface="+mn-ea"/>
                <a:sym typeface="+mn-lt"/>
              </a:endParaRPr>
            </a:p>
          </p:txBody>
        </p:sp>
      </p:grpSp>
      <p:sp>
        <p:nvSpPr>
          <p:cNvPr id="52" name="矩形 1"/>
          <p:cNvSpPr>
            <a:spLocks noChangeArrowheads="1"/>
          </p:cNvSpPr>
          <p:nvPr/>
        </p:nvSpPr>
        <p:spPr bwMode="auto">
          <a:xfrm>
            <a:off x="0" y="4969708"/>
            <a:ext cx="9144000" cy="173791"/>
          </a:xfrm>
          <a:prstGeom prst="rect">
            <a:avLst/>
          </a:prstGeom>
          <a:solidFill>
            <a:schemeClr val="accent1"/>
          </a:solidFill>
          <a:ln>
            <a:noFill/>
          </a:ln>
        </p:spPr>
        <p:txBody>
          <a:bodyPr lIns="68571" tIns="34285" rIns="68571" bIns="34285" anchor="ctr"/>
          <a:lstStyle/>
          <a:p>
            <a:pPr algn="ctr"/>
            <a:endParaRPr lang="zh-CN" altLang="en-US">
              <a:solidFill>
                <a:srgbClr val="FFFFFF"/>
              </a:solidFill>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500"/>
                                        <p:tgtEl>
                                          <p:spTgt spid="3"/>
                                        </p:tgtEl>
                                      </p:cBhvr>
                                    </p:animEffect>
                                  </p:childTnLst>
                                </p:cTn>
                              </p:par>
                              <p:par>
                                <p:cTn id="14" presetID="16" presetClass="entr" presetSubtype="21"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par>
                                <p:cTn id="17" presetID="16" presetClass="entr" presetSubtype="21"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arn(inVertical)">
                                      <p:cBhvr>
                                        <p:cTn id="19" dur="500"/>
                                        <p:tgtEl>
                                          <p:spTgt spid="4"/>
                                        </p:tgtEl>
                                      </p:cBhvr>
                                    </p:animEffect>
                                  </p:childTnLst>
                                </p:cTn>
                              </p:par>
                              <p:par>
                                <p:cTn id="20" presetID="16" presetClass="entr" presetSubtype="21"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arn(inVertic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1000"/>
                                        <p:tgtEl>
                                          <p:spTgt spid="18"/>
                                        </p:tgtEl>
                                      </p:cBhvr>
                                    </p:animEffect>
                                    <p:anim calcmode="lin" valueType="num">
                                      <p:cBhvr>
                                        <p:cTn id="28" dur="1000" fill="hold"/>
                                        <p:tgtEl>
                                          <p:spTgt spid="18"/>
                                        </p:tgtEl>
                                        <p:attrNameLst>
                                          <p:attrName>ppt_x</p:attrName>
                                        </p:attrNameLst>
                                      </p:cBhvr>
                                      <p:tavLst>
                                        <p:tav tm="0">
                                          <p:val>
                                            <p:strVal val="#ppt_x"/>
                                          </p:val>
                                        </p:tav>
                                        <p:tav tm="100000">
                                          <p:val>
                                            <p:strVal val="#ppt_x"/>
                                          </p:val>
                                        </p:tav>
                                      </p:tavLst>
                                    </p:anim>
                                    <p:anim calcmode="lin" valueType="num">
                                      <p:cBhvr>
                                        <p:cTn id="29" dur="1000" fill="hold"/>
                                        <p:tgtEl>
                                          <p:spTgt spid="1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1000"/>
                                        <p:tgtEl>
                                          <p:spTgt spid="19"/>
                                        </p:tgtEl>
                                      </p:cBhvr>
                                    </p:animEffect>
                                    <p:anim calcmode="lin" valueType="num">
                                      <p:cBhvr>
                                        <p:cTn id="33" dur="1000" fill="hold"/>
                                        <p:tgtEl>
                                          <p:spTgt spid="19"/>
                                        </p:tgtEl>
                                        <p:attrNameLst>
                                          <p:attrName>ppt_x</p:attrName>
                                        </p:attrNameLst>
                                      </p:cBhvr>
                                      <p:tavLst>
                                        <p:tav tm="0">
                                          <p:val>
                                            <p:strVal val="#ppt_x"/>
                                          </p:val>
                                        </p:tav>
                                        <p:tav tm="100000">
                                          <p:val>
                                            <p:strVal val="#ppt_x"/>
                                          </p:val>
                                        </p:tav>
                                      </p:tavLst>
                                    </p:anim>
                                    <p:anim calcmode="lin" valueType="num">
                                      <p:cBhvr>
                                        <p:cTn id="34" dur="1000" fill="hold"/>
                                        <p:tgtEl>
                                          <p:spTgt spid="1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1000"/>
                                        <p:tgtEl>
                                          <p:spTgt spid="24"/>
                                        </p:tgtEl>
                                      </p:cBhvr>
                                    </p:animEffect>
                                    <p:anim calcmode="lin" valueType="num">
                                      <p:cBhvr>
                                        <p:cTn id="38" dur="1000" fill="hold"/>
                                        <p:tgtEl>
                                          <p:spTgt spid="24"/>
                                        </p:tgtEl>
                                        <p:attrNameLst>
                                          <p:attrName>ppt_x</p:attrName>
                                        </p:attrNameLst>
                                      </p:cBhvr>
                                      <p:tavLst>
                                        <p:tav tm="0">
                                          <p:val>
                                            <p:strVal val="#ppt_x"/>
                                          </p:val>
                                        </p:tav>
                                        <p:tav tm="100000">
                                          <p:val>
                                            <p:strVal val="#ppt_x"/>
                                          </p:val>
                                        </p:tav>
                                      </p:tavLst>
                                    </p:anim>
                                    <p:anim calcmode="lin" valueType="num">
                                      <p:cBhvr>
                                        <p:cTn id="3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1000"/>
                                        <p:tgtEl>
                                          <p:spTgt spid="20"/>
                                        </p:tgtEl>
                                      </p:cBhvr>
                                    </p:animEffect>
                                    <p:anim calcmode="lin" valueType="num">
                                      <p:cBhvr>
                                        <p:cTn id="45" dur="1000" fill="hold"/>
                                        <p:tgtEl>
                                          <p:spTgt spid="20"/>
                                        </p:tgtEl>
                                        <p:attrNameLst>
                                          <p:attrName>ppt_x</p:attrName>
                                        </p:attrNameLst>
                                      </p:cBhvr>
                                      <p:tavLst>
                                        <p:tav tm="0">
                                          <p:val>
                                            <p:strVal val="#ppt_x"/>
                                          </p:val>
                                        </p:tav>
                                        <p:tav tm="100000">
                                          <p:val>
                                            <p:strVal val="#ppt_x"/>
                                          </p:val>
                                        </p:tav>
                                      </p:tavLst>
                                    </p:anim>
                                    <p:anim calcmode="lin" valueType="num">
                                      <p:cBhvr>
                                        <p:cTn id="46" dur="1000" fill="hold"/>
                                        <p:tgtEl>
                                          <p:spTgt spid="20"/>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1000"/>
                                        <p:tgtEl>
                                          <p:spTgt spid="21"/>
                                        </p:tgtEl>
                                      </p:cBhvr>
                                    </p:animEffect>
                                    <p:anim calcmode="lin" valueType="num">
                                      <p:cBhvr>
                                        <p:cTn id="50" dur="1000" fill="hold"/>
                                        <p:tgtEl>
                                          <p:spTgt spid="21"/>
                                        </p:tgtEl>
                                        <p:attrNameLst>
                                          <p:attrName>ppt_x</p:attrName>
                                        </p:attrNameLst>
                                      </p:cBhvr>
                                      <p:tavLst>
                                        <p:tav tm="0">
                                          <p:val>
                                            <p:strVal val="#ppt_x"/>
                                          </p:val>
                                        </p:tav>
                                        <p:tav tm="100000">
                                          <p:val>
                                            <p:strVal val="#ppt_x"/>
                                          </p:val>
                                        </p:tav>
                                      </p:tavLst>
                                    </p:anim>
                                    <p:anim calcmode="lin" valueType="num">
                                      <p:cBhvr>
                                        <p:cTn id="51" dur="1000" fill="hold"/>
                                        <p:tgtEl>
                                          <p:spTgt spid="21"/>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fade">
                                      <p:cBhvr>
                                        <p:cTn id="54" dur="1000"/>
                                        <p:tgtEl>
                                          <p:spTgt spid="25"/>
                                        </p:tgtEl>
                                      </p:cBhvr>
                                    </p:animEffect>
                                    <p:anim calcmode="lin" valueType="num">
                                      <p:cBhvr>
                                        <p:cTn id="55" dur="1000" fill="hold"/>
                                        <p:tgtEl>
                                          <p:spTgt spid="25"/>
                                        </p:tgtEl>
                                        <p:attrNameLst>
                                          <p:attrName>ppt_x</p:attrName>
                                        </p:attrNameLst>
                                      </p:cBhvr>
                                      <p:tavLst>
                                        <p:tav tm="0">
                                          <p:val>
                                            <p:strVal val="#ppt_x"/>
                                          </p:val>
                                        </p:tav>
                                        <p:tav tm="100000">
                                          <p:val>
                                            <p:strVal val="#ppt_x"/>
                                          </p:val>
                                        </p:tav>
                                      </p:tavLst>
                                    </p:anim>
                                    <p:anim calcmode="lin" valueType="num">
                                      <p:cBhvr>
                                        <p:cTn id="56"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1000"/>
                                        <p:tgtEl>
                                          <p:spTgt spid="22"/>
                                        </p:tgtEl>
                                      </p:cBhvr>
                                    </p:animEffect>
                                    <p:anim calcmode="lin" valueType="num">
                                      <p:cBhvr>
                                        <p:cTn id="62" dur="1000" fill="hold"/>
                                        <p:tgtEl>
                                          <p:spTgt spid="22"/>
                                        </p:tgtEl>
                                        <p:attrNameLst>
                                          <p:attrName>ppt_x</p:attrName>
                                        </p:attrNameLst>
                                      </p:cBhvr>
                                      <p:tavLst>
                                        <p:tav tm="0">
                                          <p:val>
                                            <p:strVal val="#ppt_x"/>
                                          </p:val>
                                        </p:tav>
                                        <p:tav tm="100000">
                                          <p:val>
                                            <p:strVal val="#ppt_x"/>
                                          </p:val>
                                        </p:tav>
                                      </p:tavLst>
                                    </p:anim>
                                    <p:anim calcmode="lin" valueType="num">
                                      <p:cBhvr>
                                        <p:cTn id="63" dur="1000" fill="hold"/>
                                        <p:tgtEl>
                                          <p:spTgt spid="22"/>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fade">
                                      <p:cBhvr>
                                        <p:cTn id="66" dur="1000"/>
                                        <p:tgtEl>
                                          <p:spTgt spid="23"/>
                                        </p:tgtEl>
                                      </p:cBhvr>
                                    </p:animEffect>
                                    <p:anim calcmode="lin" valueType="num">
                                      <p:cBhvr>
                                        <p:cTn id="67" dur="1000" fill="hold"/>
                                        <p:tgtEl>
                                          <p:spTgt spid="23"/>
                                        </p:tgtEl>
                                        <p:attrNameLst>
                                          <p:attrName>ppt_x</p:attrName>
                                        </p:attrNameLst>
                                      </p:cBhvr>
                                      <p:tavLst>
                                        <p:tav tm="0">
                                          <p:val>
                                            <p:strVal val="#ppt_x"/>
                                          </p:val>
                                        </p:tav>
                                        <p:tav tm="100000">
                                          <p:val>
                                            <p:strVal val="#ppt_x"/>
                                          </p:val>
                                        </p:tav>
                                      </p:tavLst>
                                    </p:anim>
                                    <p:anim calcmode="lin" valueType="num">
                                      <p:cBhvr>
                                        <p:cTn id="68" dur="1000" fill="hold"/>
                                        <p:tgtEl>
                                          <p:spTgt spid="23"/>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1000"/>
                                        <p:tgtEl>
                                          <p:spTgt spid="26"/>
                                        </p:tgtEl>
                                      </p:cBhvr>
                                    </p:animEffect>
                                    <p:anim calcmode="lin" valueType="num">
                                      <p:cBhvr>
                                        <p:cTn id="72" dur="1000" fill="hold"/>
                                        <p:tgtEl>
                                          <p:spTgt spid="26"/>
                                        </p:tgtEl>
                                        <p:attrNameLst>
                                          <p:attrName>ppt_x</p:attrName>
                                        </p:attrNameLst>
                                      </p:cBhvr>
                                      <p:tavLst>
                                        <p:tav tm="0">
                                          <p:val>
                                            <p:strVal val="#ppt_x"/>
                                          </p:val>
                                        </p:tav>
                                        <p:tav tm="100000">
                                          <p:val>
                                            <p:strVal val="#ppt_x"/>
                                          </p:val>
                                        </p:tav>
                                      </p:tavLst>
                                    </p:anim>
                                    <p:anim calcmode="lin" valueType="num">
                                      <p:cBhvr>
                                        <p:cTn id="73"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grpId="0" nodeType="clickEffect">
                                  <p:stCondLst>
                                    <p:cond delay="0"/>
                                  </p:stCondLst>
                                  <p:childTnLst>
                                    <p:set>
                                      <p:cBhvr>
                                        <p:cTn id="77" dur="1" fill="hold">
                                          <p:stCondLst>
                                            <p:cond delay="0"/>
                                          </p:stCondLst>
                                        </p:cTn>
                                        <p:tgtEl>
                                          <p:spTgt spid="27"/>
                                        </p:tgtEl>
                                        <p:attrNameLst>
                                          <p:attrName>style.visibility</p:attrName>
                                        </p:attrNameLst>
                                      </p:cBhvr>
                                      <p:to>
                                        <p:strVal val="visible"/>
                                      </p:to>
                                    </p:set>
                                    <p:animEffect transition="in" filter="fade">
                                      <p:cBhvr>
                                        <p:cTn id="78" dur="1000"/>
                                        <p:tgtEl>
                                          <p:spTgt spid="27"/>
                                        </p:tgtEl>
                                      </p:cBhvr>
                                    </p:animEffect>
                                    <p:anim calcmode="lin" valueType="num">
                                      <p:cBhvr>
                                        <p:cTn id="79" dur="1000" fill="hold"/>
                                        <p:tgtEl>
                                          <p:spTgt spid="27"/>
                                        </p:tgtEl>
                                        <p:attrNameLst>
                                          <p:attrName>ppt_x</p:attrName>
                                        </p:attrNameLst>
                                      </p:cBhvr>
                                      <p:tavLst>
                                        <p:tav tm="0">
                                          <p:val>
                                            <p:strVal val="#ppt_x"/>
                                          </p:val>
                                        </p:tav>
                                        <p:tav tm="100000">
                                          <p:val>
                                            <p:strVal val="#ppt_x"/>
                                          </p:val>
                                        </p:tav>
                                      </p:tavLst>
                                    </p:anim>
                                    <p:anim calcmode="lin" valueType="num">
                                      <p:cBhvr>
                                        <p:cTn id="80" dur="1000" fill="hold"/>
                                        <p:tgtEl>
                                          <p:spTgt spid="27"/>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32"/>
                                        </p:tgtEl>
                                        <p:attrNameLst>
                                          <p:attrName>style.visibility</p:attrName>
                                        </p:attrNameLst>
                                      </p:cBhvr>
                                      <p:to>
                                        <p:strVal val="visible"/>
                                      </p:to>
                                    </p:set>
                                    <p:animEffect transition="in" filter="fade">
                                      <p:cBhvr>
                                        <p:cTn id="83" dur="1000"/>
                                        <p:tgtEl>
                                          <p:spTgt spid="32"/>
                                        </p:tgtEl>
                                      </p:cBhvr>
                                    </p:animEffect>
                                    <p:anim calcmode="lin" valueType="num">
                                      <p:cBhvr>
                                        <p:cTn id="84" dur="1000" fill="hold"/>
                                        <p:tgtEl>
                                          <p:spTgt spid="32"/>
                                        </p:tgtEl>
                                        <p:attrNameLst>
                                          <p:attrName>ppt_x</p:attrName>
                                        </p:attrNameLst>
                                      </p:cBhvr>
                                      <p:tavLst>
                                        <p:tav tm="0">
                                          <p:val>
                                            <p:strVal val="#ppt_x"/>
                                          </p:val>
                                        </p:tav>
                                        <p:tav tm="100000">
                                          <p:val>
                                            <p:strVal val="#ppt_x"/>
                                          </p:val>
                                        </p:tav>
                                      </p:tavLst>
                                    </p:anim>
                                    <p:anim calcmode="lin" valueType="num">
                                      <p:cBhvr>
                                        <p:cTn id="85" dur="1000" fill="hold"/>
                                        <p:tgtEl>
                                          <p:spTgt spid="32"/>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0"/>
                                  </p:stCondLst>
                                  <p:childTnLst>
                                    <p:set>
                                      <p:cBhvr>
                                        <p:cTn id="87" dur="1" fill="hold">
                                          <p:stCondLst>
                                            <p:cond delay="0"/>
                                          </p:stCondLst>
                                        </p:cTn>
                                        <p:tgtEl>
                                          <p:spTgt spid="37"/>
                                        </p:tgtEl>
                                        <p:attrNameLst>
                                          <p:attrName>style.visibility</p:attrName>
                                        </p:attrNameLst>
                                      </p:cBhvr>
                                      <p:to>
                                        <p:strVal val="visible"/>
                                      </p:to>
                                    </p:set>
                                    <p:animEffect transition="in" filter="fade">
                                      <p:cBhvr>
                                        <p:cTn id="88" dur="1000"/>
                                        <p:tgtEl>
                                          <p:spTgt spid="37"/>
                                        </p:tgtEl>
                                      </p:cBhvr>
                                    </p:animEffect>
                                    <p:anim calcmode="lin" valueType="num">
                                      <p:cBhvr>
                                        <p:cTn id="89" dur="1000" fill="hold"/>
                                        <p:tgtEl>
                                          <p:spTgt spid="37"/>
                                        </p:tgtEl>
                                        <p:attrNameLst>
                                          <p:attrName>ppt_x</p:attrName>
                                        </p:attrNameLst>
                                      </p:cBhvr>
                                      <p:tavLst>
                                        <p:tav tm="0">
                                          <p:val>
                                            <p:strVal val="#ppt_x"/>
                                          </p:val>
                                        </p:tav>
                                        <p:tav tm="100000">
                                          <p:val>
                                            <p:strVal val="#ppt_x"/>
                                          </p:val>
                                        </p:tav>
                                      </p:tavLst>
                                    </p:anim>
                                    <p:anim calcmode="lin" valueType="num">
                                      <p:cBhvr>
                                        <p:cTn id="90"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42" presetClass="entr" presetSubtype="0" fill="hold" grpId="0" nodeType="clickEffect">
                                  <p:stCondLst>
                                    <p:cond delay="0"/>
                                  </p:stCondLst>
                                  <p:childTnLst>
                                    <p:set>
                                      <p:cBhvr>
                                        <p:cTn id="94" dur="1" fill="hold">
                                          <p:stCondLst>
                                            <p:cond delay="0"/>
                                          </p:stCondLst>
                                        </p:cTn>
                                        <p:tgtEl>
                                          <p:spTgt spid="33"/>
                                        </p:tgtEl>
                                        <p:attrNameLst>
                                          <p:attrName>style.visibility</p:attrName>
                                        </p:attrNameLst>
                                      </p:cBhvr>
                                      <p:to>
                                        <p:strVal val="visible"/>
                                      </p:to>
                                    </p:set>
                                    <p:animEffect transition="in" filter="fade">
                                      <p:cBhvr>
                                        <p:cTn id="95" dur="1000"/>
                                        <p:tgtEl>
                                          <p:spTgt spid="33"/>
                                        </p:tgtEl>
                                      </p:cBhvr>
                                    </p:animEffect>
                                    <p:anim calcmode="lin" valueType="num">
                                      <p:cBhvr>
                                        <p:cTn id="96" dur="1000" fill="hold"/>
                                        <p:tgtEl>
                                          <p:spTgt spid="33"/>
                                        </p:tgtEl>
                                        <p:attrNameLst>
                                          <p:attrName>ppt_x</p:attrName>
                                        </p:attrNameLst>
                                      </p:cBhvr>
                                      <p:tavLst>
                                        <p:tav tm="0">
                                          <p:val>
                                            <p:strVal val="#ppt_x"/>
                                          </p:val>
                                        </p:tav>
                                        <p:tav tm="100000">
                                          <p:val>
                                            <p:strVal val="#ppt_x"/>
                                          </p:val>
                                        </p:tav>
                                      </p:tavLst>
                                    </p:anim>
                                    <p:anim calcmode="lin" valueType="num">
                                      <p:cBhvr>
                                        <p:cTn id="97" dur="1000" fill="hold"/>
                                        <p:tgtEl>
                                          <p:spTgt spid="33"/>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0"/>
                                  </p:stCondLst>
                                  <p:childTnLst>
                                    <p:set>
                                      <p:cBhvr>
                                        <p:cTn id="99" dur="1" fill="hold">
                                          <p:stCondLst>
                                            <p:cond delay="0"/>
                                          </p:stCondLst>
                                        </p:cTn>
                                        <p:tgtEl>
                                          <p:spTgt spid="34"/>
                                        </p:tgtEl>
                                        <p:attrNameLst>
                                          <p:attrName>style.visibility</p:attrName>
                                        </p:attrNameLst>
                                      </p:cBhvr>
                                      <p:to>
                                        <p:strVal val="visible"/>
                                      </p:to>
                                    </p:set>
                                    <p:animEffect transition="in" filter="fade">
                                      <p:cBhvr>
                                        <p:cTn id="100" dur="1000"/>
                                        <p:tgtEl>
                                          <p:spTgt spid="34"/>
                                        </p:tgtEl>
                                      </p:cBhvr>
                                    </p:animEffect>
                                    <p:anim calcmode="lin" valueType="num">
                                      <p:cBhvr>
                                        <p:cTn id="101" dur="1000" fill="hold"/>
                                        <p:tgtEl>
                                          <p:spTgt spid="34"/>
                                        </p:tgtEl>
                                        <p:attrNameLst>
                                          <p:attrName>ppt_x</p:attrName>
                                        </p:attrNameLst>
                                      </p:cBhvr>
                                      <p:tavLst>
                                        <p:tav tm="0">
                                          <p:val>
                                            <p:strVal val="#ppt_x"/>
                                          </p:val>
                                        </p:tav>
                                        <p:tav tm="100000">
                                          <p:val>
                                            <p:strVal val="#ppt_x"/>
                                          </p:val>
                                        </p:tav>
                                      </p:tavLst>
                                    </p:anim>
                                    <p:anim calcmode="lin" valueType="num">
                                      <p:cBhvr>
                                        <p:cTn id="102" dur="1000" fill="hold"/>
                                        <p:tgtEl>
                                          <p:spTgt spid="34"/>
                                        </p:tgtEl>
                                        <p:attrNameLst>
                                          <p:attrName>ppt_y</p:attrName>
                                        </p:attrNameLst>
                                      </p:cBhvr>
                                      <p:tavLst>
                                        <p:tav tm="0">
                                          <p:val>
                                            <p:strVal val="#ppt_y+.1"/>
                                          </p:val>
                                        </p:tav>
                                        <p:tav tm="100000">
                                          <p:val>
                                            <p:strVal val="#ppt_y"/>
                                          </p:val>
                                        </p:tav>
                                      </p:tavLst>
                                    </p:anim>
                                  </p:childTnLst>
                                </p:cTn>
                              </p:par>
                              <p:par>
                                <p:cTn id="103" presetID="42" presetClass="entr" presetSubtype="0" fill="hold" grpId="0" nodeType="withEffect">
                                  <p:stCondLst>
                                    <p:cond delay="0"/>
                                  </p:stCondLst>
                                  <p:childTnLst>
                                    <p:set>
                                      <p:cBhvr>
                                        <p:cTn id="104" dur="1" fill="hold">
                                          <p:stCondLst>
                                            <p:cond delay="0"/>
                                          </p:stCondLst>
                                        </p:cTn>
                                        <p:tgtEl>
                                          <p:spTgt spid="38"/>
                                        </p:tgtEl>
                                        <p:attrNameLst>
                                          <p:attrName>style.visibility</p:attrName>
                                        </p:attrNameLst>
                                      </p:cBhvr>
                                      <p:to>
                                        <p:strVal val="visible"/>
                                      </p:to>
                                    </p:set>
                                    <p:animEffect transition="in" filter="fade">
                                      <p:cBhvr>
                                        <p:cTn id="105" dur="1000"/>
                                        <p:tgtEl>
                                          <p:spTgt spid="38"/>
                                        </p:tgtEl>
                                      </p:cBhvr>
                                    </p:animEffect>
                                    <p:anim calcmode="lin" valueType="num">
                                      <p:cBhvr>
                                        <p:cTn id="106" dur="1000" fill="hold"/>
                                        <p:tgtEl>
                                          <p:spTgt spid="38"/>
                                        </p:tgtEl>
                                        <p:attrNameLst>
                                          <p:attrName>ppt_x</p:attrName>
                                        </p:attrNameLst>
                                      </p:cBhvr>
                                      <p:tavLst>
                                        <p:tav tm="0">
                                          <p:val>
                                            <p:strVal val="#ppt_x"/>
                                          </p:val>
                                        </p:tav>
                                        <p:tav tm="100000">
                                          <p:val>
                                            <p:strVal val="#ppt_x"/>
                                          </p:val>
                                        </p:tav>
                                      </p:tavLst>
                                    </p:anim>
                                    <p:anim calcmode="lin" valueType="num">
                                      <p:cBhvr>
                                        <p:cTn id="107"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grpId="0" nodeType="clickEffect">
                                  <p:stCondLst>
                                    <p:cond delay="0"/>
                                  </p:stCondLst>
                                  <p:childTnLst>
                                    <p:set>
                                      <p:cBhvr>
                                        <p:cTn id="111" dur="1" fill="hold">
                                          <p:stCondLst>
                                            <p:cond delay="0"/>
                                          </p:stCondLst>
                                        </p:cTn>
                                        <p:tgtEl>
                                          <p:spTgt spid="35"/>
                                        </p:tgtEl>
                                        <p:attrNameLst>
                                          <p:attrName>style.visibility</p:attrName>
                                        </p:attrNameLst>
                                      </p:cBhvr>
                                      <p:to>
                                        <p:strVal val="visible"/>
                                      </p:to>
                                    </p:set>
                                    <p:animEffect transition="in" filter="fade">
                                      <p:cBhvr>
                                        <p:cTn id="112" dur="1000"/>
                                        <p:tgtEl>
                                          <p:spTgt spid="35"/>
                                        </p:tgtEl>
                                      </p:cBhvr>
                                    </p:animEffect>
                                    <p:anim calcmode="lin" valueType="num">
                                      <p:cBhvr>
                                        <p:cTn id="113" dur="1000" fill="hold"/>
                                        <p:tgtEl>
                                          <p:spTgt spid="35"/>
                                        </p:tgtEl>
                                        <p:attrNameLst>
                                          <p:attrName>ppt_x</p:attrName>
                                        </p:attrNameLst>
                                      </p:cBhvr>
                                      <p:tavLst>
                                        <p:tav tm="0">
                                          <p:val>
                                            <p:strVal val="#ppt_x"/>
                                          </p:val>
                                        </p:tav>
                                        <p:tav tm="100000">
                                          <p:val>
                                            <p:strVal val="#ppt_x"/>
                                          </p:val>
                                        </p:tav>
                                      </p:tavLst>
                                    </p:anim>
                                    <p:anim calcmode="lin" valueType="num">
                                      <p:cBhvr>
                                        <p:cTn id="114" dur="1000" fill="hold"/>
                                        <p:tgtEl>
                                          <p:spTgt spid="35"/>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36"/>
                                        </p:tgtEl>
                                        <p:attrNameLst>
                                          <p:attrName>style.visibility</p:attrName>
                                        </p:attrNameLst>
                                      </p:cBhvr>
                                      <p:to>
                                        <p:strVal val="visible"/>
                                      </p:to>
                                    </p:set>
                                    <p:animEffect transition="in" filter="fade">
                                      <p:cBhvr>
                                        <p:cTn id="117" dur="1000"/>
                                        <p:tgtEl>
                                          <p:spTgt spid="36"/>
                                        </p:tgtEl>
                                      </p:cBhvr>
                                    </p:animEffect>
                                    <p:anim calcmode="lin" valueType="num">
                                      <p:cBhvr>
                                        <p:cTn id="118" dur="1000" fill="hold"/>
                                        <p:tgtEl>
                                          <p:spTgt spid="36"/>
                                        </p:tgtEl>
                                        <p:attrNameLst>
                                          <p:attrName>ppt_x</p:attrName>
                                        </p:attrNameLst>
                                      </p:cBhvr>
                                      <p:tavLst>
                                        <p:tav tm="0">
                                          <p:val>
                                            <p:strVal val="#ppt_x"/>
                                          </p:val>
                                        </p:tav>
                                        <p:tav tm="100000">
                                          <p:val>
                                            <p:strVal val="#ppt_x"/>
                                          </p:val>
                                        </p:tav>
                                      </p:tavLst>
                                    </p:anim>
                                    <p:anim calcmode="lin" valueType="num">
                                      <p:cBhvr>
                                        <p:cTn id="119" dur="1000" fill="hold"/>
                                        <p:tgtEl>
                                          <p:spTgt spid="36"/>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39"/>
                                        </p:tgtEl>
                                        <p:attrNameLst>
                                          <p:attrName>style.visibility</p:attrName>
                                        </p:attrNameLst>
                                      </p:cBhvr>
                                      <p:to>
                                        <p:strVal val="visible"/>
                                      </p:to>
                                    </p:set>
                                    <p:animEffect transition="in" filter="fade">
                                      <p:cBhvr>
                                        <p:cTn id="122" dur="1000"/>
                                        <p:tgtEl>
                                          <p:spTgt spid="39"/>
                                        </p:tgtEl>
                                      </p:cBhvr>
                                    </p:animEffect>
                                    <p:anim calcmode="lin" valueType="num">
                                      <p:cBhvr>
                                        <p:cTn id="123" dur="1000" fill="hold"/>
                                        <p:tgtEl>
                                          <p:spTgt spid="39"/>
                                        </p:tgtEl>
                                        <p:attrNameLst>
                                          <p:attrName>ppt_x</p:attrName>
                                        </p:attrNameLst>
                                      </p:cBhvr>
                                      <p:tavLst>
                                        <p:tav tm="0">
                                          <p:val>
                                            <p:strVal val="#ppt_x"/>
                                          </p:val>
                                        </p:tav>
                                        <p:tav tm="100000">
                                          <p:val>
                                            <p:strVal val="#ppt_x"/>
                                          </p:val>
                                        </p:tav>
                                      </p:tavLst>
                                    </p:anim>
                                    <p:anim calcmode="lin" valueType="num">
                                      <p:cBhvr>
                                        <p:cTn id="124"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P spid="22" grpId="0"/>
      <p:bldP spid="23" grpId="0"/>
      <p:bldP spid="24" grpId="0" animBg="1"/>
      <p:bldP spid="25" grpId="0" animBg="1"/>
      <p:bldP spid="26" grpId="0" animBg="1"/>
      <p:bldP spid="27" grpId="0"/>
      <p:bldP spid="32" grpId="0"/>
      <p:bldP spid="33" grpId="0"/>
      <p:bldP spid="34" grpId="0"/>
      <p:bldP spid="35" grpId="0"/>
      <p:bldP spid="36" grpId="0"/>
      <p:bldP spid="37" grpId="0" animBg="1"/>
      <p:bldP spid="38" grpId="0" animBg="1"/>
      <p:bldP spid="3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0"/>
          <p:cNvSpPr txBox="1">
            <a:spLocks noChangeArrowheads="1"/>
          </p:cNvSpPr>
          <p:nvPr/>
        </p:nvSpPr>
        <p:spPr bwMode="auto">
          <a:xfrm>
            <a:off x="413871" y="151957"/>
            <a:ext cx="1981458" cy="346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1" tIns="34285" rIns="68571" bIns="34285">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800" b="1" dirty="0">
                <a:latin typeface="+mn-lt"/>
                <a:ea typeface="+mn-ea"/>
                <a:cs typeface="+mn-ea"/>
                <a:sym typeface="+mn-lt"/>
              </a:rPr>
              <a:t>点击此处添加标题</a:t>
            </a:r>
            <a:endParaRPr lang="zh-CN" altLang="en-US" sz="1800" b="1" dirty="0">
              <a:latin typeface="+mn-lt"/>
              <a:ea typeface="+mn-ea"/>
              <a:cs typeface="+mn-ea"/>
              <a:sym typeface="+mn-lt"/>
            </a:endParaRPr>
          </a:p>
        </p:txBody>
      </p:sp>
      <p:sp>
        <p:nvSpPr>
          <p:cNvPr id="27" name="矩形 1"/>
          <p:cNvSpPr>
            <a:spLocks noChangeArrowheads="1"/>
          </p:cNvSpPr>
          <p:nvPr/>
        </p:nvSpPr>
        <p:spPr bwMode="auto">
          <a:xfrm>
            <a:off x="0" y="142043"/>
            <a:ext cx="196944"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28" name="矩形 1"/>
          <p:cNvSpPr>
            <a:spLocks noChangeArrowheads="1"/>
          </p:cNvSpPr>
          <p:nvPr/>
        </p:nvSpPr>
        <p:spPr bwMode="auto">
          <a:xfrm>
            <a:off x="229697" y="142043"/>
            <a:ext cx="62752"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29" name="矩形 1"/>
          <p:cNvSpPr>
            <a:spLocks noChangeArrowheads="1"/>
          </p:cNvSpPr>
          <p:nvPr/>
        </p:nvSpPr>
        <p:spPr bwMode="auto">
          <a:xfrm>
            <a:off x="325200" y="142043"/>
            <a:ext cx="29275"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grpSp>
        <p:nvGrpSpPr>
          <p:cNvPr id="4" name="组合 3"/>
          <p:cNvGrpSpPr/>
          <p:nvPr/>
        </p:nvGrpSpPr>
        <p:grpSpPr>
          <a:xfrm>
            <a:off x="2741089" y="1332803"/>
            <a:ext cx="2171225" cy="2171225"/>
            <a:chOff x="2741089" y="1332803"/>
            <a:chExt cx="2171225" cy="2171225"/>
          </a:xfrm>
        </p:grpSpPr>
        <p:graphicFrame>
          <p:nvGraphicFramePr>
            <p:cNvPr id="6" name="Chart 15359"/>
            <p:cNvGraphicFramePr/>
            <p:nvPr/>
          </p:nvGraphicFramePr>
          <p:xfrm>
            <a:off x="2741089" y="1332803"/>
            <a:ext cx="2171225" cy="2171225"/>
          </p:xfrm>
          <a:graphic>
            <a:graphicData uri="http://schemas.openxmlformats.org/drawingml/2006/chart">
              <c:chart xmlns:c="http://schemas.openxmlformats.org/drawingml/2006/chart" xmlns:r="http://schemas.openxmlformats.org/officeDocument/2006/relationships" r:id="rId1"/>
            </a:graphicData>
          </a:graphic>
        </p:graphicFrame>
        <p:sp>
          <p:nvSpPr>
            <p:cNvPr id="7" name="Shape 15360"/>
            <p:cNvSpPr/>
            <p:nvPr/>
          </p:nvSpPr>
          <p:spPr>
            <a:xfrm>
              <a:off x="2868685" y="2621746"/>
              <a:ext cx="621079" cy="246221"/>
            </a:xfrm>
            <a:prstGeom prst="rect">
              <a:avLst/>
            </a:prstGeom>
            <a:ln w="12700">
              <a:miter lim="400000"/>
            </a:ln>
          </p:spPr>
          <p:txBody>
            <a:bodyPr lIns="0" tIns="0" rIns="0" bIns="0" anchor="ctr">
              <a:spAutoFit/>
            </a:bodyPr>
            <a:lstStyle>
              <a:lvl1pPr algn="ctr">
                <a:spcBef>
                  <a:spcPts val="300"/>
                </a:spcBef>
                <a:defRPr sz="1600">
                  <a:solidFill>
                    <a:srgbClr val="FFFFFF"/>
                  </a:solidFill>
                  <a:uFill>
                    <a:solidFill>
                      <a:srgbClr val="FFFFFF"/>
                    </a:solidFill>
                  </a:uFill>
                  <a:latin typeface="Roboto Condensed Regular"/>
                  <a:ea typeface="Roboto Condensed Regular"/>
                  <a:cs typeface="Roboto Condensed Regular"/>
                  <a:sym typeface="Roboto Condensed Regular"/>
                </a:defRPr>
              </a:lvl1pPr>
            </a:lstStyle>
            <a:p>
              <a:pPr lvl="0">
                <a:defRPr sz="1800">
                  <a:solidFill>
                    <a:srgbClr val="000000"/>
                  </a:solidFill>
                  <a:uFillTx/>
                </a:defRPr>
              </a:pPr>
              <a:r>
                <a:rPr sz="1600">
                  <a:solidFill>
                    <a:schemeClr val="bg1"/>
                  </a:solidFill>
                  <a:uFill>
                    <a:solidFill>
                      <a:srgbClr val="FFFFFF"/>
                    </a:solidFill>
                  </a:uFill>
                  <a:latin typeface="+mn-lt"/>
                  <a:ea typeface="+mn-ea"/>
                  <a:cs typeface="+mn-ea"/>
                  <a:sym typeface="+mn-lt"/>
                </a:rPr>
                <a:t>31%</a:t>
              </a:r>
              <a:endParaRPr sz="1600">
                <a:solidFill>
                  <a:schemeClr val="bg1"/>
                </a:solidFill>
                <a:uFill>
                  <a:solidFill>
                    <a:srgbClr val="FFFFFF"/>
                  </a:solidFill>
                </a:uFill>
                <a:latin typeface="+mn-lt"/>
                <a:ea typeface="+mn-ea"/>
                <a:cs typeface="+mn-ea"/>
                <a:sym typeface="+mn-lt"/>
              </a:endParaRPr>
            </a:p>
          </p:txBody>
        </p:sp>
        <p:sp>
          <p:nvSpPr>
            <p:cNvPr id="8" name="Shape 15361"/>
            <p:cNvSpPr/>
            <p:nvPr/>
          </p:nvSpPr>
          <p:spPr>
            <a:xfrm>
              <a:off x="3223674" y="1669246"/>
              <a:ext cx="621079" cy="246221"/>
            </a:xfrm>
            <a:prstGeom prst="rect">
              <a:avLst/>
            </a:prstGeom>
            <a:ln w="12700">
              <a:miter lim="400000"/>
            </a:ln>
          </p:spPr>
          <p:txBody>
            <a:bodyPr lIns="0" tIns="0" rIns="0" bIns="0" anchor="ctr">
              <a:spAutoFit/>
            </a:bodyPr>
            <a:lstStyle>
              <a:lvl1pPr algn="ctr">
                <a:spcBef>
                  <a:spcPts val="300"/>
                </a:spcBef>
                <a:defRPr sz="1600">
                  <a:solidFill>
                    <a:srgbClr val="FFFFFF"/>
                  </a:solidFill>
                  <a:uFill>
                    <a:solidFill>
                      <a:srgbClr val="FFFFFF"/>
                    </a:solidFill>
                  </a:uFill>
                  <a:latin typeface="Roboto Condensed Regular"/>
                  <a:ea typeface="Roboto Condensed Regular"/>
                  <a:cs typeface="Roboto Condensed Regular"/>
                  <a:sym typeface="Roboto Condensed Regular"/>
                </a:defRPr>
              </a:lvl1pPr>
            </a:lstStyle>
            <a:p>
              <a:pPr lvl="0">
                <a:defRPr sz="1800">
                  <a:solidFill>
                    <a:srgbClr val="000000"/>
                  </a:solidFill>
                  <a:uFillTx/>
                </a:defRPr>
              </a:pPr>
              <a:r>
                <a:rPr sz="1600" dirty="0">
                  <a:solidFill>
                    <a:schemeClr val="bg1"/>
                  </a:solidFill>
                  <a:uFill>
                    <a:solidFill>
                      <a:srgbClr val="FFFFFF"/>
                    </a:solidFill>
                  </a:uFill>
                  <a:latin typeface="+mn-lt"/>
                  <a:ea typeface="+mn-ea"/>
                  <a:cs typeface="+mn-ea"/>
                  <a:sym typeface="+mn-lt"/>
                </a:rPr>
                <a:t>17%</a:t>
              </a:r>
              <a:endParaRPr sz="1600" dirty="0">
                <a:solidFill>
                  <a:schemeClr val="bg1"/>
                </a:solidFill>
                <a:uFill>
                  <a:solidFill>
                    <a:srgbClr val="FFFFFF"/>
                  </a:solidFill>
                </a:uFill>
                <a:latin typeface="+mn-lt"/>
                <a:ea typeface="+mn-ea"/>
                <a:cs typeface="+mn-ea"/>
                <a:sym typeface="+mn-lt"/>
              </a:endParaRPr>
            </a:p>
          </p:txBody>
        </p:sp>
        <p:sp>
          <p:nvSpPr>
            <p:cNvPr id="9" name="Shape 15362"/>
            <p:cNvSpPr/>
            <p:nvPr/>
          </p:nvSpPr>
          <p:spPr>
            <a:xfrm>
              <a:off x="4131724" y="2088346"/>
              <a:ext cx="621079" cy="246221"/>
            </a:xfrm>
            <a:prstGeom prst="rect">
              <a:avLst/>
            </a:prstGeom>
            <a:ln w="12700">
              <a:miter lim="400000"/>
            </a:ln>
          </p:spPr>
          <p:txBody>
            <a:bodyPr lIns="0" tIns="0" rIns="0" bIns="0" anchor="ctr">
              <a:spAutoFit/>
            </a:bodyPr>
            <a:lstStyle>
              <a:lvl1pPr algn="ctr">
                <a:spcBef>
                  <a:spcPts val="300"/>
                </a:spcBef>
                <a:defRPr sz="1600">
                  <a:solidFill>
                    <a:srgbClr val="FFFFFF"/>
                  </a:solidFill>
                  <a:uFill>
                    <a:solidFill>
                      <a:srgbClr val="FFFFFF"/>
                    </a:solidFill>
                  </a:uFill>
                  <a:latin typeface="Roboto Condensed Regular"/>
                  <a:ea typeface="Roboto Condensed Regular"/>
                  <a:cs typeface="Roboto Condensed Regular"/>
                  <a:sym typeface="Roboto Condensed Regular"/>
                </a:defRPr>
              </a:lvl1pPr>
            </a:lstStyle>
            <a:p>
              <a:pPr lvl="0">
                <a:defRPr sz="1800">
                  <a:solidFill>
                    <a:srgbClr val="000000"/>
                  </a:solidFill>
                  <a:uFillTx/>
                </a:defRPr>
              </a:pPr>
              <a:r>
                <a:rPr sz="1600">
                  <a:solidFill>
                    <a:schemeClr val="bg1"/>
                  </a:solidFill>
                  <a:uFill>
                    <a:solidFill>
                      <a:srgbClr val="FFFFFF"/>
                    </a:solidFill>
                  </a:uFill>
                  <a:latin typeface="+mn-lt"/>
                  <a:ea typeface="+mn-ea"/>
                  <a:cs typeface="+mn-ea"/>
                  <a:sym typeface="+mn-lt"/>
                </a:rPr>
                <a:t>38%</a:t>
              </a:r>
              <a:endParaRPr sz="1600">
                <a:solidFill>
                  <a:schemeClr val="bg1"/>
                </a:solidFill>
                <a:uFill>
                  <a:solidFill>
                    <a:srgbClr val="FFFFFF"/>
                  </a:solidFill>
                </a:uFill>
                <a:latin typeface="+mn-lt"/>
                <a:ea typeface="+mn-ea"/>
                <a:cs typeface="+mn-ea"/>
                <a:sym typeface="+mn-lt"/>
              </a:endParaRPr>
            </a:p>
          </p:txBody>
        </p:sp>
        <p:sp>
          <p:nvSpPr>
            <p:cNvPr id="10" name="Shape 15363"/>
            <p:cNvSpPr/>
            <p:nvPr/>
          </p:nvSpPr>
          <p:spPr>
            <a:xfrm>
              <a:off x="3844752" y="3116753"/>
              <a:ext cx="621079" cy="246221"/>
            </a:xfrm>
            <a:prstGeom prst="rect">
              <a:avLst/>
            </a:prstGeom>
            <a:ln w="12700">
              <a:miter lim="400000"/>
            </a:ln>
          </p:spPr>
          <p:txBody>
            <a:bodyPr lIns="0" tIns="0" rIns="0" bIns="0" anchor="ctr">
              <a:spAutoFit/>
            </a:bodyPr>
            <a:lstStyle>
              <a:lvl1pPr algn="ctr">
                <a:spcBef>
                  <a:spcPts val="300"/>
                </a:spcBef>
                <a:defRPr sz="1600">
                  <a:solidFill>
                    <a:srgbClr val="FFFFFF"/>
                  </a:solidFill>
                  <a:uFill>
                    <a:solidFill>
                      <a:srgbClr val="FFFFFF"/>
                    </a:solidFill>
                  </a:uFill>
                  <a:latin typeface="Roboto Condensed Regular"/>
                  <a:ea typeface="Roboto Condensed Regular"/>
                  <a:cs typeface="Roboto Condensed Regular"/>
                  <a:sym typeface="Roboto Condensed Regular"/>
                </a:defRPr>
              </a:lvl1pPr>
            </a:lstStyle>
            <a:p>
              <a:pPr lvl="0">
                <a:defRPr sz="1800">
                  <a:solidFill>
                    <a:srgbClr val="000000"/>
                  </a:solidFill>
                  <a:uFillTx/>
                </a:defRPr>
              </a:pPr>
              <a:r>
                <a:rPr sz="1600">
                  <a:solidFill>
                    <a:schemeClr val="bg1"/>
                  </a:solidFill>
                  <a:uFill>
                    <a:solidFill>
                      <a:srgbClr val="FFFFFF"/>
                    </a:solidFill>
                  </a:uFill>
                  <a:latin typeface="+mn-lt"/>
                  <a:ea typeface="+mn-ea"/>
                  <a:cs typeface="+mn-ea"/>
                  <a:sym typeface="+mn-lt"/>
                </a:rPr>
                <a:t>19%</a:t>
              </a:r>
              <a:endParaRPr sz="1600">
                <a:solidFill>
                  <a:schemeClr val="bg1"/>
                </a:solidFill>
                <a:uFill>
                  <a:solidFill>
                    <a:srgbClr val="FFFFFF"/>
                  </a:solidFill>
                </a:uFill>
                <a:latin typeface="+mn-lt"/>
                <a:ea typeface="+mn-ea"/>
                <a:cs typeface="+mn-ea"/>
                <a:sym typeface="+mn-lt"/>
              </a:endParaRPr>
            </a:p>
          </p:txBody>
        </p:sp>
      </p:grpSp>
      <p:grpSp>
        <p:nvGrpSpPr>
          <p:cNvPr id="3" name="组合 2"/>
          <p:cNvGrpSpPr/>
          <p:nvPr/>
        </p:nvGrpSpPr>
        <p:grpSpPr>
          <a:xfrm>
            <a:off x="399494" y="2860318"/>
            <a:ext cx="1657906" cy="1651001"/>
            <a:chOff x="399494" y="2860318"/>
            <a:chExt cx="1657906" cy="1651001"/>
          </a:xfrm>
        </p:grpSpPr>
        <p:sp>
          <p:nvSpPr>
            <p:cNvPr id="24" name="Shape 15381"/>
            <p:cNvSpPr/>
            <p:nvPr/>
          </p:nvSpPr>
          <p:spPr>
            <a:xfrm>
              <a:off x="399494" y="2860318"/>
              <a:ext cx="1657906" cy="1651001"/>
            </a:xfrm>
            <a:prstGeom prst="rect">
              <a:avLst/>
            </a:prstGeom>
            <a:solidFill>
              <a:schemeClr val="bg1">
                <a:lumMod val="50000"/>
              </a:schemeClr>
            </a:solidFill>
            <a:ln w="12700">
              <a:miter lim="400000"/>
            </a:ln>
          </p:spPr>
          <p:txBody>
            <a:bodyPr lIns="0" tIns="0" rIns="0" bIns="0" anchor="ctr"/>
            <a:lstStyle/>
            <a:p>
              <a:pPr lvl="0" algn="ctr"/>
              <a:endParaRPr>
                <a:solidFill>
                  <a:schemeClr val="bg1"/>
                </a:solidFill>
                <a:cs typeface="+mn-ea"/>
                <a:sym typeface="+mn-lt"/>
              </a:endParaRPr>
            </a:p>
          </p:txBody>
        </p:sp>
        <p:sp>
          <p:nvSpPr>
            <p:cNvPr id="25" name="Shape 15382"/>
            <p:cNvSpPr/>
            <p:nvPr/>
          </p:nvSpPr>
          <p:spPr>
            <a:xfrm>
              <a:off x="616286" y="3095052"/>
              <a:ext cx="1288714" cy="1173398"/>
            </a:xfrm>
            <a:prstGeom prst="rect">
              <a:avLst/>
            </a:prstGeom>
            <a:ln w="12700">
              <a:miter lim="400000"/>
            </a:ln>
          </p:spPr>
          <p:txBody>
            <a:bodyPr lIns="0" tIns="0" rIns="0" bIns="0">
              <a:spAutoFit/>
            </a:bodyPr>
            <a:lstStyle>
              <a:lvl1pPr>
                <a:lnSpc>
                  <a:spcPct val="140000"/>
                </a:lnSpc>
                <a:defRPr sz="700">
                  <a:solidFill>
                    <a:srgbClr val="FFFFFF">
                      <a:alpha val="70000"/>
                    </a:srgbClr>
                  </a:solidFill>
                  <a:uFill>
                    <a:solidFill>
                      <a:srgbClr val="FFFFFF">
                        <a:alpha val="70000"/>
                      </a:srgbClr>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400" dirty="0">
                  <a:solidFill>
                    <a:schemeClr val="bg1"/>
                  </a:solidFill>
                  <a:latin typeface="+mn-lt"/>
                  <a:ea typeface="+mn-ea"/>
                  <a:cs typeface="+mn-ea"/>
                  <a:sym typeface="+mn-lt"/>
                </a:rPr>
                <a:t>单击此处添加文本单击此处添加文本单击此处添加文本单击此处</a:t>
              </a:r>
              <a:endParaRPr sz="100" dirty="0">
                <a:solidFill>
                  <a:schemeClr val="bg1"/>
                </a:solidFill>
                <a:uFill>
                  <a:solidFill>
                    <a:srgbClr val="FFFFFF">
                      <a:alpha val="70000"/>
                    </a:srgbClr>
                  </a:solidFill>
                </a:uFill>
                <a:latin typeface="+mn-lt"/>
                <a:ea typeface="+mn-ea"/>
                <a:cs typeface="+mn-ea"/>
                <a:sym typeface="+mn-lt"/>
              </a:endParaRPr>
            </a:p>
          </p:txBody>
        </p:sp>
      </p:grpSp>
      <p:grpSp>
        <p:nvGrpSpPr>
          <p:cNvPr id="2" name="组合 1"/>
          <p:cNvGrpSpPr/>
          <p:nvPr/>
        </p:nvGrpSpPr>
        <p:grpSpPr>
          <a:xfrm>
            <a:off x="399494" y="1210863"/>
            <a:ext cx="1657906" cy="1651001"/>
            <a:chOff x="399494" y="1210863"/>
            <a:chExt cx="1657906" cy="1651001"/>
          </a:xfrm>
        </p:grpSpPr>
        <p:sp>
          <p:nvSpPr>
            <p:cNvPr id="23" name="Shape 15380"/>
            <p:cNvSpPr/>
            <p:nvPr/>
          </p:nvSpPr>
          <p:spPr>
            <a:xfrm>
              <a:off x="399494" y="1210863"/>
              <a:ext cx="1657906" cy="1651001"/>
            </a:xfrm>
            <a:prstGeom prst="rect">
              <a:avLst/>
            </a:prstGeom>
            <a:solidFill>
              <a:schemeClr val="accent1"/>
            </a:solidFill>
            <a:ln w="12700">
              <a:miter lim="400000"/>
            </a:ln>
          </p:spPr>
          <p:txBody>
            <a:bodyPr lIns="0" tIns="0" rIns="0" bIns="0" anchor="ctr"/>
            <a:lstStyle/>
            <a:p>
              <a:pPr lvl="0" algn="ctr"/>
              <a:endParaRPr>
                <a:solidFill>
                  <a:schemeClr val="bg1"/>
                </a:solidFill>
                <a:cs typeface="+mn-ea"/>
                <a:sym typeface="+mn-lt"/>
              </a:endParaRPr>
            </a:p>
          </p:txBody>
        </p:sp>
        <p:sp>
          <p:nvSpPr>
            <p:cNvPr id="30" name="Shape 15383"/>
            <p:cNvSpPr/>
            <p:nvPr/>
          </p:nvSpPr>
          <p:spPr>
            <a:xfrm>
              <a:off x="492907" y="1752651"/>
              <a:ext cx="1535472" cy="830997"/>
            </a:xfrm>
            <a:prstGeom prst="rect">
              <a:avLst/>
            </a:prstGeom>
            <a:ln w="12700">
              <a:miter lim="400000"/>
            </a:ln>
          </p:spPr>
          <p:txBody>
            <a:bodyPr lIns="45719" rIns="45719">
              <a:spAutoFit/>
            </a:bodyPr>
            <a:lstStyle/>
            <a:p>
              <a:pPr lvl="0">
                <a:defRPr>
                  <a:uFillTx/>
                </a:defRPr>
              </a:pPr>
              <a:r>
                <a:rPr lang="zh-CN" altLang="en-US" sz="2400" dirty="0">
                  <a:solidFill>
                    <a:schemeClr val="bg1"/>
                  </a:solidFill>
                  <a:uFill>
                    <a:solidFill>
                      <a:srgbClr val="FFFFFF"/>
                    </a:solidFill>
                  </a:uFill>
                  <a:cs typeface="+mn-ea"/>
                  <a:sym typeface="+mn-lt"/>
                </a:rPr>
                <a:t>单击此处添加标题</a:t>
              </a:r>
              <a:endParaRPr lang="zh-CN" altLang="en-US" sz="2400" dirty="0">
                <a:solidFill>
                  <a:schemeClr val="bg1"/>
                </a:solidFill>
                <a:uFill>
                  <a:solidFill>
                    <a:srgbClr val="FFFFFF"/>
                  </a:solidFill>
                </a:uFill>
                <a:cs typeface="+mn-ea"/>
                <a:sym typeface="+mn-lt"/>
              </a:endParaRPr>
            </a:p>
          </p:txBody>
        </p:sp>
      </p:grpSp>
      <p:sp>
        <p:nvSpPr>
          <p:cNvPr id="31" name="Shape 15384"/>
          <p:cNvSpPr/>
          <p:nvPr/>
        </p:nvSpPr>
        <p:spPr>
          <a:xfrm>
            <a:off x="2571750" y="4145789"/>
            <a:ext cx="6191250" cy="591893"/>
          </a:xfrm>
          <a:prstGeom prst="rect">
            <a:avLst/>
          </a:prstGeom>
          <a:ln w="12700">
            <a:miter lim="400000"/>
          </a:ln>
        </p:spPr>
        <p:txBody>
          <a:bodyPr lIns="0" tIns="0" rIns="0" bIns="0">
            <a:spAutoFit/>
          </a:bodyPr>
          <a:lstStyle>
            <a:lvl1pPr algn="ctr">
              <a:lnSpc>
                <a:spcPct val="120000"/>
              </a:lnSpc>
              <a:defRPr sz="700">
                <a:solidFill>
                  <a:srgbClr val="808080"/>
                </a:solidFill>
                <a:uFill>
                  <a:solidFill>
                    <a:srgbClr val="808080"/>
                  </a:solidFill>
                </a:uFill>
                <a:latin typeface="Roboto condensed"/>
                <a:ea typeface="Roboto condensed"/>
                <a:cs typeface="Roboto condensed"/>
                <a:sym typeface="Roboto condensed"/>
              </a:defRPr>
            </a:lvl1pPr>
          </a:lstStyle>
          <a:p>
            <a:r>
              <a:rPr lang="zh-CN" altLang="en-US" sz="1100" dirty="0">
                <a:solidFill>
                  <a:schemeClr val="tx1">
                    <a:lumMod val="75000"/>
                    <a:lumOff val="25000"/>
                  </a:schemeClr>
                </a:solidFill>
                <a:latin typeface="+mn-lt"/>
                <a:ea typeface="+mn-ea"/>
                <a:cs typeface="+mn-ea"/>
                <a:sym typeface="+mn-lt"/>
              </a:rPr>
              <a:t>单击此处添加文本单击此处添加文本单击此处添加文本单击此处添加文本单击此处添加文本单击此处添加文本单击此处添加文本单击此处添加文本单击此处添加文本单击此处添加文本单击此处添加文本单击此处添加文本</a:t>
            </a:r>
            <a:endParaRPr lang="zh-CN" altLang="en-US" sz="1100" dirty="0">
              <a:solidFill>
                <a:schemeClr val="tx1">
                  <a:lumMod val="75000"/>
                  <a:lumOff val="25000"/>
                </a:schemeClr>
              </a:solidFill>
              <a:latin typeface="+mn-lt"/>
              <a:ea typeface="+mn-ea"/>
              <a:cs typeface="+mn-ea"/>
              <a:sym typeface="+mn-lt"/>
            </a:endParaRPr>
          </a:p>
        </p:txBody>
      </p:sp>
      <p:sp>
        <p:nvSpPr>
          <p:cNvPr id="32" name="Shape 15385"/>
          <p:cNvSpPr/>
          <p:nvPr/>
        </p:nvSpPr>
        <p:spPr>
          <a:xfrm>
            <a:off x="2571750" y="3995151"/>
            <a:ext cx="6191250" cy="1"/>
          </a:xfrm>
          <a:prstGeom prst="line">
            <a:avLst/>
          </a:prstGeom>
          <a:ln w="3175">
            <a:solidFill>
              <a:schemeClr val="bg1">
                <a:lumMod val="65000"/>
              </a:schemeClr>
            </a:solidFill>
            <a:round/>
          </a:ln>
        </p:spPr>
        <p:txBody>
          <a:bodyPr lIns="0" tIns="0" rIns="0" bIns="0"/>
          <a:lstStyle/>
          <a:p>
            <a:pPr lvl="0">
              <a:defRPr sz="1200">
                <a:uFillTx/>
                <a:latin typeface="+mj-lt"/>
                <a:ea typeface="+mj-ea"/>
                <a:cs typeface="+mj-cs"/>
                <a:sym typeface="Helvetica"/>
              </a:defRPr>
            </a:pPr>
            <a:endParaRPr>
              <a:cs typeface="+mn-ea"/>
              <a:sym typeface="+mn-lt"/>
            </a:endParaRPr>
          </a:p>
        </p:txBody>
      </p:sp>
      <p:sp>
        <p:nvSpPr>
          <p:cNvPr id="38" name="矩形 37"/>
          <p:cNvSpPr/>
          <p:nvPr/>
        </p:nvSpPr>
        <p:spPr>
          <a:xfrm>
            <a:off x="5220072" y="1793157"/>
            <a:ext cx="2088232" cy="307777"/>
          </a:xfrm>
          <a:prstGeom prst="rect">
            <a:avLst/>
          </a:prstGeom>
          <a:solidFill>
            <a:schemeClr val="accent1"/>
          </a:solidFill>
        </p:spPr>
        <p:txBody>
          <a:bodyPr wrap="square">
            <a:spAutoFit/>
          </a:bodyPr>
          <a:lstStyle/>
          <a:p>
            <a:r>
              <a:rPr lang="en-US" altLang="zh-CN" b="1" dirty="0">
                <a:solidFill>
                  <a:schemeClr val="bg1"/>
                </a:solidFill>
              </a:rPr>
              <a:t>ADD</a:t>
            </a:r>
            <a:r>
              <a:rPr lang="en-US" altLang="zh-CN" sz="1050" b="1" dirty="0">
                <a:solidFill>
                  <a:schemeClr val="bg1"/>
                </a:solidFill>
              </a:rPr>
              <a:t> </a:t>
            </a:r>
            <a:r>
              <a:rPr lang="en-US" altLang="zh-CN" b="1" dirty="0">
                <a:solidFill>
                  <a:schemeClr val="bg1"/>
                </a:solidFill>
              </a:rPr>
              <a:t>YOUR</a:t>
            </a:r>
            <a:r>
              <a:rPr lang="en-US" altLang="zh-CN" sz="1050" b="1" dirty="0">
                <a:solidFill>
                  <a:schemeClr val="bg1"/>
                </a:solidFill>
              </a:rPr>
              <a:t> </a:t>
            </a:r>
            <a:r>
              <a:rPr lang="en-US" altLang="zh-CN" b="1" dirty="0">
                <a:solidFill>
                  <a:schemeClr val="bg1"/>
                </a:solidFill>
              </a:rPr>
              <a:t>TITLE</a:t>
            </a:r>
            <a:endParaRPr lang="en-US" altLang="zh-CN" sz="1050" b="1" dirty="0">
              <a:solidFill>
                <a:schemeClr val="bg1"/>
              </a:solidFill>
            </a:endParaRPr>
          </a:p>
        </p:txBody>
      </p:sp>
      <p:sp>
        <p:nvSpPr>
          <p:cNvPr id="39" name="文本框 25"/>
          <p:cNvSpPr txBox="1"/>
          <p:nvPr/>
        </p:nvSpPr>
        <p:spPr>
          <a:xfrm>
            <a:off x="5117191" y="2250398"/>
            <a:ext cx="3775289" cy="1107996"/>
          </a:xfrm>
          <a:prstGeom prst="rect">
            <a:avLst/>
          </a:prstGeom>
          <a:noFill/>
        </p:spPr>
        <p:txBody>
          <a:bodyPr wrap="square" rtlCol="0">
            <a:spAutoFit/>
          </a:bodyPr>
          <a:lstStyle>
            <a:defPPr>
              <a:defRPr lang="zh-CN"/>
            </a:defPPr>
            <a:lvl1pPr>
              <a:defRPr>
                <a:solidFill>
                  <a:schemeClr val="bg1">
                    <a:lumMod val="50000"/>
                  </a:schemeClr>
                </a:solidFill>
              </a:defRPr>
            </a:lvl1pPr>
          </a:lstStyle>
          <a:p>
            <a:r>
              <a:rPr lang="zh-CN" altLang="en-US" sz="1100" dirty="0"/>
              <a:t>单击此处添加文本单击此处添加文本单击此处添加文本单击此处添加文本单击此处添加文本单击此处添加文本单击此处添加文本单击此处添加文本单击此处添加文本单击此处添加文本单击此处添加文本单击此处添加文本单击此处添加文本单击此处添加文本单击此处添加文本单击此处添加文本单击此处添加文本单击此处添加文本</a:t>
            </a:r>
            <a:endParaRPr lang="en-US" altLang="zh-CN" sz="1050" dirty="0"/>
          </a:p>
        </p:txBody>
      </p:sp>
      <p:sp>
        <p:nvSpPr>
          <p:cNvPr id="42" name="矩形 1"/>
          <p:cNvSpPr>
            <a:spLocks noChangeArrowheads="1"/>
          </p:cNvSpPr>
          <p:nvPr/>
        </p:nvSpPr>
        <p:spPr bwMode="auto">
          <a:xfrm>
            <a:off x="0" y="4969708"/>
            <a:ext cx="9144000" cy="173791"/>
          </a:xfrm>
          <a:prstGeom prst="rect">
            <a:avLst/>
          </a:prstGeom>
          <a:solidFill>
            <a:schemeClr val="accent1"/>
          </a:solidFill>
          <a:ln>
            <a:noFill/>
          </a:ln>
        </p:spPr>
        <p:txBody>
          <a:bodyPr lIns="68571" tIns="34285" rIns="68571" bIns="34285" anchor="ctr"/>
          <a:lstStyle/>
          <a:p>
            <a:pPr algn="ctr"/>
            <a:endParaRPr lang="zh-CN" altLang="en-US">
              <a:solidFill>
                <a:srgbClr val="FFFFFF"/>
              </a:solidFill>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down)">
                                      <p:cBhvr>
                                        <p:cTn id="8" dur="500"/>
                                        <p:tgtEl>
                                          <p:spTgt spid="3"/>
                                        </p:tgtEl>
                                      </p:cBhvr>
                                    </p:animEffect>
                                  </p:childTnLst>
                                </p:cTn>
                              </p:par>
                              <p:par>
                                <p:cTn id="9" presetID="1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ppt_y</p:attrName>
                                        </p:attrNameLst>
                                      </p:cBhvr>
                                      <p:tavLst>
                                        <p:tav tm="0">
                                          <p:val>
                                            <p:strVal val="#ppt_y+#ppt_h*1.125000"/>
                                          </p:val>
                                        </p:tav>
                                        <p:tav tm="100000">
                                          <p:val>
                                            <p:strVal val="#ppt_y"/>
                                          </p:val>
                                        </p:tav>
                                      </p:tavLst>
                                    </p:anim>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38"/>
                                        </p:tgtEl>
                                        <p:attrNameLst>
                                          <p:attrName>style.visibility</p:attrName>
                                        </p:attrNameLst>
                                      </p:cBhvr>
                                      <p:to>
                                        <p:strVal val="visible"/>
                                      </p:to>
                                    </p:set>
                                    <p:anim calcmode="lin" valueType="num">
                                      <p:cBhvr additive="base">
                                        <p:cTn id="22" dur="500"/>
                                        <p:tgtEl>
                                          <p:spTgt spid="38"/>
                                        </p:tgtEl>
                                        <p:attrNameLst>
                                          <p:attrName>ppt_x</p:attrName>
                                        </p:attrNameLst>
                                      </p:cBhvr>
                                      <p:tavLst>
                                        <p:tav tm="0">
                                          <p:val>
                                            <p:strVal val="#ppt_x-#ppt_w*1.125000"/>
                                          </p:val>
                                        </p:tav>
                                        <p:tav tm="100000">
                                          <p:val>
                                            <p:strVal val="#ppt_x"/>
                                          </p:val>
                                        </p:tav>
                                      </p:tavLst>
                                    </p:anim>
                                    <p:animEffect transition="in" filter="wipe(right)">
                                      <p:cBhvr>
                                        <p:cTn id="23" dur="500"/>
                                        <p:tgtEl>
                                          <p:spTgt spid="38"/>
                                        </p:tgtEl>
                                      </p:cBhvr>
                                    </p:animEffect>
                                  </p:childTnLst>
                                </p:cTn>
                              </p:par>
                              <p:par>
                                <p:cTn id="24" presetID="12" presetClass="entr" presetSubtype="8" fill="hold" grpId="0" nodeType="withEffect">
                                  <p:stCondLst>
                                    <p:cond delay="0"/>
                                  </p:stCondLst>
                                  <p:childTnLst>
                                    <p:set>
                                      <p:cBhvr>
                                        <p:cTn id="25" dur="1" fill="hold">
                                          <p:stCondLst>
                                            <p:cond delay="0"/>
                                          </p:stCondLst>
                                        </p:cTn>
                                        <p:tgtEl>
                                          <p:spTgt spid="39"/>
                                        </p:tgtEl>
                                        <p:attrNameLst>
                                          <p:attrName>style.visibility</p:attrName>
                                        </p:attrNameLst>
                                      </p:cBhvr>
                                      <p:to>
                                        <p:strVal val="visible"/>
                                      </p:to>
                                    </p:set>
                                    <p:anim calcmode="lin" valueType="num">
                                      <p:cBhvr additive="base">
                                        <p:cTn id="26" dur="500"/>
                                        <p:tgtEl>
                                          <p:spTgt spid="39"/>
                                        </p:tgtEl>
                                        <p:attrNameLst>
                                          <p:attrName>ppt_x</p:attrName>
                                        </p:attrNameLst>
                                      </p:cBhvr>
                                      <p:tavLst>
                                        <p:tav tm="0">
                                          <p:val>
                                            <p:strVal val="#ppt_x-#ppt_w*1.125000"/>
                                          </p:val>
                                        </p:tav>
                                        <p:tav tm="100000">
                                          <p:val>
                                            <p:strVal val="#ppt_x"/>
                                          </p:val>
                                        </p:tav>
                                      </p:tavLst>
                                    </p:anim>
                                    <p:animEffect transition="in" filter="wipe(right)">
                                      <p:cBhvr>
                                        <p:cTn id="27" dur="500"/>
                                        <p:tgtEl>
                                          <p:spTgt spid="3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ipe(left)">
                                      <p:cBhvr>
                                        <p:cTn id="32" dur="500"/>
                                        <p:tgtEl>
                                          <p:spTgt spid="32"/>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iterate type="lt">
                                    <p:tmAbs val="20"/>
                                  </p:iterate>
                                  <p:childTnLst>
                                    <p:set>
                                      <p:cBhvr>
                                        <p:cTn id="3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8" grpId="0" animBg="1"/>
      <p:bldP spid="3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10"/>
          <p:cNvSpPr txBox="1">
            <a:spLocks noChangeArrowheads="1"/>
          </p:cNvSpPr>
          <p:nvPr/>
        </p:nvSpPr>
        <p:spPr bwMode="auto">
          <a:xfrm>
            <a:off x="413871" y="151957"/>
            <a:ext cx="1981458" cy="346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1" tIns="34285" rIns="68571" bIns="34285">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1800" b="1" dirty="0">
                <a:solidFill>
                  <a:prstClr val="black"/>
                </a:solidFill>
                <a:latin typeface="Arial" panose="020B0604020202020204"/>
                <a:ea typeface="微软雅黑" panose="020B0503020204020204" pitchFamily="34" charset="-122"/>
                <a:cs typeface="+mn-ea"/>
                <a:sym typeface="+mn-lt"/>
              </a:rPr>
              <a:t>点击此处添加标题</a:t>
            </a:r>
            <a:endParaRPr lang="zh-CN" altLang="en-US" sz="1800" b="1" dirty="0">
              <a:solidFill>
                <a:prstClr val="black"/>
              </a:solidFill>
              <a:latin typeface="Arial" panose="020B0604020202020204"/>
              <a:ea typeface="微软雅黑" panose="020B0503020204020204" pitchFamily="34" charset="-122"/>
              <a:cs typeface="+mn-ea"/>
              <a:sym typeface="+mn-lt"/>
            </a:endParaRPr>
          </a:p>
        </p:txBody>
      </p:sp>
      <p:sp>
        <p:nvSpPr>
          <p:cNvPr id="25" name="矩形 1"/>
          <p:cNvSpPr>
            <a:spLocks noChangeArrowheads="1"/>
          </p:cNvSpPr>
          <p:nvPr/>
        </p:nvSpPr>
        <p:spPr bwMode="auto">
          <a:xfrm>
            <a:off x="0" y="142043"/>
            <a:ext cx="196944" cy="347582"/>
          </a:xfrm>
          <a:prstGeom prst="rect">
            <a:avLst/>
          </a:prstGeom>
          <a:solidFill>
            <a:srgbClr val="0070C0"/>
          </a:solidFill>
          <a:ln>
            <a:noFill/>
          </a:ln>
        </p:spPr>
        <p:txBody>
          <a:bodyPr lIns="68571" tIns="34285" rIns="68571" bIns="34285" anchor="ctr"/>
          <a:lstStyle/>
          <a:p>
            <a:pPr algn="ctr"/>
            <a:endParaRPr lang="zh-CN" altLang="en-US">
              <a:solidFill>
                <a:srgbClr val="FFFFFF"/>
              </a:solidFill>
              <a:cs typeface="+mn-ea"/>
              <a:sym typeface="+mn-lt"/>
            </a:endParaRPr>
          </a:p>
        </p:txBody>
      </p:sp>
      <p:sp>
        <p:nvSpPr>
          <p:cNvPr id="26" name="矩形 1"/>
          <p:cNvSpPr>
            <a:spLocks noChangeArrowheads="1"/>
          </p:cNvSpPr>
          <p:nvPr/>
        </p:nvSpPr>
        <p:spPr bwMode="auto">
          <a:xfrm>
            <a:off x="229697" y="142043"/>
            <a:ext cx="62752" cy="347582"/>
          </a:xfrm>
          <a:prstGeom prst="rect">
            <a:avLst/>
          </a:prstGeom>
          <a:solidFill>
            <a:srgbClr val="0070C0"/>
          </a:solidFill>
          <a:ln>
            <a:noFill/>
          </a:ln>
        </p:spPr>
        <p:txBody>
          <a:bodyPr lIns="68571" tIns="34285" rIns="68571" bIns="34285" anchor="ctr"/>
          <a:lstStyle/>
          <a:p>
            <a:pPr algn="ctr"/>
            <a:endParaRPr lang="zh-CN" altLang="en-US">
              <a:solidFill>
                <a:srgbClr val="FFFFFF"/>
              </a:solidFill>
              <a:cs typeface="+mn-ea"/>
              <a:sym typeface="+mn-lt"/>
            </a:endParaRPr>
          </a:p>
        </p:txBody>
      </p:sp>
      <p:sp>
        <p:nvSpPr>
          <p:cNvPr id="27" name="矩形 1"/>
          <p:cNvSpPr>
            <a:spLocks noChangeArrowheads="1"/>
          </p:cNvSpPr>
          <p:nvPr/>
        </p:nvSpPr>
        <p:spPr bwMode="auto">
          <a:xfrm>
            <a:off x="325200" y="142043"/>
            <a:ext cx="29275" cy="347582"/>
          </a:xfrm>
          <a:prstGeom prst="rect">
            <a:avLst/>
          </a:prstGeom>
          <a:solidFill>
            <a:srgbClr val="0070C0"/>
          </a:solidFill>
          <a:ln>
            <a:noFill/>
          </a:ln>
        </p:spPr>
        <p:txBody>
          <a:bodyPr lIns="68571" tIns="34285" rIns="68571" bIns="34285" anchor="ctr"/>
          <a:lstStyle/>
          <a:p>
            <a:pPr algn="ctr"/>
            <a:endParaRPr lang="zh-CN" altLang="en-US">
              <a:solidFill>
                <a:srgbClr val="FFFFFF"/>
              </a:solidFill>
              <a:cs typeface="+mn-ea"/>
              <a:sym typeface="+mn-lt"/>
            </a:endParaRPr>
          </a:p>
        </p:txBody>
      </p:sp>
      <p:grpSp>
        <p:nvGrpSpPr>
          <p:cNvPr id="2" name="组合 1"/>
          <p:cNvGrpSpPr/>
          <p:nvPr/>
        </p:nvGrpSpPr>
        <p:grpSpPr>
          <a:xfrm>
            <a:off x="2459460" y="2908648"/>
            <a:ext cx="3696716" cy="1870595"/>
            <a:chOff x="2459460" y="2621264"/>
            <a:chExt cx="3696716" cy="2157980"/>
          </a:xfrm>
        </p:grpSpPr>
        <p:sp>
          <p:nvSpPr>
            <p:cNvPr id="31" name="Freeform 1416"/>
            <p:cNvSpPr/>
            <p:nvPr/>
          </p:nvSpPr>
          <p:spPr bwMode="auto">
            <a:xfrm>
              <a:off x="3705254" y="3751984"/>
              <a:ext cx="122037" cy="18479"/>
            </a:xfrm>
            <a:custGeom>
              <a:avLst/>
              <a:gdLst>
                <a:gd name="T0" fmla="*/ 18 w 18"/>
                <a:gd name="T1" fmla="*/ 1 h 4"/>
                <a:gd name="T2" fmla="*/ 18 w 18"/>
                <a:gd name="T3" fmla="*/ 4 h 4"/>
                <a:gd name="T4" fmla="*/ 1 w 18"/>
                <a:gd name="T5" fmla="*/ 4 h 4"/>
                <a:gd name="T6" fmla="*/ 0 w 18"/>
                <a:gd name="T7" fmla="*/ 1 h 4"/>
                <a:gd name="T8" fmla="*/ 1 w 18"/>
                <a:gd name="T9" fmla="*/ 0 h 4"/>
                <a:gd name="T10" fmla="*/ 16 w 18"/>
                <a:gd name="T11" fmla="*/ 0 h 4"/>
                <a:gd name="T12" fmla="*/ 18 w 18"/>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18" h="4">
                  <a:moveTo>
                    <a:pt x="18" y="1"/>
                  </a:moveTo>
                  <a:cubicBezTo>
                    <a:pt x="18" y="3"/>
                    <a:pt x="18" y="4"/>
                    <a:pt x="18" y="4"/>
                  </a:cubicBezTo>
                  <a:cubicBezTo>
                    <a:pt x="1" y="4"/>
                    <a:pt x="1" y="4"/>
                    <a:pt x="1" y="4"/>
                  </a:cubicBezTo>
                  <a:cubicBezTo>
                    <a:pt x="1" y="4"/>
                    <a:pt x="0" y="3"/>
                    <a:pt x="0" y="1"/>
                  </a:cubicBezTo>
                  <a:cubicBezTo>
                    <a:pt x="1" y="0"/>
                    <a:pt x="1" y="0"/>
                    <a:pt x="1" y="0"/>
                  </a:cubicBezTo>
                  <a:cubicBezTo>
                    <a:pt x="16" y="0"/>
                    <a:pt x="16" y="0"/>
                    <a:pt x="16" y="0"/>
                  </a:cubicBezTo>
                  <a:lnTo>
                    <a:pt x="18" y="1"/>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a:solidFill>
                  <a:srgbClr val="000000"/>
                </a:solidFill>
              </a:endParaRPr>
            </a:p>
          </p:txBody>
        </p:sp>
        <p:sp>
          <p:nvSpPr>
            <p:cNvPr id="32" name="Freeform 1417"/>
            <p:cNvSpPr/>
            <p:nvPr/>
          </p:nvSpPr>
          <p:spPr bwMode="auto">
            <a:xfrm>
              <a:off x="3669661" y="3777849"/>
              <a:ext cx="122037" cy="18479"/>
            </a:xfrm>
            <a:custGeom>
              <a:avLst/>
              <a:gdLst>
                <a:gd name="T0" fmla="*/ 18 w 18"/>
                <a:gd name="T1" fmla="*/ 3 h 4"/>
                <a:gd name="T2" fmla="*/ 18 w 18"/>
                <a:gd name="T3" fmla="*/ 4 h 4"/>
                <a:gd name="T4" fmla="*/ 2 w 18"/>
                <a:gd name="T5" fmla="*/ 4 h 4"/>
                <a:gd name="T6" fmla="*/ 0 w 18"/>
                <a:gd name="T7" fmla="*/ 3 h 4"/>
                <a:gd name="T8" fmla="*/ 2 w 18"/>
                <a:gd name="T9" fmla="*/ 0 h 4"/>
                <a:gd name="T10" fmla="*/ 17 w 18"/>
                <a:gd name="T11" fmla="*/ 0 h 4"/>
                <a:gd name="T12" fmla="*/ 18 w 18"/>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18" h="4">
                  <a:moveTo>
                    <a:pt x="18" y="3"/>
                  </a:moveTo>
                  <a:cubicBezTo>
                    <a:pt x="18" y="4"/>
                    <a:pt x="18" y="4"/>
                    <a:pt x="18" y="4"/>
                  </a:cubicBezTo>
                  <a:cubicBezTo>
                    <a:pt x="2" y="4"/>
                    <a:pt x="2" y="4"/>
                    <a:pt x="2" y="4"/>
                  </a:cubicBezTo>
                  <a:cubicBezTo>
                    <a:pt x="2" y="4"/>
                    <a:pt x="0" y="4"/>
                    <a:pt x="0" y="3"/>
                  </a:cubicBezTo>
                  <a:cubicBezTo>
                    <a:pt x="2" y="0"/>
                    <a:pt x="2" y="0"/>
                    <a:pt x="2" y="0"/>
                  </a:cubicBezTo>
                  <a:cubicBezTo>
                    <a:pt x="17" y="0"/>
                    <a:pt x="17" y="0"/>
                    <a:pt x="17" y="0"/>
                  </a:cubicBezTo>
                  <a:lnTo>
                    <a:pt x="18" y="3"/>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a:solidFill>
                  <a:srgbClr val="000000"/>
                </a:solidFill>
              </a:endParaRPr>
            </a:p>
          </p:txBody>
        </p:sp>
        <p:sp>
          <p:nvSpPr>
            <p:cNvPr id="33" name="Freeform 1418"/>
            <p:cNvSpPr/>
            <p:nvPr/>
          </p:nvSpPr>
          <p:spPr bwMode="auto">
            <a:xfrm>
              <a:off x="3705254" y="3811107"/>
              <a:ext cx="122037" cy="18479"/>
            </a:xfrm>
            <a:custGeom>
              <a:avLst/>
              <a:gdLst>
                <a:gd name="T0" fmla="*/ 18 w 18"/>
                <a:gd name="T1" fmla="*/ 2 h 4"/>
                <a:gd name="T2" fmla="*/ 18 w 18"/>
                <a:gd name="T3" fmla="*/ 4 h 4"/>
                <a:gd name="T4" fmla="*/ 1 w 18"/>
                <a:gd name="T5" fmla="*/ 4 h 4"/>
                <a:gd name="T6" fmla="*/ 0 w 18"/>
                <a:gd name="T7" fmla="*/ 2 h 4"/>
                <a:gd name="T8" fmla="*/ 1 w 18"/>
                <a:gd name="T9" fmla="*/ 0 h 4"/>
                <a:gd name="T10" fmla="*/ 16 w 18"/>
                <a:gd name="T11" fmla="*/ 0 h 4"/>
                <a:gd name="T12" fmla="*/ 18 w 18"/>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18" h="4">
                  <a:moveTo>
                    <a:pt x="18" y="2"/>
                  </a:moveTo>
                  <a:cubicBezTo>
                    <a:pt x="18" y="3"/>
                    <a:pt x="18" y="4"/>
                    <a:pt x="18" y="4"/>
                  </a:cubicBezTo>
                  <a:cubicBezTo>
                    <a:pt x="1" y="4"/>
                    <a:pt x="1" y="4"/>
                    <a:pt x="1" y="4"/>
                  </a:cubicBezTo>
                  <a:cubicBezTo>
                    <a:pt x="1" y="4"/>
                    <a:pt x="0" y="3"/>
                    <a:pt x="0" y="2"/>
                  </a:cubicBezTo>
                  <a:cubicBezTo>
                    <a:pt x="1" y="0"/>
                    <a:pt x="1" y="0"/>
                    <a:pt x="1" y="0"/>
                  </a:cubicBezTo>
                  <a:cubicBezTo>
                    <a:pt x="16" y="0"/>
                    <a:pt x="16" y="0"/>
                    <a:pt x="16" y="0"/>
                  </a:cubicBezTo>
                  <a:lnTo>
                    <a:pt x="18" y="2"/>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a:solidFill>
                  <a:srgbClr val="000000"/>
                </a:solidFill>
              </a:endParaRPr>
            </a:p>
          </p:txBody>
        </p:sp>
        <p:sp>
          <p:nvSpPr>
            <p:cNvPr id="34" name="Freeform 1419"/>
            <p:cNvSpPr/>
            <p:nvPr/>
          </p:nvSpPr>
          <p:spPr bwMode="auto">
            <a:xfrm>
              <a:off x="3664575" y="3844364"/>
              <a:ext cx="122037" cy="14782"/>
            </a:xfrm>
            <a:custGeom>
              <a:avLst/>
              <a:gdLst>
                <a:gd name="T0" fmla="*/ 18 w 18"/>
                <a:gd name="T1" fmla="*/ 2 h 3"/>
                <a:gd name="T2" fmla="*/ 17 w 18"/>
                <a:gd name="T3" fmla="*/ 3 h 3"/>
                <a:gd name="T4" fmla="*/ 1 w 18"/>
                <a:gd name="T5" fmla="*/ 3 h 3"/>
                <a:gd name="T6" fmla="*/ 0 w 18"/>
                <a:gd name="T7" fmla="*/ 3 h 3"/>
                <a:gd name="T8" fmla="*/ 0 w 18"/>
                <a:gd name="T9" fmla="*/ 2 h 3"/>
                <a:gd name="T10" fmla="*/ 1 w 18"/>
                <a:gd name="T11" fmla="*/ 0 h 3"/>
                <a:gd name="T12" fmla="*/ 17 w 18"/>
                <a:gd name="T13" fmla="*/ 0 h 3"/>
                <a:gd name="T14" fmla="*/ 18 w 18"/>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3">
                  <a:moveTo>
                    <a:pt x="18" y="2"/>
                  </a:moveTo>
                  <a:cubicBezTo>
                    <a:pt x="18" y="2"/>
                    <a:pt x="18" y="3"/>
                    <a:pt x="17" y="3"/>
                  </a:cubicBezTo>
                  <a:cubicBezTo>
                    <a:pt x="1" y="3"/>
                    <a:pt x="1" y="3"/>
                    <a:pt x="1" y="3"/>
                  </a:cubicBezTo>
                  <a:cubicBezTo>
                    <a:pt x="0" y="3"/>
                    <a:pt x="0" y="3"/>
                    <a:pt x="0" y="3"/>
                  </a:cubicBezTo>
                  <a:cubicBezTo>
                    <a:pt x="0" y="2"/>
                    <a:pt x="0" y="2"/>
                    <a:pt x="0" y="2"/>
                  </a:cubicBezTo>
                  <a:cubicBezTo>
                    <a:pt x="0" y="0"/>
                    <a:pt x="0" y="0"/>
                    <a:pt x="1" y="0"/>
                  </a:cubicBezTo>
                  <a:cubicBezTo>
                    <a:pt x="17" y="0"/>
                    <a:pt x="17" y="0"/>
                    <a:pt x="17" y="0"/>
                  </a:cubicBezTo>
                  <a:cubicBezTo>
                    <a:pt x="18" y="0"/>
                    <a:pt x="18" y="0"/>
                    <a:pt x="18" y="2"/>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a:solidFill>
                  <a:srgbClr val="000000"/>
                </a:solidFill>
              </a:endParaRPr>
            </a:p>
          </p:txBody>
        </p:sp>
        <p:sp>
          <p:nvSpPr>
            <p:cNvPr id="35" name="Freeform 1420"/>
            <p:cNvSpPr/>
            <p:nvPr/>
          </p:nvSpPr>
          <p:spPr bwMode="auto">
            <a:xfrm>
              <a:off x="3710341" y="3873926"/>
              <a:ext cx="127124" cy="22172"/>
            </a:xfrm>
            <a:custGeom>
              <a:avLst/>
              <a:gdLst>
                <a:gd name="T0" fmla="*/ 19 w 19"/>
                <a:gd name="T1" fmla="*/ 1 h 4"/>
                <a:gd name="T2" fmla="*/ 17 w 19"/>
                <a:gd name="T3" fmla="*/ 4 h 4"/>
                <a:gd name="T4" fmla="*/ 1 w 19"/>
                <a:gd name="T5" fmla="*/ 4 h 4"/>
                <a:gd name="T6" fmla="*/ 0 w 19"/>
                <a:gd name="T7" fmla="*/ 1 h 4"/>
                <a:gd name="T8" fmla="*/ 1 w 19"/>
                <a:gd name="T9" fmla="*/ 0 h 4"/>
                <a:gd name="T10" fmla="*/ 17 w 19"/>
                <a:gd name="T11" fmla="*/ 0 h 4"/>
                <a:gd name="T12" fmla="*/ 19 w 19"/>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19" h="4">
                  <a:moveTo>
                    <a:pt x="19" y="1"/>
                  </a:moveTo>
                  <a:cubicBezTo>
                    <a:pt x="19" y="1"/>
                    <a:pt x="18" y="4"/>
                    <a:pt x="17" y="4"/>
                  </a:cubicBezTo>
                  <a:cubicBezTo>
                    <a:pt x="1" y="4"/>
                    <a:pt x="1" y="4"/>
                    <a:pt x="1" y="4"/>
                  </a:cubicBezTo>
                  <a:cubicBezTo>
                    <a:pt x="0" y="1"/>
                    <a:pt x="0" y="1"/>
                    <a:pt x="0" y="1"/>
                  </a:cubicBezTo>
                  <a:cubicBezTo>
                    <a:pt x="0" y="0"/>
                    <a:pt x="1" y="0"/>
                    <a:pt x="1" y="0"/>
                  </a:cubicBezTo>
                  <a:cubicBezTo>
                    <a:pt x="17" y="0"/>
                    <a:pt x="17" y="0"/>
                    <a:pt x="17" y="0"/>
                  </a:cubicBezTo>
                  <a:cubicBezTo>
                    <a:pt x="18" y="0"/>
                    <a:pt x="19" y="0"/>
                    <a:pt x="19" y="1"/>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a:solidFill>
                  <a:srgbClr val="000000"/>
                </a:solidFill>
              </a:endParaRPr>
            </a:p>
          </p:txBody>
        </p:sp>
        <p:sp>
          <p:nvSpPr>
            <p:cNvPr id="36" name="Freeform 1421"/>
            <p:cNvSpPr/>
            <p:nvPr/>
          </p:nvSpPr>
          <p:spPr bwMode="auto">
            <a:xfrm>
              <a:off x="3654406" y="3899791"/>
              <a:ext cx="132206" cy="14782"/>
            </a:xfrm>
            <a:custGeom>
              <a:avLst/>
              <a:gdLst>
                <a:gd name="T0" fmla="*/ 19 w 19"/>
                <a:gd name="T1" fmla="*/ 2 h 3"/>
                <a:gd name="T2" fmla="*/ 16 w 19"/>
                <a:gd name="T3" fmla="*/ 3 h 3"/>
                <a:gd name="T4" fmla="*/ 2 w 19"/>
                <a:gd name="T5" fmla="*/ 3 h 3"/>
                <a:gd name="T6" fmla="*/ 0 w 19"/>
                <a:gd name="T7" fmla="*/ 3 h 3"/>
                <a:gd name="T8" fmla="*/ 0 w 19"/>
                <a:gd name="T9" fmla="*/ 2 h 3"/>
                <a:gd name="T10" fmla="*/ 2 w 19"/>
                <a:gd name="T11" fmla="*/ 0 h 3"/>
                <a:gd name="T12" fmla="*/ 16 w 19"/>
                <a:gd name="T13" fmla="*/ 0 h 3"/>
                <a:gd name="T14" fmla="*/ 19 w 19"/>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3">
                  <a:moveTo>
                    <a:pt x="19" y="2"/>
                  </a:moveTo>
                  <a:cubicBezTo>
                    <a:pt x="16" y="3"/>
                    <a:pt x="16" y="3"/>
                    <a:pt x="16" y="3"/>
                  </a:cubicBezTo>
                  <a:cubicBezTo>
                    <a:pt x="2" y="3"/>
                    <a:pt x="2" y="3"/>
                    <a:pt x="2" y="3"/>
                  </a:cubicBezTo>
                  <a:cubicBezTo>
                    <a:pt x="1" y="3"/>
                    <a:pt x="0" y="3"/>
                    <a:pt x="0" y="3"/>
                  </a:cubicBezTo>
                  <a:cubicBezTo>
                    <a:pt x="0" y="2"/>
                    <a:pt x="0" y="2"/>
                    <a:pt x="0" y="2"/>
                  </a:cubicBezTo>
                  <a:cubicBezTo>
                    <a:pt x="0" y="0"/>
                    <a:pt x="1" y="0"/>
                    <a:pt x="2" y="0"/>
                  </a:cubicBezTo>
                  <a:cubicBezTo>
                    <a:pt x="16" y="0"/>
                    <a:pt x="16" y="0"/>
                    <a:pt x="16" y="0"/>
                  </a:cubicBezTo>
                  <a:cubicBezTo>
                    <a:pt x="16" y="0"/>
                    <a:pt x="19" y="0"/>
                    <a:pt x="19" y="2"/>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a:solidFill>
                  <a:srgbClr val="000000"/>
                </a:solidFill>
              </a:endParaRPr>
            </a:p>
          </p:txBody>
        </p:sp>
        <p:sp>
          <p:nvSpPr>
            <p:cNvPr id="37" name="Freeform 1422"/>
            <p:cNvSpPr/>
            <p:nvPr/>
          </p:nvSpPr>
          <p:spPr bwMode="auto">
            <a:xfrm>
              <a:off x="3898481" y="3873926"/>
              <a:ext cx="122037" cy="22172"/>
            </a:xfrm>
            <a:custGeom>
              <a:avLst/>
              <a:gdLst>
                <a:gd name="T0" fmla="*/ 18 w 18"/>
                <a:gd name="T1" fmla="*/ 1 h 4"/>
                <a:gd name="T2" fmla="*/ 17 w 18"/>
                <a:gd name="T3" fmla="*/ 4 h 4"/>
                <a:gd name="T4" fmla="*/ 1 w 18"/>
                <a:gd name="T5" fmla="*/ 4 h 4"/>
                <a:gd name="T6" fmla="*/ 0 w 18"/>
                <a:gd name="T7" fmla="*/ 1 h 4"/>
                <a:gd name="T8" fmla="*/ 1 w 18"/>
                <a:gd name="T9" fmla="*/ 0 h 4"/>
                <a:gd name="T10" fmla="*/ 17 w 18"/>
                <a:gd name="T11" fmla="*/ 0 h 4"/>
                <a:gd name="T12" fmla="*/ 18 w 18"/>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18" h="4">
                  <a:moveTo>
                    <a:pt x="18" y="1"/>
                  </a:moveTo>
                  <a:cubicBezTo>
                    <a:pt x="18" y="1"/>
                    <a:pt x="18" y="4"/>
                    <a:pt x="17" y="4"/>
                  </a:cubicBezTo>
                  <a:cubicBezTo>
                    <a:pt x="1" y="4"/>
                    <a:pt x="1" y="4"/>
                    <a:pt x="1" y="4"/>
                  </a:cubicBezTo>
                  <a:cubicBezTo>
                    <a:pt x="0" y="1"/>
                    <a:pt x="0" y="1"/>
                    <a:pt x="0" y="1"/>
                  </a:cubicBezTo>
                  <a:cubicBezTo>
                    <a:pt x="0" y="0"/>
                    <a:pt x="1" y="0"/>
                    <a:pt x="1" y="0"/>
                  </a:cubicBezTo>
                  <a:cubicBezTo>
                    <a:pt x="17" y="0"/>
                    <a:pt x="17" y="0"/>
                    <a:pt x="17" y="0"/>
                  </a:cubicBezTo>
                  <a:cubicBezTo>
                    <a:pt x="18" y="0"/>
                    <a:pt x="18" y="0"/>
                    <a:pt x="18" y="1"/>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a:solidFill>
                  <a:srgbClr val="000000"/>
                </a:solidFill>
              </a:endParaRPr>
            </a:p>
          </p:txBody>
        </p:sp>
        <p:sp>
          <p:nvSpPr>
            <p:cNvPr id="38" name="Freeform 1423"/>
            <p:cNvSpPr/>
            <p:nvPr/>
          </p:nvSpPr>
          <p:spPr bwMode="auto">
            <a:xfrm>
              <a:off x="4406973" y="3751984"/>
              <a:ext cx="218651" cy="162589"/>
            </a:xfrm>
            <a:custGeom>
              <a:avLst/>
              <a:gdLst>
                <a:gd name="T0" fmla="*/ 34 w 43"/>
                <a:gd name="T1" fmla="*/ 44 h 44"/>
                <a:gd name="T2" fmla="*/ 8 w 43"/>
                <a:gd name="T3" fmla="*/ 44 h 44"/>
                <a:gd name="T4" fmla="*/ 0 w 43"/>
                <a:gd name="T5" fmla="*/ 0 h 44"/>
                <a:gd name="T6" fmla="*/ 43 w 43"/>
                <a:gd name="T7" fmla="*/ 0 h 44"/>
                <a:gd name="T8" fmla="*/ 34 w 43"/>
                <a:gd name="T9" fmla="*/ 44 h 44"/>
              </a:gdLst>
              <a:ahLst/>
              <a:cxnLst>
                <a:cxn ang="0">
                  <a:pos x="T0" y="T1"/>
                </a:cxn>
                <a:cxn ang="0">
                  <a:pos x="T2" y="T3"/>
                </a:cxn>
                <a:cxn ang="0">
                  <a:pos x="T4" y="T5"/>
                </a:cxn>
                <a:cxn ang="0">
                  <a:pos x="T6" y="T7"/>
                </a:cxn>
                <a:cxn ang="0">
                  <a:pos x="T8" y="T9"/>
                </a:cxn>
              </a:cxnLst>
              <a:rect l="0" t="0" r="r" b="b"/>
              <a:pathLst>
                <a:path w="43" h="44">
                  <a:moveTo>
                    <a:pt x="34" y="44"/>
                  </a:moveTo>
                  <a:lnTo>
                    <a:pt x="8" y="44"/>
                  </a:lnTo>
                  <a:lnTo>
                    <a:pt x="0" y="0"/>
                  </a:lnTo>
                  <a:lnTo>
                    <a:pt x="43" y="0"/>
                  </a:lnTo>
                  <a:lnTo>
                    <a:pt x="34" y="44"/>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a:solidFill>
                  <a:srgbClr val="000000"/>
                </a:solidFill>
              </a:endParaRPr>
            </a:p>
          </p:txBody>
        </p:sp>
        <p:sp>
          <p:nvSpPr>
            <p:cNvPr id="39" name="Freeform 1424"/>
            <p:cNvSpPr/>
            <p:nvPr/>
          </p:nvSpPr>
          <p:spPr bwMode="auto">
            <a:xfrm>
              <a:off x="4142556" y="3437895"/>
              <a:ext cx="198314" cy="476678"/>
            </a:xfrm>
            <a:custGeom>
              <a:avLst/>
              <a:gdLst>
                <a:gd name="T0" fmla="*/ 27 w 29"/>
                <a:gd name="T1" fmla="*/ 16 h 97"/>
                <a:gd name="T2" fmla="*/ 20 w 29"/>
                <a:gd name="T3" fmla="*/ 16 h 97"/>
                <a:gd name="T4" fmla="*/ 20 w 29"/>
                <a:gd name="T5" fmla="*/ 0 h 97"/>
                <a:gd name="T6" fmla="*/ 11 w 29"/>
                <a:gd name="T7" fmla="*/ 0 h 97"/>
                <a:gd name="T8" fmla="*/ 11 w 29"/>
                <a:gd name="T9" fmla="*/ 16 h 97"/>
                <a:gd name="T10" fmla="*/ 3 w 29"/>
                <a:gd name="T11" fmla="*/ 16 h 97"/>
                <a:gd name="T12" fmla="*/ 0 w 29"/>
                <a:gd name="T13" fmla="*/ 20 h 97"/>
                <a:gd name="T14" fmla="*/ 0 w 29"/>
                <a:gd name="T15" fmla="*/ 94 h 97"/>
                <a:gd name="T16" fmla="*/ 2 w 29"/>
                <a:gd name="T17" fmla="*/ 97 h 97"/>
                <a:gd name="T18" fmla="*/ 27 w 29"/>
                <a:gd name="T19" fmla="*/ 97 h 97"/>
                <a:gd name="T20" fmla="*/ 29 w 29"/>
                <a:gd name="T21" fmla="*/ 94 h 97"/>
                <a:gd name="T22" fmla="*/ 29 w 29"/>
                <a:gd name="T23" fmla="*/ 20 h 97"/>
                <a:gd name="T24" fmla="*/ 27 w 29"/>
                <a:gd name="T25" fmla="*/ 16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 h="97">
                  <a:moveTo>
                    <a:pt x="27" y="16"/>
                  </a:moveTo>
                  <a:cubicBezTo>
                    <a:pt x="20" y="16"/>
                    <a:pt x="20" y="16"/>
                    <a:pt x="20" y="16"/>
                  </a:cubicBezTo>
                  <a:cubicBezTo>
                    <a:pt x="20" y="0"/>
                    <a:pt x="20" y="0"/>
                    <a:pt x="20" y="0"/>
                  </a:cubicBezTo>
                  <a:cubicBezTo>
                    <a:pt x="11" y="0"/>
                    <a:pt x="11" y="0"/>
                    <a:pt x="11" y="0"/>
                  </a:cubicBezTo>
                  <a:cubicBezTo>
                    <a:pt x="11" y="16"/>
                    <a:pt x="11" y="16"/>
                    <a:pt x="11" y="16"/>
                  </a:cubicBezTo>
                  <a:cubicBezTo>
                    <a:pt x="3" y="16"/>
                    <a:pt x="3" y="16"/>
                    <a:pt x="3" y="16"/>
                  </a:cubicBezTo>
                  <a:cubicBezTo>
                    <a:pt x="3" y="16"/>
                    <a:pt x="0" y="18"/>
                    <a:pt x="0" y="20"/>
                  </a:cubicBezTo>
                  <a:cubicBezTo>
                    <a:pt x="0" y="94"/>
                    <a:pt x="0" y="94"/>
                    <a:pt x="0" y="94"/>
                  </a:cubicBezTo>
                  <a:cubicBezTo>
                    <a:pt x="0" y="96"/>
                    <a:pt x="2" y="97"/>
                    <a:pt x="2" y="97"/>
                  </a:cubicBezTo>
                  <a:cubicBezTo>
                    <a:pt x="27" y="97"/>
                    <a:pt x="27" y="97"/>
                    <a:pt x="27" y="97"/>
                  </a:cubicBezTo>
                  <a:cubicBezTo>
                    <a:pt x="28" y="97"/>
                    <a:pt x="29" y="96"/>
                    <a:pt x="29" y="94"/>
                  </a:cubicBezTo>
                  <a:cubicBezTo>
                    <a:pt x="29" y="20"/>
                    <a:pt x="29" y="20"/>
                    <a:pt x="29" y="20"/>
                  </a:cubicBezTo>
                  <a:cubicBezTo>
                    <a:pt x="29" y="18"/>
                    <a:pt x="28" y="16"/>
                    <a:pt x="27" y="16"/>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a:solidFill>
                  <a:srgbClr val="000000"/>
                </a:solidFill>
              </a:endParaRPr>
            </a:p>
          </p:txBody>
        </p:sp>
        <p:sp>
          <p:nvSpPr>
            <p:cNvPr id="40" name="Rectangle 1425"/>
            <p:cNvSpPr>
              <a:spLocks noChangeArrowheads="1"/>
            </p:cNvSpPr>
            <p:nvPr/>
          </p:nvSpPr>
          <p:spPr bwMode="auto">
            <a:xfrm>
              <a:off x="4193404" y="3393552"/>
              <a:ext cx="101696" cy="33258"/>
            </a:xfrm>
            <a:prstGeom prst="rect">
              <a:avLst/>
            </a:prstGeom>
            <a:solidFill>
              <a:schemeClr val="tx1">
                <a:lumMod val="50000"/>
                <a:lumOff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defTabSz="685165"/>
              <a:endParaRPr lang="zh-CN" altLang="en-US">
                <a:solidFill>
                  <a:srgbClr val="000000"/>
                </a:solidFill>
              </a:endParaRPr>
            </a:p>
          </p:txBody>
        </p:sp>
        <p:sp>
          <p:nvSpPr>
            <p:cNvPr id="41" name="Freeform 1426"/>
            <p:cNvSpPr/>
            <p:nvPr/>
          </p:nvSpPr>
          <p:spPr bwMode="auto">
            <a:xfrm>
              <a:off x="3852720" y="3751984"/>
              <a:ext cx="218651" cy="162589"/>
            </a:xfrm>
            <a:custGeom>
              <a:avLst/>
              <a:gdLst>
                <a:gd name="T0" fmla="*/ 33 w 43"/>
                <a:gd name="T1" fmla="*/ 44 h 44"/>
                <a:gd name="T2" fmla="*/ 7 w 43"/>
                <a:gd name="T3" fmla="*/ 44 h 44"/>
                <a:gd name="T4" fmla="*/ 0 w 43"/>
                <a:gd name="T5" fmla="*/ 0 h 44"/>
                <a:gd name="T6" fmla="*/ 43 w 43"/>
                <a:gd name="T7" fmla="*/ 0 h 44"/>
                <a:gd name="T8" fmla="*/ 33 w 43"/>
                <a:gd name="T9" fmla="*/ 44 h 44"/>
              </a:gdLst>
              <a:ahLst/>
              <a:cxnLst>
                <a:cxn ang="0">
                  <a:pos x="T0" y="T1"/>
                </a:cxn>
                <a:cxn ang="0">
                  <a:pos x="T2" y="T3"/>
                </a:cxn>
                <a:cxn ang="0">
                  <a:pos x="T4" y="T5"/>
                </a:cxn>
                <a:cxn ang="0">
                  <a:pos x="T6" y="T7"/>
                </a:cxn>
                <a:cxn ang="0">
                  <a:pos x="T8" y="T9"/>
                </a:cxn>
              </a:cxnLst>
              <a:rect l="0" t="0" r="r" b="b"/>
              <a:pathLst>
                <a:path w="43" h="44">
                  <a:moveTo>
                    <a:pt x="33" y="44"/>
                  </a:moveTo>
                  <a:lnTo>
                    <a:pt x="7" y="44"/>
                  </a:lnTo>
                  <a:lnTo>
                    <a:pt x="0" y="0"/>
                  </a:lnTo>
                  <a:lnTo>
                    <a:pt x="43" y="0"/>
                  </a:lnTo>
                  <a:lnTo>
                    <a:pt x="33" y="44"/>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a:solidFill>
                  <a:srgbClr val="000000"/>
                </a:solidFill>
              </a:endParaRPr>
            </a:p>
          </p:txBody>
        </p:sp>
        <p:sp>
          <p:nvSpPr>
            <p:cNvPr id="42" name="Freeform 1427"/>
            <p:cNvSpPr/>
            <p:nvPr/>
          </p:nvSpPr>
          <p:spPr bwMode="auto">
            <a:xfrm>
              <a:off x="4651048" y="3829582"/>
              <a:ext cx="132206" cy="25868"/>
            </a:xfrm>
            <a:custGeom>
              <a:avLst/>
              <a:gdLst>
                <a:gd name="T0" fmla="*/ 19 w 19"/>
                <a:gd name="T1" fmla="*/ 2 h 5"/>
                <a:gd name="T2" fmla="*/ 17 w 19"/>
                <a:gd name="T3" fmla="*/ 5 h 5"/>
                <a:gd name="T4" fmla="*/ 2 w 19"/>
                <a:gd name="T5" fmla="*/ 5 h 5"/>
                <a:gd name="T6" fmla="*/ 0 w 19"/>
                <a:gd name="T7" fmla="*/ 3 h 5"/>
                <a:gd name="T8" fmla="*/ 0 w 19"/>
                <a:gd name="T9" fmla="*/ 2 h 5"/>
                <a:gd name="T10" fmla="*/ 2 w 19"/>
                <a:gd name="T11" fmla="*/ 0 h 5"/>
                <a:gd name="T12" fmla="*/ 17 w 19"/>
                <a:gd name="T13" fmla="*/ 0 h 5"/>
                <a:gd name="T14" fmla="*/ 19 w 19"/>
                <a:gd name="T15" fmla="*/ 2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5">
                  <a:moveTo>
                    <a:pt x="19" y="2"/>
                  </a:moveTo>
                  <a:cubicBezTo>
                    <a:pt x="19" y="2"/>
                    <a:pt x="19" y="5"/>
                    <a:pt x="17" y="5"/>
                  </a:cubicBezTo>
                  <a:cubicBezTo>
                    <a:pt x="2" y="5"/>
                    <a:pt x="2" y="5"/>
                    <a:pt x="2" y="5"/>
                  </a:cubicBezTo>
                  <a:cubicBezTo>
                    <a:pt x="0" y="5"/>
                    <a:pt x="0" y="3"/>
                    <a:pt x="0" y="3"/>
                  </a:cubicBezTo>
                  <a:cubicBezTo>
                    <a:pt x="0" y="2"/>
                    <a:pt x="0" y="2"/>
                    <a:pt x="0" y="2"/>
                  </a:cubicBezTo>
                  <a:cubicBezTo>
                    <a:pt x="0" y="2"/>
                    <a:pt x="0" y="0"/>
                    <a:pt x="2" y="0"/>
                  </a:cubicBezTo>
                  <a:cubicBezTo>
                    <a:pt x="17" y="0"/>
                    <a:pt x="17" y="0"/>
                    <a:pt x="17" y="0"/>
                  </a:cubicBezTo>
                  <a:cubicBezTo>
                    <a:pt x="19" y="0"/>
                    <a:pt x="19" y="2"/>
                    <a:pt x="19" y="2"/>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a:solidFill>
                  <a:srgbClr val="000000"/>
                </a:solidFill>
              </a:endParaRPr>
            </a:p>
          </p:txBody>
        </p:sp>
        <p:sp>
          <p:nvSpPr>
            <p:cNvPr id="43" name="Freeform 1428"/>
            <p:cNvSpPr/>
            <p:nvPr/>
          </p:nvSpPr>
          <p:spPr bwMode="auto">
            <a:xfrm>
              <a:off x="4625624" y="3859143"/>
              <a:ext cx="122037" cy="22172"/>
            </a:xfrm>
            <a:custGeom>
              <a:avLst/>
              <a:gdLst>
                <a:gd name="T0" fmla="*/ 18 w 18"/>
                <a:gd name="T1" fmla="*/ 3 h 4"/>
                <a:gd name="T2" fmla="*/ 18 w 18"/>
                <a:gd name="T3" fmla="*/ 4 h 4"/>
                <a:gd name="T4" fmla="*/ 2 w 18"/>
                <a:gd name="T5" fmla="*/ 4 h 4"/>
                <a:gd name="T6" fmla="*/ 0 w 18"/>
                <a:gd name="T7" fmla="*/ 3 h 4"/>
                <a:gd name="T8" fmla="*/ 2 w 18"/>
                <a:gd name="T9" fmla="*/ 0 h 4"/>
                <a:gd name="T10" fmla="*/ 17 w 18"/>
                <a:gd name="T11" fmla="*/ 0 h 4"/>
                <a:gd name="T12" fmla="*/ 18 w 18"/>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18" h="4">
                  <a:moveTo>
                    <a:pt x="18" y="3"/>
                  </a:moveTo>
                  <a:cubicBezTo>
                    <a:pt x="18" y="4"/>
                    <a:pt x="18" y="4"/>
                    <a:pt x="18" y="4"/>
                  </a:cubicBezTo>
                  <a:cubicBezTo>
                    <a:pt x="2" y="4"/>
                    <a:pt x="2" y="4"/>
                    <a:pt x="2" y="4"/>
                  </a:cubicBezTo>
                  <a:cubicBezTo>
                    <a:pt x="2" y="4"/>
                    <a:pt x="0" y="4"/>
                    <a:pt x="0" y="3"/>
                  </a:cubicBezTo>
                  <a:cubicBezTo>
                    <a:pt x="2" y="0"/>
                    <a:pt x="2" y="0"/>
                    <a:pt x="2" y="0"/>
                  </a:cubicBezTo>
                  <a:cubicBezTo>
                    <a:pt x="17" y="0"/>
                    <a:pt x="17" y="0"/>
                    <a:pt x="17" y="0"/>
                  </a:cubicBezTo>
                  <a:lnTo>
                    <a:pt x="18" y="3"/>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a:solidFill>
                  <a:srgbClr val="000000"/>
                </a:solidFill>
              </a:endParaRPr>
            </a:p>
          </p:txBody>
        </p:sp>
        <p:sp>
          <p:nvSpPr>
            <p:cNvPr id="44" name="Freeform 1429"/>
            <p:cNvSpPr/>
            <p:nvPr/>
          </p:nvSpPr>
          <p:spPr bwMode="auto">
            <a:xfrm>
              <a:off x="4651048" y="3896094"/>
              <a:ext cx="132206" cy="18479"/>
            </a:xfrm>
            <a:custGeom>
              <a:avLst/>
              <a:gdLst>
                <a:gd name="T0" fmla="*/ 19 w 19"/>
                <a:gd name="T1" fmla="*/ 1 h 4"/>
                <a:gd name="T2" fmla="*/ 17 w 19"/>
                <a:gd name="T3" fmla="*/ 4 h 4"/>
                <a:gd name="T4" fmla="*/ 2 w 19"/>
                <a:gd name="T5" fmla="*/ 4 h 4"/>
                <a:gd name="T6" fmla="*/ 0 w 19"/>
                <a:gd name="T7" fmla="*/ 1 h 4"/>
                <a:gd name="T8" fmla="*/ 2 w 19"/>
                <a:gd name="T9" fmla="*/ 0 h 4"/>
                <a:gd name="T10" fmla="*/ 17 w 19"/>
                <a:gd name="T11" fmla="*/ 0 h 4"/>
                <a:gd name="T12" fmla="*/ 19 w 19"/>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19" h="4">
                  <a:moveTo>
                    <a:pt x="19" y="1"/>
                  </a:moveTo>
                  <a:cubicBezTo>
                    <a:pt x="19" y="3"/>
                    <a:pt x="19" y="4"/>
                    <a:pt x="17" y="4"/>
                  </a:cubicBezTo>
                  <a:cubicBezTo>
                    <a:pt x="2" y="4"/>
                    <a:pt x="2" y="4"/>
                    <a:pt x="2" y="4"/>
                  </a:cubicBezTo>
                  <a:cubicBezTo>
                    <a:pt x="0" y="4"/>
                    <a:pt x="0" y="3"/>
                    <a:pt x="0" y="1"/>
                  </a:cubicBezTo>
                  <a:cubicBezTo>
                    <a:pt x="0" y="1"/>
                    <a:pt x="0" y="0"/>
                    <a:pt x="2" y="0"/>
                  </a:cubicBezTo>
                  <a:cubicBezTo>
                    <a:pt x="17" y="0"/>
                    <a:pt x="17" y="0"/>
                    <a:pt x="17" y="0"/>
                  </a:cubicBezTo>
                  <a:cubicBezTo>
                    <a:pt x="19" y="0"/>
                    <a:pt x="19" y="1"/>
                    <a:pt x="19" y="1"/>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a:solidFill>
                  <a:srgbClr val="000000"/>
                </a:solidFill>
              </a:endParaRPr>
            </a:p>
          </p:txBody>
        </p:sp>
        <p:sp>
          <p:nvSpPr>
            <p:cNvPr id="45" name="Freeform 1430"/>
            <p:cNvSpPr/>
            <p:nvPr/>
          </p:nvSpPr>
          <p:spPr bwMode="auto">
            <a:xfrm>
              <a:off x="2464542" y="2794936"/>
              <a:ext cx="737311" cy="192150"/>
            </a:xfrm>
            <a:custGeom>
              <a:avLst/>
              <a:gdLst>
                <a:gd name="T0" fmla="*/ 92 w 108"/>
                <a:gd name="T1" fmla="*/ 22 h 39"/>
                <a:gd name="T2" fmla="*/ 38 w 108"/>
                <a:gd name="T3" fmla="*/ 4 h 39"/>
                <a:gd name="T4" fmla="*/ 1 w 108"/>
                <a:gd name="T5" fmla="*/ 30 h 39"/>
                <a:gd name="T6" fmla="*/ 11 w 108"/>
                <a:gd name="T7" fmla="*/ 33 h 39"/>
                <a:gd name="T8" fmla="*/ 108 w 108"/>
                <a:gd name="T9" fmla="*/ 30 h 39"/>
                <a:gd name="T10" fmla="*/ 92 w 108"/>
                <a:gd name="T11" fmla="*/ 22 h 39"/>
              </a:gdLst>
              <a:ahLst/>
              <a:cxnLst>
                <a:cxn ang="0">
                  <a:pos x="T0" y="T1"/>
                </a:cxn>
                <a:cxn ang="0">
                  <a:pos x="T2" y="T3"/>
                </a:cxn>
                <a:cxn ang="0">
                  <a:pos x="T4" y="T5"/>
                </a:cxn>
                <a:cxn ang="0">
                  <a:pos x="T6" y="T7"/>
                </a:cxn>
                <a:cxn ang="0">
                  <a:pos x="T8" y="T9"/>
                </a:cxn>
                <a:cxn ang="0">
                  <a:pos x="T10" y="T11"/>
                </a:cxn>
              </a:cxnLst>
              <a:rect l="0" t="0" r="r" b="b"/>
              <a:pathLst>
                <a:path w="108" h="39">
                  <a:moveTo>
                    <a:pt x="92" y="22"/>
                  </a:moveTo>
                  <a:cubicBezTo>
                    <a:pt x="92" y="22"/>
                    <a:pt x="60" y="0"/>
                    <a:pt x="38" y="4"/>
                  </a:cubicBezTo>
                  <a:cubicBezTo>
                    <a:pt x="38" y="4"/>
                    <a:pt x="0" y="8"/>
                    <a:pt x="1" y="30"/>
                  </a:cubicBezTo>
                  <a:cubicBezTo>
                    <a:pt x="1" y="30"/>
                    <a:pt x="3" y="39"/>
                    <a:pt x="11" y="33"/>
                  </a:cubicBezTo>
                  <a:cubicBezTo>
                    <a:pt x="18" y="28"/>
                    <a:pt x="75" y="16"/>
                    <a:pt x="108" y="30"/>
                  </a:cubicBezTo>
                  <a:cubicBezTo>
                    <a:pt x="108" y="30"/>
                    <a:pt x="95" y="22"/>
                    <a:pt x="92" y="22"/>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a:solidFill>
                  <a:srgbClr val="000000"/>
                </a:solidFill>
              </a:endParaRPr>
            </a:p>
          </p:txBody>
        </p:sp>
        <p:sp>
          <p:nvSpPr>
            <p:cNvPr id="46" name="Line 1431"/>
            <p:cNvSpPr>
              <a:spLocks noChangeShapeType="1"/>
            </p:cNvSpPr>
            <p:nvPr/>
          </p:nvSpPr>
          <p:spPr bwMode="auto">
            <a:xfrm>
              <a:off x="3206936" y="2643436"/>
              <a:ext cx="0" cy="0"/>
            </a:xfrm>
            <a:prstGeom prst="line">
              <a:avLst/>
            </a:pr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a:solidFill>
                  <a:srgbClr val="000000"/>
                </a:solidFill>
              </a:endParaRPr>
            </a:p>
          </p:txBody>
        </p:sp>
        <p:sp>
          <p:nvSpPr>
            <p:cNvPr id="47" name="Line 1432"/>
            <p:cNvSpPr>
              <a:spLocks noChangeShapeType="1"/>
            </p:cNvSpPr>
            <p:nvPr/>
          </p:nvSpPr>
          <p:spPr bwMode="auto">
            <a:xfrm>
              <a:off x="3206936" y="2643436"/>
              <a:ext cx="0" cy="0"/>
            </a:xfrm>
            <a:prstGeom prst="line">
              <a:avLst/>
            </a:pr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a:solidFill>
                  <a:srgbClr val="000000"/>
                </a:solidFill>
              </a:endParaRPr>
            </a:p>
          </p:txBody>
        </p:sp>
        <p:sp>
          <p:nvSpPr>
            <p:cNvPr id="48" name="Freeform 1433"/>
            <p:cNvSpPr/>
            <p:nvPr/>
          </p:nvSpPr>
          <p:spPr bwMode="auto">
            <a:xfrm>
              <a:off x="2759465" y="2621264"/>
              <a:ext cx="442388" cy="59123"/>
            </a:xfrm>
            <a:custGeom>
              <a:avLst/>
              <a:gdLst>
                <a:gd name="T0" fmla="*/ 0 w 65"/>
                <a:gd name="T1" fmla="*/ 8 h 12"/>
                <a:gd name="T2" fmla="*/ 31 w 65"/>
                <a:gd name="T3" fmla="*/ 1 h 12"/>
                <a:gd name="T4" fmla="*/ 63 w 65"/>
                <a:gd name="T5" fmla="*/ 1 h 12"/>
                <a:gd name="T6" fmla="*/ 65 w 65"/>
                <a:gd name="T7" fmla="*/ 3 h 12"/>
                <a:gd name="T8" fmla="*/ 32 w 65"/>
                <a:gd name="T9" fmla="*/ 10 h 12"/>
                <a:gd name="T10" fmla="*/ 0 w 65"/>
                <a:gd name="T11" fmla="*/ 11 h 12"/>
                <a:gd name="T12" fmla="*/ 0 w 65"/>
                <a:gd name="T13" fmla="*/ 8 h 12"/>
              </a:gdLst>
              <a:ahLst/>
              <a:cxnLst>
                <a:cxn ang="0">
                  <a:pos x="T0" y="T1"/>
                </a:cxn>
                <a:cxn ang="0">
                  <a:pos x="T2" y="T3"/>
                </a:cxn>
                <a:cxn ang="0">
                  <a:pos x="T4" y="T5"/>
                </a:cxn>
                <a:cxn ang="0">
                  <a:pos x="T6" y="T7"/>
                </a:cxn>
                <a:cxn ang="0">
                  <a:pos x="T8" y="T9"/>
                </a:cxn>
                <a:cxn ang="0">
                  <a:pos x="T10" y="T11"/>
                </a:cxn>
                <a:cxn ang="0">
                  <a:pos x="T12" y="T13"/>
                </a:cxn>
              </a:cxnLst>
              <a:rect l="0" t="0" r="r" b="b"/>
              <a:pathLst>
                <a:path w="65" h="12">
                  <a:moveTo>
                    <a:pt x="0" y="8"/>
                  </a:moveTo>
                  <a:cubicBezTo>
                    <a:pt x="0" y="8"/>
                    <a:pt x="14" y="4"/>
                    <a:pt x="31" y="1"/>
                  </a:cubicBezTo>
                  <a:cubicBezTo>
                    <a:pt x="48" y="0"/>
                    <a:pt x="60" y="0"/>
                    <a:pt x="63" y="1"/>
                  </a:cubicBezTo>
                  <a:cubicBezTo>
                    <a:pt x="65" y="3"/>
                    <a:pt x="65" y="3"/>
                    <a:pt x="65" y="3"/>
                  </a:cubicBezTo>
                  <a:cubicBezTo>
                    <a:pt x="63" y="4"/>
                    <a:pt x="49" y="8"/>
                    <a:pt x="32" y="10"/>
                  </a:cubicBezTo>
                  <a:cubicBezTo>
                    <a:pt x="14" y="12"/>
                    <a:pt x="0" y="11"/>
                    <a:pt x="0" y="11"/>
                  </a:cubicBezTo>
                  <a:cubicBezTo>
                    <a:pt x="0" y="11"/>
                    <a:pt x="0" y="10"/>
                    <a:pt x="0" y="8"/>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a:solidFill>
                  <a:srgbClr val="000000"/>
                </a:solidFill>
              </a:endParaRPr>
            </a:p>
          </p:txBody>
        </p:sp>
        <p:sp>
          <p:nvSpPr>
            <p:cNvPr id="49" name="Freeform 1434"/>
            <p:cNvSpPr/>
            <p:nvPr/>
          </p:nvSpPr>
          <p:spPr bwMode="auto">
            <a:xfrm>
              <a:off x="3181512" y="2750595"/>
              <a:ext cx="452557" cy="365822"/>
            </a:xfrm>
            <a:custGeom>
              <a:avLst/>
              <a:gdLst>
                <a:gd name="T0" fmla="*/ 25 w 67"/>
                <a:gd name="T1" fmla="*/ 34 h 74"/>
                <a:gd name="T2" fmla="*/ 26 w 67"/>
                <a:gd name="T3" fmla="*/ 24 h 74"/>
                <a:gd name="T4" fmla="*/ 16 w 67"/>
                <a:gd name="T5" fmla="*/ 0 h 74"/>
                <a:gd name="T6" fmla="*/ 60 w 67"/>
                <a:gd name="T7" fmla="*/ 52 h 74"/>
                <a:gd name="T8" fmla="*/ 0 w 67"/>
                <a:gd name="T9" fmla="*/ 38 h 74"/>
                <a:gd name="T10" fmla="*/ 11 w 67"/>
                <a:gd name="T11" fmla="*/ 39 h 74"/>
                <a:gd name="T12" fmla="*/ 25 w 67"/>
                <a:gd name="T13" fmla="*/ 34 h 74"/>
              </a:gdLst>
              <a:ahLst/>
              <a:cxnLst>
                <a:cxn ang="0">
                  <a:pos x="T0" y="T1"/>
                </a:cxn>
                <a:cxn ang="0">
                  <a:pos x="T2" y="T3"/>
                </a:cxn>
                <a:cxn ang="0">
                  <a:pos x="T4" y="T5"/>
                </a:cxn>
                <a:cxn ang="0">
                  <a:pos x="T6" y="T7"/>
                </a:cxn>
                <a:cxn ang="0">
                  <a:pos x="T8" y="T9"/>
                </a:cxn>
                <a:cxn ang="0">
                  <a:pos x="T10" y="T11"/>
                </a:cxn>
                <a:cxn ang="0">
                  <a:pos x="T12" y="T13"/>
                </a:cxn>
              </a:cxnLst>
              <a:rect l="0" t="0" r="r" b="b"/>
              <a:pathLst>
                <a:path w="67" h="74">
                  <a:moveTo>
                    <a:pt x="25" y="34"/>
                  </a:moveTo>
                  <a:cubicBezTo>
                    <a:pt x="26" y="32"/>
                    <a:pt x="28" y="28"/>
                    <a:pt x="26" y="24"/>
                  </a:cubicBezTo>
                  <a:cubicBezTo>
                    <a:pt x="16" y="0"/>
                    <a:pt x="16" y="0"/>
                    <a:pt x="16" y="0"/>
                  </a:cubicBezTo>
                  <a:cubicBezTo>
                    <a:pt x="33" y="9"/>
                    <a:pt x="67" y="31"/>
                    <a:pt x="60" y="52"/>
                  </a:cubicBezTo>
                  <a:cubicBezTo>
                    <a:pt x="60" y="52"/>
                    <a:pt x="56" y="74"/>
                    <a:pt x="0" y="38"/>
                  </a:cubicBezTo>
                  <a:cubicBezTo>
                    <a:pt x="3" y="38"/>
                    <a:pt x="7" y="39"/>
                    <a:pt x="11" y="39"/>
                  </a:cubicBezTo>
                  <a:cubicBezTo>
                    <a:pt x="18" y="39"/>
                    <a:pt x="22" y="38"/>
                    <a:pt x="25" y="34"/>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a:solidFill>
                  <a:srgbClr val="000000"/>
                </a:solidFill>
              </a:endParaRPr>
            </a:p>
          </p:txBody>
        </p:sp>
        <p:sp>
          <p:nvSpPr>
            <p:cNvPr id="50" name="Freeform 1435"/>
            <p:cNvSpPr/>
            <p:nvPr/>
          </p:nvSpPr>
          <p:spPr bwMode="auto">
            <a:xfrm>
              <a:off x="2734041" y="2647129"/>
              <a:ext cx="620356" cy="284530"/>
            </a:xfrm>
            <a:custGeom>
              <a:avLst/>
              <a:gdLst>
                <a:gd name="T0" fmla="*/ 4 w 92"/>
                <a:gd name="T1" fmla="*/ 30 h 58"/>
                <a:gd name="T2" fmla="*/ 0 w 92"/>
                <a:gd name="T3" fmla="*/ 30 h 58"/>
                <a:gd name="T4" fmla="*/ 2 w 92"/>
                <a:gd name="T5" fmla="*/ 7 h 58"/>
                <a:gd name="T6" fmla="*/ 2 w 92"/>
                <a:gd name="T7" fmla="*/ 9 h 58"/>
                <a:gd name="T8" fmla="*/ 36 w 92"/>
                <a:gd name="T9" fmla="*/ 9 h 58"/>
                <a:gd name="T10" fmla="*/ 71 w 92"/>
                <a:gd name="T11" fmla="*/ 0 h 58"/>
                <a:gd name="T12" fmla="*/ 88 w 92"/>
                <a:gd name="T13" fmla="*/ 46 h 58"/>
                <a:gd name="T14" fmla="*/ 67 w 92"/>
                <a:gd name="T15" fmla="*/ 55 h 58"/>
                <a:gd name="T16" fmla="*/ 56 w 92"/>
                <a:gd name="T17" fmla="*/ 48 h 58"/>
                <a:gd name="T18" fmla="*/ 4 w 92"/>
                <a:gd name="T19"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58">
                  <a:moveTo>
                    <a:pt x="4" y="30"/>
                  </a:moveTo>
                  <a:cubicBezTo>
                    <a:pt x="3" y="30"/>
                    <a:pt x="0" y="30"/>
                    <a:pt x="0" y="30"/>
                  </a:cubicBezTo>
                  <a:cubicBezTo>
                    <a:pt x="2" y="7"/>
                    <a:pt x="2" y="7"/>
                    <a:pt x="2" y="7"/>
                  </a:cubicBezTo>
                  <a:cubicBezTo>
                    <a:pt x="2" y="9"/>
                    <a:pt x="2" y="9"/>
                    <a:pt x="2" y="9"/>
                  </a:cubicBezTo>
                  <a:cubicBezTo>
                    <a:pt x="2" y="10"/>
                    <a:pt x="17" y="10"/>
                    <a:pt x="36" y="9"/>
                  </a:cubicBezTo>
                  <a:cubicBezTo>
                    <a:pt x="55" y="6"/>
                    <a:pt x="70" y="3"/>
                    <a:pt x="71" y="0"/>
                  </a:cubicBezTo>
                  <a:cubicBezTo>
                    <a:pt x="88" y="46"/>
                    <a:pt x="88" y="46"/>
                    <a:pt x="88" y="46"/>
                  </a:cubicBezTo>
                  <a:cubicBezTo>
                    <a:pt x="92" y="58"/>
                    <a:pt x="76" y="56"/>
                    <a:pt x="67" y="55"/>
                  </a:cubicBezTo>
                  <a:cubicBezTo>
                    <a:pt x="63" y="52"/>
                    <a:pt x="57" y="49"/>
                    <a:pt x="56" y="48"/>
                  </a:cubicBezTo>
                  <a:cubicBezTo>
                    <a:pt x="52" y="46"/>
                    <a:pt x="27" y="30"/>
                    <a:pt x="4" y="30"/>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a:solidFill>
                  <a:srgbClr val="000000"/>
                </a:solidFill>
              </a:endParaRPr>
            </a:p>
          </p:txBody>
        </p:sp>
        <p:sp>
          <p:nvSpPr>
            <p:cNvPr id="51" name="Freeform 1436"/>
            <p:cNvSpPr/>
            <p:nvPr/>
          </p:nvSpPr>
          <p:spPr bwMode="auto">
            <a:xfrm>
              <a:off x="2805231" y="2835583"/>
              <a:ext cx="157634" cy="33258"/>
            </a:xfrm>
            <a:custGeom>
              <a:avLst/>
              <a:gdLst>
                <a:gd name="T0" fmla="*/ 0 w 23"/>
                <a:gd name="T1" fmla="*/ 0 h 7"/>
                <a:gd name="T2" fmla="*/ 23 w 23"/>
                <a:gd name="T3" fmla="*/ 7 h 7"/>
                <a:gd name="T4" fmla="*/ 0 w 23"/>
                <a:gd name="T5" fmla="*/ 0 h 7"/>
              </a:gdLst>
              <a:ahLst/>
              <a:cxnLst>
                <a:cxn ang="0">
                  <a:pos x="T0" y="T1"/>
                </a:cxn>
                <a:cxn ang="0">
                  <a:pos x="T2" y="T3"/>
                </a:cxn>
                <a:cxn ang="0">
                  <a:pos x="T4" y="T5"/>
                </a:cxn>
              </a:cxnLst>
              <a:rect l="0" t="0" r="r" b="b"/>
              <a:pathLst>
                <a:path w="23" h="7">
                  <a:moveTo>
                    <a:pt x="0" y="0"/>
                  </a:moveTo>
                  <a:cubicBezTo>
                    <a:pt x="7" y="1"/>
                    <a:pt x="16" y="4"/>
                    <a:pt x="23" y="7"/>
                  </a:cubicBezTo>
                  <a:lnTo>
                    <a:pt x="0" y="0"/>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a:solidFill>
                  <a:srgbClr val="000000"/>
                </a:solidFill>
              </a:endParaRPr>
            </a:p>
          </p:txBody>
        </p:sp>
        <p:sp>
          <p:nvSpPr>
            <p:cNvPr id="52" name="Freeform 1437"/>
            <p:cNvSpPr/>
            <p:nvPr/>
          </p:nvSpPr>
          <p:spPr bwMode="auto">
            <a:xfrm>
              <a:off x="2703535" y="2953828"/>
              <a:ext cx="620356" cy="280834"/>
            </a:xfrm>
            <a:custGeom>
              <a:avLst/>
              <a:gdLst>
                <a:gd name="T0" fmla="*/ 71 w 91"/>
                <a:gd name="T1" fmla="*/ 7 h 57"/>
                <a:gd name="T2" fmla="*/ 91 w 91"/>
                <a:gd name="T3" fmla="*/ 17 h 57"/>
                <a:gd name="T4" fmla="*/ 46 w 91"/>
                <a:gd name="T5" fmla="*/ 57 h 57"/>
                <a:gd name="T6" fmla="*/ 0 w 91"/>
                <a:gd name="T7" fmla="*/ 12 h 57"/>
                <a:gd name="T8" fmla="*/ 1 w 91"/>
                <a:gd name="T9" fmla="*/ 3 h 57"/>
                <a:gd name="T10" fmla="*/ 32 w 91"/>
                <a:gd name="T11" fmla="*/ 0 h 57"/>
                <a:gd name="T12" fmla="*/ 71 w 91"/>
                <a:gd name="T13" fmla="*/ 7 h 57"/>
              </a:gdLst>
              <a:ahLst/>
              <a:cxnLst>
                <a:cxn ang="0">
                  <a:pos x="T0" y="T1"/>
                </a:cxn>
                <a:cxn ang="0">
                  <a:pos x="T2" y="T3"/>
                </a:cxn>
                <a:cxn ang="0">
                  <a:pos x="T4" y="T5"/>
                </a:cxn>
                <a:cxn ang="0">
                  <a:pos x="T6" y="T7"/>
                </a:cxn>
                <a:cxn ang="0">
                  <a:pos x="T8" y="T9"/>
                </a:cxn>
                <a:cxn ang="0">
                  <a:pos x="T10" y="T11"/>
                </a:cxn>
                <a:cxn ang="0">
                  <a:pos x="T12" y="T13"/>
                </a:cxn>
              </a:cxnLst>
              <a:rect l="0" t="0" r="r" b="b"/>
              <a:pathLst>
                <a:path w="91" h="57">
                  <a:moveTo>
                    <a:pt x="71" y="7"/>
                  </a:moveTo>
                  <a:cubicBezTo>
                    <a:pt x="78" y="11"/>
                    <a:pt x="84" y="14"/>
                    <a:pt x="91" y="17"/>
                  </a:cubicBezTo>
                  <a:cubicBezTo>
                    <a:pt x="88" y="40"/>
                    <a:pt x="68" y="57"/>
                    <a:pt x="46" y="57"/>
                  </a:cubicBezTo>
                  <a:cubicBezTo>
                    <a:pt x="21" y="57"/>
                    <a:pt x="0" y="37"/>
                    <a:pt x="0" y="12"/>
                  </a:cubicBezTo>
                  <a:cubicBezTo>
                    <a:pt x="0" y="10"/>
                    <a:pt x="1" y="5"/>
                    <a:pt x="1" y="3"/>
                  </a:cubicBezTo>
                  <a:cubicBezTo>
                    <a:pt x="11" y="1"/>
                    <a:pt x="21" y="0"/>
                    <a:pt x="32" y="0"/>
                  </a:cubicBezTo>
                  <a:cubicBezTo>
                    <a:pt x="47" y="0"/>
                    <a:pt x="61" y="3"/>
                    <a:pt x="71" y="7"/>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a:solidFill>
                  <a:srgbClr val="000000"/>
                </a:solidFill>
              </a:endParaRPr>
            </a:p>
          </p:txBody>
        </p:sp>
        <p:sp>
          <p:nvSpPr>
            <p:cNvPr id="53" name="Freeform 1438"/>
            <p:cNvSpPr/>
            <p:nvPr/>
          </p:nvSpPr>
          <p:spPr bwMode="auto">
            <a:xfrm>
              <a:off x="2835741" y="3408334"/>
              <a:ext cx="1037316" cy="502543"/>
            </a:xfrm>
            <a:custGeom>
              <a:avLst/>
              <a:gdLst>
                <a:gd name="T0" fmla="*/ 141 w 153"/>
                <a:gd name="T1" fmla="*/ 7 h 102"/>
                <a:gd name="T2" fmla="*/ 116 w 153"/>
                <a:gd name="T3" fmla="*/ 12 h 102"/>
                <a:gd name="T4" fmla="*/ 87 w 153"/>
                <a:gd name="T5" fmla="*/ 56 h 102"/>
                <a:gd name="T6" fmla="*/ 34 w 153"/>
                <a:gd name="T7" fmla="*/ 7 h 102"/>
                <a:gd name="T8" fmla="*/ 7 w 153"/>
                <a:gd name="T9" fmla="*/ 8 h 102"/>
                <a:gd name="T10" fmla="*/ 9 w 153"/>
                <a:gd name="T11" fmla="*/ 35 h 102"/>
                <a:gd name="T12" fmla="*/ 77 w 153"/>
                <a:gd name="T13" fmla="*/ 98 h 102"/>
                <a:gd name="T14" fmla="*/ 91 w 153"/>
                <a:gd name="T15" fmla="*/ 102 h 102"/>
                <a:gd name="T16" fmla="*/ 108 w 153"/>
                <a:gd name="T17" fmla="*/ 93 h 102"/>
                <a:gd name="T18" fmla="*/ 147 w 153"/>
                <a:gd name="T19" fmla="*/ 33 h 102"/>
                <a:gd name="T20" fmla="*/ 141 w 153"/>
                <a:gd name="T21" fmla="*/ 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3" h="102">
                  <a:moveTo>
                    <a:pt x="141" y="7"/>
                  </a:moveTo>
                  <a:cubicBezTo>
                    <a:pt x="133" y="1"/>
                    <a:pt x="122" y="4"/>
                    <a:pt x="116" y="12"/>
                  </a:cubicBezTo>
                  <a:cubicBezTo>
                    <a:pt x="87" y="56"/>
                    <a:pt x="87" y="56"/>
                    <a:pt x="87" y="56"/>
                  </a:cubicBezTo>
                  <a:cubicBezTo>
                    <a:pt x="34" y="7"/>
                    <a:pt x="34" y="7"/>
                    <a:pt x="34" y="7"/>
                  </a:cubicBezTo>
                  <a:cubicBezTo>
                    <a:pt x="26" y="0"/>
                    <a:pt x="14" y="0"/>
                    <a:pt x="7" y="8"/>
                  </a:cubicBezTo>
                  <a:cubicBezTo>
                    <a:pt x="0" y="15"/>
                    <a:pt x="0" y="28"/>
                    <a:pt x="9" y="35"/>
                  </a:cubicBezTo>
                  <a:cubicBezTo>
                    <a:pt x="77" y="98"/>
                    <a:pt x="77" y="98"/>
                    <a:pt x="77" y="98"/>
                  </a:cubicBezTo>
                  <a:cubicBezTo>
                    <a:pt x="81" y="100"/>
                    <a:pt x="86" y="102"/>
                    <a:pt x="91" y="102"/>
                  </a:cubicBezTo>
                  <a:cubicBezTo>
                    <a:pt x="98" y="102"/>
                    <a:pt x="104" y="99"/>
                    <a:pt x="108" y="93"/>
                  </a:cubicBezTo>
                  <a:cubicBezTo>
                    <a:pt x="147" y="33"/>
                    <a:pt x="147" y="33"/>
                    <a:pt x="147" y="33"/>
                  </a:cubicBezTo>
                  <a:cubicBezTo>
                    <a:pt x="153" y="25"/>
                    <a:pt x="151" y="12"/>
                    <a:pt x="141" y="7"/>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a:solidFill>
                  <a:srgbClr val="000000"/>
                </a:solidFill>
              </a:endParaRPr>
            </a:p>
          </p:txBody>
        </p:sp>
        <p:sp>
          <p:nvSpPr>
            <p:cNvPr id="54" name="Freeform 1439"/>
            <p:cNvSpPr/>
            <p:nvPr/>
          </p:nvSpPr>
          <p:spPr bwMode="auto">
            <a:xfrm>
              <a:off x="2459460" y="3400944"/>
              <a:ext cx="772904" cy="1378300"/>
            </a:xfrm>
            <a:custGeom>
              <a:avLst/>
              <a:gdLst>
                <a:gd name="T0" fmla="*/ 106 w 114"/>
                <a:gd name="T1" fmla="*/ 212 h 279"/>
                <a:gd name="T2" fmla="*/ 15 w 114"/>
                <a:gd name="T3" fmla="*/ 212 h 279"/>
                <a:gd name="T4" fmla="*/ 15 w 114"/>
                <a:gd name="T5" fmla="*/ 7 h 279"/>
                <a:gd name="T6" fmla="*/ 7 w 114"/>
                <a:gd name="T7" fmla="*/ 0 h 279"/>
                <a:gd name="T8" fmla="*/ 0 w 114"/>
                <a:gd name="T9" fmla="*/ 7 h 279"/>
                <a:gd name="T10" fmla="*/ 0 w 114"/>
                <a:gd name="T11" fmla="*/ 270 h 279"/>
                <a:gd name="T12" fmla="*/ 7 w 114"/>
                <a:gd name="T13" fmla="*/ 279 h 279"/>
                <a:gd name="T14" fmla="*/ 15 w 114"/>
                <a:gd name="T15" fmla="*/ 270 h 279"/>
                <a:gd name="T16" fmla="*/ 15 w 114"/>
                <a:gd name="T17" fmla="*/ 227 h 279"/>
                <a:gd name="T18" fmla="*/ 99 w 114"/>
                <a:gd name="T19" fmla="*/ 227 h 279"/>
                <a:gd name="T20" fmla="*/ 99 w 114"/>
                <a:gd name="T21" fmla="*/ 270 h 279"/>
                <a:gd name="T22" fmla="*/ 106 w 114"/>
                <a:gd name="T23" fmla="*/ 279 h 279"/>
                <a:gd name="T24" fmla="*/ 114 w 114"/>
                <a:gd name="T25" fmla="*/ 270 h 279"/>
                <a:gd name="T26" fmla="*/ 114 w 114"/>
                <a:gd name="T27" fmla="*/ 220 h 279"/>
                <a:gd name="T28" fmla="*/ 106 w 114"/>
                <a:gd name="T29" fmla="*/ 212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4" h="279">
                  <a:moveTo>
                    <a:pt x="106" y="212"/>
                  </a:moveTo>
                  <a:cubicBezTo>
                    <a:pt x="15" y="212"/>
                    <a:pt x="15" y="212"/>
                    <a:pt x="15" y="212"/>
                  </a:cubicBezTo>
                  <a:cubicBezTo>
                    <a:pt x="15" y="7"/>
                    <a:pt x="15" y="7"/>
                    <a:pt x="15" y="7"/>
                  </a:cubicBezTo>
                  <a:cubicBezTo>
                    <a:pt x="15" y="2"/>
                    <a:pt x="11" y="0"/>
                    <a:pt x="7" y="0"/>
                  </a:cubicBezTo>
                  <a:cubicBezTo>
                    <a:pt x="2" y="0"/>
                    <a:pt x="0" y="2"/>
                    <a:pt x="0" y="7"/>
                  </a:cubicBezTo>
                  <a:cubicBezTo>
                    <a:pt x="0" y="270"/>
                    <a:pt x="0" y="270"/>
                    <a:pt x="0" y="270"/>
                  </a:cubicBezTo>
                  <a:cubicBezTo>
                    <a:pt x="0" y="275"/>
                    <a:pt x="2" y="279"/>
                    <a:pt x="7" y="279"/>
                  </a:cubicBezTo>
                  <a:cubicBezTo>
                    <a:pt x="11" y="279"/>
                    <a:pt x="15" y="275"/>
                    <a:pt x="15" y="270"/>
                  </a:cubicBezTo>
                  <a:cubicBezTo>
                    <a:pt x="15" y="227"/>
                    <a:pt x="15" y="227"/>
                    <a:pt x="15" y="227"/>
                  </a:cubicBezTo>
                  <a:cubicBezTo>
                    <a:pt x="99" y="227"/>
                    <a:pt x="99" y="227"/>
                    <a:pt x="99" y="227"/>
                  </a:cubicBezTo>
                  <a:cubicBezTo>
                    <a:pt x="99" y="270"/>
                    <a:pt x="99" y="270"/>
                    <a:pt x="99" y="270"/>
                  </a:cubicBezTo>
                  <a:cubicBezTo>
                    <a:pt x="99" y="275"/>
                    <a:pt x="102" y="279"/>
                    <a:pt x="106" y="279"/>
                  </a:cubicBezTo>
                  <a:cubicBezTo>
                    <a:pt x="110" y="279"/>
                    <a:pt x="114" y="275"/>
                    <a:pt x="114" y="270"/>
                  </a:cubicBezTo>
                  <a:cubicBezTo>
                    <a:pt x="114" y="220"/>
                    <a:pt x="114" y="220"/>
                    <a:pt x="114" y="220"/>
                  </a:cubicBezTo>
                  <a:cubicBezTo>
                    <a:pt x="114" y="216"/>
                    <a:pt x="110" y="212"/>
                    <a:pt x="106" y="212"/>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a:solidFill>
                  <a:srgbClr val="000000"/>
                </a:solidFill>
              </a:endParaRPr>
            </a:p>
          </p:txBody>
        </p:sp>
        <p:sp>
          <p:nvSpPr>
            <p:cNvPr id="55" name="Freeform 1440"/>
            <p:cNvSpPr/>
            <p:nvPr/>
          </p:nvSpPr>
          <p:spPr bwMode="auto">
            <a:xfrm>
              <a:off x="2632345" y="3290089"/>
              <a:ext cx="986468" cy="1489152"/>
            </a:xfrm>
            <a:custGeom>
              <a:avLst/>
              <a:gdLst>
                <a:gd name="T0" fmla="*/ 125 w 146"/>
                <a:gd name="T1" fmla="*/ 179 h 302"/>
                <a:gd name="T2" fmla="*/ 120 w 146"/>
                <a:gd name="T3" fmla="*/ 179 h 302"/>
                <a:gd name="T4" fmla="*/ 97 w 146"/>
                <a:gd name="T5" fmla="*/ 179 h 302"/>
                <a:gd name="T6" fmla="*/ 97 w 146"/>
                <a:gd name="T7" fmla="*/ 126 h 302"/>
                <a:gd name="T8" fmla="*/ 32 w 146"/>
                <a:gd name="T9" fmla="*/ 66 h 302"/>
                <a:gd name="T10" fmla="*/ 22 w 146"/>
                <a:gd name="T11" fmla="*/ 45 h 302"/>
                <a:gd name="T12" fmla="*/ 29 w 146"/>
                <a:gd name="T13" fmla="*/ 25 h 302"/>
                <a:gd name="T14" fmla="*/ 51 w 146"/>
                <a:gd name="T15" fmla="*/ 16 h 302"/>
                <a:gd name="T16" fmla="*/ 71 w 146"/>
                <a:gd name="T17" fmla="*/ 23 h 302"/>
                <a:gd name="T18" fmla="*/ 97 w 146"/>
                <a:gd name="T19" fmla="*/ 48 h 302"/>
                <a:gd name="T20" fmla="*/ 97 w 146"/>
                <a:gd name="T21" fmla="*/ 39 h 302"/>
                <a:gd name="T22" fmla="*/ 58 w 146"/>
                <a:gd name="T23" fmla="*/ 0 h 302"/>
                <a:gd name="T24" fmla="*/ 39 w 146"/>
                <a:gd name="T25" fmla="*/ 0 h 302"/>
                <a:gd name="T26" fmla="*/ 0 w 146"/>
                <a:gd name="T27" fmla="*/ 39 h 302"/>
                <a:gd name="T28" fmla="*/ 0 w 146"/>
                <a:gd name="T29" fmla="*/ 187 h 302"/>
                <a:gd name="T30" fmla="*/ 39 w 146"/>
                <a:gd name="T31" fmla="*/ 226 h 302"/>
                <a:gd name="T32" fmla="*/ 42 w 146"/>
                <a:gd name="T33" fmla="*/ 226 h 302"/>
                <a:gd name="T34" fmla="*/ 44 w 146"/>
                <a:gd name="T35" fmla="*/ 226 h 302"/>
                <a:gd name="T36" fmla="*/ 99 w 146"/>
                <a:gd name="T37" fmla="*/ 226 h 302"/>
                <a:gd name="T38" fmla="*/ 99 w 146"/>
                <a:gd name="T39" fmla="*/ 281 h 302"/>
                <a:gd name="T40" fmla="*/ 120 w 146"/>
                <a:gd name="T41" fmla="*/ 302 h 302"/>
                <a:gd name="T42" fmla="*/ 125 w 146"/>
                <a:gd name="T43" fmla="*/ 302 h 302"/>
                <a:gd name="T44" fmla="*/ 146 w 146"/>
                <a:gd name="T45" fmla="*/ 281 h 302"/>
                <a:gd name="T46" fmla="*/ 146 w 146"/>
                <a:gd name="T47" fmla="*/ 200 h 302"/>
                <a:gd name="T48" fmla="*/ 125 w 146"/>
                <a:gd name="T49" fmla="*/ 179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6" h="302">
                  <a:moveTo>
                    <a:pt x="125" y="179"/>
                  </a:moveTo>
                  <a:cubicBezTo>
                    <a:pt x="120" y="179"/>
                    <a:pt x="120" y="179"/>
                    <a:pt x="120" y="179"/>
                  </a:cubicBezTo>
                  <a:cubicBezTo>
                    <a:pt x="97" y="179"/>
                    <a:pt x="97" y="179"/>
                    <a:pt x="97" y="179"/>
                  </a:cubicBezTo>
                  <a:cubicBezTo>
                    <a:pt x="97" y="126"/>
                    <a:pt x="97" y="126"/>
                    <a:pt x="97" y="126"/>
                  </a:cubicBezTo>
                  <a:cubicBezTo>
                    <a:pt x="32" y="66"/>
                    <a:pt x="32" y="66"/>
                    <a:pt x="32" y="66"/>
                  </a:cubicBezTo>
                  <a:cubicBezTo>
                    <a:pt x="26" y="60"/>
                    <a:pt x="22" y="53"/>
                    <a:pt x="22" y="45"/>
                  </a:cubicBezTo>
                  <a:cubicBezTo>
                    <a:pt x="22" y="38"/>
                    <a:pt x="25" y="31"/>
                    <a:pt x="29" y="25"/>
                  </a:cubicBezTo>
                  <a:cubicBezTo>
                    <a:pt x="35" y="18"/>
                    <a:pt x="43" y="16"/>
                    <a:pt x="51" y="16"/>
                  </a:cubicBezTo>
                  <a:cubicBezTo>
                    <a:pt x="58" y="16"/>
                    <a:pt x="65" y="18"/>
                    <a:pt x="71" y="23"/>
                  </a:cubicBezTo>
                  <a:cubicBezTo>
                    <a:pt x="97" y="48"/>
                    <a:pt x="97" y="48"/>
                    <a:pt x="97" y="48"/>
                  </a:cubicBezTo>
                  <a:cubicBezTo>
                    <a:pt x="97" y="39"/>
                    <a:pt x="97" y="39"/>
                    <a:pt x="97" y="39"/>
                  </a:cubicBezTo>
                  <a:cubicBezTo>
                    <a:pt x="97" y="18"/>
                    <a:pt x="81" y="0"/>
                    <a:pt x="58" y="0"/>
                  </a:cubicBezTo>
                  <a:cubicBezTo>
                    <a:pt x="39" y="0"/>
                    <a:pt x="39" y="0"/>
                    <a:pt x="39" y="0"/>
                  </a:cubicBezTo>
                  <a:cubicBezTo>
                    <a:pt x="17" y="0"/>
                    <a:pt x="0" y="18"/>
                    <a:pt x="0" y="39"/>
                  </a:cubicBezTo>
                  <a:cubicBezTo>
                    <a:pt x="0" y="187"/>
                    <a:pt x="0" y="187"/>
                    <a:pt x="0" y="187"/>
                  </a:cubicBezTo>
                  <a:cubicBezTo>
                    <a:pt x="0" y="208"/>
                    <a:pt x="17" y="226"/>
                    <a:pt x="39" y="226"/>
                  </a:cubicBezTo>
                  <a:cubicBezTo>
                    <a:pt x="42" y="226"/>
                    <a:pt x="42" y="226"/>
                    <a:pt x="42" y="226"/>
                  </a:cubicBezTo>
                  <a:cubicBezTo>
                    <a:pt x="44" y="226"/>
                    <a:pt x="44" y="226"/>
                    <a:pt x="44" y="226"/>
                  </a:cubicBezTo>
                  <a:cubicBezTo>
                    <a:pt x="99" y="226"/>
                    <a:pt x="99" y="226"/>
                    <a:pt x="99" y="226"/>
                  </a:cubicBezTo>
                  <a:cubicBezTo>
                    <a:pt x="99" y="281"/>
                    <a:pt x="99" y="281"/>
                    <a:pt x="99" y="281"/>
                  </a:cubicBezTo>
                  <a:cubicBezTo>
                    <a:pt x="99" y="292"/>
                    <a:pt x="109" y="302"/>
                    <a:pt x="120" y="302"/>
                  </a:cubicBezTo>
                  <a:cubicBezTo>
                    <a:pt x="125" y="302"/>
                    <a:pt x="125" y="302"/>
                    <a:pt x="125" y="302"/>
                  </a:cubicBezTo>
                  <a:cubicBezTo>
                    <a:pt x="138" y="302"/>
                    <a:pt x="146" y="292"/>
                    <a:pt x="146" y="281"/>
                  </a:cubicBezTo>
                  <a:cubicBezTo>
                    <a:pt x="146" y="200"/>
                    <a:pt x="146" y="200"/>
                    <a:pt x="146" y="200"/>
                  </a:cubicBezTo>
                  <a:cubicBezTo>
                    <a:pt x="146" y="189"/>
                    <a:pt x="138" y="179"/>
                    <a:pt x="125" y="179"/>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a:solidFill>
                  <a:srgbClr val="000000"/>
                </a:solidFill>
              </a:endParaRPr>
            </a:p>
          </p:txBody>
        </p:sp>
        <p:sp>
          <p:nvSpPr>
            <p:cNvPr id="56" name="Freeform 1441"/>
            <p:cNvSpPr/>
            <p:nvPr/>
          </p:nvSpPr>
          <p:spPr bwMode="auto">
            <a:xfrm>
              <a:off x="3827292" y="3323346"/>
              <a:ext cx="223733" cy="166285"/>
            </a:xfrm>
            <a:custGeom>
              <a:avLst/>
              <a:gdLst>
                <a:gd name="T0" fmla="*/ 14 w 33"/>
                <a:gd name="T1" fmla="*/ 34 h 34"/>
                <a:gd name="T2" fmla="*/ 14 w 33"/>
                <a:gd name="T3" fmla="*/ 34 h 34"/>
                <a:gd name="T4" fmla="*/ 33 w 33"/>
                <a:gd name="T5" fmla="*/ 21 h 34"/>
                <a:gd name="T6" fmla="*/ 19 w 33"/>
                <a:gd name="T7" fmla="*/ 0 h 34"/>
                <a:gd name="T8" fmla="*/ 0 w 33"/>
                <a:gd name="T9" fmla="*/ 14 h 34"/>
                <a:gd name="T10" fmla="*/ 1 w 33"/>
                <a:gd name="T11" fmla="*/ 16 h 34"/>
                <a:gd name="T12" fmla="*/ 14 w 33"/>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33" h="34">
                  <a:moveTo>
                    <a:pt x="14" y="34"/>
                  </a:moveTo>
                  <a:cubicBezTo>
                    <a:pt x="14" y="34"/>
                    <a:pt x="14" y="34"/>
                    <a:pt x="14" y="34"/>
                  </a:cubicBezTo>
                  <a:cubicBezTo>
                    <a:pt x="33" y="21"/>
                    <a:pt x="33" y="21"/>
                    <a:pt x="33" y="21"/>
                  </a:cubicBezTo>
                  <a:cubicBezTo>
                    <a:pt x="19" y="0"/>
                    <a:pt x="19" y="0"/>
                    <a:pt x="19" y="0"/>
                  </a:cubicBezTo>
                  <a:cubicBezTo>
                    <a:pt x="0" y="14"/>
                    <a:pt x="0" y="14"/>
                    <a:pt x="0" y="14"/>
                  </a:cubicBezTo>
                  <a:cubicBezTo>
                    <a:pt x="1" y="16"/>
                    <a:pt x="1" y="16"/>
                    <a:pt x="1" y="16"/>
                  </a:cubicBezTo>
                  <a:cubicBezTo>
                    <a:pt x="8" y="20"/>
                    <a:pt x="12" y="27"/>
                    <a:pt x="14" y="34"/>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a:solidFill>
                  <a:srgbClr val="000000"/>
                </a:solidFill>
              </a:endParaRPr>
            </a:p>
          </p:txBody>
        </p:sp>
        <p:sp>
          <p:nvSpPr>
            <p:cNvPr id="57" name="Freeform 1442"/>
            <p:cNvSpPr/>
            <p:nvPr/>
          </p:nvSpPr>
          <p:spPr bwMode="auto">
            <a:xfrm>
              <a:off x="3735765" y="3267917"/>
              <a:ext cx="213564" cy="118245"/>
            </a:xfrm>
            <a:custGeom>
              <a:avLst/>
              <a:gdLst>
                <a:gd name="T0" fmla="*/ 31 w 31"/>
                <a:gd name="T1" fmla="*/ 10 h 24"/>
                <a:gd name="T2" fmla="*/ 11 w 31"/>
                <a:gd name="T3" fmla="*/ 0 h 24"/>
                <a:gd name="T4" fmla="*/ 0 w 31"/>
                <a:gd name="T5" fmla="*/ 22 h 24"/>
                <a:gd name="T6" fmla="*/ 10 w 31"/>
                <a:gd name="T7" fmla="*/ 24 h 24"/>
                <a:gd name="T8" fmla="*/ 31 w 31"/>
                <a:gd name="T9" fmla="*/ 10 h 24"/>
              </a:gdLst>
              <a:ahLst/>
              <a:cxnLst>
                <a:cxn ang="0">
                  <a:pos x="T0" y="T1"/>
                </a:cxn>
                <a:cxn ang="0">
                  <a:pos x="T2" y="T3"/>
                </a:cxn>
                <a:cxn ang="0">
                  <a:pos x="T4" y="T5"/>
                </a:cxn>
                <a:cxn ang="0">
                  <a:pos x="T6" y="T7"/>
                </a:cxn>
                <a:cxn ang="0">
                  <a:pos x="T8" y="T9"/>
                </a:cxn>
              </a:cxnLst>
              <a:rect l="0" t="0" r="r" b="b"/>
              <a:pathLst>
                <a:path w="31" h="24">
                  <a:moveTo>
                    <a:pt x="31" y="10"/>
                  </a:moveTo>
                  <a:cubicBezTo>
                    <a:pt x="11" y="0"/>
                    <a:pt x="11" y="0"/>
                    <a:pt x="11" y="0"/>
                  </a:cubicBezTo>
                  <a:cubicBezTo>
                    <a:pt x="0" y="22"/>
                    <a:pt x="0" y="22"/>
                    <a:pt x="0" y="22"/>
                  </a:cubicBezTo>
                  <a:cubicBezTo>
                    <a:pt x="4" y="22"/>
                    <a:pt x="7" y="22"/>
                    <a:pt x="10" y="24"/>
                  </a:cubicBezTo>
                  <a:lnTo>
                    <a:pt x="31" y="10"/>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a:solidFill>
                  <a:srgbClr val="000000"/>
                </a:solidFill>
              </a:endParaRPr>
            </a:p>
          </p:txBody>
        </p:sp>
        <p:sp>
          <p:nvSpPr>
            <p:cNvPr id="58" name="Freeform 1443"/>
            <p:cNvSpPr/>
            <p:nvPr/>
          </p:nvSpPr>
          <p:spPr bwMode="auto">
            <a:xfrm>
              <a:off x="3654406" y="3249441"/>
              <a:ext cx="172885" cy="136724"/>
            </a:xfrm>
            <a:custGeom>
              <a:avLst/>
              <a:gdLst>
                <a:gd name="T0" fmla="*/ 22 w 25"/>
                <a:gd name="T1" fmla="*/ 1 h 28"/>
                <a:gd name="T2" fmla="*/ 25 w 25"/>
                <a:gd name="T3" fmla="*/ 3 h 28"/>
                <a:gd name="T4" fmla="*/ 25 w 25"/>
                <a:gd name="T5" fmla="*/ 0 h 28"/>
                <a:gd name="T6" fmla="*/ 0 w 25"/>
                <a:gd name="T7" fmla="*/ 0 h 28"/>
                <a:gd name="T8" fmla="*/ 1 w 25"/>
                <a:gd name="T9" fmla="*/ 28 h 28"/>
                <a:gd name="T10" fmla="*/ 9 w 25"/>
                <a:gd name="T11" fmla="*/ 26 h 28"/>
                <a:gd name="T12" fmla="*/ 22 w 25"/>
                <a:gd name="T13" fmla="*/ 1 h 28"/>
              </a:gdLst>
              <a:ahLst/>
              <a:cxnLst>
                <a:cxn ang="0">
                  <a:pos x="T0" y="T1"/>
                </a:cxn>
                <a:cxn ang="0">
                  <a:pos x="T2" y="T3"/>
                </a:cxn>
                <a:cxn ang="0">
                  <a:pos x="T4" y="T5"/>
                </a:cxn>
                <a:cxn ang="0">
                  <a:pos x="T6" y="T7"/>
                </a:cxn>
                <a:cxn ang="0">
                  <a:pos x="T8" y="T9"/>
                </a:cxn>
                <a:cxn ang="0">
                  <a:pos x="T10" y="T11"/>
                </a:cxn>
                <a:cxn ang="0">
                  <a:pos x="T12" y="T13"/>
                </a:cxn>
              </a:cxnLst>
              <a:rect l="0" t="0" r="r" b="b"/>
              <a:pathLst>
                <a:path w="25" h="28">
                  <a:moveTo>
                    <a:pt x="22" y="1"/>
                  </a:moveTo>
                  <a:cubicBezTo>
                    <a:pt x="25" y="3"/>
                    <a:pt x="25" y="3"/>
                    <a:pt x="25" y="3"/>
                  </a:cubicBezTo>
                  <a:cubicBezTo>
                    <a:pt x="25" y="0"/>
                    <a:pt x="25" y="0"/>
                    <a:pt x="25" y="0"/>
                  </a:cubicBezTo>
                  <a:cubicBezTo>
                    <a:pt x="0" y="0"/>
                    <a:pt x="0" y="0"/>
                    <a:pt x="0" y="0"/>
                  </a:cubicBezTo>
                  <a:cubicBezTo>
                    <a:pt x="1" y="28"/>
                    <a:pt x="1" y="28"/>
                    <a:pt x="1" y="28"/>
                  </a:cubicBezTo>
                  <a:cubicBezTo>
                    <a:pt x="4" y="26"/>
                    <a:pt x="7" y="26"/>
                    <a:pt x="9" y="26"/>
                  </a:cubicBezTo>
                  <a:lnTo>
                    <a:pt x="22" y="1"/>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a:solidFill>
                  <a:srgbClr val="000000"/>
                </a:solidFill>
              </a:endParaRPr>
            </a:p>
          </p:txBody>
        </p:sp>
        <p:sp>
          <p:nvSpPr>
            <p:cNvPr id="59" name="Freeform 1444"/>
            <p:cNvSpPr/>
            <p:nvPr/>
          </p:nvSpPr>
          <p:spPr bwMode="auto">
            <a:xfrm>
              <a:off x="5413778" y="2794936"/>
              <a:ext cx="732225" cy="192150"/>
            </a:xfrm>
            <a:custGeom>
              <a:avLst/>
              <a:gdLst>
                <a:gd name="T0" fmla="*/ 14 w 108"/>
                <a:gd name="T1" fmla="*/ 22 h 39"/>
                <a:gd name="T2" fmla="*/ 69 w 108"/>
                <a:gd name="T3" fmla="*/ 4 h 39"/>
                <a:gd name="T4" fmla="*/ 106 w 108"/>
                <a:gd name="T5" fmla="*/ 30 h 39"/>
                <a:gd name="T6" fmla="*/ 95 w 108"/>
                <a:gd name="T7" fmla="*/ 33 h 39"/>
                <a:gd name="T8" fmla="*/ 0 w 108"/>
                <a:gd name="T9" fmla="*/ 30 h 39"/>
                <a:gd name="T10" fmla="*/ 14 w 108"/>
                <a:gd name="T11" fmla="*/ 22 h 39"/>
              </a:gdLst>
              <a:ahLst/>
              <a:cxnLst>
                <a:cxn ang="0">
                  <a:pos x="T0" y="T1"/>
                </a:cxn>
                <a:cxn ang="0">
                  <a:pos x="T2" y="T3"/>
                </a:cxn>
                <a:cxn ang="0">
                  <a:pos x="T4" y="T5"/>
                </a:cxn>
                <a:cxn ang="0">
                  <a:pos x="T6" y="T7"/>
                </a:cxn>
                <a:cxn ang="0">
                  <a:pos x="T8" y="T9"/>
                </a:cxn>
                <a:cxn ang="0">
                  <a:pos x="T10" y="T11"/>
                </a:cxn>
              </a:cxnLst>
              <a:rect l="0" t="0" r="r" b="b"/>
              <a:pathLst>
                <a:path w="108" h="39">
                  <a:moveTo>
                    <a:pt x="14" y="22"/>
                  </a:moveTo>
                  <a:cubicBezTo>
                    <a:pt x="14" y="22"/>
                    <a:pt x="46" y="0"/>
                    <a:pt x="69" y="4"/>
                  </a:cubicBezTo>
                  <a:cubicBezTo>
                    <a:pt x="69" y="4"/>
                    <a:pt x="108" y="8"/>
                    <a:pt x="106" y="30"/>
                  </a:cubicBezTo>
                  <a:cubicBezTo>
                    <a:pt x="106" y="30"/>
                    <a:pt x="103" y="39"/>
                    <a:pt x="95" y="33"/>
                  </a:cubicBezTo>
                  <a:cubicBezTo>
                    <a:pt x="88" y="28"/>
                    <a:pt x="31" y="16"/>
                    <a:pt x="0" y="30"/>
                  </a:cubicBezTo>
                  <a:cubicBezTo>
                    <a:pt x="0" y="30"/>
                    <a:pt x="11" y="22"/>
                    <a:pt x="14" y="22"/>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a:solidFill>
                  <a:srgbClr val="000000"/>
                </a:solidFill>
              </a:endParaRPr>
            </a:p>
          </p:txBody>
        </p:sp>
        <p:sp>
          <p:nvSpPr>
            <p:cNvPr id="60" name="Line 1445"/>
            <p:cNvSpPr>
              <a:spLocks noChangeShapeType="1"/>
            </p:cNvSpPr>
            <p:nvPr/>
          </p:nvSpPr>
          <p:spPr bwMode="auto">
            <a:xfrm>
              <a:off x="5393441" y="2643436"/>
              <a:ext cx="0" cy="0"/>
            </a:xfrm>
            <a:prstGeom prst="line">
              <a:avLst/>
            </a:pr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a:solidFill>
                  <a:srgbClr val="000000"/>
                </a:solidFill>
              </a:endParaRPr>
            </a:p>
          </p:txBody>
        </p:sp>
        <p:sp>
          <p:nvSpPr>
            <p:cNvPr id="61" name="Line 1446"/>
            <p:cNvSpPr>
              <a:spLocks noChangeShapeType="1"/>
            </p:cNvSpPr>
            <p:nvPr/>
          </p:nvSpPr>
          <p:spPr bwMode="auto">
            <a:xfrm>
              <a:off x="5393441" y="2643436"/>
              <a:ext cx="0" cy="0"/>
            </a:xfrm>
            <a:prstGeom prst="line">
              <a:avLst/>
            </a:pr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a:solidFill>
                  <a:srgbClr val="000000"/>
                </a:solidFill>
              </a:endParaRPr>
            </a:p>
          </p:txBody>
        </p:sp>
        <p:sp>
          <p:nvSpPr>
            <p:cNvPr id="62" name="Freeform 1447"/>
            <p:cNvSpPr/>
            <p:nvPr/>
          </p:nvSpPr>
          <p:spPr bwMode="auto">
            <a:xfrm>
              <a:off x="5413778" y="2621264"/>
              <a:ext cx="432215" cy="59123"/>
            </a:xfrm>
            <a:custGeom>
              <a:avLst/>
              <a:gdLst>
                <a:gd name="T0" fmla="*/ 63 w 64"/>
                <a:gd name="T1" fmla="*/ 8 h 12"/>
                <a:gd name="T2" fmla="*/ 32 w 64"/>
                <a:gd name="T3" fmla="*/ 1 h 12"/>
                <a:gd name="T4" fmla="*/ 0 w 64"/>
                <a:gd name="T5" fmla="*/ 1 h 12"/>
                <a:gd name="T6" fmla="*/ 0 w 64"/>
                <a:gd name="T7" fmla="*/ 3 h 12"/>
                <a:gd name="T8" fmla="*/ 31 w 64"/>
                <a:gd name="T9" fmla="*/ 10 h 12"/>
                <a:gd name="T10" fmla="*/ 64 w 64"/>
                <a:gd name="T11" fmla="*/ 10 h 12"/>
                <a:gd name="T12" fmla="*/ 63 w 64"/>
                <a:gd name="T13" fmla="*/ 8 h 12"/>
              </a:gdLst>
              <a:ahLst/>
              <a:cxnLst>
                <a:cxn ang="0">
                  <a:pos x="T0" y="T1"/>
                </a:cxn>
                <a:cxn ang="0">
                  <a:pos x="T2" y="T3"/>
                </a:cxn>
                <a:cxn ang="0">
                  <a:pos x="T4" y="T5"/>
                </a:cxn>
                <a:cxn ang="0">
                  <a:pos x="T6" y="T7"/>
                </a:cxn>
                <a:cxn ang="0">
                  <a:pos x="T8" y="T9"/>
                </a:cxn>
                <a:cxn ang="0">
                  <a:pos x="T10" y="T11"/>
                </a:cxn>
                <a:cxn ang="0">
                  <a:pos x="T12" y="T13"/>
                </a:cxn>
              </a:cxnLst>
              <a:rect l="0" t="0" r="r" b="b"/>
              <a:pathLst>
                <a:path w="64" h="12">
                  <a:moveTo>
                    <a:pt x="63" y="8"/>
                  </a:moveTo>
                  <a:cubicBezTo>
                    <a:pt x="63" y="8"/>
                    <a:pt x="49" y="4"/>
                    <a:pt x="32" y="1"/>
                  </a:cubicBezTo>
                  <a:cubicBezTo>
                    <a:pt x="16" y="0"/>
                    <a:pt x="3" y="0"/>
                    <a:pt x="0" y="1"/>
                  </a:cubicBezTo>
                  <a:cubicBezTo>
                    <a:pt x="0" y="3"/>
                    <a:pt x="0" y="3"/>
                    <a:pt x="0" y="3"/>
                  </a:cubicBezTo>
                  <a:cubicBezTo>
                    <a:pt x="0" y="4"/>
                    <a:pt x="14" y="8"/>
                    <a:pt x="31" y="10"/>
                  </a:cubicBezTo>
                  <a:cubicBezTo>
                    <a:pt x="49" y="12"/>
                    <a:pt x="63" y="11"/>
                    <a:pt x="64" y="10"/>
                  </a:cubicBezTo>
                  <a:cubicBezTo>
                    <a:pt x="64" y="10"/>
                    <a:pt x="64" y="10"/>
                    <a:pt x="63" y="8"/>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a:solidFill>
                  <a:srgbClr val="000000"/>
                </a:solidFill>
              </a:endParaRPr>
            </a:p>
          </p:txBody>
        </p:sp>
        <p:sp>
          <p:nvSpPr>
            <p:cNvPr id="63" name="Freeform 1448"/>
            <p:cNvSpPr/>
            <p:nvPr/>
          </p:nvSpPr>
          <p:spPr bwMode="auto">
            <a:xfrm>
              <a:off x="4971394" y="2750595"/>
              <a:ext cx="457639" cy="365822"/>
            </a:xfrm>
            <a:custGeom>
              <a:avLst/>
              <a:gdLst>
                <a:gd name="T0" fmla="*/ 41 w 67"/>
                <a:gd name="T1" fmla="*/ 34 h 74"/>
                <a:gd name="T2" fmla="*/ 41 w 67"/>
                <a:gd name="T3" fmla="*/ 24 h 74"/>
                <a:gd name="T4" fmla="*/ 50 w 67"/>
                <a:gd name="T5" fmla="*/ 0 h 74"/>
                <a:gd name="T6" fmla="*/ 7 w 67"/>
                <a:gd name="T7" fmla="*/ 52 h 74"/>
                <a:gd name="T8" fmla="*/ 67 w 67"/>
                <a:gd name="T9" fmla="*/ 38 h 74"/>
                <a:gd name="T10" fmla="*/ 57 w 67"/>
                <a:gd name="T11" fmla="*/ 39 h 74"/>
                <a:gd name="T12" fmla="*/ 41 w 67"/>
                <a:gd name="T13" fmla="*/ 34 h 74"/>
              </a:gdLst>
              <a:ahLst/>
              <a:cxnLst>
                <a:cxn ang="0">
                  <a:pos x="T0" y="T1"/>
                </a:cxn>
                <a:cxn ang="0">
                  <a:pos x="T2" y="T3"/>
                </a:cxn>
                <a:cxn ang="0">
                  <a:pos x="T4" y="T5"/>
                </a:cxn>
                <a:cxn ang="0">
                  <a:pos x="T6" y="T7"/>
                </a:cxn>
                <a:cxn ang="0">
                  <a:pos x="T8" y="T9"/>
                </a:cxn>
                <a:cxn ang="0">
                  <a:pos x="T10" y="T11"/>
                </a:cxn>
                <a:cxn ang="0">
                  <a:pos x="T12" y="T13"/>
                </a:cxn>
              </a:cxnLst>
              <a:rect l="0" t="0" r="r" b="b"/>
              <a:pathLst>
                <a:path w="67" h="74">
                  <a:moveTo>
                    <a:pt x="41" y="34"/>
                  </a:moveTo>
                  <a:cubicBezTo>
                    <a:pt x="41" y="34"/>
                    <a:pt x="39" y="28"/>
                    <a:pt x="41" y="24"/>
                  </a:cubicBezTo>
                  <a:cubicBezTo>
                    <a:pt x="50" y="0"/>
                    <a:pt x="50" y="0"/>
                    <a:pt x="50" y="0"/>
                  </a:cubicBezTo>
                  <a:cubicBezTo>
                    <a:pt x="34" y="9"/>
                    <a:pt x="0" y="31"/>
                    <a:pt x="7" y="52"/>
                  </a:cubicBezTo>
                  <a:cubicBezTo>
                    <a:pt x="7" y="52"/>
                    <a:pt x="11" y="74"/>
                    <a:pt x="67" y="38"/>
                  </a:cubicBezTo>
                  <a:cubicBezTo>
                    <a:pt x="67" y="38"/>
                    <a:pt x="61" y="39"/>
                    <a:pt x="57" y="39"/>
                  </a:cubicBezTo>
                  <a:cubicBezTo>
                    <a:pt x="48" y="39"/>
                    <a:pt x="44" y="38"/>
                    <a:pt x="41" y="34"/>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a:solidFill>
                  <a:srgbClr val="000000"/>
                </a:solidFill>
              </a:endParaRPr>
            </a:p>
          </p:txBody>
        </p:sp>
        <p:sp>
          <p:nvSpPr>
            <p:cNvPr id="64" name="Freeform 1449"/>
            <p:cNvSpPr/>
            <p:nvPr/>
          </p:nvSpPr>
          <p:spPr bwMode="auto">
            <a:xfrm>
              <a:off x="5245980" y="2647129"/>
              <a:ext cx="625442" cy="284530"/>
            </a:xfrm>
            <a:custGeom>
              <a:avLst/>
              <a:gdLst>
                <a:gd name="T0" fmla="*/ 88 w 92"/>
                <a:gd name="T1" fmla="*/ 30 h 58"/>
                <a:gd name="T2" fmla="*/ 92 w 92"/>
                <a:gd name="T3" fmla="*/ 30 h 58"/>
                <a:gd name="T4" fmla="*/ 91 w 92"/>
                <a:gd name="T5" fmla="*/ 7 h 58"/>
                <a:gd name="T6" fmla="*/ 91 w 92"/>
                <a:gd name="T7" fmla="*/ 9 h 58"/>
                <a:gd name="T8" fmla="*/ 56 w 92"/>
                <a:gd name="T9" fmla="*/ 9 h 58"/>
                <a:gd name="T10" fmla="*/ 22 w 92"/>
                <a:gd name="T11" fmla="*/ 0 h 58"/>
                <a:gd name="T12" fmla="*/ 4 w 92"/>
                <a:gd name="T13" fmla="*/ 46 h 58"/>
                <a:gd name="T14" fmla="*/ 25 w 92"/>
                <a:gd name="T15" fmla="*/ 55 h 58"/>
                <a:gd name="T16" fmla="*/ 36 w 92"/>
                <a:gd name="T17" fmla="*/ 48 h 58"/>
                <a:gd name="T18" fmla="*/ 88 w 92"/>
                <a:gd name="T19"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58">
                  <a:moveTo>
                    <a:pt x="88" y="30"/>
                  </a:moveTo>
                  <a:cubicBezTo>
                    <a:pt x="89" y="30"/>
                    <a:pt x="92" y="30"/>
                    <a:pt x="92" y="30"/>
                  </a:cubicBezTo>
                  <a:cubicBezTo>
                    <a:pt x="91" y="7"/>
                    <a:pt x="91" y="7"/>
                    <a:pt x="91" y="7"/>
                  </a:cubicBezTo>
                  <a:cubicBezTo>
                    <a:pt x="91" y="9"/>
                    <a:pt x="91" y="9"/>
                    <a:pt x="91" y="9"/>
                  </a:cubicBezTo>
                  <a:cubicBezTo>
                    <a:pt x="91" y="10"/>
                    <a:pt x="75" y="10"/>
                    <a:pt x="56" y="9"/>
                  </a:cubicBezTo>
                  <a:cubicBezTo>
                    <a:pt x="38" y="6"/>
                    <a:pt x="24" y="3"/>
                    <a:pt x="22" y="0"/>
                  </a:cubicBezTo>
                  <a:cubicBezTo>
                    <a:pt x="4" y="46"/>
                    <a:pt x="4" y="46"/>
                    <a:pt x="4" y="46"/>
                  </a:cubicBezTo>
                  <a:cubicBezTo>
                    <a:pt x="0" y="58"/>
                    <a:pt x="17" y="56"/>
                    <a:pt x="25" y="55"/>
                  </a:cubicBezTo>
                  <a:cubicBezTo>
                    <a:pt x="29" y="52"/>
                    <a:pt x="35" y="49"/>
                    <a:pt x="36" y="48"/>
                  </a:cubicBezTo>
                  <a:cubicBezTo>
                    <a:pt x="41" y="46"/>
                    <a:pt x="66" y="30"/>
                    <a:pt x="88" y="30"/>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a:solidFill>
                  <a:srgbClr val="000000"/>
                </a:solidFill>
              </a:endParaRPr>
            </a:p>
          </p:txBody>
        </p:sp>
        <p:sp>
          <p:nvSpPr>
            <p:cNvPr id="65" name="Freeform 1450"/>
            <p:cNvSpPr/>
            <p:nvPr/>
          </p:nvSpPr>
          <p:spPr bwMode="auto">
            <a:xfrm>
              <a:off x="5642602" y="2835583"/>
              <a:ext cx="152548" cy="33258"/>
            </a:xfrm>
            <a:custGeom>
              <a:avLst/>
              <a:gdLst>
                <a:gd name="T0" fmla="*/ 22 w 22"/>
                <a:gd name="T1" fmla="*/ 0 h 7"/>
                <a:gd name="T2" fmla="*/ 0 w 22"/>
                <a:gd name="T3" fmla="*/ 7 h 7"/>
                <a:gd name="T4" fmla="*/ 22 w 22"/>
                <a:gd name="T5" fmla="*/ 0 h 7"/>
              </a:gdLst>
              <a:ahLst/>
              <a:cxnLst>
                <a:cxn ang="0">
                  <a:pos x="T0" y="T1"/>
                </a:cxn>
                <a:cxn ang="0">
                  <a:pos x="T2" y="T3"/>
                </a:cxn>
                <a:cxn ang="0">
                  <a:pos x="T4" y="T5"/>
                </a:cxn>
              </a:cxnLst>
              <a:rect l="0" t="0" r="r" b="b"/>
              <a:pathLst>
                <a:path w="22" h="7">
                  <a:moveTo>
                    <a:pt x="22" y="0"/>
                  </a:moveTo>
                  <a:cubicBezTo>
                    <a:pt x="15" y="1"/>
                    <a:pt x="7" y="4"/>
                    <a:pt x="0" y="7"/>
                  </a:cubicBezTo>
                  <a:lnTo>
                    <a:pt x="22" y="0"/>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a:solidFill>
                  <a:srgbClr val="000000"/>
                </a:solidFill>
              </a:endParaRPr>
            </a:p>
          </p:txBody>
        </p:sp>
        <p:sp>
          <p:nvSpPr>
            <p:cNvPr id="66" name="Freeform 1451"/>
            <p:cNvSpPr/>
            <p:nvPr/>
          </p:nvSpPr>
          <p:spPr bwMode="auto">
            <a:xfrm>
              <a:off x="5291741" y="2953828"/>
              <a:ext cx="605105" cy="280834"/>
            </a:xfrm>
            <a:custGeom>
              <a:avLst/>
              <a:gdLst>
                <a:gd name="T0" fmla="*/ 18 w 89"/>
                <a:gd name="T1" fmla="*/ 7 h 57"/>
                <a:gd name="T2" fmla="*/ 0 w 89"/>
                <a:gd name="T3" fmla="*/ 17 h 57"/>
                <a:gd name="T4" fmla="*/ 45 w 89"/>
                <a:gd name="T5" fmla="*/ 57 h 57"/>
                <a:gd name="T6" fmla="*/ 89 w 89"/>
                <a:gd name="T7" fmla="*/ 12 h 57"/>
                <a:gd name="T8" fmla="*/ 88 w 89"/>
                <a:gd name="T9" fmla="*/ 3 h 57"/>
                <a:gd name="T10" fmla="*/ 57 w 89"/>
                <a:gd name="T11" fmla="*/ 0 h 57"/>
                <a:gd name="T12" fmla="*/ 18 w 89"/>
                <a:gd name="T13" fmla="*/ 7 h 57"/>
              </a:gdLst>
              <a:ahLst/>
              <a:cxnLst>
                <a:cxn ang="0">
                  <a:pos x="T0" y="T1"/>
                </a:cxn>
                <a:cxn ang="0">
                  <a:pos x="T2" y="T3"/>
                </a:cxn>
                <a:cxn ang="0">
                  <a:pos x="T4" y="T5"/>
                </a:cxn>
                <a:cxn ang="0">
                  <a:pos x="T6" y="T7"/>
                </a:cxn>
                <a:cxn ang="0">
                  <a:pos x="T8" y="T9"/>
                </a:cxn>
                <a:cxn ang="0">
                  <a:pos x="T10" y="T11"/>
                </a:cxn>
                <a:cxn ang="0">
                  <a:pos x="T12" y="T13"/>
                </a:cxn>
              </a:cxnLst>
              <a:rect l="0" t="0" r="r" b="b"/>
              <a:pathLst>
                <a:path w="89" h="57">
                  <a:moveTo>
                    <a:pt x="18" y="7"/>
                  </a:moveTo>
                  <a:cubicBezTo>
                    <a:pt x="11" y="11"/>
                    <a:pt x="6" y="14"/>
                    <a:pt x="0" y="17"/>
                  </a:cubicBezTo>
                  <a:cubicBezTo>
                    <a:pt x="1" y="40"/>
                    <a:pt x="21" y="57"/>
                    <a:pt x="45" y="57"/>
                  </a:cubicBezTo>
                  <a:cubicBezTo>
                    <a:pt x="68" y="57"/>
                    <a:pt x="89" y="37"/>
                    <a:pt x="89" y="12"/>
                  </a:cubicBezTo>
                  <a:cubicBezTo>
                    <a:pt x="89" y="10"/>
                    <a:pt x="88" y="5"/>
                    <a:pt x="88" y="3"/>
                  </a:cubicBezTo>
                  <a:cubicBezTo>
                    <a:pt x="78" y="1"/>
                    <a:pt x="68" y="0"/>
                    <a:pt x="57" y="0"/>
                  </a:cubicBezTo>
                  <a:cubicBezTo>
                    <a:pt x="42" y="0"/>
                    <a:pt x="28" y="3"/>
                    <a:pt x="18" y="7"/>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a:solidFill>
                  <a:srgbClr val="000000"/>
                </a:solidFill>
              </a:endParaRPr>
            </a:p>
          </p:txBody>
        </p:sp>
        <p:sp>
          <p:nvSpPr>
            <p:cNvPr id="67" name="Freeform 1452"/>
            <p:cNvSpPr/>
            <p:nvPr/>
          </p:nvSpPr>
          <p:spPr bwMode="auto">
            <a:xfrm>
              <a:off x="4732406" y="3408334"/>
              <a:ext cx="1032234" cy="502543"/>
            </a:xfrm>
            <a:custGeom>
              <a:avLst/>
              <a:gdLst>
                <a:gd name="T0" fmla="*/ 145 w 152"/>
                <a:gd name="T1" fmla="*/ 8 h 102"/>
                <a:gd name="T2" fmla="*/ 118 w 152"/>
                <a:gd name="T3" fmla="*/ 7 h 102"/>
                <a:gd name="T4" fmla="*/ 65 w 152"/>
                <a:gd name="T5" fmla="*/ 56 h 102"/>
                <a:gd name="T6" fmla="*/ 36 w 152"/>
                <a:gd name="T7" fmla="*/ 12 h 102"/>
                <a:gd name="T8" fmla="*/ 11 w 152"/>
                <a:gd name="T9" fmla="*/ 7 h 102"/>
                <a:gd name="T10" fmla="*/ 5 w 152"/>
                <a:gd name="T11" fmla="*/ 33 h 102"/>
                <a:gd name="T12" fmla="*/ 44 w 152"/>
                <a:gd name="T13" fmla="*/ 93 h 102"/>
                <a:gd name="T14" fmla="*/ 61 w 152"/>
                <a:gd name="T15" fmla="*/ 102 h 102"/>
                <a:gd name="T16" fmla="*/ 75 w 152"/>
                <a:gd name="T17" fmla="*/ 98 h 102"/>
                <a:gd name="T18" fmla="*/ 145 w 152"/>
                <a:gd name="T19" fmla="*/ 35 h 102"/>
                <a:gd name="T20" fmla="*/ 145 w 152"/>
                <a:gd name="T21" fmla="*/ 8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2" h="102">
                  <a:moveTo>
                    <a:pt x="145" y="8"/>
                  </a:moveTo>
                  <a:cubicBezTo>
                    <a:pt x="138" y="0"/>
                    <a:pt x="127" y="0"/>
                    <a:pt x="118" y="7"/>
                  </a:cubicBezTo>
                  <a:cubicBezTo>
                    <a:pt x="65" y="56"/>
                    <a:pt x="65" y="56"/>
                    <a:pt x="65" y="56"/>
                  </a:cubicBezTo>
                  <a:cubicBezTo>
                    <a:pt x="36" y="12"/>
                    <a:pt x="36" y="12"/>
                    <a:pt x="36" y="12"/>
                  </a:cubicBezTo>
                  <a:cubicBezTo>
                    <a:pt x="30" y="4"/>
                    <a:pt x="19" y="1"/>
                    <a:pt x="11" y="7"/>
                  </a:cubicBezTo>
                  <a:cubicBezTo>
                    <a:pt x="1" y="12"/>
                    <a:pt x="0" y="25"/>
                    <a:pt x="5" y="33"/>
                  </a:cubicBezTo>
                  <a:cubicBezTo>
                    <a:pt x="44" y="93"/>
                    <a:pt x="44" y="93"/>
                    <a:pt x="44" y="93"/>
                  </a:cubicBezTo>
                  <a:cubicBezTo>
                    <a:pt x="49" y="99"/>
                    <a:pt x="55" y="102"/>
                    <a:pt x="61" y="102"/>
                  </a:cubicBezTo>
                  <a:cubicBezTo>
                    <a:pt x="67" y="102"/>
                    <a:pt x="72" y="100"/>
                    <a:pt x="75" y="98"/>
                  </a:cubicBezTo>
                  <a:cubicBezTo>
                    <a:pt x="145" y="35"/>
                    <a:pt x="145" y="35"/>
                    <a:pt x="145" y="35"/>
                  </a:cubicBezTo>
                  <a:cubicBezTo>
                    <a:pt x="152" y="28"/>
                    <a:pt x="152" y="15"/>
                    <a:pt x="145" y="8"/>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a:solidFill>
                  <a:srgbClr val="000000"/>
                </a:solidFill>
              </a:endParaRPr>
            </a:p>
          </p:txBody>
        </p:sp>
        <p:sp>
          <p:nvSpPr>
            <p:cNvPr id="68" name="Freeform 1453"/>
            <p:cNvSpPr/>
            <p:nvPr/>
          </p:nvSpPr>
          <p:spPr bwMode="auto">
            <a:xfrm>
              <a:off x="5368017" y="3400944"/>
              <a:ext cx="788159" cy="1378300"/>
            </a:xfrm>
            <a:custGeom>
              <a:avLst/>
              <a:gdLst>
                <a:gd name="T0" fmla="*/ 108 w 116"/>
                <a:gd name="T1" fmla="*/ 0 h 279"/>
                <a:gd name="T2" fmla="*/ 99 w 116"/>
                <a:gd name="T3" fmla="*/ 7 h 279"/>
                <a:gd name="T4" fmla="*/ 99 w 116"/>
                <a:gd name="T5" fmla="*/ 212 h 279"/>
                <a:gd name="T6" fmla="*/ 9 w 116"/>
                <a:gd name="T7" fmla="*/ 212 h 279"/>
                <a:gd name="T8" fmla="*/ 0 w 116"/>
                <a:gd name="T9" fmla="*/ 220 h 279"/>
                <a:gd name="T10" fmla="*/ 0 w 116"/>
                <a:gd name="T11" fmla="*/ 270 h 279"/>
                <a:gd name="T12" fmla="*/ 9 w 116"/>
                <a:gd name="T13" fmla="*/ 279 h 279"/>
                <a:gd name="T14" fmla="*/ 17 w 116"/>
                <a:gd name="T15" fmla="*/ 270 h 279"/>
                <a:gd name="T16" fmla="*/ 17 w 116"/>
                <a:gd name="T17" fmla="*/ 227 h 279"/>
                <a:gd name="T18" fmla="*/ 99 w 116"/>
                <a:gd name="T19" fmla="*/ 227 h 279"/>
                <a:gd name="T20" fmla="*/ 99 w 116"/>
                <a:gd name="T21" fmla="*/ 270 h 279"/>
                <a:gd name="T22" fmla="*/ 108 w 116"/>
                <a:gd name="T23" fmla="*/ 279 h 279"/>
                <a:gd name="T24" fmla="*/ 116 w 116"/>
                <a:gd name="T25" fmla="*/ 270 h 279"/>
                <a:gd name="T26" fmla="*/ 116 w 116"/>
                <a:gd name="T27" fmla="*/ 7 h 279"/>
                <a:gd name="T28" fmla="*/ 108 w 116"/>
                <a:gd name="T29" fmla="*/ 0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6" h="279">
                  <a:moveTo>
                    <a:pt x="108" y="0"/>
                  </a:moveTo>
                  <a:cubicBezTo>
                    <a:pt x="103" y="0"/>
                    <a:pt x="99" y="2"/>
                    <a:pt x="99" y="7"/>
                  </a:cubicBezTo>
                  <a:cubicBezTo>
                    <a:pt x="99" y="212"/>
                    <a:pt x="99" y="212"/>
                    <a:pt x="99" y="212"/>
                  </a:cubicBezTo>
                  <a:cubicBezTo>
                    <a:pt x="9" y="212"/>
                    <a:pt x="9" y="212"/>
                    <a:pt x="9" y="212"/>
                  </a:cubicBezTo>
                  <a:cubicBezTo>
                    <a:pt x="4" y="212"/>
                    <a:pt x="0" y="216"/>
                    <a:pt x="0" y="220"/>
                  </a:cubicBezTo>
                  <a:cubicBezTo>
                    <a:pt x="0" y="270"/>
                    <a:pt x="0" y="270"/>
                    <a:pt x="0" y="270"/>
                  </a:cubicBezTo>
                  <a:cubicBezTo>
                    <a:pt x="0" y="275"/>
                    <a:pt x="4" y="279"/>
                    <a:pt x="9" y="279"/>
                  </a:cubicBezTo>
                  <a:cubicBezTo>
                    <a:pt x="13" y="279"/>
                    <a:pt x="17" y="275"/>
                    <a:pt x="17" y="270"/>
                  </a:cubicBezTo>
                  <a:cubicBezTo>
                    <a:pt x="17" y="227"/>
                    <a:pt x="17" y="227"/>
                    <a:pt x="17" y="227"/>
                  </a:cubicBezTo>
                  <a:cubicBezTo>
                    <a:pt x="99" y="227"/>
                    <a:pt x="99" y="227"/>
                    <a:pt x="99" y="227"/>
                  </a:cubicBezTo>
                  <a:cubicBezTo>
                    <a:pt x="99" y="270"/>
                    <a:pt x="99" y="270"/>
                    <a:pt x="99" y="270"/>
                  </a:cubicBezTo>
                  <a:cubicBezTo>
                    <a:pt x="99" y="275"/>
                    <a:pt x="103" y="279"/>
                    <a:pt x="108" y="279"/>
                  </a:cubicBezTo>
                  <a:cubicBezTo>
                    <a:pt x="112" y="279"/>
                    <a:pt x="116" y="275"/>
                    <a:pt x="116" y="270"/>
                  </a:cubicBezTo>
                  <a:cubicBezTo>
                    <a:pt x="116" y="7"/>
                    <a:pt x="116" y="7"/>
                    <a:pt x="116" y="7"/>
                  </a:cubicBezTo>
                  <a:cubicBezTo>
                    <a:pt x="116" y="2"/>
                    <a:pt x="112" y="0"/>
                    <a:pt x="108" y="0"/>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a:solidFill>
                  <a:srgbClr val="000000"/>
                </a:solidFill>
              </a:endParaRPr>
            </a:p>
          </p:txBody>
        </p:sp>
        <p:sp>
          <p:nvSpPr>
            <p:cNvPr id="69" name="Freeform 1454"/>
            <p:cNvSpPr/>
            <p:nvPr/>
          </p:nvSpPr>
          <p:spPr bwMode="auto">
            <a:xfrm>
              <a:off x="4981567" y="3290089"/>
              <a:ext cx="996637" cy="1489152"/>
            </a:xfrm>
            <a:custGeom>
              <a:avLst/>
              <a:gdLst>
                <a:gd name="T0" fmla="*/ 107 w 147"/>
                <a:gd name="T1" fmla="*/ 0 h 302"/>
                <a:gd name="T2" fmla="*/ 88 w 147"/>
                <a:gd name="T3" fmla="*/ 0 h 302"/>
                <a:gd name="T4" fmla="*/ 49 w 147"/>
                <a:gd name="T5" fmla="*/ 39 h 302"/>
                <a:gd name="T6" fmla="*/ 49 w 147"/>
                <a:gd name="T7" fmla="*/ 48 h 302"/>
                <a:gd name="T8" fmla="*/ 75 w 147"/>
                <a:gd name="T9" fmla="*/ 23 h 302"/>
                <a:gd name="T10" fmla="*/ 95 w 147"/>
                <a:gd name="T11" fmla="*/ 16 h 302"/>
                <a:gd name="T12" fmla="*/ 117 w 147"/>
                <a:gd name="T13" fmla="*/ 25 h 302"/>
                <a:gd name="T14" fmla="*/ 124 w 147"/>
                <a:gd name="T15" fmla="*/ 45 h 302"/>
                <a:gd name="T16" fmla="*/ 114 w 147"/>
                <a:gd name="T17" fmla="*/ 66 h 302"/>
                <a:gd name="T18" fmla="*/ 49 w 147"/>
                <a:gd name="T19" fmla="*/ 126 h 302"/>
                <a:gd name="T20" fmla="*/ 49 w 147"/>
                <a:gd name="T21" fmla="*/ 179 h 302"/>
                <a:gd name="T22" fmla="*/ 26 w 147"/>
                <a:gd name="T23" fmla="*/ 179 h 302"/>
                <a:gd name="T24" fmla="*/ 21 w 147"/>
                <a:gd name="T25" fmla="*/ 179 h 302"/>
                <a:gd name="T26" fmla="*/ 0 w 147"/>
                <a:gd name="T27" fmla="*/ 200 h 302"/>
                <a:gd name="T28" fmla="*/ 0 w 147"/>
                <a:gd name="T29" fmla="*/ 281 h 302"/>
                <a:gd name="T30" fmla="*/ 21 w 147"/>
                <a:gd name="T31" fmla="*/ 302 h 302"/>
                <a:gd name="T32" fmla="*/ 26 w 147"/>
                <a:gd name="T33" fmla="*/ 302 h 302"/>
                <a:gd name="T34" fmla="*/ 47 w 147"/>
                <a:gd name="T35" fmla="*/ 281 h 302"/>
                <a:gd name="T36" fmla="*/ 47 w 147"/>
                <a:gd name="T37" fmla="*/ 226 h 302"/>
                <a:gd name="T38" fmla="*/ 102 w 147"/>
                <a:gd name="T39" fmla="*/ 226 h 302"/>
                <a:gd name="T40" fmla="*/ 105 w 147"/>
                <a:gd name="T41" fmla="*/ 226 h 302"/>
                <a:gd name="T42" fmla="*/ 107 w 147"/>
                <a:gd name="T43" fmla="*/ 226 h 302"/>
                <a:gd name="T44" fmla="*/ 147 w 147"/>
                <a:gd name="T45" fmla="*/ 187 h 302"/>
                <a:gd name="T46" fmla="*/ 147 w 147"/>
                <a:gd name="T47" fmla="*/ 39 h 302"/>
                <a:gd name="T48" fmla="*/ 107 w 147"/>
                <a:gd name="T49"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7" h="302">
                  <a:moveTo>
                    <a:pt x="107" y="0"/>
                  </a:moveTo>
                  <a:cubicBezTo>
                    <a:pt x="88" y="0"/>
                    <a:pt x="88" y="0"/>
                    <a:pt x="88" y="0"/>
                  </a:cubicBezTo>
                  <a:cubicBezTo>
                    <a:pt x="67" y="0"/>
                    <a:pt x="49" y="18"/>
                    <a:pt x="49" y="39"/>
                  </a:cubicBezTo>
                  <a:cubicBezTo>
                    <a:pt x="49" y="48"/>
                    <a:pt x="49" y="48"/>
                    <a:pt x="49" y="48"/>
                  </a:cubicBezTo>
                  <a:cubicBezTo>
                    <a:pt x="75" y="23"/>
                    <a:pt x="75" y="23"/>
                    <a:pt x="75" y="23"/>
                  </a:cubicBezTo>
                  <a:cubicBezTo>
                    <a:pt x="81" y="18"/>
                    <a:pt x="88" y="16"/>
                    <a:pt x="95" y="16"/>
                  </a:cubicBezTo>
                  <a:cubicBezTo>
                    <a:pt x="103" y="16"/>
                    <a:pt x="112" y="18"/>
                    <a:pt x="117" y="25"/>
                  </a:cubicBezTo>
                  <a:cubicBezTo>
                    <a:pt x="121" y="31"/>
                    <a:pt x="124" y="38"/>
                    <a:pt x="124" y="45"/>
                  </a:cubicBezTo>
                  <a:cubicBezTo>
                    <a:pt x="124" y="53"/>
                    <a:pt x="121" y="60"/>
                    <a:pt x="114" y="66"/>
                  </a:cubicBezTo>
                  <a:cubicBezTo>
                    <a:pt x="49" y="126"/>
                    <a:pt x="49" y="126"/>
                    <a:pt x="49" y="126"/>
                  </a:cubicBezTo>
                  <a:cubicBezTo>
                    <a:pt x="49" y="179"/>
                    <a:pt x="49" y="179"/>
                    <a:pt x="49" y="179"/>
                  </a:cubicBezTo>
                  <a:cubicBezTo>
                    <a:pt x="26" y="179"/>
                    <a:pt x="26" y="179"/>
                    <a:pt x="26" y="179"/>
                  </a:cubicBezTo>
                  <a:cubicBezTo>
                    <a:pt x="21" y="179"/>
                    <a:pt x="21" y="179"/>
                    <a:pt x="21" y="179"/>
                  </a:cubicBezTo>
                  <a:cubicBezTo>
                    <a:pt x="10" y="179"/>
                    <a:pt x="0" y="189"/>
                    <a:pt x="0" y="200"/>
                  </a:cubicBezTo>
                  <a:cubicBezTo>
                    <a:pt x="0" y="281"/>
                    <a:pt x="0" y="281"/>
                    <a:pt x="0" y="281"/>
                  </a:cubicBezTo>
                  <a:cubicBezTo>
                    <a:pt x="0" y="292"/>
                    <a:pt x="10" y="302"/>
                    <a:pt x="21" y="302"/>
                  </a:cubicBezTo>
                  <a:cubicBezTo>
                    <a:pt x="26" y="302"/>
                    <a:pt x="26" y="302"/>
                    <a:pt x="26" y="302"/>
                  </a:cubicBezTo>
                  <a:cubicBezTo>
                    <a:pt x="38" y="302"/>
                    <a:pt x="47" y="292"/>
                    <a:pt x="47" y="281"/>
                  </a:cubicBezTo>
                  <a:cubicBezTo>
                    <a:pt x="47" y="226"/>
                    <a:pt x="47" y="226"/>
                    <a:pt x="47" y="226"/>
                  </a:cubicBezTo>
                  <a:cubicBezTo>
                    <a:pt x="102" y="226"/>
                    <a:pt x="102" y="226"/>
                    <a:pt x="102" y="226"/>
                  </a:cubicBezTo>
                  <a:cubicBezTo>
                    <a:pt x="102" y="226"/>
                    <a:pt x="103" y="226"/>
                    <a:pt x="105" y="226"/>
                  </a:cubicBezTo>
                  <a:cubicBezTo>
                    <a:pt x="107" y="226"/>
                    <a:pt x="107" y="226"/>
                    <a:pt x="107" y="226"/>
                  </a:cubicBezTo>
                  <a:cubicBezTo>
                    <a:pt x="130" y="226"/>
                    <a:pt x="147" y="208"/>
                    <a:pt x="147" y="187"/>
                  </a:cubicBezTo>
                  <a:cubicBezTo>
                    <a:pt x="147" y="39"/>
                    <a:pt x="147" y="39"/>
                    <a:pt x="147" y="39"/>
                  </a:cubicBezTo>
                  <a:cubicBezTo>
                    <a:pt x="147" y="18"/>
                    <a:pt x="130" y="0"/>
                    <a:pt x="107" y="0"/>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a:solidFill>
                  <a:srgbClr val="000000"/>
                </a:solidFill>
              </a:endParaRPr>
            </a:p>
          </p:txBody>
        </p:sp>
        <p:sp>
          <p:nvSpPr>
            <p:cNvPr id="70" name="Freeform 1455"/>
            <p:cNvSpPr/>
            <p:nvPr/>
          </p:nvSpPr>
          <p:spPr bwMode="auto">
            <a:xfrm>
              <a:off x="4549348" y="3323346"/>
              <a:ext cx="238993" cy="166285"/>
            </a:xfrm>
            <a:custGeom>
              <a:avLst/>
              <a:gdLst>
                <a:gd name="T0" fmla="*/ 20 w 35"/>
                <a:gd name="T1" fmla="*/ 34 h 34"/>
                <a:gd name="T2" fmla="*/ 20 w 35"/>
                <a:gd name="T3" fmla="*/ 34 h 34"/>
                <a:gd name="T4" fmla="*/ 0 w 35"/>
                <a:gd name="T5" fmla="*/ 21 h 34"/>
                <a:gd name="T6" fmla="*/ 14 w 35"/>
                <a:gd name="T7" fmla="*/ 0 h 34"/>
                <a:gd name="T8" fmla="*/ 35 w 35"/>
                <a:gd name="T9" fmla="*/ 14 h 34"/>
                <a:gd name="T10" fmla="*/ 32 w 35"/>
                <a:gd name="T11" fmla="*/ 16 h 34"/>
                <a:gd name="T12" fmla="*/ 20 w 35"/>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35" h="34">
                  <a:moveTo>
                    <a:pt x="20" y="34"/>
                  </a:moveTo>
                  <a:cubicBezTo>
                    <a:pt x="20" y="34"/>
                    <a:pt x="20" y="34"/>
                    <a:pt x="20" y="34"/>
                  </a:cubicBezTo>
                  <a:cubicBezTo>
                    <a:pt x="0" y="21"/>
                    <a:pt x="0" y="21"/>
                    <a:pt x="0" y="21"/>
                  </a:cubicBezTo>
                  <a:cubicBezTo>
                    <a:pt x="14" y="0"/>
                    <a:pt x="14" y="0"/>
                    <a:pt x="14" y="0"/>
                  </a:cubicBezTo>
                  <a:cubicBezTo>
                    <a:pt x="35" y="14"/>
                    <a:pt x="35" y="14"/>
                    <a:pt x="35" y="14"/>
                  </a:cubicBezTo>
                  <a:cubicBezTo>
                    <a:pt x="32" y="16"/>
                    <a:pt x="32" y="16"/>
                    <a:pt x="32" y="16"/>
                  </a:cubicBezTo>
                  <a:cubicBezTo>
                    <a:pt x="25" y="20"/>
                    <a:pt x="21" y="27"/>
                    <a:pt x="20" y="34"/>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a:solidFill>
                  <a:srgbClr val="000000"/>
                </a:solidFill>
              </a:endParaRPr>
            </a:p>
          </p:txBody>
        </p:sp>
        <p:sp>
          <p:nvSpPr>
            <p:cNvPr id="71" name="Freeform 1456"/>
            <p:cNvSpPr/>
            <p:nvPr/>
          </p:nvSpPr>
          <p:spPr bwMode="auto">
            <a:xfrm>
              <a:off x="4666303" y="3267917"/>
              <a:ext cx="198314" cy="118245"/>
            </a:xfrm>
            <a:custGeom>
              <a:avLst/>
              <a:gdLst>
                <a:gd name="T0" fmla="*/ 0 w 29"/>
                <a:gd name="T1" fmla="*/ 10 h 24"/>
                <a:gd name="T2" fmla="*/ 18 w 29"/>
                <a:gd name="T3" fmla="*/ 0 h 24"/>
                <a:gd name="T4" fmla="*/ 29 w 29"/>
                <a:gd name="T5" fmla="*/ 22 h 24"/>
                <a:gd name="T6" fmla="*/ 21 w 29"/>
                <a:gd name="T7" fmla="*/ 24 h 24"/>
                <a:gd name="T8" fmla="*/ 0 w 29"/>
                <a:gd name="T9" fmla="*/ 10 h 24"/>
              </a:gdLst>
              <a:ahLst/>
              <a:cxnLst>
                <a:cxn ang="0">
                  <a:pos x="T0" y="T1"/>
                </a:cxn>
                <a:cxn ang="0">
                  <a:pos x="T2" y="T3"/>
                </a:cxn>
                <a:cxn ang="0">
                  <a:pos x="T4" y="T5"/>
                </a:cxn>
                <a:cxn ang="0">
                  <a:pos x="T6" y="T7"/>
                </a:cxn>
                <a:cxn ang="0">
                  <a:pos x="T8" y="T9"/>
                </a:cxn>
              </a:cxnLst>
              <a:rect l="0" t="0" r="r" b="b"/>
              <a:pathLst>
                <a:path w="29" h="24">
                  <a:moveTo>
                    <a:pt x="0" y="10"/>
                  </a:moveTo>
                  <a:cubicBezTo>
                    <a:pt x="18" y="0"/>
                    <a:pt x="18" y="0"/>
                    <a:pt x="18" y="0"/>
                  </a:cubicBezTo>
                  <a:cubicBezTo>
                    <a:pt x="29" y="22"/>
                    <a:pt x="29" y="22"/>
                    <a:pt x="29" y="22"/>
                  </a:cubicBezTo>
                  <a:cubicBezTo>
                    <a:pt x="26" y="22"/>
                    <a:pt x="22" y="22"/>
                    <a:pt x="21" y="24"/>
                  </a:cubicBezTo>
                  <a:lnTo>
                    <a:pt x="0" y="10"/>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a:solidFill>
                  <a:srgbClr val="000000"/>
                </a:solidFill>
              </a:endParaRPr>
            </a:p>
          </p:txBody>
        </p:sp>
        <p:sp>
          <p:nvSpPr>
            <p:cNvPr id="72" name="Freeform 1457"/>
            <p:cNvSpPr/>
            <p:nvPr/>
          </p:nvSpPr>
          <p:spPr bwMode="auto">
            <a:xfrm>
              <a:off x="4783254" y="3249441"/>
              <a:ext cx="167803" cy="136724"/>
            </a:xfrm>
            <a:custGeom>
              <a:avLst/>
              <a:gdLst>
                <a:gd name="T0" fmla="*/ 2 w 25"/>
                <a:gd name="T1" fmla="*/ 1 h 28"/>
                <a:gd name="T2" fmla="*/ 0 w 25"/>
                <a:gd name="T3" fmla="*/ 3 h 28"/>
                <a:gd name="T4" fmla="*/ 0 w 25"/>
                <a:gd name="T5" fmla="*/ 0 h 28"/>
                <a:gd name="T6" fmla="*/ 25 w 25"/>
                <a:gd name="T7" fmla="*/ 0 h 28"/>
                <a:gd name="T8" fmla="*/ 25 w 25"/>
                <a:gd name="T9" fmla="*/ 28 h 28"/>
                <a:gd name="T10" fmla="*/ 15 w 25"/>
                <a:gd name="T11" fmla="*/ 26 h 28"/>
                <a:gd name="T12" fmla="*/ 2 w 25"/>
                <a:gd name="T13" fmla="*/ 1 h 28"/>
              </a:gdLst>
              <a:ahLst/>
              <a:cxnLst>
                <a:cxn ang="0">
                  <a:pos x="T0" y="T1"/>
                </a:cxn>
                <a:cxn ang="0">
                  <a:pos x="T2" y="T3"/>
                </a:cxn>
                <a:cxn ang="0">
                  <a:pos x="T4" y="T5"/>
                </a:cxn>
                <a:cxn ang="0">
                  <a:pos x="T6" y="T7"/>
                </a:cxn>
                <a:cxn ang="0">
                  <a:pos x="T8" y="T9"/>
                </a:cxn>
                <a:cxn ang="0">
                  <a:pos x="T10" y="T11"/>
                </a:cxn>
                <a:cxn ang="0">
                  <a:pos x="T12" y="T13"/>
                </a:cxn>
              </a:cxnLst>
              <a:rect l="0" t="0" r="r" b="b"/>
              <a:pathLst>
                <a:path w="25" h="28">
                  <a:moveTo>
                    <a:pt x="2" y="1"/>
                  </a:moveTo>
                  <a:cubicBezTo>
                    <a:pt x="0" y="3"/>
                    <a:pt x="0" y="3"/>
                    <a:pt x="0" y="3"/>
                  </a:cubicBezTo>
                  <a:cubicBezTo>
                    <a:pt x="0" y="0"/>
                    <a:pt x="0" y="0"/>
                    <a:pt x="0" y="0"/>
                  </a:cubicBezTo>
                  <a:cubicBezTo>
                    <a:pt x="25" y="0"/>
                    <a:pt x="25" y="0"/>
                    <a:pt x="25" y="0"/>
                  </a:cubicBezTo>
                  <a:cubicBezTo>
                    <a:pt x="25" y="28"/>
                    <a:pt x="25" y="28"/>
                    <a:pt x="25" y="28"/>
                  </a:cubicBezTo>
                  <a:cubicBezTo>
                    <a:pt x="21" y="26"/>
                    <a:pt x="18" y="26"/>
                    <a:pt x="15" y="26"/>
                  </a:cubicBezTo>
                  <a:lnTo>
                    <a:pt x="2" y="1"/>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a:solidFill>
                  <a:srgbClr val="000000"/>
                </a:solidFill>
              </a:endParaRPr>
            </a:p>
          </p:txBody>
        </p:sp>
        <p:sp>
          <p:nvSpPr>
            <p:cNvPr id="73" name="Freeform 1458"/>
            <p:cNvSpPr/>
            <p:nvPr/>
          </p:nvSpPr>
          <p:spPr bwMode="auto">
            <a:xfrm>
              <a:off x="3374739" y="3929352"/>
              <a:ext cx="1840730" cy="849889"/>
            </a:xfrm>
            <a:custGeom>
              <a:avLst/>
              <a:gdLst>
                <a:gd name="T0" fmla="*/ 264 w 271"/>
                <a:gd name="T1" fmla="*/ 0 h 172"/>
                <a:gd name="T2" fmla="*/ 236 w 271"/>
                <a:gd name="T3" fmla="*/ 0 h 172"/>
                <a:gd name="T4" fmla="*/ 173 w 271"/>
                <a:gd name="T5" fmla="*/ 0 h 172"/>
                <a:gd name="T6" fmla="*/ 98 w 271"/>
                <a:gd name="T7" fmla="*/ 0 h 172"/>
                <a:gd name="T8" fmla="*/ 70 w 271"/>
                <a:gd name="T9" fmla="*/ 0 h 172"/>
                <a:gd name="T10" fmla="*/ 7 w 271"/>
                <a:gd name="T11" fmla="*/ 0 h 172"/>
                <a:gd name="T12" fmla="*/ 0 w 271"/>
                <a:gd name="T13" fmla="*/ 7 h 172"/>
                <a:gd name="T14" fmla="*/ 7 w 271"/>
                <a:gd name="T15" fmla="*/ 13 h 172"/>
                <a:gd name="T16" fmla="*/ 70 w 271"/>
                <a:gd name="T17" fmla="*/ 13 h 172"/>
                <a:gd name="T18" fmla="*/ 98 w 271"/>
                <a:gd name="T19" fmla="*/ 13 h 172"/>
                <a:gd name="T20" fmla="*/ 127 w 271"/>
                <a:gd name="T21" fmla="*/ 13 h 172"/>
                <a:gd name="T22" fmla="*/ 127 w 271"/>
                <a:gd name="T23" fmla="*/ 156 h 172"/>
                <a:gd name="T24" fmla="*/ 103 w 271"/>
                <a:gd name="T25" fmla="*/ 156 h 172"/>
                <a:gd name="T26" fmla="*/ 95 w 271"/>
                <a:gd name="T27" fmla="*/ 163 h 172"/>
                <a:gd name="T28" fmla="*/ 103 w 271"/>
                <a:gd name="T29" fmla="*/ 172 h 172"/>
                <a:gd name="T30" fmla="*/ 127 w 271"/>
                <a:gd name="T31" fmla="*/ 172 h 172"/>
                <a:gd name="T32" fmla="*/ 144 w 271"/>
                <a:gd name="T33" fmla="*/ 172 h 172"/>
                <a:gd name="T34" fmla="*/ 169 w 271"/>
                <a:gd name="T35" fmla="*/ 172 h 172"/>
                <a:gd name="T36" fmla="*/ 176 w 271"/>
                <a:gd name="T37" fmla="*/ 163 h 172"/>
                <a:gd name="T38" fmla="*/ 169 w 271"/>
                <a:gd name="T39" fmla="*/ 156 h 172"/>
                <a:gd name="T40" fmla="*/ 144 w 271"/>
                <a:gd name="T41" fmla="*/ 156 h 172"/>
                <a:gd name="T42" fmla="*/ 144 w 271"/>
                <a:gd name="T43" fmla="*/ 13 h 172"/>
                <a:gd name="T44" fmla="*/ 173 w 271"/>
                <a:gd name="T45" fmla="*/ 13 h 172"/>
                <a:gd name="T46" fmla="*/ 236 w 271"/>
                <a:gd name="T47" fmla="*/ 13 h 172"/>
                <a:gd name="T48" fmla="*/ 264 w 271"/>
                <a:gd name="T49" fmla="*/ 13 h 172"/>
                <a:gd name="T50" fmla="*/ 271 w 271"/>
                <a:gd name="T51" fmla="*/ 7 h 172"/>
                <a:gd name="T52" fmla="*/ 264 w 271"/>
                <a:gd name="T53"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71" h="172">
                  <a:moveTo>
                    <a:pt x="264" y="0"/>
                  </a:moveTo>
                  <a:cubicBezTo>
                    <a:pt x="236" y="0"/>
                    <a:pt x="236" y="0"/>
                    <a:pt x="236" y="0"/>
                  </a:cubicBezTo>
                  <a:cubicBezTo>
                    <a:pt x="173" y="0"/>
                    <a:pt x="173" y="0"/>
                    <a:pt x="173" y="0"/>
                  </a:cubicBezTo>
                  <a:cubicBezTo>
                    <a:pt x="98" y="0"/>
                    <a:pt x="98" y="0"/>
                    <a:pt x="98" y="0"/>
                  </a:cubicBezTo>
                  <a:cubicBezTo>
                    <a:pt x="70" y="0"/>
                    <a:pt x="70" y="0"/>
                    <a:pt x="70" y="0"/>
                  </a:cubicBezTo>
                  <a:cubicBezTo>
                    <a:pt x="7" y="0"/>
                    <a:pt x="7" y="0"/>
                    <a:pt x="7" y="0"/>
                  </a:cubicBezTo>
                  <a:cubicBezTo>
                    <a:pt x="4" y="0"/>
                    <a:pt x="0" y="3"/>
                    <a:pt x="0" y="7"/>
                  </a:cubicBezTo>
                  <a:cubicBezTo>
                    <a:pt x="0" y="10"/>
                    <a:pt x="4" y="13"/>
                    <a:pt x="7" y="13"/>
                  </a:cubicBezTo>
                  <a:cubicBezTo>
                    <a:pt x="70" y="13"/>
                    <a:pt x="70" y="13"/>
                    <a:pt x="70" y="13"/>
                  </a:cubicBezTo>
                  <a:cubicBezTo>
                    <a:pt x="98" y="13"/>
                    <a:pt x="98" y="13"/>
                    <a:pt x="98" y="13"/>
                  </a:cubicBezTo>
                  <a:cubicBezTo>
                    <a:pt x="127" y="13"/>
                    <a:pt x="127" y="13"/>
                    <a:pt x="127" y="13"/>
                  </a:cubicBezTo>
                  <a:cubicBezTo>
                    <a:pt x="127" y="156"/>
                    <a:pt x="127" y="156"/>
                    <a:pt x="127" y="156"/>
                  </a:cubicBezTo>
                  <a:cubicBezTo>
                    <a:pt x="103" y="156"/>
                    <a:pt x="103" y="156"/>
                    <a:pt x="103" y="156"/>
                  </a:cubicBezTo>
                  <a:cubicBezTo>
                    <a:pt x="98" y="156"/>
                    <a:pt x="95" y="159"/>
                    <a:pt x="95" y="163"/>
                  </a:cubicBezTo>
                  <a:cubicBezTo>
                    <a:pt x="95" y="168"/>
                    <a:pt x="98" y="172"/>
                    <a:pt x="103" y="172"/>
                  </a:cubicBezTo>
                  <a:cubicBezTo>
                    <a:pt x="127" y="172"/>
                    <a:pt x="127" y="172"/>
                    <a:pt x="127" y="172"/>
                  </a:cubicBezTo>
                  <a:cubicBezTo>
                    <a:pt x="144" y="172"/>
                    <a:pt x="144" y="172"/>
                    <a:pt x="144" y="172"/>
                  </a:cubicBezTo>
                  <a:cubicBezTo>
                    <a:pt x="169" y="172"/>
                    <a:pt x="169" y="172"/>
                    <a:pt x="169" y="172"/>
                  </a:cubicBezTo>
                  <a:cubicBezTo>
                    <a:pt x="173" y="172"/>
                    <a:pt x="176" y="168"/>
                    <a:pt x="176" y="163"/>
                  </a:cubicBezTo>
                  <a:cubicBezTo>
                    <a:pt x="176" y="159"/>
                    <a:pt x="173" y="156"/>
                    <a:pt x="169" y="156"/>
                  </a:cubicBezTo>
                  <a:cubicBezTo>
                    <a:pt x="144" y="156"/>
                    <a:pt x="144" y="156"/>
                    <a:pt x="144" y="156"/>
                  </a:cubicBezTo>
                  <a:cubicBezTo>
                    <a:pt x="144" y="13"/>
                    <a:pt x="144" y="13"/>
                    <a:pt x="144" y="13"/>
                  </a:cubicBezTo>
                  <a:cubicBezTo>
                    <a:pt x="173" y="13"/>
                    <a:pt x="173" y="13"/>
                    <a:pt x="173" y="13"/>
                  </a:cubicBezTo>
                  <a:cubicBezTo>
                    <a:pt x="236" y="13"/>
                    <a:pt x="236" y="13"/>
                    <a:pt x="236" y="13"/>
                  </a:cubicBezTo>
                  <a:cubicBezTo>
                    <a:pt x="264" y="13"/>
                    <a:pt x="264" y="13"/>
                    <a:pt x="264" y="13"/>
                  </a:cubicBezTo>
                  <a:cubicBezTo>
                    <a:pt x="267" y="13"/>
                    <a:pt x="271" y="10"/>
                    <a:pt x="271" y="7"/>
                  </a:cubicBezTo>
                  <a:cubicBezTo>
                    <a:pt x="271" y="3"/>
                    <a:pt x="267" y="0"/>
                    <a:pt x="264" y="0"/>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a:solidFill>
                  <a:srgbClr val="000000"/>
                </a:solidFill>
              </a:endParaRPr>
            </a:p>
          </p:txBody>
        </p:sp>
      </p:grpSp>
      <p:grpSp>
        <p:nvGrpSpPr>
          <p:cNvPr id="3" name="组合 2"/>
          <p:cNvGrpSpPr/>
          <p:nvPr/>
        </p:nvGrpSpPr>
        <p:grpSpPr>
          <a:xfrm>
            <a:off x="1282808" y="902626"/>
            <a:ext cx="2930488" cy="1587935"/>
            <a:chOff x="1282808" y="902626"/>
            <a:chExt cx="2930488" cy="1587935"/>
          </a:xfrm>
        </p:grpSpPr>
        <p:sp>
          <p:nvSpPr>
            <p:cNvPr id="6" name="Freeform 5"/>
            <p:cNvSpPr/>
            <p:nvPr/>
          </p:nvSpPr>
          <p:spPr bwMode="auto">
            <a:xfrm flipH="1">
              <a:off x="3413677" y="902626"/>
              <a:ext cx="799619" cy="1587935"/>
            </a:xfrm>
            <a:custGeom>
              <a:avLst/>
              <a:gdLst>
                <a:gd name="T0" fmla="*/ 0 w 849"/>
                <a:gd name="T1" fmla="*/ 0 h 1686"/>
                <a:gd name="T2" fmla="*/ 849 w 849"/>
                <a:gd name="T3" fmla="*/ 842 h 1686"/>
                <a:gd name="T4" fmla="*/ 0 w 849"/>
                <a:gd name="T5" fmla="*/ 1686 h 1686"/>
                <a:gd name="T6" fmla="*/ 0 w 849"/>
                <a:gd name="T7" fmla="*/ 0 h 1686"/>
              </a:gdLst>
              <a:ahLst/>
              <a:cxnLst>
                <a:cxn ang="0">
                  <a:pos x="T0" y="T1"/>
                </a:cxn>
                <a:cxn ang="0">
                  <a:pos x="T2" y="T3"/>
                </a:cxn>
                <a:cxn ang="0">
                  <a:pos x="T4" y="T5"/>
                </a:cxn>
                <a:cxn ang="0">
                  <a:pos x="T6" y="T7"/>
                </a:cxn>
              </a:cxnLst>
              <a:rect l="0" t="0" r="r" b="b"/>
              <a:pathLst>
                <a:path w="849" h="1686">
                  <a:moveTo>
                    <a:pt x="0" y="0"/>
                  </a:moveTo>
                  <a:lnTo>
                    <a:pt x="849" y="842"/>
                  </a:lnTo>
                  <a:lnTo>
                    <a:pt x="0" y="1686"/>
                  </a:lnTo>
                  <a:lnTo>
                    <a:pt x="0" y="0"/>
                  </a:lnTo>
                  <a:close/>
                </a:path>
              </a:pathLst>
            </a:custGeom>
            <a:solidFill>
              <a:schemeClr val="accent1"/>
            </a:solidFill>
            <a:ln>
              <a:noFill/>
            </a:ln>
          </p:spPr>
          <p:txBody>
            <a:bodyPr vert="horz" wrap="square" lIns="68580" tIns="34290" rIns="68580" bIns="34290" numCol="1" anchor="t" anchorCtr="0" compatLnSpc="1"/>
            <a:lstStyle/>
            <a:p>
              <a:endParaRPr lang="en-US" dirty="0">
                <a:solidFill>
                  <a:prstClr val="black">
                    <a:lumMod val="75000"/>
                    <a:lumOff val="25000"/>
                  </a:prstClr>
                </a:solidFill>
                <a:cs typeface="+mn-ea"/>
                <a:sym typeface="+mn-lt"/>
              </a:endParaRPr>
            </a:p>
          </p:txBody>
        </p:sp>
        <p:grpSp>
          <p:nvGrpSpPr>
            <p:cNvPr id="20" name="Group 24"/>
            <p:cNvGrpSpPr/>
            <p:nvPr/>
          </p:nvGrpSpPr>
          <p:grpSpPr>
            <a:xfrm>
              <a:off x="1282808" y="1412815"/>
              <a:ext cx="2099578" cy="872682"/>
              <a:chOff x="7220863" y="1979289"/>
              <a:chExt cx="2799437" cy="1163574"/>
            </a:xfrm>
          </p:grpSpPr>
          <p:sp>
            <p:nvSpPr>
              <p:cNvPr id="21" name="Rectangle 25"/>
              <p:cNvSpPr/>
              <p:nvPr/>
            </p:nvSpPr>
            <p:spPr>
              <a:xfrm>
                <a:off x="8041392" y="1979289"/>
                <a:ext cx="1978908" cy="307777"/>
              </a:xfrm>
              <a:prstGeom prst="rect">
                <a:avLst/>
              </a:prstGeom>
            </p:spPr>
            <p:txBody>
              <a:bodyPr wrap="square" lIns="0" tIns="0" rIns="0" bIns="0">
                <a:spAutoFit/>
              </a:bodyPr>
              <a:lstStyle/>
              <a:p>
                <a:pPr algn="r">
                  <a:defRPr/>
                </a:pPr>
                <a:r>
                  <a:rPr lang="zh-CN" altLang="en-US" sz="1500" dirty="0">
                    <a:solidFill>
                      <a:prstClr val="black">
                        <a:lumMod val="75000"/>
                        <a:lumOff val="25000"/>
                      </a:prstClr>
                    </a:solidFill>
                    <a:cs typeface="+mn-ea"/>
                    <a:sym typeface="+mn-lt"/>
                  </a:rPr>
                  <a:t>添加标题</a:t>
                </a:r>
                <a:endParaRPr lang="en-US" sz="1500" dirty="0">
                  <a:solidFill>
                    <a:prstClr val="black">
                      <a:lumMod val="75000"/>
                      <a:lumOff val="25000"/>
                    </a:prstClr>
                  </a:solidFill>
                  <a:cs typeface="+mn-ea"/>
                  <a:sym typeface="+mn-lt"/>
                </a:endParaRPr>
              </a:p>
            </p:txBody>
          </p:sp>
          <p:sp>
            <p:nvSpPr>
              <p:cNvPr id="22" name="Rectangle 26"/>
              <p:cNvSpPr/>
              <p:nvPr/>
            </p:nvSpPr>
            <p:spPr>
              <a:xfrm>
                <a:off x="7220863" y="2404201"/>
                <a:ext cx="2799437" cy="738662"/>
              </a:xfrm>
              <a:prstGeom prst="rect">
                <a:avLst/>
              </a:prstGeom>
            </p:spPr>
            <p:txBody>
              <a:bodyPr wrap="square" lIns="0" tIns="0" rIns="0" bIns="0">
                <a:spAutoFit/>
              </a:bodyPr>
              <a:lstStyle/>
              <a:p>
                <a:pPr algn="r">
                  <a:defRPr/>
                </a:pPr>
                <a:r>
                  <a:rPr lang="zh-CN" altLang="en-US" sz="1200" dirty="0">
                    <a:solidFill>
                      <a:prstClr val="black">
                        <a:lumMod val="75000"/>
                        <a:lumOff val="25000"/>
                      </a:prstClr>
                    </a:solidFill>
                    <a:cs typeface="+mn-ea"/>
                    <a:sym typeface="+mn-lt"/>
                  </a:rPr>
                  <a:t>单击此处添加文本单击此处添加文本单击此处添加文本单击此处添加文本</a:t>
                </a:r>
                <a:endParaRPr lang="en-US" sz="1200" dirty="0">
                  <a:solidFill>
                    <a:prstClr val="black">
                      <a:lumMod val="75000"/>
                      <a:lumOff val="25000"/>
                    </a:prstClr>
                  </a:solidFill>
                  <a:cs typeface="+mn-ea"/>
                  <a:sym typeface="+mn-lt"/>
                </a:endParaRPr>
              </a:p>
            </p:txBody>
          </p:sp>
        </p:grpSp>
        <p:grpSp>
          <p:nvGrpSpPr>
            <p:cNvPr id="74" name="组合 73"/>
            <p:cNvGrpSpPr/>
            <p:nvPr/>
          </p:nvGrpSpPr>
          <p:grpSpPr>
            <a:xfrm>
              <a:off x="3648232" y="1441407"/>
              <a:ext cx="484585" cy="482204"/>
              <a:chOff x="10860088" y="1425575"/>
              <a:chExt cx="646113" cy="642938"/>
            </a:xfrm>
            <a:solidFill>
              <a:schemeClr val="bg1"/>
            </a:solidFill>
          </p:grpSpPr>
          <p:sp>
            <p:nvSpPr>
              <p:cNvPr id="75" name="Freeform 234"/>
              <p:cNvSpPr>
                <a:spLocks noEditPoints="1"/>
              </p:cNvSpPr>
              <p:nvPr/>
            </p:nvSpPr>
            <p:spPr bwMode="auto">
              <a:xfrm>
                <a:off x="10860088" y="1425575"/>
                <a:ext cx="646113" cy="642938"/>
              </a:xfrm>
              <a:custGeom>
                <a:avLst/>
                <a:gdLst>
                  <a:gd name="T0" fmla="*/ 86 w 172"/>
                  <a:gd name="T1" fmla="*/ 0 h 171"/>
                  <a:gd name="T2" fmla="*/ 147 w 172"/>
                  <a:gd name="T3" fmla="*/ 25 h 171"/>
                  <a:gd name="T4" fmla="*/ 172 w 172"/>
                  <a:gd name="T5" fmla="*/ 86 h 171"/>
                  <a:gd name="T6" fmla="*/ 147 w 172"/>
                  <a:gd name="T7" fmla="*/ 146 h 171"/>
                  <a:gd name="T8" fmla="*/ 86 w 172"/>
                  <a:gd name="T9" fmla="*/ 171 h 171"/>
                  <a:gd name="T10" fmla="*/ 25 w 172"/>
                  <a:gd name="T11" fmla="*/ 146 h 171"/>
                  <a:gd name="T12" fmla="*/ 0 w 172"/>
                  <a:gd name="T13" fmla="*/ 86 h 171"/>
                  <a:gd name="T14" fmla="*/ 25 w 172"/>
                  <a:gd name="T15" fmla="*/ 25 h 171"/>
                  <a:gd name="T16" fmla="*/ 86 w 172"/>
                  <a:gd name="T17" fmla="*/ 0 h 171"/>
                  <a:gd name="T18" fmla="*/ 139 w 172"/>
                  <a:gd name="T19" fmla="*/ 33 h 171"/>
                  <a:gd name="T20" fmla="*/ 86 w 172"/>
                  <a:gd name="T21" fmla="*/ 11 h 171"/>
                  <a:gd name="T22" fmla="*/ 33 w 172"/>
                  <a:gd name="T23" fmla="*/ 33 h 171"/>
                  <a:gd name="T24" fmla="*/ 11 w 172"/>
                  <a:gd name="T25" fmla="*/ 86 h 171"/>
                  <a:gd name="T26" fmla="*/ 33 w 172"/>
                  <a:gd name="T27" fmla="*/ 138 h 171"/>
                  <a:gd name="T28" fmla="*/ 86 w 172"/>
                  <a:gd name="T29" fmla="*/ 160 h 171"/>
                  <a:gd name="T30" fmla="*/ 139 w 172"/>
                  <a:gd name="T31" fmla="*/ 138 h 171"/>
                  <a:gd name="T32" fmla="*/ 160 w 172"/>
                  <a:gd name="T33" fmla="*/ 86 h 171"/>
                  <a:gd name="T34" fmla="*/ 139 w 172"/>
                  <a:gd name="T35" fmla="*/ 33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2" h="171">
                    <a:moveTo>
                      <a:pt x="86" y="0"/>
                    </a:moveTo>
                    <a:cubicBezTo>
                      <a:pt x="110" y="0"/>
                      <a:pt x="131" y="9"/>
                      <a:pt x="147" y="25"/>
                    </a:cubicBezTo>
                    <a:cubicBezTo>
                      <a:pt x="162" y="40"/>
                      <a:pt x="172" y="62"/>
                      <a:pt x="172" y="86"/>
                    </a:cubicBezTo>
                    <a:cubicBezTo>
                      <a:pt x="172" y="109"/>
                      <a:pt x="162" y="131"/>
                      <a:pt x="147" y="146"/>
                    </a:cubicBezTo>
                    <a:cubicBezTo>
                      <a:pt x="131" y="162"/>
                      <a:pt x="110" y="171"/>
                      <a:pt x="86" y="171"/>
                    </a:cubicBezTo>
                    <a:cubicBezTo>
                      <a:pt x="62" y="171"/>
                      <a:pt x="41" y="162"/>
                      <a:pt x="25" y="146"/>
                    </a:cubicBezTo>
                    <a:cubicBezTo>
                      <a:pt x="10" y="131"/>
                      <a:pt x="0" y="109"/>
                      <a:pt x="0" y="86"/>
                    </a:cubicBezTo>
                    <a:cubicBezTo>
                      <a:pt x="0" y="62"/>
                      <a:pt x="10" y="40"/>
                      <a:pt x="25" y="25"/>
                    </a:cubicBezTo>
                    <a:cubicBezTo>
                      <a:pt x="41" y="9"/>
                      <a:pt x="62" y="0"/>
                      <a:pt x="86" y="0"/>
                    </a:cubicBezTo>
                    <a:close/>
                    <a:moveTo>
                      <a:pt x="139" y="33"/>
                    </a:moveTo>
                    <a:cubicBezTo>
                      <a:pt x="125" y="19"/>
                      <a:pt x="106" y="11"/>
                      <a:pt x="86" y="11"/>
                    </a:cubicBezTo>
                    <a:cubicBezTo>
                      <a:pt x="65" y="11"/>
                      <a:pt x="47" y="19"/>
                      <a:pt x="33" y="33"/>
                    </a:cubicBezTo>
                    <a:cubicBezTo>
                      <a:pt x="19" y="46"/>
                      <a:pt x="11" y="65"/>
                      <a:pt x="11" y="86"/>
                    </a:cubicBezTo>
                    <a:cubicBezTo>
                      <a:pt x="11" y="106"/>
                      <a:pt x="19" y="125"/>
                      <a:pt x="33" y="138"/>
                    </a:cubicBezTo>
                    <a:cubicBezTo>
                      <a:pt x="47" y="152"/>
                      <a:pt x="65" y="160"/>
                      <a:pt x="86" y="160"/>
                    </a:cubicBezTo>
                    <a:cubicBezTo>
                      <a:pt x="106" y="160"/>
                      <a:pt x="125" y="152"/>
                      <a:pt x="139" y="138"/>
                    </a:cubicBezTo>
                    <a:cubicBezTo>
                      <a:pt x="152" y="125"/>
                      <a:pt x="160" y="106"/>
                      <a:pt x="160" y="86"/>
                    </a:cubicBezTo>
                    <a:cubicBezTo>
                      <a:pt x="160" y="65"/>
                      <a:pt x="152" y="46"/>
                      <a:pt x="139" y="33"/>
                    </a:cubicBezTo>
                    <a:close/>
                  </a:path>
                </a:pathLst>
              </a:cu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76" name="Freeform 235"/>
              <p:cNvSpPr>
                <a:spLocks noEditPoints="1"/>
              </p:cNvSpPr>
              <p:nvPr/>
            </p:nvSpPr>
            <p:spPr bwMode="auto">
              <a:xfrm>
                <a:off x="10923588" y="1490663"/>
                <a:ext cx="519113" cy="514350"/>
              </a:xfrm>
              <a:custGeom>
                <a:avLst/>
                <a:gdLst>
                  <a:gd name="T0" fmla="*/ 69 w 138"/>
                  <a:gd name="T1" fmla="*/ 0 h 137"/>
                  <a:gd name="T2" fmla="*/ 117 w 138"/>
                  <a:gd name="T3" fmla="*/ 20 h 137"/>
                  <a:gd name="T4" fmla="*/ 138 w 138"/>
                  <a:gd name="T5" fmla="*/ 69 h 137"/>
                  <a:gd name="T6" fmla="*/ 117 w 138"/>
                  <a:gd name="T7" fmla="*/ 117 h 137"/>
                  <a:gd name="T8" fmla="*/ 69 w 138"/>
                  <a:gd name="T9" fmla="*/ 137 h 137"/>
                  <a:gd name="T10" fmla="*/ 20 w 138"/>
                  <a:gd name="T11" fmla="*/ 117 h 137"/>
                  <a:gd name="T12" fmla="*/ 0 w 138"/>
                  <a:gd name="T13" fmla="*/ 69 h 137"/>
                  <a:gd name="T14" fmla="*/ 20 w 138"/>
                  <a:gd name="T15" fmla="*/ 20 h 137"/>
                  <a:gd name="T16" fmla="*/ 69 w 138"/>
                  <a:gd name="T17" fmla="*/ 0 h 137"/>
                  <a:gd name="T18" fmla="*/ 112 w 138"/>
                  <a:gd name="T19" fmla="*/ 25 h 137"/>
                  <a:gd name="T20" fmla="*/ 69 w 138"/>
                  <a:gd name="T21" fmla="*/ 7 h 137"/>
                  <a:gd name="T22" fmla="*/ 25 w 138"/>
                  <a:gd name="T23" fmla="*/ 25 h 137"/>
                  <a:gd name="T24" fmla="*/ 8 w 138"/>
                  <a:gd name="T25" fmla="*/ 69 h 137"/>
                  <a:gd name="T26" fmla="*/ 25 w 138"/>
                  <a:gd name="T27" fmla="*/ 112 h 137"/>
                  <a:gd name="T28" fmla="*/ 69 w 138"/>
                  <a:gd name="T29" fmla="*/ 130 h 137"/>
                  <a:gd name="T30" fmla="*/ 112 w 138"/>
                  <a:gd name="T31" fmla="*/ 112 h 137"/>
                  <a:gd name="T32" fmla="*/ 130 w 138"/>
                  <a:gd name="T33" fmla="*/ 69 h 137"/>
                  <a:gd name="T34" fmla="*/ 112 w 138"/>
                  <a:gd name="T35" fmla="*/ 2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8" h="137">
                    <a:moveTo>
                      <a:pt x="69" y="0"/>
                    </a:moveTo>
                    <a:cubicBezTo>
                      <a:pt x="88" y="0"/>
                      <a:pt x="105" y="7"/>
                      <a:pt x="117" y="20"/>
                    </a:cubicBezTo>
                    <a:cubicBezTo>
                      <a:pt x="130" y="32"/>
                      <a:pt x="138" y="50"/>
                      <a:pt x="138" y="69"/>
                    </a:cubicBezTo>
                    <a:cubicBezTo>
                      <a:pt x="138" y="88"/>
                      <a:pt x="130" y="105"/>
                      <a:pt x="117" y="117"/>
                    </a:cubicBezTo>
                    <a:cubicBezTo>
                      <a:pt x="105" y="130"/>
                      <a:pt x="88" y="137"/>
                      <a:pt x="69" y="137"/>
                    </a:cubicBezTo>
                    <a:cubicBezTo>
                      <a:pt x="50" y="137"/>
                      <a:pt x="33" y="130"/>
                      <a:pt x="20" y="117"/>
                    </a:cubicBezTo>
                    <a:cubicBezTo>
                      <a:pt x="8" y="105"/>
                      <a:pt x="0" y="88"/>
                      <a:pt x="0" y="69"/>
                    </a:cubicBezTo>
                    <a:cubicBezTo>
                      <a:pt x="0" y="50"/>
                      <a:pt x="8" y="32"/>
                      <a:pt x="20" y="20"/>
                    </a:cubicBezTo>
                    <a:cubicBezTo>
                      <a:pt x="33" y="7"/>
                      <a:pt x="50" y="0"/>
                      <a:pt x="69" y="0"/>
                    </a:cubicBezTo>
                    <a:close/>
                    <a:moveTo>
                      <a:pt x="112" y="25"/>
                    </a:moveTo>
                    <a:cubicBezTo>
                      <a:pt x="101" y="14"/>
                      <a:pt x="86" y="7"/>
                      <a:pt x="69" y="7"/>
                    </a:cubicBezTo>
                    <a:cubicBezTo>
                      <a:pt x="52" y="7"/>
                      <a:pt x="37" y="14"/>
                      <a:pt x="25" y="25"/>
                    </a:cubicBezTo>
                    <a:cubicBezTo>
                      <a:pt x="14" y="36"/>
                      <a:pt x="8" y="52"/>
                      <a:pt x="8" y="69"/>
                    </a:cubicBezTo>
                    <a:cubicBezTo>
                      <a:pt x="8" y="85"/>
                      <a:pt x="14" y="101"/>
                      <a:pt x="25" y="112"/>
                    </a:cubicBezTo>
                    <a:cubicBezTo>
                      <a:pt x="37" y="123"/>
                      <a:pt x="52" y="130"/>
                      <a:pt x="69" y="130"/>
                    </a:cubicBezTo>
                    <a:cubicBezTo>
                      <a:pt x="86" y="130"/>
                      <a:pt x="101" y="123"/>
                      <a:pt x="112" y="112"/>
                    </a:cubicBezTo>
                    <a:cubicBezTo>
                      <a:pt x="123" y="101"/>
                      <a:pt x="130" y="85"/>
                      <a:pt x="130" y="69"/>
                    </a:cubicBezTo>
                    <a:cubicBezTo>
                      <a:pt x="130" y="52"/>
                      <a:pt x="123" y="36"/>
                      <a:pt x="112" y="25"/>
                    </a:cubicBezTo>
                    <a:close/>
                  </a:path>
                </a:pathLst>
              </a:cu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77" name="Oval 236"/>
              <p:cNvSpPr>
                <a:spLocks noChangeArrowheads="1"/>
              </p:cNvSpPr>
              <p:nvPr/>
            </p:nvSpPr>
            <p:spPr bwMode="auto">
              <a:xfrm>
                <a:off x="11179176" y="1535113"/>
                <a:ext cx="7938" cy="7938"/>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78" name="Oval 237"/>
              <p:cNvSpPr>
                <a:spLocks noChangeArrowheads="1"/>
              </p:cNvSpPr>
              <p:nvPr/>
            </p:nvSpPr>
            <p:spPr bwMode="auto">
              <a:xfrm>
                <a:off x="11201401" y="1538288"/>
                <a:ext cx="4763" cy="4763"/>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79" name="Oval 238"/>
              <p:cNvSpPr>
                <a:spLocks noChangeArrowheads="1"/>
              </p:cNvSpPr>
              <p:nvPr/>
            </p:nvSpPr>
            <p:spPr bwMode="auto">
              <a:xfrm>
                <a:off x="11220451" y="1538288"/>
                <a:ext cx="7938" cy="7938"/>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80" name="Oval 239"/>
              <p:cNvSpPr>
                <a:spLocks noChangeArrowheads="1"/>
              </p:cNvSpPr>
              <p:nvPr/>
            </p:nvSpPr>
            <p:spPr bwMode="auto">
              <a:xfrm>
                <a:off x="11242676" y="1546225"/>
                <a:ext cx="7938" cy="7938"/>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81" name="Oval 240"/>
              <p:cNvSpPr>
                <a:spLocks noChangeArrowheads="1"/>
              </p:cNvSpPr>
              <p:nvPr/>
            </p:nvSpPr>
            <p:spPr bwMode="auto">
              <a:xfrm>
                <a:off x="11261726" y="1554163"/>
                <a:ext cx="7938" cy="7938"/>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82" name="Oval 241"/>
              <p:cNvSpPr>
                <a:spLocks noChangeArrowheads="1"/>
              </p:cNvSpPr>
              <p:nvPr/>
            </p:nvSpPr>
            <p:spPr bwMode="auto">
              <a:xfrm>
                <a:off x="11283951" y="1565275"/>
                <a:ext cx="4763" cy="3175"/>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83" name="Oval 242"/>
              <p:cNvSpPr>
                <a:spLocks noChangeArrowheads="1"/>
              </p:cNvSpPr>
              <p:nvPr/>
            </p:nvSpPr>
            <p:spPr bwMode="auto">
              <a:xfrm>
                <a:off x="11299826" y="1576388"/>
                <a:ext cx="7938" cy="7938"/>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84" name="Oval 243"/>
              <p:cNvSpPr>
                <a:spLocks noChangeArrowheads="1"/>
              </p:cNvSpPr>
              <p:nvPr/>
            </p:nvSpPr>
            <p:spPr bwMode="auto">
              <a:xfrm>
                <a:off x="11318876" y="1587500"/>
                <a:ext cx="6350" cy="7938"/>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85" name="Oval 244"/>
              <p:cNvSpPr>
                <a:spLocks noChangeArrowheads="1"/>
              </p:cNvSpPr>
              <p:nvPr/>
            </p:nvSpPr>
            <p:spPr bwMode="auto">
              <a:xfrm>
                <a:off x="11333163" y="1606550"/>
                <a:ext cx="7938" cy="3175"/>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86" name="Oval 245"/>
              <p:cNvSpPr>
                <a:spLocks noChangeArrowheads="1"/>
              </p:cNvSpPr>
              <p:nvPr/>
            </p:nvSpPr>
            <p:spPr bwMode="auto">
              <a:xfrm>
                <a:off x="11349038" y="1620838"/>
                <a:ext cx="3175" cy="7938"/>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87" name="Oval 246"/>
              <p:cNvSpPr>
                <a:spLocks noChangeArrowheads="1"/>
              </p:cNvSpPr>
              <p:nvPr/>
            </p:nvSpPr>
            <p:spPr bwMode="auto">
              <a:xfrm>
                <a:off x="11360151" y="1639888"/>
                <a:ext cx="6350" cy="7938"/>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88" name="Oval 247"/>
              <p:cNvSpPr>
                <a:spLocks noChangeArrowheads="1"/>
              </p:cNvSpPr>
              <p:nvPr/>
            </p:nvSpPr>
            <p:spPr bwMode="auto">
              <a:xfrm>
                <a:off x="11366501" y="1658938"/>
                <a:ext cx="7938" cy="7938"/>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89" name="Oval 248"/>
              <p:cNvSpPr>
                <a:spLocks noChangeArrowheads="1"/>
              </p:cNvSpPr>
              <p:nvPr/>
            </p:nvSpPr>
            <p:spPr bwMode="auto">
              <a:xfrm>
                <a:off x="11377613" y="1677988"/>
                <a:ext cx="4763" cy="7938"/>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90" name="Oval 249"/>
              <p:cNvSpPr>
                <a:spLocks noChangeArrowheads="1"/>
              </p:cNvSpPr>
              <p:nvPr/>
            </p:nvSpPr>
            <p:spPr bwMode="auto">
              <a:xfrm>
                <a:off x="11382376" y="1700213"/>
                <a:ext cx="7938" cy="7938"/>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91" name="Oval 250"/>
              <p:cNvSpPr>
                <a:spLocks noChangeArrowheads="1"/>
              </p:cNvSpPr>
              <p:nvPr/>
            </p:nvSpPr>
            <p:spPr bwMode="auto">
              <a:xfrm>
                <a:off x="11385551" y="1722438"/>
                <a:ext cx="7938" cy="7938"/>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92" name="Oval 251"/>
              <p:cNvSpPr>
                <a:spLocks noChangeArrowheads="1"/>
              </p:cNvSpPr>
              <p:nvPr/>
            </p:nvSpPr>
            <p:spPr bwMode="auto">
              <a:xfrm>
                <a:off x="11385551" y="1746250"/>
                <a:ext cx="7938" cy="3175"/>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93" name="Oval 252"/>
              <p:cNvSpPr>
                <a:spLocks noChangeArrowheads="1"/>
              </p:cNvSpPr>
              <p:nvPr/>
            </p:nvSpPr>
            <p:spPr bwMode="auto">
              <a:xfrm>
                <a:off x="11385551" y="1763713"/>
                <a:ext cx="7938" cy="7938"/>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94" name="Oval 253"/>
              <p:cNvSpPr>
                <a:spLocks noChangeArrowheads="1"/>
              </p:cNvSpPr>
              <p:nvPr/>
            </p:nvSpPr>
            <p:spPr bwMode="auto">
              <a:xfrm>
                <a:off x="11382376" y="1787525"/>
                <a:ext cx="7938" cy="6350"/>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95" name="Oval 254"/>
              <p:cNvSpPr>
                <a:spLocks noChangeArrowheads="1"/>
              </p:cNvSpPr>
              <p:nvPr/>
            </p:nvSpPr>
            <p:spPr bwMode="auto">
              <a:xfrm>
                <a:off x="11377613" y="1809750"/>
                <a:ext cx="4763" cy="3175"/>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96" name="Oval 255"/>
              <p:cNvSpPr>
                <a:spLocks noChangeArrowheads="1"/>
              </p:cNvSpPr>
              <p:nvPr/>
            </p:nvSpPr>
            <p:spPr bwMode="auto">
              <a:xfrm>
                <a:off x="11371263" y="1828800"/>
                <a:ext cx="3175" cy="6350"/>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97" name="Oval 256"/>
              <p:cNvSpPr>
                <a:spLocks noChangeArrowheads="1"/>
              </p:cNvSpPr>
              <p:nvPr/>
            </p:nvSpPr>
            <p:spPr bwMode="auto">
              <a:xfrm>
                <a:off x="11360151" y="1846263"/>
                <a:ext cx="6350" cy="7938"/>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98" name="Oval 257"/>
              <p:cNvSpPr>
                <a:spLocks noChangeArrowheads="1"/>
              </p:cNvSpPr>
              <p:nvPr/>
            </p:nvSpPr>
            <p:spPr bwMode="auto">
              <a:xfrm>
                <a:off x="11349038" y="1865313"/>
                <a:ext cx="6350" cy="7938"/>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99" name="Oval 258"/>
              <p:cNvSpPr>
                <a:spLocks noChangeArrowheads="1"/>
              </p:cNvSpPr>
              <p:nvPr/>
            </p:nvSpPr>
            <p:spPr bwMode="auto">
              <a:xfrm>
                <a:off x="11333163" y="1884363"/>
                <a:ext cx="7938" cy="4763"/>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00" name="Oval 259"/>
              <p:cNvSpPr>
                <a:spLocks noChangeArrowheads="1"/>
              </p:cNvSpPr>
              <p:nvPr/>
            </p:nvSpPr>
            <p:spPr bwMode="auto">
              <a:xfrm>
                <a:off x="11318876" y="1900238"/>
                <a:ext cx="6350" cy="3175"/>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01" name="Oval 260"/>
              <p:cNvSpPr>
                <a:spLocks noChangeArrowheads="1"/>
              </p:cNvSpPr>
              <p:nvPr/>
            </p:nvSpPr>
            <p:spPr bwMode="auto">
              <a:xfrm>
                <a:off x="11303001" y="1911350"/>
                <a:ext cx="4763" cy="6350"/>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02" name="Oval 261"/>
              <p:cNvSpPr>
                <a:spLocks noChangeArrowheads="1"/>
              </p:cNvSpPr>
              <p:nvPr/>
            </p:nvSpPr>
            <p:spPr bwMode="auto">
              <a:xfrm>
                <a:off x="11283951" y="1925638"/>
                <a:ext cx="7938" cy="4763"/>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03" name="Oval 262"/>
              <p:cNvSpPr>
                <a:spLocks noChangeArrowheads="1"/>
              </p:cNvSpPr>
              <p:nvPr/>
            </p:nvSpPr>
            <p:spPr bwMode="auto">
              <a:xfrm>
                <a:off x="11266488" y="1933575"/>
                <a:ext cx="3175" cy="7938"/>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04" name="Oval 263"/>
              <p:cNvSpPr>
                <a:spLocks noChangeArrowheads="1"/>
              </p:cNvSpPr>
              <p:nvPr/>
            </p:nvSpPr>
            <p:spPr bwMode="auto">
              <a:xfrm>
                <a:off x="11242676" y="1941513"/>
                <a:ext cx="7938" cy="6350"/>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05" name="Oval 264"/>
              <p:cNvSpPr>
                <a:spLocks noChangeArrowheads="1"/>
              </p:cNvSpPr>
              <p:nvPr/>
            </p:nvSpPr>
            <p:spPr bwMode="auto">
              <a:xfrm>
                <a:off x="11225213" y="1947863"/>
                <a:ext cx="3175" cy="7938"/>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06" name="Oval 265"/>
              <p:cNvSpPr>
                <a:spLocks noChangeArrowheads="1"/>
              </p:cNvSpPr>
              <p:nvPr/>
            </p:nvSpPr>
            <p:spPr bwMode="auto">
              <a:xfrm>
                <a:off x="11201401" y="1952625"/>
                <a:ext cx="7938" cy="3175"/>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07" name="Oval 266"/>
              <p:cNvSpPr>
                <a:spLocks noChangeArrowheads="1"/>
              </p:cNvSpPr>
              <p:nvPr/>
            </p:nvSpPr>
            <p:spPr bwMode="auto">
              <a:xfrm>
                <a:off x="11179176" y="1952625"/>
                <a:ext cx="7938" cy="7938"/>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08" name="Oval 267"/>
              <p:cNvSpPr>
                <a:spLocks noChangeArrowheads="1"/>
              </p:cNvSpPr>
              <p:nvPr/>
            </p:nvSpPr>
            <p:spPr bwMode="auto">
              <a:xfrm>
                <a:off x="11156951" y="1952625"/>
                <a:ext cx="7938" cy="7938"/>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09" name="Oval 268"/>
              <p:cNvSpPr>
                <a:spLocks noChangeArrowheads="1"/>
              </p:cNvSpPr>
              <p:nvPr/>
            </p:nvSpPr>
            <p:spPr bwMode="auto">
              <a:xfrm>
                <a:off x="11137901" y="1947863"/>
                <a:ext cx="3175" cy="7938"/>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10" name="Oval 269"/>
              <p:cNvSpPr>
                <a:spLocks noChangeArrowheads="1"/>
              </p:cNvSpPr>
              <p:nvPr/>
            </p:nvSpPr>
            <p:spPr bwMode="auto">
              <a:xfrm>
                <a:off x="11115676" y="1941513"/>
                <a:ext cx="7938" cy="6350"/>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11" name="Oval 270"/>
              <p:cNvSpPr>
                <a:spLocks noChangeArrowheads="1"/>
              </p:cNvSpPr>
              <p:nvPr/>
            </p:nvSpPr>
            <p:spPr bwMode="auto">
              <a:xfrm>
                <a:off x="11096626" y="1933575"/>
                <a:ext cx="3175" cy="7938"/>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12" name="Oval 271"/>
              <p:cNvSpPr>
                <a:spLocks noChangeArrowheads="1"/>
              </p:cNvSpPr>
              <p:nvPr/>
            </p:nvSpPr>
            <p:spPr bwMode="auto">
              <a:xfrm>
                <a:off x="11074401" y="1925638"/>
                <a:ext cx="7938" cy="4763"/>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13" name="Oval 272"/>
              <p:cNvSpPr>
                <a:spLocks noChangeArrowheads="1"/>
              </p:cNvSpPr>
              <p:nvPr/>
            </p:nvSpPr>
            <p:spPr bwMode="auto">
              <a:xfrm>
                <a:off x="11058526" y="1914525"/>
                <a:ext cx="4763" cy="3175"/>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14" name="Oval 273"/>
              <p:cNvSpPr>
                <a:spLocks noChangeArrowheads="1"/>
              </p:cNvSpPr>
              <p:nvPr/>
            </p:nvSpPr>
            <p:spPr bwMode="auto">
              <a:xfrm>
                <a:off x="11041063" y="1900238"/>
                <a:ext cx="6350" cy="6350"/>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15" name="Oval 274"/>
              <p:cNvSpPr>
                <a:spLocks noChangeArrowheads="1"/>
              </p:cNvSpPr>
              <p:nvPr/>
            </p:nvSpPr>
            <p:spPr bwMode="auto">
              <a:xfrm>
                <a:off x="11025188" y="1884363"/>
                <a:ext cx="7938" cy="7938"/>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16" name="Oval 275"/>
              <p:cNvSpPr>
                <a:spLocks noChangeArrowheads="1"/>
              </p:cNvSpPr>
              <p:nvPr/>
            </p:nvSpPr>
            <p:spPr bwMode="auto">
              <a:xfrm>
                <a:off x="11010901" y="1865313"/>
                <a:ext cx="6350" cy="7938"/>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17" name="Oval 276"/>
              <p:cNvSpPr>
                <a:spLocks noChangeArrowheads="1"/>
              </p:cNvSpPr>
              <p:nvPr/>
            </p:nvSpPr>
            <p:spPr bwMode="auto">
              <a:xfrm>
                <a:off x="10999788" y="1851025"/>
                <a:ext cx="6350" cy="3175"/>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18" name="Oval 277"/>
              <p:cNvSpPr>
                <a:spLocks noChangeArrowheads="1"/>
              </p:cNvSpPr>
              <p:nvPr/>
            </p:nvSpPr>
            <p:spPr bwMode="auto">
              <a:xfrm>
                <a:off x="10987088" y="1828800"/>
                <a:ext cx="7938" cy="6350"/>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19" name="Oval 278"/>
              <p:cNvSpPr>
                <a:spLocks noChangeArrowheads="1"/>
              </p:cNvSpPr>
              <p:nvPr/>
            </p:nvSpPr>
            <p:spPr bwMode="auto">
              <a:xfrm>
                <a:off x="10980738" y="1809750"/>
                <a:ext cx="6350" cy="7938"/>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20" name="Oval 279"/>
              <p:cNvSpPr>
                <a:spLocks noChangeArrowheads="1"/>
              </p:cNvSpPr>
              <p:nvPr/>
            </p:nvSpPr>
            <p:spPr bwMode="auto">
              <a:xfrm>
                <a:off x="10975976" y="1787525"/>
                <a:ext cx="7938" cy="6350"/>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21" name="Oval 280"/>
              <p:cNvSpPr>
                <a:spLocks noChangeArrowheads="1"/>
              </p:cNvSpPr>
              <p:nvPr/>
            </p:nvSpPr>
            <p:spPr bwMode="auto">
              <a:xfrm>
                <a:off x="10972801" y="1768475"/>
                <a:ext cx="7938" cy="7938"/>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22" name="Oval 281"/>
              <p:cNvSpPr>
                <a:spLocks noChangeArrowheads="1"/>
              </p:cNvSpPr>
              <p:nvPr/>
            </p:nvSpPr>
            <p:spPr bwMode="auto">
              <a:xfrm>
                <a:off x="10972801" y="1746250"/>
                <a:ext cx="3175" cy="6350"/>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23" name="Oval 282"/>
              <p:cNvSpPr>
                <a:spLocks noChangeArrowheads="1"/>
              </p:cNvSpPr>
              <p:nvPr/>
            </p:nvSpPr>
            <p:spPr bwMode="auto">
              <a:xfrm>
                <a:off x="10972801" y="1722438"/>
                <a:ext cx="7938" cy="7938"/>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24" name="Oval 283"/>
              <p:cNvSpPr>
                <a:spLocks noChangeArrowheads="1"/>
              </p:cNvSpPr>
              <p:nvPr/>
            </p:nvSpPr>
            <p:spPr bwMode="auto">
              <a:xfrm>
                <a:off x="10975976" y="1700213"/>
                <a:ext cx="4763" cy="7938"/>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25" name="Oval 284"/>
              <p:cNvSpPr>
                <a:spLocks noChangeArrowheads="1"/>
              </p:cNvSpPr>
              <p:nvPr/>
            </p:nvSpPr>
            <p:spPr bwMode="auto">
              <a:xfrm>
                <a:off x="10980738" y="1681163"/>
                <a:ext cx="6350" cy="7938"/>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26" name="Oval 285"/>
              <p:cNvSpPr>
                <a:spLocks noChangeArrowheads="1"/>
              </p:cNvSpPr>
              <p:nvPr/>
            </p:nvSpPr>
            <p:spPr bwMode="auto">
              <a:xfrm>
                <a:off x="10987088" y="1658938"/>
                <a:ext cx="7938" cy="7938"/>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27" name="Oval 286"/>
              <p:cNvSpPr>
                <a:spLocks noChangeArrowheads="1"/>
              </p:cNvSpPr>
              <p:nvPr/>
            </p:nvSpPr>
            <p:spPr bwMode="auto">
              <a:xfrm>
                <a:off x="10999788" y="1639888"/>
                <a:ext cx="6350" cy="7938"/>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28" name="Oval 287"/>
              <p:cNvSpPr>
                <a:spLocks noChangeArrowheads="1"/>
              </p:cNvSpPr>
              <p:nvPr/>
            </p:nvSpPr>
            <p:spPr bwMode="auto">
              <a:xfrm>
                <a:off x="11010901" y="1620838"/>
                <a:ext cx="6350" cy="7938"/>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29" name="Oval 288"/>
              <p:cNvSpPr>
                <a:spLocks noChangeArrowheads="1"/>
              </p:cNvSpPr>
              <p:nvPr/>
            </p:nvSpPr>
            <p:spPr bwMode="auto">
              <a:xfrm>
                <a:off x="11025188" y="1606550"/>
                <a:ext cx="3175" cy="7938"/>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30" name="Oval 289"/>
              <p:cNvSpPr>
                <a:spLocks noChangeArrowheads="1"/>
              </p:cNvSpPr>
              <p:nvPr/>
            </p:nvSpPr>
            <p:spPr bwMode="auto">
              <a:xfrm>
                <a:off x="11041063" y="1592263"/>
                <a:ext cx="3175" cy="6350"/>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31" name="Oval 290"/>
              <p:cNvSpPr>
                <a:spLocks noChangeArrowheads="1"/>
              </p:cNvSpPr>
              <p:nvPr/>
            </p:nvSpPr>
            <p:spPr bwMode="auto">
              <a:xfrm>
                <a:off x="11055351" y="1576388"/>
                <a:ext cx="7938" cy="7938"/>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32" name="Oval 291"/>
              <p:cNvSpPr>
                <a:spLocks noChangeArrowheads="1"/>
              </p:cNvSpPr>
              <p:nvPr/>
            </p:nvSpPr>
            <p:spPr bwMode="auto">
              <a:xfrm>
                <a:off x="11074401" y="1565275"/>
                <a:ext cx="7938" cy="7938"/>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33" name="Oval 292"/>
              <p:cNvSpPr>
                <a:spLocks noChangeArrowheads="1"/>
              </p:cNvSpPr>
              <p:nvPr/>
            </p:nvSpPr>
            <p:spPr bwMode="auto">
              <a:xfrm>
                <a:off x="11093451" y="1554163"/>
                <a:ext cx="6350" cy="7938"/>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34" name="Oval 293"/>
              <p:cNvSpPr>
                <a:spLocks noChangeArrowheads="1"/>
              </p:cNvSpPr>
              <p:nvPr/>
            </p:nvSpPr>
            <p:spPr bwMode="auto">
              <a:xfrm>
                <a:off x="11112501" y="1546225"/>
                <a:ext cx="6350" cy="7938"/>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35" name="Oval 294"/>
              <p:cNvSpPr>
                <a:spLocks noChangeArrowheads="1"/>
              </p:cNvSpPr>
              <p:nvPr/>
            </p:nvSpPr>
            <p:spPr bwMode="auto">
              <a:xfrm>
                <a:off x="11134726" y="1543050"/>
                <a:ext cx="6350" cy="3175"/>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36" name="Oval 295"/>
              <p:cNvSpPr>
                <a:spLocks noChangeArrowheads="1"/>
              </p:cNvSpPr>
              <p:nvPr/>
            </p:nvSpPr>
            <p:spPr bwMode="auto">
              <a:xfrm>
                <a:off x="11156951" y="1538288"/>
                <a:ext cx="3175" cy="4763"/>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37" name="Oval 296"/>
              <p:cNvSpPr>
                <a:spLocks noChangeArrowheads="1"/>
              </p:cNvSpPr>
              <p:nvPr/>
            </p:nvSpPr>
            <p:spPr bwMode="auto">
              <a:xfrm>
                <a:off x="11179176" y="1535113"/>
                <a:ext cx="3175" cy="7938"/>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38" name="Freeform 297"/>
              <p:cNvSpPr/>
              <p:nvPr/>
            </p:nvSpPr>
            <p:spPr bwMode="auto">
              <a:xfrm>
                <a:off x="11176001" y="1930400"/>
                <a:ext cx="11113" cy="36513"/>
              </a:xfrm>
              <a:custGeom>
                <a:avLst/>
                <a:gdLst>
                  <a:gd name="T0" fmla="*/ 0 w 7"/>
                  <a:gd name="T1" fmla="*/ 0 h 23"/>
                  <a:gd name="T2" fmla="*/ 7 w 7"/>
                  <a:gd name="T3" fmla="*/ 0 h 23"/>
                  <a:gd name="T4" fmla="*/ 7 w 7"/>
                  <a:gd name="T5" fmla="*/ 23 h 23"/>
                  <a:gd name="T6" fmla="*/ 0 w 7"/>
                  <a:gd name="T7" fmla="*/ 23 h 23"/>
                  <a:gd name="T8" fmla="*/ 0 w 7"/>
                  <a:gd name="T9" fmla="*/ 0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lnTo>
                      <a:pt x="7" y="0"/>
                    </a:lnTo>
                    <a:lnTo>
                      <a:pt x="7" y="23"/>
                    </a:lnTo>
                    <a:lnTo>
                      <a:pt x="0" y="23"/>
                    </a:lnTo>
                    <a:lnTo>
                      <a:pt x="0" y="0"/>
                    </a:lnTo>
                    <a:lnTo>
                      <a:pt x="0" y="0"/>
                    </a:lnTo>
                    <a:close/>
                  </a:path>
                </a:pathLst>
              </a:cu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39" name="Freeform 298"/>
              <p:cNvSpPr/>
              <p:nvPr/>
            </p:nvSpPr>
            <p:spPr bwMode="auto">
              <a:xfrm>
                <a:off x="11176001" y="1531938"/>
                <a:ext cx="11113" cy="36513"/>
              </a:xfrm>
              <a:custGeom>
                <a:avLst/>
                <a:gdLst>
                  <a:gd name="T0" fmla="*/ 0 w 7"/>
                  <a:gd name="T1" fmla="*/ 0 h 23"/>
                  <a:gd name="T2" fmla="*/ 7 w 7"/>
                  <a:gd name="T3" fmla="*/ 0 h 23"/>
                  <a:gd name="T4" fmla="*/ 7 w 7"/>
                  <a:gd name="T5" fmla="*/ 23 h 23"/>
                  <a:gd name="T6" fmla="*/ 0 w 7"/>
                  <a:gd name="T7" fmla="*/ 23 h 23"/>
                  <a:gd name="T8" fmla="*/ 0 w 7"/>
                  <a:gd name="T9" fmla="*/ 0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lnTo>
                      <a:pt x="7" y="0"/>
                    </a:lnTo>
                    <a:lnTo>
                      <a:pt x="7" y="23"/>
                    </a:lnTo>
                    <a:lnTo>
                      <a:pt x="0" y="23"/>
                    </a:lnTo>
                    <a:lnTo>
                      <a:pt x="0" y="0"/>
                    </a:lnTo>
                    <a:lnTo>
                      <a:pt x="0" y="0"/>
                    </a:lnTo>
                    <a:close/>
                  </a:path>
                </a:pathLst>
              </a:cu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40" name="Freeform 299"/>
              <p:cNvSpPr/>
              <p:nvPr/>
            </p:nvSpPr>
            <p:spPr bwMode="auto">
              <a:xfrm>
                <a:off x="10964863" y="1746250"/>
                <a:ext cx="38100" cy="6350"/>
              </a:xfrm>
              <a:custGeom>
                <a:avLst/>
                <a:gdLst>
                  <a:gd name="T0" fmla="*/ 24 w 24"/>
                  <a:gd name="T1" fmla="*/ 0 h 4"/>
                  <a:gd name="T2" fmla="*/ 24 w 24"/>
                  <a:gd name="T3" fmla="*/ 4 h 4"/>
                  <a:gd name="T4" fmla="*/ 0 w 24"/>
                  <a:gd name="T5" fmla="*/ 4 h 4"/>
                  <a:gd name="T6" fmla="*/ 0 w 24"/>
                  <a:gd name="T7" fmla="*/ 0 h 4"/>
                  <a:gd name="T8" fmla="*/ 24 w 24"/>
                  <a:gd name="T9" fmla="*/ 0 h 4"/>
                  <a:gd name="T10" fmla="*/ 24 w 24"/>
                  <a:gd name="T11" fmla="*/ 0 h 4"/>
                </a:gdLst>
                <a:ahLst/>
                <a:cxnLst>
                  <a:cxn ang="0">
                    <a:pos x="T0" y="T1"/>
                  </a:cxn>
                  <a:cxn ang="0">
                    <a:pos x="T2" y="T3"/>
                  </a:cxn>
                  <a:cxn ang="0">
                    <a:pos x="T4" y="T5"/>
                  </a:cxn>
                  <a:cxn ang="0">
                    <a:pos x="T6" y="T7"/>
                  </a:cxn>
                  <a:cxn ang="0">
                    <a:pos x="T8" y="T9"/>
                  </a:cxn>
                  <a:cxn ang="0">
                    <a:pos x="T10" y="T11"/>
                  </a:cxn>
                </a:cxnLst>
                <a:rect l="0" t="0" r="r" b="b"/>
                <a:pathLst>
                  <a:path w="24" h="4">
                    <a:moveTo>
                      <a:pt x="24" y="0"/>
                    </a:moveTo>
                    <a:lnTo>
                      <a:pt x="24" y="4"/>
                    </a:lnTo>
                    <a:lnTo>
                      <a:pt x="0" y="4"/>
                    </a:lnTo>
                    <a:lnTo>
                      <a:pt x="0" y="0"/>
                    </a:lnTo>
                    <a:lnTo>
                      <a:pt x="24" y="0"/>
                    </a:lnTo>
                    <a:lnTo>
                      <a:pt x="24" y="0"/>
                    </a:lnTo>
                    <a:close/>
                  </a:path>
                </a:pathLst>
              </a:cu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41" name="Freeform 300"/>
              <p:cNvSpPr/>
              <p:nvPr/>
            </p:nvSpPr>
            <p:spPr bwMode="auto">
              <a:xfrm>
                <a:off x="11360151" y="1746250"/>
                <a:ext cx="36513" cy="6350"/>
              </a:xfrm>
              <a:custGeom>
                <a:avLst/>
                <a:gdLst>
                  <a:gd name="T0" fmla="*/ 23 w 23"/>
                  <a:gd name="T1" fmla="*/ 0 h 4"/>
                  <a:gd name="T2" fmla="*/ 23 w 23"/>
                  <a:gd name="T3" fmla="*/ 4 h 4"/>
                  <a:gd name="T4" fmla="*/ 0 w 23"/>
                  <a:gd name="T5" fmla="*/ 4 h 4"/>
                  <a:gd name="T6" fmla="*/ 0 w 23"/>
                  <a:gd name="T7" fmla="*/ 0 h 4"/>
                  <a:gd name="T8" fmla="*/ 23 w 23"/>
                  <a:gd name="T9" fmla="*/ 0 h 4"/>
                  <a:gd name="T10" fmla="*/ 23 w 23"/>
                  <a:gd name="T11" fmla="*/ 0 h 4"/>
                </a:gdLst>
                <a:ahLst/>
                <a:cxnLst>
                  <a:cxn ang="0">
                    <a:pos x="T0" y="T1"/>
                  </a:cxn>
                  <a:cxn ang="0">
                    <a:pos x="T2" y="T3"/>
                  </a:cxn>
                  <a:cxn ang="0">
                    <a:pos x="T4" y="T5"/>
                  </a:cxn>
                  <a:cxn ang="0">
                    <a:pos x="T6" y="T7"/>
                  </a:cxn>
                  <a:cxn ang="0">
                    <a:pos x="T8" y="T9"/>
                  </a:cxn>
                  <a:cxn ang="0">
                    <a:pos x="T10" y="T11"/>
                  </a:cxn>
                </a:cxnLst>
                <a:rect l="0" t="0" r="r" b="b"/>
                <a:pathLst>
                  <a:path w="23" h="4">
                    <a:moveTo>
                      <a:pt x="23" y="0"/>
                    </a:moveTo>
                    <a:lnTo>
                      <a:pt x="23" y="4"/>
                    </a:lnTo>
                    <a:lnTo>
                      <a:pt x="0" y="4"/>
                    </a:lnTo>
                    <a:lnTo>
                      <a:pt x="0" y="0"/>
                    </a:lnTo>
                    <a:lnTo>
                      <a:pt x="23" y="0"/>
                    </a:lnTo>
                    <a:lnTo>
                      <a:pt x="23" y="0"/>
                    </a:lnTo>
                    <a:close/>
                  </a:path>
                </a:pathLst>
              </a:cu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42" name="Freeform 301"/>
              <p:cNvSpPr/>
              <p:nvPr/>
            </p:nvSpPr>
            <p:spPr bwMode="auto">
              <a:xfrm>
                <a:off x="10991851" y="1636713"/>
                <a:ext cx="36513" cy="26988"/>
              </a:xfrm>
              <a:custGeom>
                <a:avLst/>
                <a:gdLst>
                  <a:gd name="T0" fmla="*/ 23 w 23"/>
                  <a:gd name="T1" fmla="*/ 12 h 17"/>
                  <a:gd name="T2" fmla="*/ 21 w 23"/>
                  <a:gd name="T3" fmla="*/ 17 h 17"/>
                  <a:gd name="T4" fmla="*/ 0 w 23"/>
                  <a:gd name="T5" fmla="*/ 5 h 17"/>
                  <a:gd name="T6" fmla="*/ 5 w 23"/>
                  <a:gd name="T7" fmla="*/ 0 h 17"/>
                  <a:gd name="T8" fmla="*/ 23 w 23"/>
                  <a:gd name="T9" fmla="*/ 12 h 17"/>
                  <a:gd name="T10" fmla="*/ 23 w 23"/>
                  <a:gd name="T11" fmla="*/ 12 h 17"/>
                </a:gdLst>
                <a:ahLst/>
                <a:cxnLst>
                  <a:cxn ang="0">
                    <a:pos x="T0" y="T1"/>
                  </a:cxn>
                  <a:cxn ang="0">
                    <a:pos x="T2" y="T3"/>
                  </a:cxn>
                  <a:cxn ang="0">
                    <a:pos x="T4" y="T5"/>
                  </a:cxn>
                  <a:cxn ang="0">
                    <a:pos x="T6" y="T7"/>
                  </a:cxn>
                  <a:cxn ang="0">
                    <a:pos x="T8" y="T9"/>
                  </a:cxn>
                  <a:cxn ang="0">
                    <a:pos x="T10" y="T11"/>
                  </a:cxn>
                </a:cxnLst>
                <a:rect l="0" t="0" r="r" b="b"/>
                <a:pathLst>
                  <a:path w="23" h="17">
                    <a:moveTo>
                      <a:pt x="23" y="12"/>
                    </a:moveTo>
                    <a:lnTo>
                      <a:pt x="21" y="17"/>
                    </a:lnTo>
                    <a:lnTo>
                      <a:pt x="0" y="5"/>
                    </a:lnTo>
                    <a:lnTo>
                      <a:pt x="5" y="0"/>
                    </a:lnTo>
                    <a:lnTo>
                      <a:pt x="23" y="12"/>
                    </a:lnTo>
                    <a:lnTo>
                      <a:pt x="23" y="12"/>
                    </a:lnTo>
                    <a:close/>
                  </a:path>
                </a:pathLst>
              </a:cu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43" name="Freeform 302"/>
              <p:cNvSpPr/>
              <p:nvPr/>
            </p:nvSpPr>
            <p:spPr bwMode="auto">
              <a:xfrm>
                <a:off x="11333163" y="1835150"/>
                <a:ext cx="38100" cy="26988"/>
              </a:xfrm>
              <a:custGeom>
                <a:avLst/>
                <a:gdLst>
                  <a:gd name="T0" fmla="*/ 24 w 24"/>
                  <a:gd name="T1" fmla="*/ 12 h 17"/>
                  <a:gd name="T2" fmla="*/ 21 w 24"/>
                  <a:gd name="T3" fmla="*/ 17 h 17"/>
                  <a:gd name="T4" fmla="*/ 0 w 24"/>
                  <a:gd name="T5" fmla="*/ 5 h 17"/>
                  <a:gd name="T6" fmla="*/ 5 w 24"/>
                  <a:gd name="T7" fmla="*/ 0 h 17"/>
                  <a:gd name="T8" fmla="*/ 24 w 24"/>
                  <a:gd name="T9" fmla="*/ 12 h 17"/>
                  <a:gd name="T10" fmla="*/ 24 w 24"/>
                  <a:gd name="T11" fmla="*/ 12 h 17"/>
                </a:gdLst>
                <a:ahLst/>
                <a:cxnLst>
                  <a:cxn ang="0">
                    <a:pos x="T0" y="T1"/>
                  </a:cxn>
                  <a:cxn ang="0">
                    <a:pos x="T2" y="T3"/>
                  </a:cxn>
                  <a:cxn ang="0">
                    <a:pos x="T4" y="T5"/>
                  </a:cxn>
                  <a:cxn ang="0">
                    <a:pos x="T6" y="T7"/>
                  </a:cxn>
                  <a:cxn ang="0">
                    <a:pos x="T8" y="T9"/>
                  </a:cxn>
                  <a:cxn ang="0">
                    <a:pos x="T10" y="T11"/>
                  </a:cxn>
                </a:cxnLst>
                <a:rect l="0" t="0" r="r" b="b"/>
                <a:pathLst>
                  <a:path w="24" h="17">
                    <a:moveTo>
                      <a:pt x="24" y="12"/>
                    </a:moveTo>
                    <a:lnTo>
                      <a:pt x="21" y="17"/>
                    </a:lnTo>
                    <a:lnTo>
                      <a:pt x="0" y="5"/>
                    </a:lnTo>
                    <a:lnTo>
                      <a:pt x="5" y="0"/>
                    </a:lnTo>
                    <a:lnTo>
                      <a:pt x="24" y="12"/>
                    </a:lnTo>
                    <a:lnTo>
                      <a:pt x="24" y="12"/>
                    </a:lnTo>
                    <a:close/>
                  </a:path>
                </a:pathLst>
              </a:cu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44" name="Freeform 303"/>
              <p:cNvSpPr/>
              <p:nvPr/>
            </p:nvSpPr>
            <p:spPr bwMode="auto">
              <a:xfrm>
                <a:off x="11071226" y="1557338"/>
                <a:ext cx="25400" cy="41275"/>
              </a:xfrm>
              <a:custGeom>
                <a:avLst/>
                <a:gdLst>
                  <a:gd name="T0" fmla="*/ 16 w 16"/>
                  <a:gd name="T1" fmla="*/ 22 h 26"/>
                  <a:gd name="T2" fmla="*/ 11 w 16"/>
                  <a:gd name="T3" fmla="*/ 26 h 26"/>
                  <a:gd name="T4" fmla="*/ 0 w 16"/>
                  <a:gd name="T5" fmla="*/ 5 h 26"/>
                  <a:gd name="T6" fmla="*/ 4 w 16"/>
                  <a:gd name="T7" fmla="*/ 0 h 26"/>
                  <a:gd name="T8" fmla="*/ 16 w 16"/>
                  <a:gd name="T9" fmla="*/ 22 h 26"/>
                  <a:gd name="T10" fmla="*/ 16 w 16"/>
                  <a:gd name="T11" fmla="*/ 22 h 26"/>
                </a:gdLst>
                <a:ahLst/>
                <a:cxnLst>
                  <a:cxn ang="0">
                    <a:pos x="T0" y="T1"/>
                  </a:cxn>
                  <a:cxn ang="0">
                    <a:pos x="T2" y="T3"/>
                  </a:cxn>
                  <a:cxn ang="0">
                    <a:pos x="T4" y="T5"/>
                  </a:cxn>
                  <a:cxn ang="0">
                    <a:pos x="T6" y="T7"/>
                  </a:cxn>
                  <a:cxn ang="0">
                    <a:pos x="T8" y="T9"/>
                  </a:cxn>
                  <a:cxn ang="0">
                    <a:pos x="T10" y="T11"/>
                  </a:cxn>
                </a:cxnLst>
                <a:rect l="0" t="0" r="r" b="b"/>
                <a:pathLst>
                  <a:path w="16" h="26">
                    <a:moveTo>
                      <a:pt x="16" y="22"/>
                    </a:moveTo>
                    <a:lnTo>
                      <a:pt x="11" y="26"/>
                    </a:lnTo>
                    <a:lnTo>
                      <a:pt x="0" y="5"/>
                    </a:lnTo>
                    <a:lnTo>
                      <a:pt x="4" y="0"/>
                    </a:lnTo>
                    <a:lnTo>
                      <a:pt x="16" y="22"/>
                    </a:lnTo>
                    <a:lnTo>
                      <a:pt x="16" y="22"/>
                    </a:lnTo>
                    <a:close/>
                  </a:path>
                </a:pathLst>
              </a:cu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45" name="Freeform 304"/>
              <p:cNvSpPr/>
              <p:nvPr/>
            </p:nvSpPr>
            <p:spPr bwMode="auto">
              <a:xfrm>
                <a:off x="11266488" y="1903413"/>
                <a:ext cx="28575" cy="38100"/>
              </a:xfrm>
              <a:custGeom>
                <a:avLst/>
                <a:gdLst>
                  <a:gd name="T0" fmla="*/ 18 w 18"/>
                  <a:gd name="T1" fmla="*/ 19 h 24"/>
                  <a:gd name="T2" fmla="*/ 11 w 18"/>
                  <a:gd name="T3" fmla="*/ 24 h 24"/>
                  <a:gd name="T4" fmla="*/ 0 w 18"/>
                  <a:gd name="T5" fmla="*/ 2 h 24"/>
                  <a:gd name="T6" fmla="*/ 7 w 18"/>
                  <a:gd name="T7" fmla="*/ 0 h 24"/>
                  <a:gd name="T8" fmla="*/ 18 w 18"/>
                  <a:gd name="T9" fmla="*/ 19 h 24"/>
                  <a:gd name="T10" fmla="*/ 18 w 18"/>
                  <a:gd name="T11" fmla="*/ 19 h 24"/>
                </a:gdLst>
                <a:ahLst/>
                <a:cxnLst>
                  <a:cxn ang="0">
                    <a:pos x="T0" y="T1"/>
                  </a:cxn>
                  <a:cxn ang="0">
                    <a:pos x="T2" y="T3"/>
                  </a:cxn>
                  <a:cxn ang="0">
                    <a:pos x="T4" y="T5"/>
                  </a:cxn>
                  <a:cxn ang="0">
                    <a:pos x="T6" y="T7"/>
                  </a:cxn>
                  <a:cxn ang="0">
                    <a:pos x="T8" y="T9"/>
                  </a:cxn>
                  <a:cxn ang="0">
                    <a:pos x="T10" y="T11"/>
                  </a:cxn>
                </a:cxnLst>
                <a:rect l="0" t="0" r="r" b="b"/>
                <a:pathLst>
                  <a:path w="18" h="24">
                    <a:moveTo>
                      <a:pt x="18" y="19"/>
                    </a:moveTo>
                    <a:lnTo>
                      <a:pt x="11" y="24"/>
                    </a:lnTo>
                    <a:lnTo>
                      <a:pt x="0" y="2"/>
                    </a:lnTo>
                    <a:lnTo>
                      <a:pt x="7" y="0"/>
                    </a:lnTo>
                    <a:lnTo>
                      <a:pt x="18" y="19"/>
                    </a:lnTo>
                    <a:lnTo>
                      <a:pt x="18" y="19"/>
                    </a:lnTo>
                    <a:close/>
                  </a:path>
                </a:pathLst>
              </a:cu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46" name="Freeform 305"/>
              <p:cNvSpPr/>
              <p:nvPr/>
            </p:nvSpPr>
            <p:spPr bwMode="auto">
              <a:xfrm>
                <a:off x="11266488" y="1557338"/>
                <a:ext cx="28575" cy="41275"/>
              </a:xfrm>
              <a:custGeom>
                <a:avLst/>
                <a:gdLst>
                  <a:gd name="T0" fmla="*/ 7 w 18"/>
                  <a:gd name="T1" fmla="*/ 26 h 26"/>
                  <a:gd name="T2" fmla="*/ 0 w 18"/>
                  <a:gd name="T3" fmla="*/ 22 h 26"/>
                  <a:gd name="T4" fmla="*/ 11 w 18"/>
                  <a:gd name="T5" fmla="*/ 0 h 26"/>
                  <a:gd name="T6" fmla="*/ 18 w 18"/>
                  <a:gd name="T7" fmla="*/ 5 h 26"/>
                  <a:gd name="T8" fmla="*/ 7 w 18"/>
                  <a:gd name="T9" fmla="*/ 26 h 26"/>
                  <a:gd name="T10" fmla="*/ 7 w 18"/>
                  <a:gd name="T11" fmla="*/ 26 h 26"/>
                </a:gdLst>
                <a:ahLst/>
                <a:cxnLst>
                  <a:cxn ang="0">
                    <a:pos x="T0" y="T1"/>
                  </a:cxn>
                  <a:cxn ang="0">
                    <a:pos x="T2" y="T3"/>
                  </a:cxn>
                  <a:cxn ang="0">
                    <a:pos x="T4" y="T5"/>
                  </a:cxn>
                  <a:cxn ang="0">
                    <a:pos x="T6" y="T7"/>
                  </a:cxn>
                  <a:cxn ang="0">
                    <a:pos x="T8" y="T9"/>
                  </a:cxn>
                  <a:cxn ang="0">
                    <a:pos x="T10" y="T11"/>
                  </a:cxn>
                </a:cxnLst>
                <a:rect l="0" t="0" r="r" b="b"/>
                <a:pathLst>
                  <a:path w="18" h="26">
                    <a:moveTo>
                      <a:pt x="7" y="26"/>
                    </a:moveTo>
                    <a:lnTo>
                      <a:pt x="0" y="22"/>
                    </a:lnTo>
                    <a:lnTo>
                      <a:pt x="11" y="0"/>
                    </a:lnTo>
                    <a:lnTo>
                      <a:pt x="18" y="5"/>
                    </a:lnTo>
                    <a:lnTo>
                      <a:pt x="7" y="26"/>
                    </a:lnTo>
                    <a:lnTo>
                      <a:pt x="7" y="26"/>
                    </a:lnTo>
                    <a:close/>
                  </a:path>
                </a:pathLst>
              </a:cu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47" name="Freeform 306"/>
              <p:cNvSpPr/>
              <p:nvPr/>
            </p:nvSpPr>
            <p:spPr bwMode="auto">
              <a:xfrm>
                <a:off x="11071226" y="1903413"/>
                <a:ext cx="25400" cy="38100"/>
              </a:xfrm>
              <a:custGeom>
                <a:avLst/>
                <a:gdLst>
                  <a:gd name="T0" fmla="*/ 4 w 16"/>
                  <a:gd name="T1" fmla="*/ 24 h 24"/>
                  <a:gd name="T2" fmla="*/ 0 w 16"/>
                  <a:gd name="T3" fmla="*/ 19 h 24"/>
                  <a:gd name="T4" fmla="*/ 11 w 16"/>
                  <a:gd name="T5" fmla="*/ 0 h 24"/>
                  <a:gd name="T6" fmla="*/ 16 w 16"/>
                  <a:gd name="T7" fmla="*/ 2 h 24"/>
                  <a:gd name="T8" fmla="*/ 4 w 16"/>
                  <a:gd name="T9" fmla="*/ 24 h 24"/>
                  <a:gd name="T10" fmla="*/ 4 w 16"/>
                  <a:gd name="T11" fmla="*/ 24 h 24"/>
                </a:gdLst>
                <a:ahLst/>
                <a:cxnLst>
                  <a:cxn ang="0">
                    <a:pos x="T0" y="T1"/>
                  </a:cxn>
                  <a:cxn ang="0">
                    <a:pos x="T2" y="T3"/>
                  </a:cxn>
                  <a:cxn ang="0">
                    <a:pos x="T4" y="T5"/>
                  </a:cxn>
                  <a:cxn ang="0">
                    <a:pos x="T6" y="T7"/>
                  </a:cxn>
                  <a:cxn ang="0">
                    <a:pos x="T8" y="T9"/>
                  </a:cxn>
                  <a:cxn ang="0">
                    <a:pos x="T10" y="T11"/>
                  </a:cxn>
                </a:cxnLst>
                <a:rect l="0" t="0" r="r" b="b"/>
                <a:pathLst>
                  <a:path w="16" h="24">
                    <a:moveTo>
                      <a:pt x="4" y="24"/>
                    </a:moveTo>
                    <a:lnTo>
                      <a:pt x="0" y="19"/>
                    </a:lnTo>
                    <a:lnTo>
                      <a:pt x="11" y="0"/>
                    </a:lnTo>
                    <a:lnTo>
                      <a:pt x="16" y="2"/>
                    </a:lnTo>
                    <a:lnTo>
                      <a:pt x="4" y="24"/>
                    </a:lnTo>
                    <a:lnTo>
                      <a:pt x="4" y="24"/>
                    </a:lnTo>
                    <a:close/>
                  </a:path>
                </a:pathLst>
              </a:cu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48" name="Freeform 307"/>
              <p:cNvSpPr/>
              <p:nvPr/>
            </p:nvSpPr>
            <p:spPr bwMode="auto">
              <a:xfrm>
                <a:off x="11333163" y="1636713"/>
                <a:ext cx="38100" cy="26988"/>
              </a:xfrm>
              <a:custGeom>
                <a:avLst/>
                <a:gdLst>
                  <a:gd name="T0" fmla="*/ 5 w 24"/>
                  <a:gd name="T1" fmla="*/ 17 h 17"/>
                  <a:gd name="T2" fmla="*/ 0 w 24"/>
                  <a:gd name="T3" fmla="*/ 12 h 17"/>
                  <a:gd name="T4" fmla="*/ 21 w 24"/>
                  <a:gd name="T5" fmla="*/ 0 h 17"/>
                  <a:gd name="T6" fmla="*/ 24 w 24"/>
                  <a:gd name="T7" fmla="*/ 5 h 17"/>
                  <a:gd name="T8" fmla="*/ 5 w 24"/>
                  <a:gd name="T9" fmla="*/ 17 h 17"/>
                  <a:gd name="T10" fmla="*/ 5 w 24"/>
                  <a:gd name="T11" fmla="*/ 17 h 17"/>
                </a:gdLst>
                <a:ahLst/>
                <a:cxnLst>
                  <a:cxn ang="0">
                    <a:pos x="T0" y="T1"/>
                  </a:cxn>
                  <a:cxn ang="0">
                    <a:pos x="T2" y="T3"/>
                  </a:cxn>
                  <a:cxn ang="0">
                    <a:pos x="T4" y="T5"/>
                  </a:cxn>
                  <a:cxn ang="0">
                    <a:pos x="T6" y="T7"/>
                  </a:cxn>
                  <a:cxn ang="0">
                    <a:pos x="T8" y="T9"/>
                  </a:cxn>
                  <a:cxn ang="0">
                    <a:pos x="T10" y="T11"/>
                  </a:cxn>
                </a:cxnLst>
                <a:rect l="0" t="0" r="r" b="b"/>
                <a:pathLst>
                  <a:path w="24" h="17">
                    <a:moveTo>
                      <a:pt x="5" y="17"/>
                    </a:moveTo>
                    <a:lnTo>
                      <a:pt x="0" y="12"/>
                    </a:lnTo>
                    <a:lnTo>
                      <a:pt x="21" y="0"/>
                    </a:lnTo>
                    <a:lnTo>
                      <a:pt x="24" y="5"/>
                    </a:lnTo>
                    <a:lnTo>
                      <a:pt x="5" y="17"/>
                    </a:lnTo>
                    <a:lnTo>
                      <a:pt x="5" y="17"/>
                    </a:lnTo>
                    <a:close/>
                  </a:path>
                </a:pathLst>
              </a:cu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49" name="Freeform 308"/>
              <p:cNvSpPr/>
              <p:nvPr/>
            </p:nvSpPr>
            <p:spPr bwMode="auto">
              <a:xfrm>
                <a:off x="10991851" y="1835150"/>
                <a:ext cx="36513" cy="26988"/>
              </a:xfrm>
              <a:custGeom>
                <a:avLst/>
                <a:gdLst>
                  <a:gd name="T0" fmla="*/ 5 w 23"/>
                  <a:gd name="T1" fmla="*/ 17 h 17"/>
                  <a:gd name="T2" fmla="*/ 0 w 23"/>
                  <a:gd name="T3" fmla="*/ 12 h 17"/>
                  <a:gd name="T4" fmla="*/ 21 w 23"/>
                  <a:gd name="T5" fmla="*/ 0 h 17"/>
                  <a:gd name="T6" fmla="*/ 23 w 23"/>
                  <a:gd name="T7" fmla="*/ 5 h 17"/>
                  <a:gd name="T8" fmla="*/ 5 w 23"/>
                  <a:gd name="T9" fmla="*/ 17 h 17"/>
                  <a:gd name="T10" fmla="*/ 5 w 23"/>
                  <a:gd name="T11" fmla="*/ 17 h 17"/>
                </a:gdLst>
                <a:ahLst/>
                <a:cxnLst>
                  <a:cxn ang="0">
                    <a:pos x="T0" y="T1"/>
                  </a:cxn>
                  <a:cxn ang="0">
                    <a:pos x="T2" y="T3"/>
                  </a:cxn>
                  <a:cxn ang="0">
                    <a:pos x="T4" y="T5"/>
                  </a:cxn>
                  <a:cxn ang="0">
                    <a:pos x="T6" y="T7"/>
                  </a:cxn>
                  <a:cxn ang="0">
                    <a:pos x="T8" y="T9"/>
                  </a:cxn>
                  <a:cxn ang="0">
                    <a:pos x="T10" y="T11"/>
                  </a:cxn>
                </a:cxnLst>
                <a:rect l="0" t="0" r="r" b="b"/>
                <a:pathLst>
                  <a:path w="23" h="17">
                    <a:moveTo>
                      <a:pt x="5" y="17"/>
                    </a:moveTo>
                    <a:lnTo>
                      <a:pt x="0" y="12"/>
                    </a:lnTo>
                    <a:lnTo>
                      <a:pt x="21" y="0"/>
                    </a:lnTo>
                    <a:lnTo>
                      <a:pt x="23" y="5"/>
                    </a:lnTo>
                    <a:lnTo>
                      <a:pt x="5" y="17"/>
                    </a:lnTo>
                    <a:lnTo>
                      <a:pt x="5" y="17"/>
                    </a:lnTo>
                    <a:close/>
                  </a:path>
                </a:pathLst>
              </a:cu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50" name="Freeform 309"/>
              <p:cNvSpPr/>
              <p:nvPr/>
            </p:nvSpPr>
            <p:spPr bwMode="auto">
              <a:xfrm>
                <a:off x="11055351" y="1658938"/>
                <a:ext cx="142875" cy="109538"/>
              </a:xfrm>
              <a:custGeom>
                <a:avLst/>
                <a:gdLst>
                  <a:gd name="T0" fmla="*/ 32 w 38"/>
                  <a:gd name="T1" fmla="*/ 28 h 29"/>
                  <a:gd name="T2" fmla="*/ 37 w 38"/>
                  <a:gd name="T3" fmla="*/ 27 h 29"/>
                  <a:gd name="T4" fmla="*/ 36 w 38"/>
                  <a:gd name="T5" fmla="*/ 22 h 29"/>
                  <a:gd name="T6" fmla="*/ 6 w 38"/>
                  <a:gd name="T7" fmla="*/ 1 h 29"/>
                  <a:gd name="T8" fmla="*/ 1 w 38"/>
                  <a:gd name="T9" fmla="*/ 2 h 29"/>
                  <a:gd name="T10" fmla="*/ 2 w 38"/>
                  <a:gd name="T11" fmla="*/ 7 h 29"/>
                  <a:gd name="T12" fmla="*/ 32 w 38"/>
                  <a:gd name="T13" fmla="*/ 28 h 29"/>
                </a:gdLst>
                <a:ahLst/>
                <a:cxnLst>
                  <a:cxn ang="0">
                    <a:pos x="T0" y="T1"/>
                  </a:cxn>
                  <a:cxn ang="0">
                    <a:pos x="T2" y="T3"/>
                  </a:cxn>
                  <a:cxn ang="0">
                    <a:pos x="T4" y="T5"/>
                  </a:cxn>
                  <a:cxn ang="0">
                    <a:pos x="T6" y="T7"/>
                  </a:cxn>
                  <a:cxn ang="0">
                    <a:pos x="T8" y="T9"/>
                  </a:cxn>
                  <a:cxn ang="0">
                    <a:pos x="T10" y="T11"/>
                  </a:cxn>
                  <a:cxn ang="0">
                    <a:pos x="T12" y="T13"/>
                  </a:cxn>
                </a:cxnLst>
                <a:rect l="0" t="0" r="r" b="b"/>
                <a:pathLst>
                  <a:path w="38" h="29">
                    <a:moveTo>
                      <a:pt x="32" y="28"/>
                    </a:moveTo>
                    <a:cubicBezTo>
                      <a:pt x="33" y="29"/>
                      <a:pt x="36" y="29"/>
                      <a:pt x="37" y="27"/>
                    </a:cubicBezTo>
                    <a:cubicBezTo>
                      <a:pt x="38" y="26"/>
                      <a:pt x="38" y="23"/>
                      <a:pt x="36" y="22"/>
                    </a:cubicBezTo>
                    <a:cubicBezTo>
                      <a:pt x="6" y="1"/>
                      <a:pt x="6" y="1"/>
                      <a:pt x="6" y="1"/>
                    </a:cubicBezTo>
                    <a:cubicBezTo>
                      <a:pt x="5" y="0"/>
                      <a:pt x="2" y="0"/>
                      <a:pt x="1" y="2"/>
                    </a:cubicBezTo>
                    <a:cubicBezTo>
                      <a:pt x="0" y="4"/>
                      <a:pt x="0" y="6"/>
                      <a:pt x="2" y="7"/>
                    </a:cubicBezTo>
                    <a:cubicBezTo>
                      <a:pt x="32" y="28"/>
                      <a:pt x="32" y="28"/>
                      <a:pt x="32" y="28"/>
                    </a:cubicBezTo>
                    <a:close/>
                  </a:path>
                </a:pathLst>
              </a:cu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51" name="Freeform 310"/>
              <p:cNvSpPr/>
              <p:nvPr/>
            </p:nvSpPr>
            <p:spPr bwMode="auto">
              <a:xfrm>
                <a:off x="11168063" y="1620838"/>
                <a:ext cx="146050" cy="147638"/>
              </a:xfrm>
              <a:custGeom>
                <a:avLst/>
                <a:gdLst>
                  <a:gd name="T0" fmla="*/ 1 w 39"/>
                  <a:gd name="T1" fmla="*/ 33 h 39"/>
                  <a:gd name="T2" fmla="*/ 1 w 39"/>
                  <a:gd name="T3" fmla="*/ 38 h 39"/>
                  <a:gd name="T4" fmla="*/ 6 w 39"/>
                  <a:gd name="T5" fmla="*/ 38 h 39"/>
                  <a:gd name="T6" fmla="*/ 38 w 39"/>
                  <a:gd name="T7" fmla="*/ 7 h 39"/>
                  <a:gd name="T8" fmla="*/ 38 w 39"/>
                  <a:gd name="T9" fmla="*/ 1 h 39"/>
                  <a:gd name="T10" fmla="*/ 33 w 39"/>
                  <a:gd name="T11" fmla="*/ 1 h 39"/>
                  <a:gd name="T12" fmla="*/ 1 w 39"/>
                  <a:gd name="T13" fmla="*/ 33 h 39"/>
                </a:gdLst>
                <a:ahLst/>
                <a:cxnLst>
                  <a:cxn ang="0">
                    <a:pos x="T0" y="T1"/>
                  </a:cxn>
                  <a:cxn ang="0">
                    <a:pos x="T2" y="T3"/>
                  </a:cxn>
                  <a:cxn ang="0">
                    <a:pos x="T4" y="T5"/>
                  </a:cxn>
                  <a:cxn ang="0">
                    <a:pos x="T6" y="T7"/>
                  </a:cxn>
                  <a:cxn ang="0">
                    <a:pos x="T8" y="T9"/>
                  </a:cxn>
                  <a:cxn ang="0">
                    <a:pos x="T10" y="T11"/>
                  </a:cxn>
                  <a:cxn ang="0">
                    <a:pos x="T12" y="T13"/>
                  </a:cxn>
                </a:cxnLst>
                <a:rect l="0" t="0" r="r" b="b"/>
                <a:pathLst>
                  <a:path w="39" h="39">
                    <a:moveTo>
                      <a:pt x="1" y="33"/>
                    </a:moveTo>
                    <a:cubicBezTo>
                      <a:pt x="0" y="34"/>
                      <a:pt x="0" y="36"/>
                      <a:pt x="1" y="38"/>
                    </a:cubicBezTo>
                    <a:cubicBezTo>
                      <a:pt x="2" y="39"/>
                      <a:pt x="5" y="39"/>
                      <a:pt x="6" y="38"/>
                    </a:cubicBezTo>
                    <a:cubicBezTo>
                      <a:pt x="38" y="7"/>
                      <a:pt x="38" y="7"/>
                      <a:pt x="38" y="7"/>
                    </a:cubicBezTo>
                    <a:cubicBezTo>
                      <a:pt x="39" y="5"/>
                      <a:pt x="39" y="3"/>
                      <a:pt x="38" y="1"/>
                    </a:cubicBezTo>
                    <a:cubicBezTo>
                      <a:pt x="36" y="0"/>
                      <a:pt x="34" y="0"/>
                      <a:pt x="33" y="1"/>
                    </a:cubicBezTo>
                    <a:cubicBezTo>
                      <a:pt x="1" y="33"/>
                      <a:pt x="1" y="33"/>
                      <a:pt x="1" y="33"/>
                    </a:cubicBezTo>
                    <a:close/>
                  </a:path>
                </a:pathLst>
              </a:cu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52" name="Oval 311"/>
              <p:cNvSpPr>
                <a:spLocks noChangeArrowheads="1"/>
              </p:cNvSpPr>
              <p:nvPr/>
            </p:nvSpPr>
            <p:spPr bwMode="auto">
              <a:xfrm>
                <a:off x="11156951" y="1730375"/>
                <a:ext cx="49213" cy="49213"/>
              </a:xfrm>
              <a:prstGeom prst="ellipse">
                <a:avLst/>
              </a:pr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grpSp>
      </p:grpSp>
      <p:grpSp>
        <p:nvGrpSpPr>
          <p:cNvPr id="4" name="组合 3"/>
          <p:cNvGrpSpPr/>
          <p:nvPr/>
        </p:nvGrpSpPr>
        <p:grpSpPr>
          <a:xfrm>
            <a:off x="4442726" y="902626"/>
            <a:ext cx="3051603" cy="1587935"/>
            <a:chOff x="4442726" y="902626"/>
            <a:chExt cx="3051603" cy="1587935"/>
          </a:xfrm>
        </p:grpSpPr>
        <p:sp>
          <p:nvSpPr>
            <p:cNvPr id="12" name="Freeform 5"/>
            <p:cNvSpPr/>
            <p:nvPr/>
          </p:nvSpPr>
          <p:spPr bwMode="auto">
            <a:xfrm>
              <a:off x="4442726" y="902626"/>
              <a:ext cx="799619" cy="1587935"/>
            </a:xfrm>
            <a:custGeom>
              <a:avLst/>
              <a:gdLst>
                <a:gd name="T0" fmla="*/ 0 w 849"/>
                <a:gd name="T1" fmla="*/ 0 h 1686"/>
                <a:gd name="T2" fmla="*/ 849 w 849"/>
                <a:gd name="T3" fmla="*/ 842 h 1686"/>
                <a:gd name="T4" fmla="*/ 0 w 849"/>
                <a:gd name="T5" fmla="*/ 1686 h 1686"/>
                <a:gd name="T6" fmla="*/ 0 w 849"/>
                <a:gd name="T7" fmla="*/ 0 h 1686"/>
              </a:gdLst>
              <a:ahLst/>
              <a:cxnLst>
                <a:cxn ang="0">
                  <a:pos x="T0" y="T1"/>
                </a:cxn>
                <a:cxn ang="0">
                  <a:pos x="T2" y="T3"/>
                </a:cxn>
                <a:cxn ang="0">
                  <a:pos x="T4" y="T5"/>
                </a:cxn>
                <a:cxn ang="0">
                  <a:pos x="T6" y="T7"/>
                </a:cxn>
              </a:cxnLst>
              <a:rect l="0" t="0" r="r" b="b"/>
              <a:pathLst>
                <a:path w="849" h="1686">
                  <a:moveTo>
                    <a:pt x="0" y="0"/>
                  </a:moveTo>
                  <a:lnTo>
                    <a:pt x="849" y="842"/>
                  </a:lnTo>
                  <a:lnTo>
                    <a:pt x="0" y="1686"/>
                  </a:lnTo>
                  <a:lnTo>
                    <a:pt x="0" y="0"/>
                  </a:lnTo>
                  <a:close/>
                </a:path>
              </a:pathLst>
            </a:custGeom>
            <a:solidFill>
              <a:schemeClr val="accent2"/>
            </a:solidFill>
            <a:ln>
              <a:noFill/>
            </a:ln>
          </p:spPr>
          <p:txBody>
            <a:bodyPr vert="horz" wrap="square" lIns="68580" tIns="34290" rIns="68580" bIns="34290" numCol="1" anchor="t" anchorCtr="0" compatLnSpc="1"/>
            <a:lstStyle/>
            <a:p>
              <a:endParaRPr lang="en-US" dirty="0">
                <a:solidFill>
                  <a:prstClr val="black">
                    <a:lumMod val="75000"/>
                    <a:lumOff val="25000"/>
                  </a:prstClr>
                </a:solidFill>
                <a:cs typeface="+mn-ea"/>
                <a:sym typeface="+mn-lt"/>
              </a:endParaRPr>
            </a:p>
          </p:txBody>
        </p:sp>
        <p:grpSp>
          <p:nvGrpSpPr>
            <p:cNvPr id="14" name="Group 20"/>
            <p:cNvGrpSpPr/>
            <p:nvPr/>
          </p:nvGrpSpPr>
          <p:grpSpPr>
            <a:xfrm>
              <a:off x="5394750" y="1412815"/>
              <a:ext cx="2099579" cy="872682"/>
              <a:chOff x="7220862" y="1979289"/>
              <a:chExt cx="2799438" cy="1163574"/>
            </a:xfrm>
          </p:grpSpPr>
          <p:sp>
            <p:nvSpPr>
              <p:cNvPr id="15" name="Rectangle 18"/>
              <p:cNvSpPr/>
              <p:nvPr/>
            </p:nvSpPr>
            <p:spPr>
              <a:xfrm>
                <a:off x="7220862" y="1979289"/>
                <a:ext cx="1978908" cy="307777"/>
              </a:xfrm>
              <a:prstGeom prst="rect">
                <a:avLst/>
              </a:prstGeom>
            </p:spPr>
            <p:txBody>
              <a:bodyPr wrap="square" lIns="0" tIns="0" rIns="0" bIns="0">
                <a:spAutoFit/>
              </a:bodyPr>
              <a:lstStyle/>
              <a:p>
                <a:pPr>
                  <a:defRPr/>
                </a:pPr>
                <a:r>
                  <a:rPr lang="zh-CN" altLang="en-US" sz="1500" dirty="0">
                    <a:solidFill>
                      <a:prstClr val="black">
                        <a:lumMod val="75000"/>
                        <a:lumOff val="25000"/>
                      </a:prstClr>
                    </a:solidFill>
                    <a:cs typeface="+mn-ea"/>
                    <a:sym typeface="+mn-lt"/>
                  </a:rPr>
                  <a:t>添加标题</a:t>
                </a:r>
                <a:endParaRPr lang="en-US" sz="1500" dirty="0">
                  <a:solidFill>
                    <a:prstClr val="black">
                      <a:lumMod val="75000"/>
                      <a:lumOff val="25000"/>
                    </a:prstClr>
                  </a:solidFill>
                  <a:cs typeface="+mn-ea"/>
                  <a:sym typeface="+mn-lt"/>
                </a:endParaRPr>
              </a:p>
            </p:txBody>
          </p:sp>
          <p:sp>
            <p:nvSpPr>
              <p:cNvPr id="16" name="Rectangle 19"/>
              <p:cNvSpPr/>
              <p:nvPr/>
            </p:nvSpPr>
            <p:spPr>
              <a:xfrm>
                <a:off x="7220863" y="2404201"/>
                <a:ext cx="2799437" cy="738662"/>
              </a:xfrm>
              <a:prstGeom prst="rect">
                <a:avLst/>
              </a:prstGeom>
            </p:spPr>
            <p:txBody>
              <a:bodyPr wrap="square" lIns="0" tIns="0" rIns="0" bIns="0">
                <a:spAutoFit/>
              </a:bodyPr>
              <a:lstStyle/>
              <a:p>
                <a:pPr>
                  <a:defRPr/>
                </a:pPr>
                <a:r>
                  <a:rPr lang="zh-CN" altLang="en-US" sz="1200" dirty="0">
                    <a:solidFill>
                      <a:prstClr val="black">
                        <a:lumMod val="75000"/>
                        <a:lumOff val="25000"/>
                      </a:prstClr>
                    </a:solidFill>
                    <a:cs typeface="+mn-ea"/>
                    <a:sym typeface="+mn-lt"/>
                  </a:rPr>
                  <a:t>单击此处添加文本单击此处添加文本单击此处添加文本单击此处添加文本</a:t>
                </a:r>
                <a:endParaRPr lang="en-US" sz="1200" dirty="0">
                  <a:solidFill>
                    <a:prstClr val="black">
                      <a:lumMod val="75000"/>
                      <a:lumOff val="25000"/>
                    </a:prstClr>
                  </a:solidFill>
                  <a:cs typeface="+mn-ea"/>
                  <a:sym typeface="+mn-lt"/>
                </a:endParaRPr>
              </a:p>
            </p:txBody>
          </p:sp>
        </p:grpSp>
        <p:grpSp>
          <p:nvGrpSpPr>
            <p:cNvPr id="153" name="组合 152"/>
            <p:cNvGrpSpPr/>
            <p:nvPr/>
          </p:nvGrpSpPr>
          <p:grpSpPr>
            <a:xfrm>
              <a:off x="4509100" y="1461052"/>
              <a:ext cx="419100" cy="451247"/>
              <a:chOff x="9831388" y="3673475"/>
              <a:chExt cx="558800" cy="601663"/>
            </a:xfrm>
            <a:solidFill>
              <a:schemeClr val="bg1"/>
            </a:solidFill>
          </p:grpSpPr>
          <p:sp>
            <p:nvSpPr>
              <p:cNvPr id="154" name="Freeform 555"/>
              <p:cNvSpPr/>
              <p:nvPr/>
            </p:nvSpPr>
            <p:spPr bwMode="auto">
              <a:xfrm>
                <a:off x="9969501" y="4191000"/>
                <a:ext cx="41275" cy="68263"/>
              </a:xfrm>
              <a:custGeom>
                <a:avLst/>
                <a:gdLst>
                  <a:gd name="T0" fmla="*/ 0 w 26"/>
                  <a:gd name="T1" fmla="*/ 43 h 43"/>
                  <a:gd name="T2" fmla="*/ 26 w 26"/>
                  <a:gd name="T3" fmla="*/ 43 h 43"/>
                  <a:gd name="T4" fmla="*/ 26 w 26"/>
                  <a:gd name="T5" fmla="*/ 0 h 43"/>
                  <a:gd name="T6" fmla="*/ 0 w 26"/>
                  <a:gd name="T7" fmla="*/ 0 h 43"/>
                  <a:gd name="T8" fmla="*/ 0 w 26"/>
                  <a:gd name="T9" fmla="*/ 43 h 43"/>
                  <a:gd name="T10" fmla="*/ 0 w 26"/>
                  <a:gd name="T11" fmla="*/ 43 h 43"/>
                </a:gdLst>
                <a:ahLst/>
                <a:cxnLst>
                  <a:cxn ang="0">
                    <a:pos x="T0" y="T1"/>
                  </a:cxn>
                  <a:cxn ang="0">
                    <a:pos x="T2" y="T3"/>
                  </a:cxn>
                  <a:cxn ang="0">
                    <a:pos x="T4" y="T5"/>
                  </a:cxn>
                  <a:cxn ang="0">
                    <a:pos x="T6" y="T7"/>
                  </a:cxn>
                  <a:cxn ang="0">
                    <a:pos x="T8" y="T9"/>
                  </a:cxn>
                  <a:cxn ang="0">
                    <a:pos x="T10" y="T11"/>
                  </a:cxn>
                </a:cxnLst>
                <a:rect l="0" t="0" r="r" b="b"/>
                <a:pathLst>
                  <a:path w="26" h="43">
                    <a:moveTo>
                      <a:pt x="0" y="43"/>
                    </a:moveTo>
                    <a:lnTo>
                      <a:pt x="26" y="43"/>
                    </a:lnTo>
                    <a:lnTo>
                      <a:pt x="26" y="0"/>
                    </a:lnTo>
                    <a:lnTo>
                      <a:pt x="0" y="0"/>
                    </a:lnTo>
                    <a:lnTo>
                      <a:pt x="0" y="43"/>
                    </a:lnTo>
                    <a:lnTo>
                      <a:pt x="0" y="43"/>
                    </a:lnTo>
                    <a:close/>
                  </a:path>
                </a:pathLst>
              </a:cu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55" name="Freeform 556"/>
              <p:cNvSpPr/>
              <p:nvPr/>
            </p:nvSpPr>
            <p:spPr bwMode="auto">
              <a:xfrm>
                <a:off x="9955213" y="4179888"/>
                <a:ext cx="71438" cy="95250"/>
              </a:xfrm>
              <a:custGeom>
                <a:avLst/>
                <a:gdLst>
                  <a:gd name="T0" fmla="*/ 15 w 19"/>
                  <a:gd name="T1" fmla="*/ 25 h 25"/>
                  <a:gd name="T2" fmla="*/ 4 w 19"/>
                  <a:gd name="T3" fmla="*/ 25 h 25"/>
                  <a:gd name="T4" fmla="*/ 0 w 19"/>
                  <a:gd name="T5" fmla="*/ 21 h 25"/>
                  <a:gd name="T6" fmla="*/ 0 w 19"/>
                  <a:gd name="T7" fmla="*/ 3 h 25"/>
                  <a:gd name="T8" fmla="*/ 4 w 19"/>
                  <a:gd name="T9" fmla="*/ 0 h 25"/>
                  <a:gd name="T10" fmla="*/ 15 w 19"/>
                  <a:gd name="T11" fmla="*/ 0 h 25"/>
                  <a:gd name="T12" fmla="*/ 19 w 19"/>
                  <a:gd name="T13" fmla="*/ 3 h 25"/>
                  <a:gd name="T14" fmla="*/ 19 w 19"/>
                  <a:gd name="T15" fmla="*/ 21 h 25"/>
                  <a:gd name="T16" fmla="*/ 15 w 19"/>
                  <a:gd name="T17"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5">
                    <a:moveTo>
                      <a:pt x="15" y="25"/>
                    </a:moveTo>
                    <a:cubicBezTo>
                      <a:pt x="4" y="25"/>
                      <a:pt x="4" y="25"/>
                      <a:pt x="4" y="25"/>
                    </a:cubicBezTo>
                    <a:cubicBezTo>
                      <a:pt x="2" y="25"/>
                      <a:pt x="0" y="23"/>
                      <a:pt x="0" y="21"/>
                    </a:cubicBezTo>
                    <a:cubicBezTo>
                      <a:pt x="0" y="3"/>
                      <a:pt x="0" y="3"/>
                      <a:pt x="0" y="3"/>
                    </a:cubicBezTo>
                    <a:cubicBezTo>
                      <a:pt x="0" y="1"/>
                      <a:pt x="2" y="0"/>
                      <a:pt x="4" y="0"/>
                    </a:cubicBezTo>
                    <a:cubicBezTo>
                      <a:pt x="15" y="0"/>
                      <a:pt x="15" y="0"/>
                      <a:pt x="15" y="0"/>
                    </a:cubicBezTo>
                    <a:cubicBezTo>
                      <a:pt x="17" y="0"/>
                      <a:pt x="19" y="1"/>
                      <a:pt x="19" y="3"/>
                    </a:cubicBezTo>
                    <a:cubicBezTo>
                      <a:pt x="19" y="21"/>
                      <a:pt x="19" y="21"/>
                      <a:pt x="19" y="21"/>
                    </a:cubicBezTo>
                    <a:cubicBezTo>
                      <a:pt x="19" y="23"/>
                      <a:pt x="17" y="25"/>
                      <a:pt x="15" y="25"/>
                    </a:cubicBezTo>
                    <a:close/>
                  </a:path>
                </a:pathLst>
              </a:cu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56" name="Freeform 557"/>
              <p:cNvSpPr/>
              <p:nvPr/>
            </p:nvSpPr>
            <p:spPr bwMode="auto">
              <a:xfrm>
                <a:off x="9831388" y="3703638"/>
                <a:ext cx="387350" cy="506413"/>
              </a:xfrm>
              <a:custGeom>
                <a:avLst/>
                <a:gdLst>
                  <a:gd name="T0" fmla="*/ 100 w 103"/>
                  <a:gd name="T1" fmla="*/ 8 h 135"/>
                  <a:gd name="T2" fmla="*/ 102 w 103"/>
                  <a:gd name="T3" fmla="*/ 3 h 135"/>
                  <a:gd name="T4" fmla="*/ 97 w 103"/>
                  <a:gd name="T5" fmla="*/ 1 h 135"/>
                  <a:gd name="T6" fmla="*/ 3 w 103"/>
                  <a:gd name="T7" fmla="*/ 40 h 135"/>
                  <a:gd name="T8" fmla="*/ 1 w 103"/>
                  <a:gd name="T9" fmla="*/ 42 h 135"/>
                  <a:gd name="T10" fmla="*/ 1 w 103"/>
                  <a:gd name="T11" fmla="*/ 45 h 135"/>
                  <a:gd name="T12" fmla="*/ 1 w 103"/>
                  <a:gd name="T13" fmla="*/ 46 h 135"/>
                  <a:gd name="T14" fmla="*/ 39 w 103"/>
                  <a:gd name="T15" fmla="*/ 132 h 135"/>
                  <a:gd name="T16" fmla="*/ 44 w 103"/>
                  <a:gd name="T17" fmla="*/ 134 h 135"/>
                  <a:gd name="T18" fmla="*/ 46 w 103"/>
                  <a:gd name="T19" fmla="*/ 129 h 135"/>
                  <a:gd name="T20" fmla="*/ 9 w 103"/>
                  <a:gd name="T21" fmla="*/ 46 h 135"/>
                  <a:gd name="T22" fmla="*/ 100 w 103"/>
                  <a:gd name="T23" fmla="*/ 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3" h="135">
                    <a:moveTo>
                      <a:pt x="100" y="8"/>
                    </a:moveTo>
                    <a:cubicBezTo>
                      <a:pt x="102" y="7"/>
                      <a:pt x="103" y="5"/>
                      <a:pt x="102" y="3"/>
                    </a:cubicBezTo>
                    <a:cubicBezTo>
                      <a:pt x="102" y="1"/>
                      <a:pt x="99" y="0"/>
                      <a:pt x="97" y="1"/>
                    </a:cubicBezTo>
                    <a:cubicBezTo>
                      <a:pt x="3" y="40"/>
                      <a:pt x="3" y="40"/>
                      <a:pt x="3" y="40"/>
                    </a:cubicBezTo>
                    <a:cubicBezTo>
                      <a:pt x="2" y="40"/>
                      <a:pt x="1" y="41"/>
                      <a:pt x="1" y="42"/>
                    </a:cubicBezTo>
                    <a:cubicBezTo>
                      <a:pt x="0" y="43"/>
                      <a:pt x="0" y="44"/>
                      <a:pt x="1" y="45"/>
                    </a:cubicBezTo>
                    <a:cubicBezTo>
                      <a:pt x="1" y="45"/>
                      <a:pt x="1" y="45"/>
                      <a:pt x="1" y="46"/>
                    </a:cubicBezTo>
                    <a:cubicBezTo>
                      <a:pt x="39" y="132"/>
                      <a:pt x="39" y="132"/>
                      <a:pt x="39" y="132"/>
                    </a:cubicBezTo>
                    <a:cubicBezTo>
                      <a:pt x="40" y="134"/>
                      <a:pt x="42" y="135"/>
                      <a:pt x="44" y="134"/>
                    </a:cubicBezTo>
                    <a:cubicBezTo>
                      <a:pt x="46" y="133"/>
                      <a:pt x="47" y="131"/>
                      <a:pt x="46" y="129"/>
                    </a:cubicBezTo>
                    <a:cubicBezTo>
                      <a:pt x="9" y="46"/>
                      <a:pt x="9" y="46"/>
                      <a:pt x="9" y="46"/>
                    </a:cubicBezTo>
                    <a:cubicBezTo>
                      <a:pt x="100" y="8"/>
                      <a:pt x="100" y="8"/>
                      <a:pt x="100" y="8"/>
                    </a:cubicBezTo>
                    <a:close/>
                  </a:path>
                </a:pathLst>
              </a:cu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57" name="Freeform 558"/>
              <p:cNvSpPr/>
              <p:nvPr/>
            </p:nvSpPr>
            <p:spPr bwMode="auto">
              <a:xfrm>
                <a:off x="9969501" y="4203700"/>
                <a:ext cx="277813" cy="55563"/>
              </a:xfrm>
              <a:custGeom>
                <a:avLst/>
                <a:gdLst>
                  <a:gd name="T0" fmla="*/ 0 w 74"/>
                  <a:gd name="T1" fmla="*/ 15 h 15"/>
                  <a:gd name="T2" fmla="*/ 74 w 74"/>
                  <a:gd name="T3" fmla="*/ 15 h 15"/>
                  <a:gd name="T4" fmla="*/ 74 w 74"/>
                  <a:gd name="T5" fmla="*/ 10 h 15"/>
                  <a:gd name="T6" fmla="*/ 0 w 74"/>
                  <a:gd name="T7" fmla="*/ 10 h 15"/>
                  <a:gd name="T8" fmla="*/ 0 w 74"/>
                  <a:gd name="T9" fmla="*/ 15 h 15"/>
                </a:gdLst>
                <a:ahLst/>
                <a:cxnLst>
                  <a:cxn ang="0">
                    <a:pos x="T0" y="T1"/>
                  </a:cxn>
                  <a:cxn ang="0">
                    <a:pos x="T2" y="T3"/>
                  </a:cxn>
                  <a:cxn ang="0">
                    <a:pos x="T4" y="T5"/>
                  </a:cxn>
                  <a:cxn ang="0">
                    <a:pos x="T6" y="T7"/>
                  </a:cxn>
                  <a:cxn ang="0">
                    <a:pos x="T8" y="T9"/>
                  </a:cxn>
                </a:cxnLst>
                <a:rect l="0" t="0" r="r" b="b"/>
                <a:pathLst>
                  <a:path w="74" h="15">
                    <a:moveTo>
                      <a:pt x="0" y="15"/>
                    </a:moveTo>
                    <a:cubicBezTo>
                      <a:pt x="74" y="15"/>
                      <a:pt x="74" y="15"/>
                      <a:pt x="74" y="15"/>
                    </a:cubicBezTo>
                    <a:cubicBezTo>
                      <a:pt x="74" y="10"/>
                      <a:pt x="74" y="10"/>
                      <a:pt x="74" y="10"/>
                    </a:cubicBezTo>
                    <a:cubicBezTo>
                      <a:pt x="49" y="0"/>
                      <a:pt x="24" y="2"/>
                      <a:pt x="0" y="10"/>
                    </a:cubicBezTo>
                    <a:cubicBezTo>
                      <a:pt x="0" y="15"/>
                      <a:pt x="0" y="15"/>
                      <a:pt x="0" y="15"/>
                    </a:cubicBezTo>
                    <a:close/>
                  </a:path>
                </a:pathLst>
              </a:cu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58" name="Freeform 559"/>
              <p:cNvSpPr/>
              <p:nvPr/>
            </p:nvSpPr>
            <p:spPr bwMode="auto">
              <a:xfrm>
                <a:off x="9955213" y="4198938"/>
                <a:ext cx="307975" cy="76200"/>
              </a:xfrm>
              <a:custGeom>
                <a:avLst/>
                <a:gdLst>
                  <a:gd name="T0" fmla="*/ 78 w 82"/>
                  <a:gd name="T1" fmla="*/ 20 h 20"/>
                  <a:gd name="T2" fmla="*/ 4 w 82"/>
                  <a:gd name="T3" fmla="*/ 20 h 20"/>
                  <a:gd name="T4" fmla="*/ 0 w 82"/>
                  <a:gd name="T5" fmla="*/ 16 h 20"/>
                  <a:gd name="T6" fmla="*/ 0 w 82"/>
                  <a:gd name="T7" fmla="*/ 12 h 20"/>
                  <a:gd name="T8" fmla="*/ 1 w 82"/>
                  <a:gd name="T9" fmla="*/ 9 h 20"/>
                  <a:gd name="T10" fmla="*/ 5 w 82"/>
                  <a:gd name="T11" fmla="*/ 7 h 20"/>
                  <a:gd name="T12" fmla="*/ 40 w 82"/>
                  <a:gd name="T13" fmla="*/ 0 h 20"/>
                  <a:gd name="T14" fmla="*/ 79 w 82"/>
                  <a:gd name="T15" fmla="*/ 7 h 20"/>
                  <a:gd name="T16" fmla="*/ 82 w 82"/>
                  <a:gd name="T17" fmla="*/ 11 h 20"/>
                  <a:gd name="T18" fmla="*/ 82 w 82"/>
                  <a:gd name="T19" fmla="*/ 16 h 20"/>
                  <a:gd name="T20" fmla="*/ 78 w 82"/>
                  <a:gd name="T2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 h="20">
                    <a:moveTo>
                      <a:pt x="78" y="20"/>
                    </a:moveTo>
                    <a:cubicBezTo>
                      <a:pt x="4" y="20"/>
                      <a:pt x="4" y="20"/>
                      <a:pt x="4" y="20"/>
                    </a:cubicBezTo>
                    <a:cubicBezTo>
                      <a:pt x="2" y="20"/>
                      <a:pt x="0" y="18"/>
                      <a:pt x="0" y="16"/>
                    </a:cubicBezTo>
                    <a:cubicBezTo>
                      <a:pt x="0" y="12"/>
                      <a:pt x="0" y="12"/>
                      <a:pt x="0" y="12"/>
                    </a:cubicBezTo>
                    <a:cubicBezTo>
                      <a:pt x="0" y="11"/>
                      <a:pt x="0" y="10"/>
                      <a:pt x="1" y="9"/>
                    </a:cubicBezTo>
                    <a:cubicBezTo>
                      <a:pt x="2" y="7"/>
                      <a:pt x="3" y="7"/>
                      <a:pt x="5" y="7"/>
                    </a:cubicBezTo>
                    <a:cubicBezTo>
                      <a:pt x="17" y="3"/>
                      <a:pt x="28" y="1"/>
                      <a:pt x="40" y="0"/>
                    </a:cubicBezTo>
                    <a:cubicBezTo>
                      <a:pt x="53" y="0"/>
                      <a:pt x="66" y="2"/>
                      <a:pt x="79" y="7"/>
                    </a:cubicBezTo>
                    <a:cubicBezTo>
                      <a:pt x="81" y="8"/>
                      <a:pt x="82" y="9"/>
                      <a:pt x="82" y="11"/>
                    </a:cubicBezTo>
                    <a:cubicBezTo>
                      <a:pt x="82" y="16"/>
                      <a:pt x="82" y="16"/>
                      <a:pt x="82" y="16"/>
                    </a:cubicBezTo>
                    <a:cubicBezTo>
                      <a:pt x="82" y="18"/>
                      <a:pt x="80" y="20"/>
                      <a:pt x="78" y="20"/>
                    </a:cubicBezTo>
                    <a:close/>
                  </a:path>
                </a:pathLst>
              </a:cu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59" name="Freeform 560"/>
              <p:cNvSpPr>
                <a:spLocks noEditPoints="1"/>
              </p:cNvSpPr>
              <p:nvPr/>
            </p:nvSpPr>
            <p:spPr bwMode="auto">
              <a:xfrm>
                <a:off x="10180638" y="3706813"/>
                <a:ext cx="209550" cy="211138"/>
              </a:xfrm>
              <a:custGeom>
                <a:avLst/>
                <a:gdLst>
                  <a:gd name="T0" fmla="*/ 10 w 56"/>
                  <a:gd name="T1" fmla="*/ 22 h 56"/>
                  <a:gd name="T2" fmla="*/ 11 w 56"/>
                  <a:gd name="T3" fmla="*/ 42 h 56"/>
                  <a:gd name="T4" fmla="*/ 17 w 56"/>
                  <a:gd name="T5" fmla="*/ 48 h 56"/>
                  <a:gd name="T6" fmla="*/ 47 w 56"/>
                  <a:gd name="T7" fmla="*/ 32 h 56"/>
                  <a:gd name="T8" fmla="*/ 47 w 56"/>
                  <a:gd name="T9" fmla="*/ 28 h 56"/>
                  <a:gd name="T10" fmla="*/ 34 w 56"/>
                  <a:gd name="T11" fmla="*/ 12 h 56"/>
                  <a:gd name="T12" fmla="*/ 18 w 56"/>
                  <a:gd name="T13" fmla="*/ 9 h 56"/>
                  <a:gd name="T14" fmla="*/ 10 w 56"/>
                  <a:gd name="T15" fmla="*/ 22 h 56"/>
                  <a:gd name="T16" fmla="*/ 2 w 56"/>
                  <a:gd name="T17" fmla="*/ 20 h 56"/>
                  <a:gd name="T18" fmla="*/ 14 w 56"/>
                  <a:gd name="T19" fmla="*/ 3 h 56"/>
                  <a:gd name="T20" fmla="*/ 37 w 56"/>
                  <a:gd name="T21" fmla="*/ 6 h 56"/>
                  <a:gd name="T22" fmla="*/ 55 w 56"/>
                  <a:gd name="T23" fmla="*/ 30 h 56"/>
                  <a:gd name="T24" fmla="*/ 54 w 56"/>
                  <a:gd name="T25" fmla="*/ 35 h 56"/>
                  <a:gd name="T26" fmla="*/ 53 w 56"/>
                  <a:gd name="T27" fmla="*/ 37 h 56"/>
                  <a:gd name="T28" fmla="*/ 51 w 56"/>
                  <a:gd name="T29" fmla="*/ 38 h 56"/>
                  <a:gd name="T30" fmla="*/ 19 w 56"/>
                  <a:gd name="T31" fmla="*/ 55 h 56"/>
                  <a:gd name="T32" fmla="*/ 14 w 56"/>
                  <a:gd name="T33" fmla="*/ 55 h 56"/>
                  <a:gd name="T34" fmla="*/ 4 w 56"/>
                  <a:gd name="T35" fmla="*/ 45 h 56"/>
                  <a:gd name="T36" fmla="*/ 2 w 56"/>
                  <a:gd name="T37" fmla="*/ 2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56">
                    <a:moveTo>
                      <a:pt x="10" y="22"/>
                    </a:moveTo>
                    <a:cubicBezTo>
                      <a:pt x="8" y="30"/>
                      <a:pt x="9" y="38"/>
                      <a:pt x="11" y="42"/>
                    </a:cubicBezTo>
                    <a:cubicBezTo>
                      <a:pt x="13" y="46"/>
                      <a:pt x="15" y="47"/>
                      <a:pt x="17" y="48"/>
                    </a:cubicBezTo>
                    <a:cubicBezTo>
                      <a:pt x="47" y="32"/>
                      <a:pt x="47" y="32"/>
                      <a:pt x="47" y="32"/>
                    </a:cubicBezTo>
                    <a:cubicBezTo>
                      <a:pt x="48" y="31"/>
                      <a:pt x="48" y="29"/>
                      <a:pt x="47" y="28"/>
                    </a:cubicBezTo>
                    <a:cubicBezTo>
                      <a:pt x="46" y="21"/>
                      <a:pt x="39" y="15"/>
                      <a:pt x="34" y="12"/>
                    </a:cubicBezTo>
                    <a:cubicBezTo>
                      <a:pt x="28" y="10"/>
                      <a:pt x="23" y="8"/>
                      <a:pt x="18" y="9"/>
                    </a:cubicBezTo>
                    <a:cubicBezTo>
                      <a:pt x="13" y="11"/>
                      <a:pt x="11" y="17"/>
                      <a:pt x="10" y="22"/>
                    </a:cubicBezTo>
                    <a:close/>
                    <a:moveTo>
                      <a:pt x="2" y="20"/>
                    </a:moveTo>
                    <a:cubicBezTo>
                      <a:pt x="4" y="13"/>
                      <a:pt x="7" y="6"/>
                      <a:pt x="14" y="3"/>
                    </a:cubicBezTo>
                    <a:cubicBezTo>
                      <a:pt x="22" y="0"/>
                      <a:pt x="30" y="2"/>
                      <a:pt x="37" y="6"/>
                    </a:cubicBezTo>
                    <a:cubicBezTo>
                      <a:pt x="44" y="10"/>
                      <a:pt x="56" y="20"/>
                      <a:pt x="55" y="30"/>
                    </a:cubicBezTo>
                    <a:cubicBezTo>
                      <a:pt x="55" y="32"/>
                      <a:pt x="55" y="34"/>
                      <a:pt x="54" y="35"/>
                    </a:cubicBezTo>
                    <a:cubicBezTo>
                      <a:pt x="54" y="36"/>
                      <a:pt x="54" y="37"/>
                      <a:pt x="53" y="37"/>
                    </a:cubicBezTo>
                    <a:cubicBezTo>
                      <a:pt x="53" y="38"/>
                      <a:pt x="52" y="38"/>
                      <a:pt x="51" y="38"/>
                    </a:cubicBezTo>
                    <a:cubicBezTo>
                      <a:pt x="19" y="55"/>
                      <a:pt x="19" y="55"/>
                      <a:pt x="19" y="55"/>
                    </a:cubicBezTo>
                    <a:cubicBezTo>
                      <a:pt x="17" y="56"/>
                      <a:pt x="16" y="55"/>
                      <a:pt x="14" y="55"/>
                    </a:cubicBezTo>
                    <a:cubicBezTo>
                      <a:pt x="10" y="53"/>
                      <a:pt x="8" y="52"/>
                      <a:pt x="4" y="45"/>
                    </a:cubicBezTo>
                    <a:cubicBezTo>
                      <a:pt x="2" y="40"/>
                      <a:pt x="0" y="30"/>
                      <a:pt x="2" y="20"/>
                    </a:cubicBezTo>
                    <a:close/>
                  </a:path>
                </a:pathLst>
              </a:cu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60" name="Freeform 561"/>
              <p:cNvSpPr/>
              <p:nvPr/>
            </p:nvSpPr>
            <p:spPr bwMode="auto">
              <a:xfrm>
                <a:off x="10194926" y="3687763"/>
                <a:ext cx="98425" cy="71438"/>
              </a:xfrm>
              <a:custGeom>
                <a:avLst/>
                <a:gdLst>
                  <a:gd name="T0" fmla="*/ 8 w 26"/>
                  <a:gd name="T1" fmla="*/ 2 h 19"/>
                  <a:gd name="T2" fmla="*/ 2 w 26"/>
                  <a:gd name="T3" fmla="*/ 19 h 19"/>
                  <a:gd name="T4" fmla="*/ 26 w 26"/>
                  <a:gd name="T5" fmla="*/ 10 h 19"/>
                  <a:gd name="T6" fmla="*/ 8 w 26"/>
                  <a:gd name="T7" fmla="*/ 2 h 19"/>
                </a:gdLst>
                <a:ahLst/>
                <a:cxnLst>
                  <a:cxn ang="0">
                    <a:pos x="T0" y="T1"/>
                  </a:cxn>
                  <a:cxn ang="0">
                    <a:pos x="T2" y="T3"/>
                  </a:cxn>
                  <a:cxn ang="0">
                    <a:pos x="T4" y="T5"/>
                  </a:cxn>
                  <a:cxn ang="0">
                    <a:pos x="T6" y="T7"/>
                  </a:cxn>
                </a:cxnLst>
                <a:rect l="0" t="0" r="r" b="b"/>
                <a:pathLst>
                  <a:path w="26" h="19">
                    <a:moveTo>
                      <a:pt x="8" y="2"/>
                    </a:moveTo>
                    <a:cubicBezTo>
                      <a:pt x="1" y="5"/>
                      <a:pt x="0" y="14"/>
                      <a:pt x="2" y="19"/>
                    </a:cubicBezTo>
                    <a:cubicBezTo>
                      <a:pt x="8" y="13"/>
                      <a:pt x="17" y="9"/>
                      <a:pt x="26" y="10"/>
                    </a:cubicBezTo>
                    <a:cubicBezTo>
                      <a:pt x="24" y="5"/>
                      <a:pt x="16" y="0"/>
                      <a:pt x="8" y="2"/>
                    </a:cubicBezTo>
                    <a:close/>
                  </a:path>
                </a:pathLst>
              </a:cu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61" name="Freeform 562"/>
              <p:cNvSpPr/>
              <p:nvPr/>
            </p:nvSpPr>
            <p:spPr bwMode="auto">
              <a:xfrm>
                <a:off x="10180638" y="3673475"/>
                <a:ext cx="127000" cy="104775"/>
              </a:xfrm>
              <a:custGeom>
                <a:avLst/>
                <a:gdLst>
                  <a:gd name="T0" fmla="*/ 11 w 34"/>
                  <a:gd name="T1" fmla="*/ 3 h 28"/>
                  <a:gd name="T2" fmla="*/ 11 w 34"/>
                  <a:gd name="T3" fmla="*/ 3 h 28"/>
                  <a:gd name="T4" fmla="*/ 11 w 34"/>
                  <a:gd name="T5" fmla="*/ 3 h 28"/>
                  <a:gd name="T6" fmla="*/ 11 w 34"/>
                  <a:gd name="T7" fmla="*/ 3 h 28"/>
                  <a:gd name="T8" fmla="*/ 11 w 34"/>
                  <a:gd name="T9" fmla="*/ 3 h 28"/>
                  <a:gd name="T10" fmla="*/ 11 w 34"/>
                  <a:gd name="T11" fmla="*/ 3 h 28"/>
                  <a:gd name="T12" fmla="*/ 12 w 34"/>
                  <a:gd name="T13" fmla="*/ 3 h 28"/>
                  <a:gd name="T14" fmla="*/ 12 w 34"/>
                  <a:gd name="T15" fmla="*/ 3 h 28"/>
                  <a:gd name="T16" fmla="*/ 33 w 34"/>
                  <a:gd name="T17" fmla="*/ 12 h 28"/>
                  <a:gd name="T18" fmla="*/ 33 w 34"/>
                  <a:gd name="T19" fmla="*/ 17 h 28"/>
                  <a:gd name="T20" fmla="*/ 28 w 34"/>
                  <a:gd name="T21" fmla="*/ 18 h 28"/>
                  <a:gd name="T22" fmla="*/ 18 w 34"/>
                  <a:gd name="T23" fmla="*/ 19 h 28"/>
                  <a:gd name="T24" fmla="*/ 8 w 34"/>
                  <a:gd name="T25" fmla="*/ 26 h 28"/>
                  <a:gd name="T26" fmla="*/ 4 w 34"/>
                  <a:gd name="T27" fmla="*/ 27 h 28"/>
                  <a:gd name="T28" fmla="*/ 2 w 34"/>
                  <a:gd name="T29" fmla="*/ 23 h 28"/>
                  <a:gd name="T30" fmla="*/ 11 w 34"/>
                  <a:gd name="T31"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28">
                    <a:moveTo>
                      <a:pt x="11" y="3"/>
                    </a:moveTo>
                    <a:cubicBezTo>
                      <a:pt x="11" y="3"/>
                      <a:pt x="11" y="3"/>
                      <a:pt x="11" y="3"/>
                    </a:cubicBezTo>
                    <a:cubicBezTo>
                      <a:pt x="11" y="3"/>
                      <a:pt x="11" y="3"/>
                      <a:pt x="11" y="3"/>
                    </a:cubicBezTo>
                    <a:cubicBezTo>
                      <a:pt x="11" y="3"/>
                      <a:pt x="11" y="3"/>
                      <a:pt x="11" y="3"/>
                    </a:cubicBezTo>
                    <a:cubicBezTo>
                      <a:pt x="11" y="3"/>
                      <a:pt x="11" y="3"/>
                      <a:pt x="11" y="3"/>
                    </a:cubicBezTo>
                    <a:cubicBezTo>
                      <a:pt x="11" y="3"/>
                      <a:pt x="11" y="3"/>
                      <a:pt x="11" y="3"/>
                    </a:cubicBezTo>
                    <a:cubicBezTo>
                      <a:pt x="12" y="3"/>
                      <a:pt x="12" y="3"/>
                      <a:pt x="12" y="3"/>
                    </a:cubicBezTo>
                    <a:cubicBezTo>
                      <a:pt x="12" y="3"/>
                      <a:pt x="12" y="3"/>
                      <a:pt x="12" y="3"/>
                    </a:cubicBezTo>
                    <a:cubicBezTo>
                      <a:pt x="20" y="0"/>
                      <a:pt x="30" y="4"/>
                      <a:pt x="33" y="12"/>
                    </a:cubicBezTo>
                    <a:cubicBezTo>
                      <a:pt x="34" y="14"/>
                      <a:pt x="34" y="15"/>
                      <a:pt x="33" y="17"/>
                    </a:cubicBezTo>
                    <a:cubicBezTo>
                      <a:pt x="32" y="19"/>
                      <a:pt x="30" y="18"/>
                      <a:pt x="28" y="18"/>
                    </a:cubicBezTo>
                    <a:cubicBezTo>
                      <a:pt x="24" y="18"/>
                      <a:pt x="21" y="18"/>
                      <a:pt x="18" y="19"/>
                    </a:cubicBezTo>
                    <a:cubicBezTo>
                      <a:pt x="15" y="21"/>
                      <a:pt x="11" y="23"/>
                      <a:pt x="8" y="26"/>
                    </a:cubicBezTo>
                    <a:cubicBezTo>
                      <a:pt x="7" y="27"/>
                      <a:pt x="5" y="28"/>
                      <a:pt x="4" y="27"/>
                    </a:cubicBezTo>
                    <a:cubicBezTo>
                      <a:pt x="2" y="26"/>
                      <a:pt x="2" y="25"/>
                      <a:pt x="2" y="23"/>
                    </a:cubicBezTo>
                    <a:cubicBezTo>
                      <a:pt x="0" y="15"/>
                      <a:pt x="2" y="6"/>
                      <a:pt x="11" y="3"/>
                    </a:cubicBezTo>
                    <a:close/>
                  </a:path>
                </a:pathLst>
              </a:cu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62" name="Freeform 563"/>
              <p:cNvSpPr/>
              <p:nvPr/>
            </p:nvSpPr>
            <p:spPr bwMode="auto">
              <a:xfrm>
                <a:off x="10169526" y="4184650"/>
                <a:ext cx="44450" cy="55563"/>
              </a:xfrm>
              <a:custGeom>
                <a:avLst/>
                <a:gdLst>
                  <a:gd name="T0" fmla="*/ 12 w 12"/>
                  <a:gd name="T1" fmla="*/ 5 h 15"/>
                  <a:gd name="T2" fmla="*/ 6 w 12"/>
                  <a:gd name="T3" fmla="*/ 0 h 15"/>
                  <a:gd name="T4" fmla="*/ 0 w 12"/>
                  <a:gd name="T5" fmla="*/ 5 h 15"/>
                  <a:gd name="T6" fmla="*/ 0 w 12"/>
                  <a:gd name="T7" fmla="*/ 10 h 15"/>
                  <a:gd name="T8" fmla="*/ 6 w 12"/>
                  <a:gd name="T9" fmla="*/ 15 h 15"/>
                  <a:gd name="T10" fmla="*/ 12 w 12"/>
                  <a:gd name="T11" fmla="*/ 10 h 15"/>
                  <a:gd name="T12" fmla="*/ 12 w 12"/>
                  <a:gd name="T13" fmla="*/ 5 h 15"/>
                </a:gdLst>
                <a:ahLst/>
                <a:cxnLst>
                  <a:cxn ang="0">
                    <a:pos x="T0" y="T1"/>
                  </a:cxn>
                  <a:cxn ang="0">
                    <a:pos x="T2" y="T3"/>
                  </a:cxn>
                  <a:cxn ang="0">
                    <a:pos x="T4" y="T5"/>
                  </a:cxn>
                  <a:cxn ang="0">
                    <a:pos x="T6" y="T7"/>
                  </a:cxn>
                  <a:cxn ang="0">
                    <a:pos x="T8" y="T9"/>
                  </a:cxn>
                  <a:cxn ang="0">
                    <a:pos x="T10" y="T11"/>
                  </a:cxn>
                  <a:cxn ang="0">
                    <a:pos x="T12" y="T13"/>
                  </a:cxn>
                </a:cxnLst>
                <a:rect l="0" t="0" r="r" b="b"/>
                <a:pathLst>
                  <a:path w="12" h="15">
                    <a:moveTo>
                      <a:pt x="12" y="5"/>
                    </a:moveTo>
                    <a:cubicBezTo>
                      <a:pt x="12" y="2"/>
                      <a:pt x="9" y="0"/>
                      <a:pt x="6" y="0"/>
                    </a:cubicBezTo>
                    <a:cubicBezTo>
                      <a:pt x="3" y="0"/>
                      <a:pt x="0" y="2"/>
                      <a:pt x="0" y="5"/>
                    </a:cubicBezTo>
                    <a:cubicBezTo>
                      <a:pt x="0" y="10"/>
                      <a:pt x="0" y="10"/>
                      <a:pt x="0" y="10"/>
                    </a:cubicBezTo>
                    <a:cubicBezTo>
                      <a:pt x="0" y="13"/>
                      <a:pt x="3" y="15"/>
                      <a:pt x="6" y="15"/>
                    </a:cubicBezTo>
                    <a:cubicBezTo>
                      <a:pt x="9" y="15"/>
                      <a:pt x="12" y="13"/>
                      <a:pt x="12" y="10"/>
                    </a:cubicBezTo>
                    <a:cubicBezTo>
                      <a:pt x="12" y="5"/>
                      <a:pt x="12" y="5"/>
                      <a:pt x="12" y="5"/>
                    </a:cubicBezTo>
                    <a:close/>
                  </a:path>
                </a:pathLst>
              </a:cu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63" name="Freeform 564"/>
              <p:cNvSpPr/>
              <p:nvPr/>
            </p:nvSpPr>
            <p:spPr bwMode="auto">
              <a:xfrm>
                <a:off x="9910763" y="4083050"/>
                <a:ext cx="100013" cy="66675"/>
              </a:xfrm>
              <a:custGeom>
                <a:avLst/>
                <a:gdLst>
                  <a:gd name="T0" fmla="*/ 23 w 27"/>
                  <a:gd name="T1" fmla="*/ 11 h 18"/>
                  <a:gd name="T2" fmla="*/ 26 w 27"/>
                  <a:gd name="T3" fmla="*/ 4 h 18"/>
                  <a:gd name="T4" fmla="*/ 19 w 27"/>
                  <a:gd name="T5" fmla="*/ 1 h 18"/>
                  <a:gd name="T6" fmla="*/ 5 w 27"/>
                  <a:gd name="T7" fmla="*/ 7 h 18"/>
                  <a:gd name="T8" fmla="*/ 1 w 27"/>
                  <a:gd name="T9" fmla="*/ 14 h 18"/>
                  <a:gd name="T10" fmla="*/ 9 w 27"/>
                  <a:gd name="T11" fmla="*/ 17 h 18"/>
                  <a:gd name="T12" fmla="*/ 23 w 27"/>
                  <a:gd name="T13" fmla="*/ 11 h 18"/>
                </a:gdLst>
                <a:ahLst/>
                <a:cxnLst>
                  <a:cxn ang="0">
                    <a:pos x="T0" y="T1"/>
                  </a:cxn>
                  <a:cxn ang="0">
                    <a:pos x="T2" y="T3"/>
                  </a:cxn>
                  <a:cxn ang="0">
                    <a:pos x="T4" y="T5"/>
                  </a:cxn>
                  <a:cxn ang="0">
                    <a:pos x="T6" y="T7"/>
                  </a:cxn>
                  <a:cxn ang="0">
                    <a:pos x="T8" y="T9"/>
                  </a:cxn>
                  <a:cxn ang="0">
                    <a:pos x="T10" y="T11"/>
                  </a:cxn>
                  <a:cxn ang="0">
                    <a:pos x="T12" y="T13"/>
                  </a:cxn>
                </a:cxnLst>
                <a:rect l="0" t="0" r="r" b="b"/>
                <a:pathLst>
                  <a:path w="27" h="18">
                    <a:moveTo>
                      <a:pt x="23" y="11"/>
                    </a:moveTo>
                    <a:cubicBezTo>
                      <a:pt x="26" y="10"/>
                      <a:pt x="27" y="7"/>
                      <a:pt x="26" y="4"/>
                    </a:cubicBezTo>
                    <a:cubicBezTo>
                      <a:pt x="25" y="1"/>
                      <a:pt x="22" y="0"/>
                      <a:pt x="19" y="1"/>
                    </a:cubicBezTo>
                    <a:cubicBezTo>
                      <a:pt x="5" y="7"/>
                      <a:pt x="5" y="7"/>
                      <a:pt x="5" y="7"/>
                    </a:cubicBezTo>
                    <a:cubicBezTo>
                      <a:pt x="2" y="8"/>
                      <a:pt x="0" y="11"/>
                      <a:pt x="1" y="14"/>
                    </a:cubicBezTo>
                    <a:cubicBezTo>
                      <a:pt x="3" y="17"/>
                      <a:pt x="6" y="18"/>
                      <a:pt x="9" y="17"/>
                    </a:cubicBezTo>
                    <a:cubicBezTo>
                      <a:pt x="23" y="11"/>
                      <a:pt x="23" y="11"/>
                      <a:pt x="23" y="11"/>
                    </a:cubicBezTo>
                    <a:close/>
                  </a:path>
                </a:pathLst>
              </a:cu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sp>
            <p:nvSpPr>
              <p:cNvPr id="164" name="Freeform 565"/>
              <p:cNvSpPr/>
              <p:nvPr/>
            </p:nvSpPr>
            <p:spPr bwMode="auto">
              <a:xfrm>
                <a:off x="9869488" y="3703638"/>
                <a:ext cx="385763" cy="522288"/>
              </a:xfrm>
              <a:custGeom>
                <a:avLst/>
                <a:gdLst>
                  <a:gd name="T0" fmla="*/ 100 w 103"/>
                  <a:gd name="T1" fmla="*/ 8 h 139"/>
                  <a:gd name="T2" fmla="*/ 102 w 103"/>
                  <a:gd name="T3" fmla="*/ 3 h 139"/>
                  <a:gd name="T4" fmla="*/ 97 w 103"/>
                  <a:gd name="T5" fmla="*/ 1 h 139"/>
                  <a:gd name="T6" fmla="*/ 3 w 103"/>
                  <a:gd name="T7" fmla="*/ 40 h 139"/>
                  <a:gd name="T8" fmla="*/ 0 w 103"/>
                  <a:gd name="T9" fmla="*/ 42 h 139"/>
                  <a:gd name="T10" fmla="*/ 0 w 103"/>
                  <a:gd name="T11" fmla="*/ 45 h 139"/>
                  <a:gd name="T12" fmla="*/ 0 w 103"/>
                  <a:gd name="T13" fmla="*/ 46 h 139"/>
                  <a:gd name="T14" fmla="*/ 41 w 103"/>
                  <a:gd name="T15" fmla="*/ 136 h 139"/>
                  <a:gd name="T16" fmla="*/ 46 w 103"/>
                  <a:gd name="T17" fmla="*/ 138 h 139"/>
                  <a:gd name="T18" fmla="*/ 48 w 103"/>
                  <a:gd name="T19" fmla="*/ 133 h 139"/>
                  <a:gd name="T20" fmla="*/ 9 w 103"/>
                  <a:gd name="T21" fmla="*/ 46 h 139"/>
                  <a:gd name="T22" fmla="*/ 100 w 103"/>
                  <a:gd name="T23" fmla="*/ 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3" h="139">
                    <a:moveTo>
                      <a:pt x="100" y="8"/>
                    </a:moveTo>
                    <a:cubicBezTo>
                      <a:pt x="102" y="7"/>
                      <a:pt x="103" y="5"/>
                      <a:pt x="102" y="3"/>
                    </a:cubicBezTo>
                    <a:cubicBezTo>
                      <a:pt x="101" y="1"/>
                      <a:pt x="99" y="0"/>
                      <a:pt x="97" y="1"/>
                    </a:cubicBezTo>
                    <a:cubicBezTo>
                      <a:pt x="3" y="40"/>
                      <a:pt x="3" y="40"/>
                      <a:pt x="3" y="40"/>
                    </a:cubicBezTo>
                    <a:cubicBezTo>
                      <a:pt x="2" y="40"/>
                      <a:pt x="1" y="41"/>
                      <a:pt x="0" y="42"/>
                    </a:cubicBezTo>
                    <a:cubicBezTo>
                      <a:pt x="0" y="43"/>
                      <a:pt x="0" y="44"/>
                      <a:pt x="0" y="45"/>
                    </a:cubicBezTo>
                    <a:cubicBezTo>
                      <a:pt x="0" y="45"/>
                      <a:pt x="0" y="45"/>
                      <a:pt x="0" y="46"/>
                    </a:cubicBezTo>
                    <a:cubicBezTo>
                      <a:pt x="41" y="136"/>
                      <a:pt x="41" y="136"/>
                      <a:pt x="41" y="136"/>
                    </a:cubicBezTo>
                    <a:cubicBezTo>
                      <a:pt x="42" y="138"/>
                      <a:pt x="44" y="139"/>
                      <a:pt x="46" y="138"/>
                    </a:cubicBezTo>
                    <a:cubicBezTo>
                      <a:pt x="48" y="137"/>
                      <a:pt x="49" y="135"/>
                      <a:pt x="48" y="133"/>
                    </a:cubicBezTo>
                    <a:cubicBezTo>
                      <a:pt x="9" y="46"/>
                      <a:pt x="9" y="46"/>
                      <a:pt x="9" y="46"/>
                    </a:cubicBezTo>
                    <a:cubicBezTo>
                      <a:pt x="100" y="8"/>
                      <a:pt x="100" y="8"/>
                      <a:pt x="100" y="8"/>
                    </a:cubicBezTo>
                    <a:close/>
                  </a:path>
                </a:pathLst>
              </a:custGeom>
              <a:grpFill/>
              <a:ln>
                <a:noFill/>
              </a:ln>
            </p:spPr>
            <p:txBody>
              <a:bodyPr vert="horz" wrap="square" lIns="91440" tIns="45720" rIns="91440" bIns="45720" numCol="1" anchor="t" anchorCtr="0" compatLnSpc="1"/>
              <a:lstStyle/>
              <a:p>
                <a:pPr defTabSz="685165"/>
                <a:endParaRPr lang="zh-CN" altLang="en-US">
                  <a:solidFill>
                    <a:srgbClr val="000000"/>
                  </a:solidFill>
                </a:endParaRPr>
              </a:p>
            </p:txBody>
          </p:sp>
        </p:grpSp>
      </p:grpSp>
      <p:sp>
        <p:nvSpPr>
          <p:cNvPr id="165" name="矩形 1"/>
          <p:cNvSpPr>
            <a:spLocks noChangeArrowheads="1"/>
          </p:cNvSpPr>
          <p:nvPr/>
        </p:nvSpPr>
        <p:spPr bwMode="auto">
          <a:xfrm>
            <a:off x="0" y="4969708"/>
            <a:ext cx="9144000" cy="173791"/>
          </a:xfrm>
          <a:prstGeom prst="rect">
            <a:avLst/>
          </a:prstGeom>
          <a:solidFill>
            <a:schemeClr val="accent1"/>
          </a:solidFill>
          <a:ln>
            <a:noFill/>
          </a:ln>
        </p:spPr>
        <p:txBody>
          <a:bodyPr lIns="68571" tIns="34285" rIns="68571" bIns="34285" anchor="ctr"/>
          <a:lstStyle/>
          <a:p>
            <a:pPr algn="ctr"/>
            <a:endParaRPr lang="zh-CN" altLang="en-US">
              <a:solidFill>
                <a:srgbClr val="FFFFFF"/>
              </a:solidFill>
              <a:cs typeface="+mn-ea"/>
              <a:sym typeface="+mn-lt"/>
            </a:endParaRPr>
          </a:p>
        </p:txBody>
      </p:sp>
      <p:sp>
        <p:nvSpPr>
          <p:cNvPr id="166" name="矩形 165"/>
          <p:cNvSpPr/>
          <p:nvPr>
            <p:custDataLst>
              <p:tags r:id="rId1"/>
            </p:custDataLst>
          </p:nvPr>
        </p:nvSpPr>
        <p:spPr>
          <a:xfrm>
            <a:off x="0" y="4662128"/>
            <a:ext cx="4205638" cy="307777"/>
          </a:xfrm>
          <a:prstGeom prst="rect">
            <a:avLst/>
          </a:prstGeom>
        </p:spPr>
        <p:txBody>
          <a:bodyPr wrap="none">
            <a:spAutoFit/>
          </a:bodyPr>
          <a:lstStyle/>
          <a:p>
            <a:pPr algn="ctr"/>
            <a:r>
              <a:rPr lang="zh-CN" altLang="en-US" sz="1400" dirty="0">
                <a:latin typeface="微软雅黑" panose="020B0503020204020204" pitchFamily="34" charset="-122"/>
                <a:ea typeface="微软雅黑" panose="020B0503020204020204" pitchFamily="34" charset="-122"/>
              </a:rPr>
              <a:t>旺旺：哎呀小小草 </a:t>
            </a:r>
            <a:r>
              <a:rPr lang="en-US" altLang="zh-CN" sz="1400" dirty="0">
                <a:latin typeface="微软雅黑" panose="020B0503020204020204" pitchFamily="34" charset="-122"/>
                <a:ea typeface="微软雅黑" panose="020B0503020204020204" pitchFamily="34" charset="-122"/>
              </a:rPr>
              <a:t>https://800sucai.taobao.com/</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Scale>
                                      <p:cBhvr>
                                        <p:cTn id="7" dur="1000" decel="50000" fill="hold">
                                          <p:stCondLst>
                                            <p:cond delay="0"/>
                                          </p:stCondLst>
                                        </p:cTn>
                                        <p:tgtEl>
                                          <p:spTgt spid="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
                                        </p:tgtEl>
                                        <p:attrNameLst>
                                          <p:attrName>ppt_x</p:attrName>
                                          <p:attrName>ppt_y</p:attrName>
                                        </p:attrNameLst>
                                      </p:cBhvr>
                                    </p:animMotion>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8"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p:tgtEl>
                                          <p:spTgt spid="4"/>
                                        </p:tgtEl>
                                        <p:attrNameLst>
                                          <p:attrName>ppt_x</p:attrName>
                                        </p:attrNameLst>
                                      </p:cBhvr>
                                      <p:tavLst>
                                        <p:tav tm="0">
                                          <p:val>
                                            <p:strVal val="#ppt_x-#ppt_w*1.125000"/>
                                          </p:val>
                                        </p:tav>
                                        <p:tav tm="100000">
                                          <p:val>
                                            <p:strVal val="#ppt_x"/>
                                          </p:val>
                                        </p:tav>
                                      </p:tavLst>
                                    </p:anim>
                                    <p:animEffect transition="in" filter="wipe(right)">
                                      <p:cBhvr>
                                        <p:cTn id="15" dur="500"/>
                                        <p:tgtEl>
                                          <p:spTgt spid="4"/>
                                        </p:tgtEl>
                                      </p:cBhvr>
                                    </p:animEffect>
                                  </p:childTnLst>
                                </p:cTn>
                              </p:par>
                              <p:par>
                                <p:cTn id="16" presetID="12" presetClass="entr" presetSubtype="2"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p:tgtEl>
                                          <p:spTgt spid="3"/>
                                        </p:tgtEl>
                                        <p:attrNameLst>
                                          <p:attrName>ppt_x</p:attrName>
                                        </p:attrNameLst>
                                      </p:cBhvr>
                                      <p:tavLst>
                                        <p:tav tm="0">
                                          <p:val>
                                            <p:strVal val="#ppt_x+#ppt_w*1.125000"/>
                                          </p:val>
                                        </p:tav>
                                        <p:tav tm="100000">
                                          <p:val>
                                            <p:strVal val="#ppt_x"/>
                                          </p:val>
                                        </p:tav>
                                      </p:tavLst>
                                    </p:anim>
                                    <p:animEffect transition="in" filter="wipe(left)">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10"/>
          <p:cNvSpPr txBox="1">
            <a:spLocks noChangeArrowheads="1"/>
          </p:cNvSpPr>
          <p:nvPr/>
        </p:nvSpPr>
        <p:spPr bwMode="auto">
          <a:xfrm>
            <a:off x="413871" y="151957"/>
            <a:ext cx="1981458" cy="346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1" tIns="34285" rIns="68571" bIns="34285">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800" b="1" dirty="0">
                <a:latin typeface="+mn-lt"/>
                <a:ea typeface="+mn-ea"/>
                <a:cs typeface="+mn-ea"/>
                <a:sym typeface="+mn-lt"/>
              </a:rPr>
              <a:t>点击此处添加标题</a:t>
            </a:r>
            <a:endParaRPr lang="zh-CN" altLang="en-US" sz="1800" b="1" dirty="0">
              <a:latin typeface="+mn-lt"/>
              <a:ea typeface="+mn-ea"/>
              <a:cs typeface="+mn-ea"/>
              <a:sym typeface="+mn-lt"/>
            </a:endParaRPr>
          </a:p>
        </p:txBody>
      </p:sp>
      <p:sp>
        <p:nvSpPr>
          <p:cNvPr id="26" name="矩形 1"/>
          <p:cNvSpPr>
            <a:spLocks noChangeArrowheads="1"/>
          </p:cNvSpPr>
          <p:nvPr/>
        </p:nvSpPr>
        <p:spPr bwMode="auto">
          <a:xfrm>
            <a:off x="0" y="142043"/>
            <a:ext cx="196944"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27" name="矩形 1"/>
          <p:cNvSpPr>
            <a:spLocks noChangeArrowheads="1"/>
          </p:cNvSpPr>
          <p:nvPr/>
        </p:nvSpPr>
        <p:spPr bwMode="auto">
          <a:xfrm>
            <a:off x="229697" y="142043"/>
            <a:ext cx="62752"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28" name="矩形 1"/>
          <p:cNvSpPr>
            <a:spLocks noChangeArrowheads="1"/>
          </p:cNvSpPr>
          <p:nvPr/>
        </p:nvSpPr>
        <p:spPr bwMode="auto">
          <a:xfrm>
            <a:off x="325200" y="142043"/>
            <a:ext cx="29275"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grpSp>
        <p:nvGrpSpPr>
          <p:cNvPr id="2" name="组合 1"/>
          <p:cNvGrpSpPr/>
          <p:nvPr/>
        </p:nvGrpSpPr>
        <p:grpSpPr>
          <a:xfrm>
            <a:off x="4232283" y="4184651"/>
            <a:ext cx="690787" cy="642938"/>
            <a:chOff x="4232283" y="4184651"/>
            <a:chExt cx="690787" cy="642938"/>
          </a:xfrm>
        </p:grpSpPr>
        <p:sp>
          <p:nvSpPr>
            <p:cNvPr id="6" name="Shape 13661"/>
            <p:cNvSpPr/>
            <p:nvPr/>
          </p:nvSpPr>
          <p:spPr>
            <a:xfrm>
              <a:off x="4232283" y="4184651"/>
              <a:ext cx="690787" cy="639765"/>
            </a:xfrm>
            <a:custGeom>
              <a:avLst/>
              <a:gdLst/>
              <a:ahLst/>
              <a:cxnLst>
                <a:cxn ang="0">
                  <a:pos x="wd2" y="hd2"/>
                </a:cxn>
                <a:cxn ang="5400000">
                  <a:pos x="wd2" y="hd2"/>
                </a:cxn>
                <a:cxn ang="10800000">
                  <a:pos x="wd2" y="hd2"/>
                </a:cxn>
                <a:cxn ang="16200000">
                  <a:pos x="wd2" y="hd2"/>
                </a:cxn>
              </a:cxnLst>
              <a:rect l="0" t="0" r="r" b="b"/>
              <a:pathLst>
                <a:path w="20760" h="21357" extrusionOk="0">
                  <a:moveTo>
                    <a:pt x="4785" y="2603"/>
                  </a:moveTo>
                  <a:cubicBezTo>
                    <a:pt x="4785" y="2603"/>
                    <a:pt x="7653" y="-243"/>
                    <a:pt x="9700" y="16"/>
                  </a:cubicBezTo>
                  <a:cubicBezTo>
                    <a:pt x="11747" y="275"/>
                    <a:pt x="15110" y="2818"/>
                    <a:pt x="15824" y="2603"/>
                  </a:cubicBezTo>
                  <a:cubicBezTo>
                    <a:pt x="16538" y="2387"/>
                    <a:pt x="18502" y="-30"/>
                    <a:pt x="19236" y="102"/>
                  </a:cubicBezTo>
                  <a:cubicBezTo>
                    <a:pt x="19970" y="234"/>
                    <a:pt x="21600" y="-151"/>
                    <a:pt x="20228" y="3392"/>
                  </a:cubicBezTo>
                  <a:lnTo>
                    <a:pt x="11003" y="21357"/>
                  </a:lnTo>
                  <a:lnTo>
                    <a:pt x="0" y="2861"/>
                  </a:lnTo>
                  <a:lnTo>
                    <a:pt x="4785" y="2603"/>
                  </a:lnTo>
                  <a:close/>
                </a:path>
              </a:pathLst>
            </a:custGeom>
            <a:solidFill>
              <a:schemeClr val="bg1">
                <a:lumMod val="50000"/>
              </a:schemeClr>
            </a:solidFill>
            <a:ln w="12700">
              <a:miter lim="400000"/>
            </a:ln>
          </p:spPr>
          <p:txBody>
            <a:bodyPr lIns="0" tIns="0" rIns="0" bIns="0"/>
            <a:lstStyle/>
            <a:p>
              <a:pPr lvl="0"/>
              <a:endParaRPr>
                <a:solidFill>
                  <a:schemeClr val="tx1">
                    <a:lumMod val="75000"/>
                    <a:lumOff val="25000"/>
                  </a:schemeClr>
                </a:solidFill>
                <a:cs typeface="+mn-ea"/>
                <a:sym typeface="+mn-lt"/>
              </a:endParaRPr>
            </a:p>
          </p:txBody>
        </p:sp>
        <p:sp>
          <p:nvSpPr>
            <p:cNvPr id="7" name="Shape 13664"/>
            <p:cNvSpPr/>
            <p:nvPr/>
          </p:nvSpPr>
          <p:spPr>
            <a:xfrm>
              <a:off x="4459428" y="4617208"/>
              <a:ext cx="262530" cy="21038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1023" y="21600"/>
                  </a:lnTo>
                  <a:lnTo>
                    <a:pt x="21600" y="0"/>
                  </a:lnTo>
                  <a:cubicBezTo>
                    <a:pt x="19769" y="1711"/>
                    <a:pt x="15948" y="3022"/>
                    <a:pt x="11052" y="3022"/>
                  </a:cubicBezTo>
                  <a:cubicBezTo>
                    <a:pt x="6050" y="3021"/>
                    <a:pt x="1767" y="1777"/>
                    <a:pt x="0" y="0"/>
                  </a:cubicBezTo>
                  <a:close/>
                </a:path>
              </a:pathLst>
            </a:custGeom>
            <a:solidFill>
              <a:srgbClr val="595959"/>
            </a:solidFill>
            <a:ln w="12700">
              <a:miter lim="400000"/>
            </a:ln>
          </p:spPr>
          <p:txBody>
            <a:bodyPr lIns="0" tIns="0" rIns="0" bIns="0"/>
            <a:lstStyle/>
            <a:p>
              <a:pPr lvl="0"/>
              <a:endParaRPr>
                <a:solidFill>
                  <a:schemeClr val="tx1">
                    <a:lumMod val="75000"/>
                    <a:lumOff val="25000"/>
                  </a:schemeClr>
                </a:solidFill>
                <a:cs typeface="+mn-ea"/>
                <a:sym typeface="+mn-lt"/>
              </a:endParaRPr>
            </a:p>
          </p:txBody>
        </p:sp>
      </p:grpSp>
      <p:sp>
        <p:nvSpPr>
          <p:cNvPr id="8" name="Shape 13665"/>
          <p:cNvSpPr/>
          <p:nvPr/>
        </p:nvSpPr>
        <p:spPr>
          <a:xfrm>
            <a:off x="4415111" y="1606549"/>
            <a:ext cx="319546" cy="2720473"/>
          </a:xfrm>
          <a:custGeom>
            <a:avLst/>
            <a:gdLst/>
            <a:ahLst/>
            <a:cxnLst>
              <a:cxn ang="0">
                <a:pos x="wd2" y="hd2"/>
              </a:cxn>
              <a:cxn ang="5400000">
                <a:pos x="wd2" y="hd2"/>
              </a:cxn>
              <a:cxn ang="10800000">
                <a:pos x="wd2" y="hd2"/>
              </a:cxn>
              <a:cxn ang="16200000">
                <a:pos x="wd2" y="hd2"/>
              </a:cxn>
            </a:cxnLst>
            <a:rect l="0" t="0" r="r" b="b"/>
            <a:pathLst>
              <a:path w="21600" h="21600" extrusionOk="0">
                <a:moveTo>
                  <a:pt x="15445" y="21054"/>
                </a:moveTo>
                <a:cubicBezTo>
                  <a:pt x="15409" y="21356"/>
                  <a:pt x="13316" y="21600"/>
                  <a:pt x="10737" y="21600"/>
                </a:cubicBezTo>
                <a:cubicBezTo>
                  <a:pt x="8157" y="21600"/>
                  <a:pt x="6067" y="21356"/>
                  <a:pt x="6024" y="21054"/>
                </a:cubicBezTo>
                <a:cubicBezTo>
                  <a:pt x="6024" y="21054"/>
                  <a:pt x="6013" y="17098"/>
                  <a:pt x="6013" y="13916"/>
                </a:cubicBezTo>
                <a:cubicBezTo>
                  <a:pt x="6013" y="13907"/>
                  <a:pt x="5988" y="1279"/>
                  <a:pt x="5988" y="1270"/>
                </a:cubicBezTo>
                <a:lnTo>
                  <a:pt x="0" y="1270"/>
                </a:lnTo>
                <a:lnTo>
                  <a:pt x="10800" y="0"/>
                </a:lnTo>
                <a:lnTo>
                  <a:pt x="21600" y="1270"/>
                </a:lnTo>
                <a:lnTo>
                  <a:pt x="15413" y="1270"/>
                </a:lnTo>
                <a:cubicBezTo>
                  <a:pt x="15413" y="1312"/>
                  <a:pt x="15409" y="13974"/>
                  <a:pt x="15406" y="14017"/>
                </a:cubicBezTo>
                <a:cubicBezTo>
                  <a:pt x="15406" y="14102"/>
                  <a:pt x="15403" y="14187"/>
                  <a:pt x="15403" y="14274"/>
                </a:cubicBezTo>
                <a:cubicBezTo>
                  <a:pt x="15359" y="17168"/>
                  <a:pt x="15448" y="21054"/>
                  <a:pt x="15445" y="21054"/>
                </a:cubicBezTo>
                <a:close/>
              </a:path>
            </a:pathLst>
          </a:custGeom>
          <a:solidFill>
            <a:schemeClr val="accent3"/>
          </a:solidFill>
          <a:ln w="12700">
            <a:miter lim="400000"/>
          </a:ln>
        </p:spPr>
        <p:txBody>
          <a:bodyPr lIns="0" tIns="0" rIns="0" bIns="0"/>
          <a:lstStyle/>
          <a:p>
            <a:pPr lvl="0"/>
            <a:endParaRPr>
              <a:solidFill>
                <a:schemeClr val="tx1">
                  <a:lumMod val="75000"/>
                  <a:lumOff val="25000"/>
                </a:schemeClr>
              </a:solidFill>
              <a:cs typeface="+mn-ea"/>
              <a:sym typeface="+mn-lt"/>
            </a:endParaRPr>
          </a:p>
        </p:txBody>
      </p:sp>
      <p:sp>
        <p:nvSpPr>
          <p:cNvPr id="9" name="Shape 13666"/>
          <p:cNvSpPr/>
          <p:nvPr/>
        </p:nvSpPr>
        <p:spPr>
          <a:xfrm>
            <a:off x="3669024" y="2213107"/>
            <a:ext cx="836458" cy="2103072"/>
          </a:xfrm>
          <a:custGeom>
            <a:avLst/>
            <a:gdLst/>
            <a:ahLst/>
            <a:cxnLst>
              <a:cxn ang="0">
                <a:pos x="wd2" y="hd2"/>
              </a:cxn>
              <a:cxn ang="5400000">
                <a:pos x="wd2" y="hd2"/>
              </a:cxn>
              <a:cxn ang="10800000">
                <a:pos x="wd2" y="hd2"/>
              </a:cxn>
              <a:cxn ang="16200000">
                <a:pos x="wd2" y="hd2"/>
              </a:cxn>
            </a:cxnLst>
            <a:rect l="0" t="0" r="r" b="b"/>
            <a:pathLst>
              <a:path w="21600" h="21600" extrusionOk="0">
                <a:moveTo>
                  <a:pt x="0" y="1644"/>
                </a:moveTo>
                <a:lnTo>
                  <a:pt x="4131" y="0"/>
                </a:lnTo>
                <a:lnTo>
                  <a:pt x="4131" y="911"/>
                </a:lnTo>
                <a:cubicBezTo>
                  <a:pt x="4469" y="912"/>
                  <a:pt x="9374" y="914"/>
                  <a:pt x="10965" y="925"/>
                </a:cubicBezTo>
                <a:cubicBezTo>
                  <a:pt x="15048" y="952"/>
                  <a:pt x="21600" y="2005"/>
                  <a:pt x="21600" y="6000"/>
                </a:cubicBezTo>
                <a:cubicBezTo>
                  <a:pt x="21600" y="10118"/>
                  <a:pt x="21596" y="20893"/>
                  <a:pt x="21596" y="20893"/>
                </a:cubicBezTo>
                <a:cubicBezTo>
                  <a:pt x="21581" y="21284"/>
                  <a:pt x="20781" y="21600"/>
                  <a:pt x="19794" y="21600"/>
                </a:cubicBezTo>
                <a:cubicBezTo>
                  <a:pt x="18807" y="21600"/>
                  <a:pt x="18007" y="21284"/>
                  <a:pt x="17993" y="20893"/>
                </a:cubicBezTo>
                <a:cubicBezTo>
                  <a:pt x="17992" y="20893"/>
                  <a:pt x="18029" y="9551"/>
                  <a:pt x="18005" y="5769"/>
                </a:cubicBezTo>
                <a:cubicBezTo>
                  <a:pt x="17992" y="3770"/>
                  <a:pt x="14109" y="2346"/>
                  <a:pt x="11307" y="2346"/>
                </a:cubicBezTo>
                <a:lnTo>
                  <a:pt x="4131" y="2346"/>
                </a:lnTo>
                <a:lnTo>
                  <a:pt x="4131" y="3288"/>
                </a:lnTo>
                <a:lnTo>
                  <a:pt x="0" y="1644"/>
                </a:lnTo>
                <a:close/>
              </a:path>
            </a:pathLst>
          </a:custGeom>
          <a:solidFill>
            <a:schemeClr val="accent2"/>
          </a:solidFill>
          <a:ln w="12700">
            <a:miter lim="400000"/>
          </a:ln>
        </p:spPr>
        <p:txBody>
          <a:bodyPr lIns="0" tIns="0" rIns="0" bIns="0"/>
          <a:lstStyle/>
          <a:p>
            <a:pPr lvl="0"/>
            <a:endParaRPr>
              <a:solidFill>
                <a:schemeClr val="tx1">
                  <a:lumMod val="75000"/>
                  <a:lumOff val="25000"/>
                </a:schemeClr>
              </a:solidFill>
              <a:cs typeface="+mn-ea"/>
              <a:sym typeface="+mn-lt"/>
            </a:endParaRPr>
          </a:p>
        </p:txBody>
      </p:sp>
      <p:sp>
        <p:nvSpPr>
          <p:cNvPr id="10" name="Shape 13667"/>
          <p:cNvSpPr/>
          <p:nvPr/>
        </p:nvSpPr>
        <p:spPr>
          <a:xfrm>
            <a:off x="3680590" y="2757490"/>
            <a:ext cx="688253" cy="1552181"/>
          </a:xfrm>
          <a:custGeom>
            <a:avLst/>
            <a:gdLst/>
            <a:ahLst/>
            <a:cxnLst>
              <a:cxn ang="0">
                <a:pos x="wd2" y="hd2"/>
              </a:cxn>
              <a:cxn ang="5400000">
                <a:pos x="wd2" y="hd2"/>
              </a:cxn>
              <a:cxn ang="10800000">
                <a:pos x="wd2" y="hd2"/>
              </a:cxn>
              <a:cxn ang="16200000">
                <a:pos x="wd2" y="hd2"/>
              </a:cxn>
            </a:cxnLst>
            <a:rect l="0" t="0" r="r" b="b"/>
            <a:pathLst>
              <a:path w="21600" h="21600" extrusionOk="0">
                <a:moveTo>
                  <a:pt x="0" y="2227"/>
                </a:moveTo>
                <a:lnTo>
                  <a:pt x="5020" y="0"/>
                </a:lnTo>
                <a:lnTo>
                  <a:pt x="5020" y="1235"/>
                </a:lnTo>
                <a:cubicBezTo>
                  <a:pt x="5431" y="1235"/>
                  <a:pt x="6742" y="1238"/>
                  <a:pt x="8676" y="1253"/>
                </a:cubicBezTo>
                <a:cubicBezTo>
                  <a:pt x="13637" y="1290"/>
                  <a:pt x="21600" y="2716"/>
                  <a:pt x="21600" y="8129"/>
                </a:cubicBezTo>
                <a:cubicBezTo>
                  <a:pt x="21600" y="13707"/>
                  <a:pt x="21595" y="20642"/>
                  <a:pt x="21595" y="20642"/>
                </a:cubicBezTo>
                <a:cubicBezTo>
                  <a:pt x="21576" y="21172"/>
                  <a:pt x="20604" y="21600"/>
                  <a:pt x="19405" y="21600"/>
                </a:cubicBezTo>
                <a:cubicBezTo>
                  <a:pt x="18206" y="21600"/>
                  <a:pt x="17233" y="21172"/>
                  <a:pt x="17216" y="20642"/>
                </a:cubicBezTo>
                <a:cubicBezTo>
                  <a:pt x="17215" y="20642"/>
                  <a:pt x="17260" y="12940"/>
                  <a:pt x="17231" y="7816"/>
                </a:cubicBezTo>
                <a:cubicBezTo>
                  <a:pt x="17215" y="5108"/>
                  <a:pt x="12497" y="3178"/>
                  <a:pt x="9091" y="3178"/>
                </a:cubicBezTo>
                <a:lnTo>
                  <a:pt x="5020" y="3178"/>
                </a:lnTo>
                <a:lnTo>
                  <a:pt x="5020" y="4455"/>
                </a:lnTo>
                <a:lnTo>
                  <a:pt x="0" y="2227"/>
                </a:lnTo>
                <a:close/>
              </a:path>
            </a:pathLst>
          </a:custGeom>
          <a:solidFill>
            <a:schemeClr val="accent1"/>
          </a:solidFill>
          <a:ln w="12700">
            <a:miter lim="400000"/>
          </a:ln>
        </p:spPr>
        <p:txBody>
          <a:bodyPr lIns="0" tIns="0" rIns="0" bIns="0"/>
          <a:lstStyle/>
          <a:p>
            <a:pPr lvl="0"/>
            <a:endParaRPr>
              <a:solidFill>
                <a:schemeClr val="tx1">
                  <a:lumMod val="75000"/>
                  <a:lumOff val="25000"/>
                </a:schemeClr>
              </a:solidFill>
              <a:cs typeface="+mn-ea"/>
              <a:sym typeface="+mn-lt"/>
            </a:endParaRPr>
          </a:p>
        </p:txBody>
      </p:sp>
      <p:sp>
        <p:nvSpPr>
          <p:cNvPr id="11" name="Shape 13668"/>
          <p:cNvSpPr/>
          <p:nvPr/>
        </p:nvSpPr>
        <p:spPr>
          <a:xfrm>
            <a:off x="4778914" y="2757490"/>
            <a:ext cx="688253" cy="1552181"/>
          </a:xfrm>
          <a:custGeom>
            <a:avLst/>
            <a:gdLst/>
            <a:ahLst/>
            <a:cxnLst>
              <a:cxn ang="0">
                <a:pos x="wd2" y="hd2"/>
              </a:cxn>
              <a:cxn ang="5400000">
                <a:pos x="wd2" y="hd2"/>
              </a:cxn>
              <a:cxn ang="10800000">
                <a:pos x="wd2" y="hd2"/>
              </a:cxn>
              <a:cxn ang="16200000">
                <a:pos x="wd2" y="hd2"/>
              </a:cxn>
            </a:cxnLst>
            <a:rect l="0" t="0" r="r" b="b"/>
            <a:pathLst>
              <a:path w="21600" h="21600" extrusionOk="0">
                <a:moveTo>
                  <a:pt x="21600" y="2227"/>
                </a:moveTo>
                <a:lnTo>
                  <a:pt x="16580" y="0"/>
                </a:lnTo>
                <a:lnTo>
                  <a:pt x="16580" y="1235"/>
                </a:lnTo>
                <a:cubicBezTo>
                  <a:pt x="16170" y="1235"/>
                  <a:pt x="14858" y="1238"/>
                  <a:pt x="12924" y="1253"/>
                </a:cubicBezTo>
                <a:cubicBezTo>
                  <a:pt x="7963" y="1290"/>
                  <a:pt x="0" y="2716"/>
                  <a:pt x="0" y="8129"/>
                </a:cubicBezTo>
                <a:cubicBezTo>
                  <a:pt x="0" y="13707"/>
                  <a:pt x="5" y="20642"/>
                  <a:pt x="5" y="20642"/>
                </a:cubicBezTo>
                <a:cubicBezTo>
                  <a:pt x="24" y="21172"/>
                  <a:pt x="996" y="21600"/>
                  <a:pt x="2195" y="21600"/>
                </a:cubicBezTo>
                <a:cubicBezTo>
                  <a:pt x="3394" y="21600"/>
                  <a:pt x="4367" y="21172"/>
                  <a:pt x="4383" y="20642"/>
                </a:cubicBezTo>
                <a:cubicBezTo>
                  <a:pt x="4385" y="20642"/>
                  <a:pt x="4339" y="12940"/>
                  <a:pt x="4369" y="7816"/>
                </a:cubicBezTo>
                <a:cubicBezTo>
                  <a:pt x="4385" y="5108"/>
                  <a:pt x="9103" y="3178"/>
                  <a:pt x="12509" y="3178"/>
                </a:cubicBezTo>
                <a:lnTo>
                  <a:pt x="16580" y="3178"/>
                </a:lnTo>
                <a:lnTo>
                  <a:pt x="16580" y="4455"/>
                </a:lnTo>
                <a:lnTo>
                  <a:pt x="21600" y="2227"/>
                </a:lnTo>
                <a:close/>
              </a:path>
            </a:pathLst>
          </a:custGeom>
          <a:solidFill>
            <a:schemeClr val="accent4"/>
          </a:solidFill>
          <a:ln w="12700">
            <a:miter lim="400000"/>
          </a:ln>
        </p:spPr>
        <p:txBody>
          <a:bodyPr lIns="0" tIns="0" rIns="0" bIns="0"/>
          <a:lstStyle/>
          <a:p>
            <a:pPr lvl="0"/>
            <a:endParaRPr>
              <a:solidFill>
                <a:schemeClr val="tx1">
                  <a:lumMod val="75000"/>
                  <a:lumOff val="25000"/>
                </a:schemeClr>
              </a:solidFill>
              <a:cs typeface="+mn-ea"/>
              <a:sym typeface="+mn-lt"/>
            </a:endParaRPr>
          </a:p>
        </p:txBody>
      </p:sp>
      <p:sp>
        <p:nvSpPr>
          <p:cNvPr id="12" name="Shape 13669"/>
          <p:cNvSpPr/>
          <p:nvPr/>
        </p:nvSpPr>
        <p:spPr>
          <a:xfrm>
            <a:off x="4640107" y="2213830"/>
            <a:ext cx="836458" cy="2102349"/>
          </a:xfrm>
          <a:custGeom>
            <a:avLst/>
            <a:gdLst/>
            <a:ahLst/>
            <a:cxnLst>
              <a:cxn ang="0">
                <a:pos x="wd2" y="hd2"/>
              </a:cxn>
              <a:cxn ang="5400000">
                <a:pos x="wd2" y="hd2"/>
              </a:cxn>
              <a:cxn ang="10800000">
                <a:pos x="wd2" y="hd2"/>
              </a:cxn>
              <a:cxn ang="16200000">
                <a:pos x="wd2" y="hd2"/>
              </a:cxn>
            </a:cxnLst>
            <a:rect l="0" t="0" r="r" b="b"/>
            <a:pathLst>
              <a:path w="21600" h="21600" extrusionOk="0">
                <a:moveTo>
                  <a:pt x="21600" y="1644"/>
                </a:moveTo>
                <a:lnTo>
                  <a:pt x="17469" y="0"/>
                </a:lnTo>
                <a:lnTo>
                  <a:pt x="17469" y="911"/>
                </a:lnTo>
                <a:cubicBezTo>
                  <a:pt x="17131" y="912"/>
                  <a:pt x="12226" y="914"/>
                  <a:pt x="10635" y="925"/>
                </a:cubicBezTo>
                <a:cubicBezTo>
                  <a:pt x="6552" y="952"/>
                  <a:pt x="0" y="2005"/>
                  <a:pt x="0" y="6000"/>
                </a:cubicBezTo>
                <a:cubicBezTo>
                  <a:pt x="0" y="10118"/>
                  <a:pt x="4" y="20893"/>
                  <a:pt x="4" y="20893"/>
                </a:cubicBezTo>
                <a:cubicBezTo>
                  <a:pt x="20" y="21284"/>
                  <a:pt x="820" y="21600"/>
                  <a:pt x="1806" y="21600"/>
                </a:cubicBezTo>
                <a:cubicBezTo>
                  <a:pt x="2793" y="21600"/>
                  <a:pt x="3593" y="21284"/>
                  <a:pt x="3607" y="20893"/>
                </a:cubicBezTo>
                <a:cubicBezTo>
                  <a:pt x="3608" y="20893"/>
                  <a:pt x="3571" y="9551"/>
                  <a:pt x="3595" y="5769"/>
                </a:cubicBezTo>
                <a:cubicBezTo>
                  <a:pt x="3608" y="3770"/>
                  <a:pt x="7491" y="2346"/>
                  <a:pt x="10293" y="2346"/>
                </a:cubicBezTo>
                <a:lnTo>
                  <a:pt x="17469" y="2346"/>
                </a:lnTo>
                <a:lnTo>
                  <a:pt x="17469" y="3288"/>
                </a:lnTo>
                <a:lnTo>
                  <a:pt x="21600" y="1644"/>
                </a:lnTo>
                <a:close/>
              </a:path>
            </a:pathLst>
          </a:custGeom>
          <a:solidFill>
            <a:schemeClr val="accent3"/>
          </a:solidFill>
          <a:ln w="12700">
            <a:miter lim="400000"/>
          </a:ln>
        </p:spPr>
        <p:txBody>
          <a:bodyPr lIns="0" tIns="0" rIns="0" bIns="0"/>
          <a:lstStyle/>
          <a:p>
            <a:pPr lvl="0"/>
            <a:endParaRPr>
              <a:solidFill>
                <a:schemeClr val="tx1">
                  <a:lumMod val="75000"/>
                  <a:lumOff val="25000"/>
                </a:schemeClr>
              </a:solidFill>
              <a:cs typeface="+mn-ea"/>
              <a:sym typeface="+mn-lt"/>
            </a:endParaRPr>
          </a:p>
        </p:txBody>
      </p:sp>
      <p:sp>
        <p:nvSpPr>
          <p:cNvPr id="13" name="Shape 13670"/>
          <p:cNvSpPr/>
          <p:nvPr/>
        </p:nvSpPr>
        <p:spPr>
          <a:xfrm>
            <a:off x="5511179" y="2769890"/>
            <a:ext cx="2566021" cy="281940"/>
          </a:xfrm>
          <a:prstGeom prst="rect">
            <a:avLst/>
          </a:prstGeom>
          <a:noFill/>
          <a:ln w="12700" cap="flat">
            <a:noFill/>
            <a:miter lim="400000"/>
          </a:ln>
          <a:effectLst/>
        </p:spPr>
        <p:txBody>
          <a:bodyPr wrap="square" lIns="45719" tIns="45719" rIns="45719" bIns="45719" numCol="1" anchor="t">
            <a:spAutoFit/>
          </a:bodyPr>
          <a:lstStyle>
            <a:lvl1pPr>
              <a:spcBef>
                <a:spcPts val="200"/>
              </a:spcBef>
              <a:defRPr sz="1200">
                <a:solidFill>
                  <a:srgbClr val="3A5063"/>
                </a:solidFill>
                <a:uFill>
                  <a:solidFill>
                    <a:srgbClr val="3A5063"/>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200" dirty="0">
                <a:solidFill>
                  <a:schemeClr val="tx1">
                    <a:lumMod val="75000"/>
                    <a:lumOff val="25000"/>
                  </a:schemeClr>
                </a:solidFill>
                <a:uFill>
                  <a:solidFill>
                    <a:srgbClr val="3A5063"/>
                  </a:solidFill>
                </a:uFill>
                <a:latin typeface="+mn-lt"/>
                <a:ea typeface="+mn-ea"/>
                <a:cs typeface="+mn-ea"/>
                <a:sym typeface="+mn-lt"/>
              </a:rPr>
              <a:t>添加标题</a:t>
            </a:r>
            <a:endParaRPr sz="1200" dirty="0">
              <a:solidFill>
                <a:schemeClr val="tx1">
                  <a:lumMod val="75000"/>
                  <a:lumOff val="25000"/>
                </a:schemeClr>
              </a:solidFill>
              <a:uFill>
                <a:solidFill>
                  <a:srgbClr val="3A5063"/>
                </a:solidFill>
              </a:uFill>
              <a:latin typeface="+mn-lt"/>
              <a:ea typeface="+mn-ea"/>
              <a:cs typeface="+mn-ea"/>
              <a:sym typeface="+mn-lt"/>
            </a:endParaRPr>
          </a:p>
        </p:txBody>
      </p:sp>
      <p:sp>
        <p:nvSpPr>
          <p:cNvPr id="14" name="Shape 13671"/>
          <p:cNvSpPr/>
          <p:nvPr/>
        </p:nvSpPr>
        <p:spPr>
          <a:xfrm>
            <a:off x="5511179" y="2985839"/>
            <a:ext cx="2566021" cy="350863"/>
          </a:xfrm>
          <a:prstGeom prst="rect">
            <a:avLst/>
          </a:prstGeom>
          <a:noFill/>
          <a:ln w="12700" cap="flat">
            <a:noFill/>
            <a:miter lim="400000"/>
          </a:ln>
          <a:effectLst/>
        </p:spPr>
        <p:txBody>
          <a:bodyPr wrap="square" lIns="45719" tIns="45719" rIns="45719" bIns="45719" numCol="1" anchor="t">
            <a:spAutoFit/>
          </a:bodyPr>
          <a:lstStyle>
            <a:lvl1pPr>
              <a:lnSpc>
                <a:spcPct val="120000"/>
              </a:lnSpc>
              <a:spcBef>
                <a:spcPts val="100"/>
              </a:spcBef>
              <a:defRPr sz="7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700">
                <a:solidFill>
                  <a:schemeClr val="tx1">
                    <a:lumMod val="75000"/>
                    <a:lumOff val="25000"/>
                  </a:schemeClr>
                </a:solidFill>
                <a:uFill>
                  <a:solidFill>
                    <a:srgbClr val="808080"/>
                  </a:solidFill>
                </a:uFill>
                <a:latin typeface="+mn-lt"/>
                <a:ea typeface="+mn-ea"/>
                <a:cs typeface="+mn-ea"/>
                <a:sym typeface="+mn-lt"/>
              </a:rPr>
              <a:t>此处添加详细文本描述，建议与标题相关并符合整体语言风格，语言描述尽量简洁生动。</a:t>
            </a:r>
            <a:r>
              <a:rPr sz="700">
                <a:solidFill>
                  <a:schemeClr val="tx1">
                    <a:lumMod val="75000"/>
                    <a:lumOff val="25000"/>
                  </a:schemeClr>
                </a:solidFill>
                <a:uFill>
                  <a:solidFill>
                    <a:srgbClr val="808080"/>
                  </a:solidFill>
                </a:uFill>
                <a:latin typeface="+mn-lt"/>
                <a:ea typeface="+mn-ea"/>
                <a:cs typeface="+mn-ea"/>
                <a:sym typeface="+mn-lt"/>
              </a:rPr>
              <a:t> </a:t>
            </a:r>
            <a:r>
              <a:rPr lang="zh-CN" altLang="en-US" sz="700" dirty="0">
                <a:solidFill>
                  <a:schemeClr val="tx1">
                    <a:lumMod val="75000"/>
                    <a:lumOff val="25000"/>
                  </a:schemeClr>
                </a:solidFill>
                <a:uFill>
                  <a:solidFill>
                    <a:srgbClr val="808080"/>
                  </a:solidFill>
                </a:uFill>
                <a:latin typeface="+mn-lt"/>
                <a:ea typeface="+mn-ea"/>
                <a:cs typeface="+mn-ea"/>
                <a:sym typeface="+mn-lt"/>
              </a:rPr>
              <a:t>单击此处添加标题</a:t>
            </a:r>
            <a:endParaRPr sz="700" dirty="0">
              <a:solidFill>
                <a:schemeClr val="tx1">
                  <a:lumMod val="75000"/>
                  <a:lumOff val="25000"/>
                </a:schemeClr>
              </a:solidFill>
              <a:uFill>
                <a:solidFill>
                  <a:srgbClr val="808080"/>
                </a:solidFill>
              </a:uFill>
              <a:latin typeface="+mn-lt"/>
              <a:ea typeface="+mn-ea"/>
              <a:cs typeface="+mn-ea"/>
              <a:sym typeface="+mn-lt"/>
            </a:endParaRPr>
          </a:p>
        </p:txBody>
      </p:sp>
      <p:sp>
        <p:nvSpPr>
          <p:cNvPr id="15" name="Shape 13673"/>
          <p:cNvSpPr/>
          <p:nvPr/>
        </p:nvSpPr>
        <p:spPr>
          <a:xfrm>
            <a:off x="5511179" y="2052055"/>
            <a:ext cx="2566021" cy="281940"/>
          </a:xfrm>
          <a:prstGeom prst="rect">
            <a:avLst/>
          </a:prstGeom>
          <a:noFill/>
          <a:ln w="12700" cap="flat">
            <a:noFill/>
            <a:miter lim="400000"/>
          </a:ln>
          <a:effectLst/>
        </p:spPr>
        <p:txBody>
          <a:bodyPr wrap="square" lIns="45719" tIns="45719" rIns="45719" bIns="45719" numCol="1" anchor="t">
            <a:spAutoFit/>
          </a:bodyPr>
          <a:lstStyle>
            <a:lvl1pPr>
              <a:spcBef>
                <a:spcPts val="200"/>
              </a:spcBef>
              <a:defRPr sz="1200">
                <a:solidFill>
                  <a:srgbClr val="3A5063"/>
                </a:solidFill>
                <a:uFill>
                  <a:solidFill>
                    <a:srgbClr val="3A5063"/>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200" dirty="0">
                <a:solidFill>
                  <a:schemeClr val="tx1">
                    <a:lumMod val="75000"/>
                    <a:lumOff val="25000"/>
                  </a:schemeClr>
                </a:solidFill>
                <a:uFill>
                  <a:solidFill>
                    <a:srgbClr val="3A5063"/>
                  </a:solidFill>
                </a:uFill>
                <a:latin typeface="+mn-lt"/>
                <a:ea typeface="+mn-ea"/>
                <a:cs typeface="+mn-ea"/>
                <a:sym typeface="+mn-lt"/>
              </a:rPr>
              <a:t>添加标题</a:t>
            </a:r>
            <a:endParaRPr sz="1200" dirty="0">
              <a:solidFill>
                <a:schemeClr val="tx1">
                  <a:lumMod val="75000"/>
                  <a:lumOff val="25000"/>
                </a:schemeClr>
              </a:solidFill>
              <a:uFill>
                <a:solidFill>
                  <a:srgbClr val="3A5063"/>
                </a:solidFill>
              </a:uFill>
              <a:latin typeface="+mn-lt"/>
              <a:ea typeface="+mn-ea"/>
              <a:cs typeface="+mn-ea"/>
              <a:sym typeface="+mn-lt"/>
            </a:endParaRPr>
          </a:p>
        </p:txBody>
      </p:sp>
      <p:sp>
        <p:nvSpPr>
          <p:cNvPr id="16" name="Shape 13674"/>
          <p:cNvSpPr/>
          <p:nvPr/>
        </p:nvSpPr>
        <p:spPr>
          <a:xfrm>
            <a:off x="5511179" y="2268004"/>
            <a:ext cx="2566021" cy="350863"/>
          </a:xfrm>
          <a:prstGeom prst="rect">
            <a:avLst/>
          </a:prstGeom>
          <a:noFill/>
          <a:ln w="12700" cap="flat">
            <a:noFill/>
            <a:miter lim="400000"/>
          </a:ln>
          <a:effectLst/>
        </p:spPr>
        <p:txBody>
          <a:bodyPr wrap="square" lIns="45719" tIns="45719" rIns="45719" bIns="45719" numCol="1" anchor="t">
            <a:spAutoFit/>
          </a:bodyPr>
          <a:lstStyle>
            <a:lvl1pPr>
              <a:lnSpc>
                <a:spcPct val="120000"/>
              </a:lnSpc>
              <a:spcBef>
                <a:spcPts val="100"/>
              </a:spcBef>
              <a:defRPr sz="7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700">
                <a:solidFill>
                  <a:schemeClr val="tx1">
                    <a:lumMod val="75000"/>
                    <a:lumOff val="25000"/>
                  </a:schemeClr>
                </a:solidFill>
                <a:uFill>
                  <a:solidFill>
                    <a:srgbClr val="808080"/>
                  </a:solidFill>
                </a:uFill>
                <a:latin typeface="+mn-lt"/>
                <a:ea typeface="+mn-ea"/>
                <a:cs typeface="+mn-ea"/>
                <a:sym typeface="+mn-lt"/>
              </a:rPr>
              <a:t>此处添加详细文本描述，建议与标题相关并符合整体语言风格，语言描述尽量简洁生动。</a:t>
            </a:r>
            <a:r>
              <a:rPr sz="700">
                <a:solidFill>
                  <a:schemeClr val="tx1">
                    <a:lumMod val="75000"/>
                    <a:lumOff val="25000"/>
                  </a:schemeClr>
                </a:solidFill>
                <a:uFill>
                  <a:solidFill>
                    <a:srgbClr val="808080"/>
                  </a:solidFill>
                </a:uFill>
                <a:latin typeface="+mn-lt"/>
                <a:ea typeface="+mn-ea"/>
                <a:cs typeface="+mn-ea"/>
                <a:sym typeface="+mn-lt"/>
              </a:rPr>
              <a:t> </a:t>
            </a:r>
            <a:r>
              <a:rPr lang="zh-CN" altLang="en-US" sz="700" dirty="0">
                <a:solidFill>
                  <a:schemeClr val="tx1">
                    <a:lumMod val="75000"/>
                    <a:lumOff val="25000"/>
                  </a:schemeClr>
                </a:solidFill>
                <a:uFill>
                  <a:solidFill>
                    <a:srgbClr val="808080"/>
                  </a:solidFill>
                </a:uFill>
                <a:latin typeface="+mn-lt"/>
                <a:ea typeface="+mn-ea"/>
                <a:cs typeface="+mn-ea"/>
                <a:sym typeface="+mn-lt"/>
              </a:rPr>
              <a:t>单击此处添加标题</a:t>
            </a:r>
            <a:endParaRPr sz="700" dirty="0">
              <a:solidFill>
                <a:schemeClr val="tx1">
                  <a:lumMod val="75000"/>
                  <a:lumOff val="25000"/>
                </a:schemeClr>
              </a:solidFill>
              <a:uFill>
                <a:solidFill>
                  <a:srgbClr val="808080"/>
                </a:solidFill>
              </a:uFill>
              <a:latin typeface="+mn-lt"/>
              <a:ea typeface="+mn-ea"/>
              <a:cs typeface="+mn-ea"/>
              <a:sym typeface="+mn-lt"/>
            </a:endParaRPr>
          </a:p>
        </p:txBody>
      </p:sp>
      <p:sp>
        <p:nvSpPr>
          <p:cNvPr id="17" name="Shape 13676"/>
          <p:cNvSpPr/>
          <p:nvPr/>
        </p:nvSpPr>
        <p:spPr>
          <a:xfrm>
            <a:off x="1047129" y="2769890"/>
            <a:ext cx="2566021" cy="281940"/>
          </a:xfrm>
          <a:prstGeom prst="rect">
            <a:avLst/>
          </a:prstGeom>
          <a:noFill/>
          <a:ln w="12700" cap="flat">
            <a:noFill/>
            <a:miter lim="400000"/>
          </a:ln>
          <a:effectLst/>
        </p:spPr>
        <p:txBody>
          <a:bodyPr wrap="square" lIns="45719" tIns="45719" rIns="45719" bIns="45719" numCol="1" anchor="t">
            <a:spAutoFit/>
          </a:bodyPr>
          <a:lstStyle>
            <a:lvl1pPr algn="r">
              <a:spcBef>
                <a:spcPts val="200"/>
              </a:spcBef>
              <a:defRPr sz="1200">
                <a:solidFill>
                  <a:srgbClr val="3A5063"/>
                </a:solidFill>
                <a:uFill>
                  <a:solidFill>
                    <a:srgbClr val="3A5063"/>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200" dirty="0">
                <a:solidFill>
                  <a:schemeClr val="tx1">
                    <a:lumMod val="75000"/>
                    <a:lumOff val="25000"/>
                  </a:schemeClr>
                </a:solidFill>
                <a:uFill>
                  <a:solidFill>
                    <a:srgbClr val="3A5063"/>
                  </a:solidFill>
                </a:uFill>
                <a:latin typeface="+mn-lt"/>
                <a:ea typeface="+mn-ea"/>
                <a:cs typeface="+mn-ea"/>
                <a:sym typeface="+mn-lt"/>
              </a:rPr>
              <a:t>添加标题</a:t>
            </a:r>
            <a:endParaRPr sz="1200" dirty="0">
              <a:solidFill>
                <a:schemeClr val="tx1">
                  <a:lumMod val="75000"/>
                  <a:lumOff val="25000"/>
                </a:schemeClr>
              </a:solidFill>
              <a:uFill>
                <a:solidFill>
                  <a:srgbClr val="3A5063"/>
                </a:solidFill>
              </a:uFill>
              <a:latin typeface="+mn-lt"/>
              <a:ea typeface="+mn-ea"/>
              <a:cs typeface="+mn-ea"/>
              <a:sym typeface="+mn-lt"/>
            </a:endParaRPr>
          </a:p>
        </p:txBody>
      </p:sp>
      <p:sp>
        <p:nvSpPr>
          <p:cNvPr id="18" name="Shape 13677"/>
          <p:cNvSpPr/>
          <p:nvPr/>
        </p:nvSpPr>
        <p:spPr>
          <a:xfrm>
            <a:off x="1047129" y="2985839"/>
            <a:ext cx="2566021" cy="350863"/>
          </a:xfrm>
          <a:prstGeom prst="rect">
            <a:avLst/>
          </a:prstGeom>
          <a:noFill/>
          <a:ln w="12700" cap="flat">
            <a:noFill/>
            <a:miter lim="400000"/>
          </a:ln>
          <a:effectLst/>
        </p:spPr>
        <p:txBody>
          <a:bodyPr wrap="square" lIns="45719" tIns="45719" rIns="45719" bIns="45719" numCol="1" anchor="t">
            <a:spAutoFit/>
          </a:bodyPr>
          <a:lstStyle>
            <a:lvl1pPr algn="r">
              <a:lnSpc>
                <a:spcPct val="120000"/>
              </a:lnSpc>
              <a:spcBef>
                <a:spcPts val="100"/>
              </a:spcBef>
              <a:defRPr sz="7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700">
                <a:solidFill>
                  <a:schemeClr val="tx1">
                    <a:lumMod val="75000"/>
                    <a:lumOff val="25000"/>
                  </a:schemeClr>
                </a:solidFill>
                <a:uFill>
                  <a:solidFill>
                    <a:srgbClr val="808080"/>
                  </a:solidFill>
                </a:uFill>
                <a:latin typeface="+mn-lt"/>
                <a:ea typeface="+mn-ea"/>
                <a:cs typeface="+mn-ea"/>
                <a:sym typeface="+mn-lt"/>
              </a:rPr>
              <a:t>此处添加详细文本描述，建议与标题相关并符合整体语言风格，语言描述尽量简洁生动。</a:t>
            </a:r>
            <a:r>
              <a:rPr sz="700">
                <a:solidFill>
                  <a:schemeClr val="tx1">
                    <a:lumMod val="75000"/>
                    <a:lumOff val="25000"/>
                  </a:schemeClr>
                </a:solidFill>
                <a:uFill>
                  <a:solidFill>
                    <a:srgbClr val="808080"/>
                  </a:solidFill>
                </a:uFill>
                <a:latin typeface="+mn-lt"/>
                <a:ea typeface="+mn-ea"/>
                <a:cs typeface="+mn-ea"/>
                <a:sym typeface="+mn-lt"/>
              </a:rPr>
              <a:t> </a:t>
            </a:r>
            <a:r>
              <a:rPr lang="zh-CN" altLang="en-US" sz="700" dirty="0">
                <a:solidFill>
                  <a:schemeClr val="tx1">
                    <a:lumMod val="75000"/>
                    <a:lumOff val="25000"/>
                  </a:schemeClr>
                </a:solidFill>
                <a:uFill>
                  <a:solidFill>
                    <a:srgbClr val="808080"/>
                  </a:solidFill>
                </a:uFill>
                <a:latin typeface="+mn-lt"/>
                <a:ea typeface="+mn-ea"/>
                <a:cs typeface="+mn-ea"/>
                <a:sym typeface="+mn-lt"/>
              </a:rPr>
              <a:t>单击此处添加标题</a:t>
            </a:r>
            <a:endParaRPr sz="700" dirty="0">
              <a:solidFill>
                <a:schemeClr val="tx1">
                  <a:lumMod val="75000"/>
                  <a:lumOff val="25000"/>
                </a:schemeClr>
              </a:solidFill>
              <a:uFill>
                <a:solidFill>
                  <a:srgbClr val="808080"/>
                </a:solidFill>
              </a:uFill>
              <a:latin typeface="+mn-lt"/>
              <a:ea typeface="+mn-ea"/>
              <a:cs typeface="+mn-ea"/>
              <a:sym typeface="+mn-lt"/>
            </a:endParaRPr>
          </a:p>
        </p:txBody>
      </p:sp>
      <p:sp>
        <p:nvSpPr>
          <p:cNvPr id="19" name="Shape 13679"/>
          <p:cNvSpPr/>
          <p:nvPr/>
        </p:nvSpPr>
        <p:spPr>
          <a:xfrm>
            <a:off x="1047129" y="2052055"/>
            <a:ext cx="2566021" cy="281940"/>
          </a:xfrm>
          <a:prstGeom prst="rect">
            <a:avLst/>
          </a:prstGeom>
          <a:noFill/>
          <a:ln w="12700" cap="flat">
            <a:noFill/>
            <a:miter lim="400000"/>
          </a:ln>
          <a:effectLst/>
        </p:spPr>
        <p:txBody>
          <a:bodyPr wrap="square" lIns="45719" tIns="45719" rIns="45719" bIns="45719" numCol="1" anchor="t">
            <a:spAutoFit/>
          </a:bodyPr>
          <a:lstStyle>
            <a:lvl1pPr algn="r">
              <a:spcBef>
                <a:spcPts val="200"/>
              </a:spcBef>
              <a:defRPr sz="1200">
                <a:solidFill>
                  <a:srgbClr val="3A5063"/>
                </a:solidFill>
                <a:uFill>
                  <a:solidFill>
                    <a:srgbClr val="3A5063"/>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200" dirty="0">
                <a:solidFill>
                  <a:schemeClr val="tx1">
                    <a:lumMod val="75000"/>
                    <a:lumOff val="25000"/>
                  </a:schemeClr>
                </a:solidFill>
                <a:uFill>
                  <a:solidFill>
                    <a:srgbClr val="3A5063"/>
                  </a:solidFill>
                </a:uFill>
                <a:latin typeface="+mn-lt"/>
                <a:ea typeface="+mn-ea"/>
                <a:cs typeface="+mn-ea"/>
                <a:sym typeface="+mn-lt"/>
              </a:rPr>
              <a:t>添加标题</a:t>
            </a:r>
            <a:endParaRPr sz="1200" dirty="0">
              <a:solidFill>
                <a:schemeClr val="tx1">
                  <a:lumMod val="75000"/>
                  <a:lumOff val="25000"/>
                </a:schemeClr>
              </a:solidFill>
              <a:uFill>
                <a:solidFill>
                  <a:srgbClr val="3A5063"/>
                </a:solidFill>
              </a:uFill>
              <a:latin typeface="+mn-lt"/>
              <a:ea typeface="+mn-ea"/>
              <a:cs typeface="+mn-ea"/>
              <a:sym typeface="+mn-lt"/>
            </a:endParaRPr>
          </a:p>
        </p:txBody>
      </p:sp>
      <p:sp>
        <p:nvSpPr>
          <p:cNvPr id="20" name="Shape 13680"/>
          <p:cNvSpPr/>
          <p:nvPr/>
        </p:nvSpPr>
        <p:spPr>
          <a:xfrm>
            <a:off x="1047129" y="2268004"/>
            <a:ext cx="2566021" cy="350863"/>
          </a:xfrm>
          <a:prstGeom prst="rect">
            <a:avLst/>
          </a:prstGeom>
          <a:noFill/>
          <a:ln w="12700" cap="flat">
            <a:noFill/>
            <a:miter lim="400000"/>
          </a:ln>
          <a:effectLst/>
        </p:spPr>
        <p:txBody>
          <a:bodyPr wrap="square" lIns="45719" tIns="45719" rIns="45719" bIns="45719" numCol="1" anchor="t">
            <a:spAutoFit/>
          </a:bodyPr>
          <a:lstStyle>
            <a:lvl1pPr algn="r">
              <a:lnSpc>
                <a:spcPct val="120000"/>
              </a:lnSpc>
              <a:spcBef>
                <a:spcPts val="100"/>
              </a:spcBef>
              <a:defRPr sz="7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700" dirty="0">
                <a:solidFill>
                  <a:schemeClr val="tx1">
                    <a:lumMod val="75000"/>
                    <a:lumOff val="25000"/>
                  </a:schemeClr>
                </a:solidFill>
                <a:uFill>
                  <a:solidFill>
                    <a:srgbClr val="808080"/>
                  </a:solidFill>
                </a:uFill>
                <a:latin typeface="+mn-lt"/>
                <a:ea typeface="+mn-ea"/>
                <a:cs typeface="+mn-ea"/>
                <a:sym typeface="+mn-lt"/>
              </a:rPr>
              <a:t>此处添加详细文本描述，建议与标题相关并符合整体语言风格，语言描述尽量简洁生动。</a:t>
            </a:r>
            <a:r>
              <a:rPr sz="700" dirty="0">
                <a:solidFill>
                  <a:schemeClr val="tx1">
                    <a:lumMod val="75000"/>
                    <a:lumOff val="25000"/>
                  </a:schemeClr>
                </a:solidFill>
                <a:uFill>
                  <a:solidFill>
                    <a:srgbClr val="808080"/>
                  </a:solidFill>
                </a:uFill>
                <a:latin typeface="+mn-lt"/>
                <a:ea typeface="+mn-ea"/>
                <a:cs typeface="+mn-ea"/>
                <a:sym typeface="+mn-lt"/>
              </a:rPr>
              <a:t> </a:t>
            </a:r>
            <a:r>
              <a:rPr lang="zh-CN" altLang="en-US" sz="700" dirty="0">
                <a:solidFill>
                  <a:schemeClr val="tx1">
                    <a:lumMod val="75000"/>
                    <a:lumOff val="25000"/>
                  </a:schemeClr>
                </a:solidFill>
                <a:uFill>
                  <a:solidFill>
                    <a:srgbClr val="808080"/>
                  </a:solidFill>
                </a:uFill>
                <a:latin typeface="+mn-lt"/>
                <a:ea typeface="+mn-ea"/>
                <a:cs typeface="+mn-ea"/>
                <a:sym typeface="+mn-lt"/>
              </a:rPr>
              <a:t>单击此处添加标题</a:t>
            </a:r>
            <a:endParaRPr sz="700" dirty="0">
              <a:solidFill>
                <a:schemeClr val="tx1">
                  <a:lumMod val="75000"/>
                  <a:lumOff val="25000"/>
                </a:schemeClr>
              </a:solidFill>
              <a:uFill>
                <a:solidFill>
                  <a:srgbClr val="808080"/>
                </a:solidFill>
              </a:uFill>
              <a:latin typeface="+mn-lt"/>
              <a:ea typeface="+mn-ea"/>
              <a:cs typeface="+mn-ea"/>
              <a:sym typeface="+mn-lt"/>
            </a:endParaRPr>
          </a:p>
        </p:txBody>
      </p:sp>
      <p:sp>
        <p:nvSpPr>
          <p:cNvPr id="21" name="Shape 13682"/>
          <p:cNvSpPr/>
          <p:nvPr/>
        </p:nvSpPr>
        <p:spPr>
          <a:xfrm>
            <a:off x="3295029" y="953506"/>
            <a:ext cx="2566021" cy="281940"/>
          </a:xfrm>
          <a:prstGeom prst="rect">
            <a:avLst/>
          </a:prstGeom>
          <a:noFill/>
          <a:ln w="12700" cap="flat">
            <a:noFill/>
            <a:miter lim="400000"/>
          </a:ln>
          <a:effectLst/>
        </p:spPr>
        <p:txBody>
          <a:bodyPr wrap="square" lIns="45719" tIns="45719" rIns="45719" bIns="45719" numCol="1" anchor="t">
            <a:spAutoFit/>
          </a:bodyPr>
          <a:lstStyle>
            <a:lvl1pPr algn="ctr">
              <a:spcBef>
                <a:spcPts val="200"/>
              </a:spcBef>
              <a:defRPr sz="1200">
                <a:solidFill>
                  <a:srgbClr val="3A5063"/>
                </a:solidFill>
                <a:uFill>
                  <a:solidFill>
                    <a:srgbClr val="3A5063"/>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200" dirty="0">
                <a:solidFill>
                  <a:schemeClr val="tx1">
                    <a:lumMod val="75000"/>
                    <a:lumOff val="25000"/>
                  </a:schemeClr>
                </a:solidFill>
                <a:uFill>
                  <a:solidFill>
                    <a:srgbClr val="3A5063"/>
                  </a:solidFill>
                </a:uFill>
                <a:latin typeface="+mn-lt"/>
                <a:ea typeface="+mn-ea"/>
                <a:cs typeface="+mn-ea"/>
                <a:sym typeface="+mn-lt"/>
              </a:rPr>
              <a:t>添加标题</a:t>
            </a:r>
            <a:endParaRPr sz="1200" dirty="0">
              <a:solidFill>
                <a:schemeClr val="tx1">
                  <a:lumMod val="75000"/>
                  <a:lumOff val="25000"/>
                </a:schemeClr>
              </a:solidFill>
              <a:uFill>
                <a:solidFill>
                  <a:srgbClr val="3A5063"/>
                </a:solidFill>
              </a:uFill>
              <a:latin typeface="+mn-lt"/>
              <a:ea typeface="+mn-ea"/>
              <a:cs typeface="+mn-ea"/>
              <a:sym typeface="+mn-lt"/>
            </a:endParaRPr>
          </a:p>
        </p:txBody>
      </p:sp>
      <p:sp>
        <p:nvSpPr>
          <p:cNvPr id="22" name="Shape 13683"/>
          <p:cNvSpPr/>
          <p:nvPr/>
        </p:nvSpPr>
        <p:spPr>
          <a:xfrm>
            <a:off x="3295029" y="1169455"/>
            <a:ext cx="2566021" cy="350863"/>
          </a:xfrm>
          <a:prstGeom prst="rect">
            <a:avLst/>
          </a:prstGeom>
          <a:noFill/>
          <a:ln w="12700" cap="flat">
            <a:noFill/>
            <a:miter lim="400000"/>
          </a:ln>
          <a:effectLst/>
        </p:spPr>
        <p:txBody>
          <a:bodyPr wrap="square" lIns="45719" tIns="45719" rIns="45719" bIns="45719" numCol="1" anchor="t">
            <a:spAutoFit/>
          </a:bodyPr>
          <a:lstStyle>
            <a:lvl1pPr algn="ctr">
              <a:lnSpc>
                <a:spcPct val="120000"/>
              </a:lnSpc>
              <a:spcBef>
                <a:spcPts val="100"/>
              </a:spcBef>
              <a:defRPr sz="7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700" dirty="0">
                <a:solidFill>
                  <a:schemeClr val="tx1">
                    <a:lumMod val="75000"/>
                    <a:lumOff val="25000"/>
                  </a:schemeClr>
                </a:solidFill>
                <a:uFill>
                  <a:solidFill>
                    <a:srgbClr val="808080"/>
                  </a:solidFill>
                </a:uFill>
                <a:latin typeface="+mn-lt"/>
                <a:ea typeface="+mn-ea"/>
                <a:cs typeface="+mn-ea"/>
                <a:sym typeface="+mn-lt"/>
              </a:rPr>
              <a:t>此处添加详细文本描述，建议与标题相关并符合整体语言风格，语言描述尽量简洁生动。</a:t>
            </a:r>
            <a:r>
              <a:rPr sz="700" dirty="0">
                <a:solidFill>
                  <a:schemeClr val="tx1">
                    <a:lumMod val="75000"/>
                    <a:lumOff val="25000"/>
                  </a:schemeClr>
                </a:solidFill>
                <a:uFill>
                  <a:solidFill>
                    <a:srgbClr val="808080"/>
                  </a:solidFill>
                </a:uFill>
                <a:latin typeface="+mn-lt"/>
                <a:ea typeface="+mn-ea"/>
                <a:cs typeface="+mn-ea"/>
                <a:sym typeface="+mn-lt"/>
              </a:rPr>
              <a:t> </a:t>
            </a:r>
            <a:r>
              <a:rPr lang="zh-CN" altLang="en-US" sz="700" dirty="0">
                <a:solidFill>
                  <a:schemeClr val="tx1">
                    <a:lumMod val="75000"/>
                    <a:lumOff val="25000"/>
                  </a:schemeClr>
                </a:solidFill>
                <a:uFill>
                  <a:solidFill>
                    <a:srgbClr val="808080"/>
                  </a:solidFill>
                </a:uFill>
                <a:latin typeface="+mn-lt"/>
                <a:ea typeface="+mn-ea"/>
                <a:cs typeface="+mn-ea"/>
                <a:sym typeface="+mn-lt"/>
              </a:rPr>
              <a:t>单击此处添加标题</a:t>
            </a:r>
            <a:endParaRPr sz="700" dirty="0">
              <a:solidFill>
                <a:schemeClr val="tx1">
                  <a:lumMod val="75000"/>
                  <a:lumOff val="25000"/>
                </a:schemeClr>
              </a:solidFill>
              <a:uFill>
                <a:solidFill>
                  <a:srgbClr val="808080"/>
                </a:solidFill>
              </a:uFill>
              <a:latin typeface="+mn-lt"/>
              <a:ea typeface="+mn-ea"/>
              <a:cs typeface="+mn-ea"/>
              <a:sym typeface="+mn-lt"/>
            </a:endParaRPr>
          </a:p>
        </p:txBody>
      </p:sp>
      <p:sp>
        <p:nvSpPr>
          <p:cNvPr id="23" name="矩形 1"/>
          <p:cNvSpPr>
            <a:spLocks noChangeArrowheads="1"/>
          </p:cNvSpPr>
          <p:nvPr/>
        </p:nvSpPr>
        <p:spPr bwMode="auto">
          <a:xfrm>
            <a:off x="0" y="4969708"/>
            <a:ext cx="9144000" cy="173791"/>
          </a:xfrm>
          <a:prstGeom prst="rect">
            <a:avLst/>
          </a:prstGeom>
          <a:solidFill>
            <a:schemeClr val="accent1"/>
          </a:solidFill>
          <a:ln>
            <a:noFill/>
          </a:ln>
        </p:spPr>
        <p:txBody>
          <a:bodyPr lIns="68571" tIns="34285" rIns="68571" bIns="34285" anchor="ctr"/>
          <a:lstStyle/>
          <a:p>
            <a:pPr algn="ctr"/>
            <a:endParaRPr lang="zh-CN" altLang="en-US">
              <a:solidFill>
                <a:srgbClr val="FFFFFF"/>
              </a:solidFill>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500"/>
                                        <p:tgtEl>
                                          <p:spTgt spid="8"/>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down)">
                                      <p:cBhvr>
                                        <p:cTn id="21" dur="500"/>
                                        <p:tgtEl>
                                          <p:spTgt spid="12"/>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down)">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500"/>
                                        <p:tgtEl>
                                          <p:spTgt spid="14"/>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500"/>
                                        <p:tgtEl>
                                          <p:spTgt spid="1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p:bldP spid="14" grpId="0"/>
      <p:bldP spid="15" grpId="0"/>
      <p:bldP spid="16" grpId="0"/>
      <p:bldP spid="17" grpId="0"/>
      <p:bldP spid="18" grpId="0"/>
      <p:bldP spid="19" grpId="0"/>
      <p:bldP spid="20" grpId="0"/>
      <p:bldP spid="21" grpId="0"/>
      <p:bldP spid="2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10"/>
          <p:cNvSpPr txBox="1">
            <a:spLocks noChangeArrowheads="1"/>
          </p:cNvSpPr>
          <p:nvPr/>
        </p:nvSpPr>
        <p:spPr bwMode="auto">
          <a:xfrm>
            <a:off x="413871" y="151957"/>
            <a:ext cx="1981458" cy="346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1" tIns="34285" rIns="68571" bIns="34285">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800" b="1" dirty="0">
                <a:latin typeface="+mn-lt"/>
                <a:ea typeface="+mn-ea"/>
                <a:cs typeface="+mn-ea"/>
                <a:sym typeface="+mn-lt"/>
              </a:rPr>
              <a:t>点击此处添加标题</a:t>
            </a:r>
            <a:endParaRPr lang="zh-CN" altLang="en-US" sz="1800" b="1" dirty="0">
              <a:latin typeface="+mn-lt"/>
              <a:ea typeface="+mn-ea"/>
              <a:cs typeface="+mn-ea"/>
              <a:sym typeface="+mn-lt"/>
            </a:endParaRPr>
          </a:p>
        </p:txBody>
      </p:sp>
      <p:sp>
        <p:nvSpPr>
          <p:cNvPr id="29" name="矩形 1"/>
          <p:cNvSpPr>
            <a:spLocks noChangeArrowheads="1"/>
          </p:cNvSpPr>
          <p:nvPr/>
        </p:nvSpPr>
        <p:spPr bwMode="auto">
          <a:xfrm>
            <a:off x="0" y="142043"/>
            <a:ext cx="196944"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30" name="矩形 1"/>
          <p:cNvSpPr>
            <a:spLocks noChangeArrowheads="1"/>
          </p:cNvSpPr>
          <p:nvPr/>
        </p:nvSpPr>
        <p:spPr bwMode="auto">
          <a:xfrm>
            <a:off x="229697" y="142043"/>
            <a:ext cx="62752"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31" name="矩形 1"/>
          <p:cNvSpPr>
            <a:spLocks noChangeArrowheads="1"/>
          </p:cNvSpPr>
          <p:nvPr/>
        </p:nvSpPr>
        <p:spPr bwMode="auto">
          <a:xfrm>
            <a:off x="325200" y="142043"/>
            <a:ext cx="29275"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grpSp>
        <p:nvGrpSpPr>
          <p:cNvPr id="2" name="组合 1"/>
          <p:cNvGrpSpPr/>
          <p:nvPr/>
        </p:nvGrpSpPr>
        <p:grpSpPr>
          <a:xfrm>
            <a:off x="1093001" y="1631948"/>
            <a:ext cx="1181929" cy="1227181"/>
            <a:chOff x="1093001" y="1631948"/>
            <a:chExt cx="1181929" cy="1227181"/>
          </a:xfrm>
        </p:grpSpPr>
        <p:sp>
          <p:nvSpPr>
            <p:cNvPr id="6" name="Shape 15569"/>
            <p:cNvSpPr/>
            <p:nvPr/>
          </p:nvSpPr>
          <p:spPr>
            <a:xfrm>
              <a:off x="1093001" y="1725570"/>
              <a:ext cx="1133560" cy="113355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1"/>
            </a:solidFill>
            <a:ln w="12700" cap="flat">
              <a:noFill/>
              <a:miter lim="400000"/>
            </a:ln>
            <a:effectLst/>
          </p:spPr>
          <p:txBody>
            <a:bodyPr wrap="square" lIns="0" tIns="0" rIns="0" bIns="0" numCol="1" anchor="ctr">
              <a:noAutofit/>
            </a:bodyPr>
            <a:lstStyle/>
            <a:p>
              <a:pPr lvl="0" algn="ctr"/>
              <a:endParaRPr>
                <a:solidFill>
                  <a:schemeClr val="bg1"/>
                </a:solidFill>
                <a:cs typeface="+mn-ea"/>
                <a:sym typeface="+mn-lt"/>
              </a:endParaRPr>
            </a:p>
          </p:txBody>
        </p:sp>
        <p:sp>
          <p:nvSpPr>
            <p:cNvPr id="7" name="Shape 15570"/>
            <p:cNvSpPr/>
            <p:nvPr/>
          </p:nvSpPr>
          <p:spPr>
            <a:xfrm>
              <a:off x="1794188" y="1631948"/>
              <a:ext cx="480742" cy="480739"/>
            </a:xfrm>
            <a:prstGeom prst="flowChartDecision">
              <a:avLst/>
            </a:prstGeom>
            <a:solidFill>
              <a:schemeClr val="accent1"/>
            </a:solidFill>
            <a:ln w="12700" cap="flat">
              <a:noFill/>
              <a:miter lim="400000"/>
            </a:ln>
            <a:effectLst/>
          </p:spPr>
          <p:txBody>
            <a:bodyPr wrap="square" lIns="0" tIns="0" rIns="0" bIns="0" numCol="1" anchor="ctr">
              <a:noAutofit/>
            </a:bodyPr>
            <a:lstStyle/>
            <a:p>
              <a:pPr lvl="0" algn="ctr"/>
              <a:endParaRPr>
                <a:solidFill>
                  <a:schemeClr val="bg1"/>
                </a:solidFill>
                <a:cs typeface="+mn-ea"/>
                <a:sym typeface="+mn-lt"/>
              </a:endParaRPr>
            </a:p>
          </p:txBody>
        </p:sp>
        <p:sp>
          <p:nvSpPr>
            <p:cNvPr id="8" name="Shape 15571"/>
            <p:cNvSpPr/>
            <p:nvPr/>
          </p:nvSpPr>
          <p:spPr>
            <a:xfrm>
              <a:off x="1093002" y="1993803"/>
              <a:ext cx="1133559" cy="584773"/>
            </a:xfrm>
            <a:prstGeom prst="rect">
              <a:avLst/>
            </a:prstGeom>
            <a:noFill/>
            <a:ln w="12700" cap="flat">
              <a:noFill/>
              <a:miter lim="400000"/>
            </a:ln>
            <a:effectLst/>
          </p:spPr>
          <p:txBody>
            <a:bodyPr wrap="square" lIns="45719" tIns="45719" rIns="45719" bIns="45719" numCol="1" anchor="t">
              <a:spAutoFit/>
            </a:bodyPr>
            <a:lstStyle>
              <a:lvl1pPr algn="ctr">
                <a:defRPr sz="3200">
                  <a:solidFill>
                    <a:srgbClr val="FFFFFF"/>
                  </a:solidFill>
                  <a:uFill>
                    <a:solidFill>
                      <a:srgbClr val="FFFFFF"/>
                    </a:solidFill>
                  </a:uFill>
                  <a:latin typeface="+mn-lt"/>
                  <a:ea typeface="+mn-ea"/>
                  <a:cs typeface="+mn-cs"/>
                  <a:sym typeface="Bebas Neue"/>
                </a:defRPr>
              </a:lvl1pPr>
            </a:lstStyle>
            <a:p>
              <a:pPr lvl="0">
                <a:defRPr sz="1800">
                  <a:solidFill>
                    <a:srgbClr val="000000"/>
                  </a:solidFill>
                  <a:uFillTx/>
                </a:defRPr>
              </a:pPr>
              <a:r>
                <a:rPr sz="3200">
                  <a:solidFill>
                    <a:schemeClr val="bg1"/>
                  </a:solidFill>
                  <a:uFill>
                    <a:solidFill>
                      <a:srgbClr val="FFFFFF"/>
                    </a:solidFill>
                  </a:uFill>
                  <a:cs typeface="+mn-ea"/>
                  <a:sym typeface="+mn-lt"/>
                </a:rPr>
                <a:t>50%</a:t>
              </a:r>
              <a:endParaRPr sz="3200">
                <a:solidFill>
                  <a:schemeClr val="bg1"/>
                </a:solidFill>
                <a:uFill>
                  <a:solidFill>
                    <a:srgbClr val="FFFFFF"/>
                  </a:solidFill>
                </a:uFill>
                <a:cs typeface="+mn-ea"/>
                <a:sym typeface="+mn-lt"/>
              </a:endParaRPr>
            </a:p>
          </p:txBody>
        </p:sp>
      </p:grpSp>
      <p:sp>
        <p:nvSpPr>
          <p:cNvPr id="9" name="Shape 15572"/>
          <p:cNvSpPr/>
          <p:nvPr/>
        </p:nvSpPr>
        <p:spPr>
          <a:xfrm>
            <a:off x="1093001" y="3136900"/>
            <a:ext cx="1133558" cy="286230"/>
          </a:xfrm>
          <a:prstGeom prst="rect">
            <a:avLst/>
          </a:prstGeom>
          <a:noFill/>
          <a:ln w="12700" cap="flat">
            <a:noFill/>
            <a:miter lim="400000"/>
          </a:ln>
          <a:effectLst/>
        </p:spPr>
        <p:txBody>
          <a:bodyPr wrap="square" lIns="45719" tIns="45719" rIns="45719" bIns="45719" numCol="1" anchor="t">
            <a:spAutoFit/>
          </a:bodyPr>
          <a:lstStyle>
            <a:lvl1pPr algn="ctr">
              <a:lnSpc>
                <a:spcPct val="90000"/>
              </a:lnSpc>
              <a:defRPr sz="1400">
                <a:solidFill>
                  <a:srgbClr val="3194C6"/>
                </a:solidFill>
                <a:uFill>
                  <a:solidFill>
                    <a:srgbClr val="3194C6"/>
                  </a:solidFill>
                </a:uFill>
                <a:latin typeface="+mn-lt"/>
                <a:ea typeface="+mn-ea"/>
                <a:cs typeface="+mn-cs"/>
                <a:sym typeface="Bebas Neue"/>
              </a:defRPr>
            </a:lvl1pPr>
          </a:lstStyle>
          <a:p>
            <a:pPr lvl="0">
              <a:defRPr sz="1800">
                <a:solidFill>
                  <a:srgbClr val="000000"/>
                </a:solidFill>
                <a:uFillTx/>
              </a:defRPr>
            </a:pPr>
            <a:r>
              <a:rPr lang="zh-CN" altLang="en-US" sz="1400" dirty="0">
                <a:solidFill>
                  <a:schemeClr val="accent1"/>
                </a:solidFill>
                <a:uFill>
                  <a:solidFill>
                    <a:srgbClr val="3194C6"/>
                  </a:solidFill>
                </a:uFill>
                <a:cs typeface="+mn-ea"/>
                <a:sym typeface="+mn-lt"/>
              </a:rPr>
              <a:t>添加标题</a:t>
            </a:r>
            <a:endParaRPr sz="1400" dirty="0">
              <a:solidFill>
                <a:schemeClr val="accent1"/>
              </a:solidFill>
              <a:uFill>
                <a:solidFill>
                  <a:srgbClr val="3194C6"/>
                </a:solidFill>
              </a:uFill>
              <a:cs typeface="+mn-ea"/>
              <a:sym typeface="+mn-lt"/>
            </a:endParaRPr>
          </a:p>
        </p:txBody>
      </p:sp>
      <p:sp>
        <p:nvSpPr>
          <p:cNvPr id="10" name="Shape 15573"/>
          <p:cNvSpPr/>
          <p:nvPr/>
        </p:nvSpPr>
        <p:spPr>
          <a:xfrm>
            <a:off x="946954" y="3358979"/>
            <a:ext cx="1440648" cy="517065"/>
          </a:xfrm>
          <a:prstGeom prst="rect">
            <a:avLst/>
          </a:prstGeom>
          <a:noFill/>
          <a:ln w="12700" cap="flat">
            <a:noFill/>
            <a:miter lim="400000"/>
          </a:ln>
          <a:effectLst/>
        </p:spPr>
        <p:txBody>
          <a:bodyPr wrap="square" lIns="0" tIns="0" rIns="0" bIns="0" numCol="1" anchor="t">
            <a:spAutoFit/>
          </a:bodyPr>
          <a:lstStyle>
            <a:lvl1pPr algn="ctr">
              <a:lnSpc>
                <a:spcPct val="140000"/>
              </a:lnSpc>
              <a:defRPr sz="800">
                <a:solidFill>
                  <a:srgbClr val="595959">
                    <a:alpha val="70000"/>
                  </a:srgbClr>
                </a:solidFill>
                <a:uFill>
                  <a:solidFill>
                    <a:srgbClr val="595959">
                      <a:alpha val="70000"/>
                    </a:srgbClr>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800">
                <a:solidFill>
                  <a:schemeClr val="tx1">
                    <a:lumMod val="75000"/>
                    <a:lumOff val="25000"/>
                    <a:alpha val="70000"/>
                  </a:schemeClr>
                </a:solidFill>
                <a:uFill>
                  <a:solidFill>
                    <a:srgbClr val="595959">
                      <a:alpha val="70000"/>
                    </a:srgbClr>
                  </a:solidFill>
                </a:uFill>
                <a:latin typeface="+mn-lt"/>
                <a:ea typeface="+mn-ea"/>
                <a:cs typeface="+mn-ea"/>
                <a:sym typeface="+mn-lt"/>
              </a:rPr>
              <a:t>此处添加详细文本描述，建议与标题相关并符合整体语言风格，语言描述尽量简洁生动。</a:t>
            </a:r>
            <a:endParaRPr sz="800" dirty="0">
              <a:solidFill>
                <a:schemeClr val="tx1">
                  <a:lumMod val="75000"/>
                  <a:lumOff val="25000"/>
                  <a:alpha val="70000"/>
                </a:schemeClr>
              </a:solidFill>
              <a:uFill>
                <a:solidFill>
                  <a:srgbClr val="595959">
                    <a:alpha val="70000"/>
                  </a:srgbClr>
                </a:solidFill>
              </a:uFill>
              <a:latin typeface="+mn-lt"/>
              <a:ea typeface="+mn-ea"/>
              <a:cs typeface="+mn-ea"/>
              <a:sym typeface="+mn-lt"/>
            </a:endParaRPr>
          </a:p>
        </p:txBody>
      </p:sp>
      <p:sp>
        <p:nvSpPr>
          <p:cNvPr id="11" name="Shape 15574"/>
          <p:cNvSpPr/>
          <p:nvPr/>
        </p:nvSpPr>
        <p:spPr>
          <a:xfrm rot="10800000">
            <a:off x="1605994" y="2930158"/>
            <a:ext cx="158598" cy="174919"/>
          </a:xfrm>
          <a:prstGeom prst="triangle">
            <a:avLst/>
          </a:prstGeom>
          <a:solidFill>
            <a:schemeClr val="accent1"/>
          </a:solidFill>
          <a:ln w="12700" cap="flat">
            <a:noFill/>
            <a:miter lim="400000"/>
          </a:ln>
          <a:effectLst/>
        </p:spPr>
        <p:txBody>
          <a:bodyPr wrap="square" lIns="0" tIns="0" rIns="0" bIns="0" numCol="1" anchor="ctr">
            <a:noAutofit/>
          </a:bodyPr>
          <a:lstStyle/>
          <a:p>
            <a:pPr lvl="0" algn="ctr">
              <a:defRPr>
                <a:solidFill>
                  <a:srgbClr val="FFFFFF"/>
                </a:solidFill>
                <a:uFill>
                  <a:solidFill>
                    <a:srgbClr val="FFFFFF"/>
                  </a:solidFill>
                </a:uFill>
              </a:defRPr>
            </a:pPr>
            <a:endParaRPr>
              <a:solidFill>
                <a:schemeClr val="bg1"/>
              </a:solidFill>
              <a:cs typeface="+mn-ea"/>
              <a:sym typeface="+mn-lt"/>
            </a:endParaRPr>
          </a:p>
        </p:txBody>
      </p:sp>
      <p:grpSp>
        <p:nvGrpSpPr>
          <p:cNvPr id="3" name="组合 2"/>
          <p:cNvGrpSpPr/>
          <p:nvPr/>
        </p:nvGrpSpPr>
        <p:grpSpPr>
          <a:xfrm>
            <a:off x="2973919" y="1631948"/>
            <a:ext cx="1181929" cy="1227181"/>
            <a:chOff x="2973919" y="1631948"/>
            <a:chExt cx="1181929" cy="1227181"/>
          </a:xfrm>
        </p:grpSpPr>
        <p:sp>
          <p:nvSpPr>
            <p:cNvPr id="12" name="Shape 15577"/>
            <p:cNvSpPr/>
            <p:nvPr/>
          </p:nvSpPr>
          <p:spPr>
            <a:xfrm>
              <a:off x="2973919" y="1725570"/>
              <a:ext cx="1133560" cy="113355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2"/>
            </a:solidFill>
            <a:ln w="12700" cap="flat">
              <a:noFill/>
              <a:miter lim="400000"/>
            </a:ln>
            <a:effectLst/>
          </p:spPr>
          <p:txBody>
            <a:bodyPr wrap="square" lIns="0" tIns="0" rIns="0" bIns="0" numCol="1" anchor="ctr">
              <a:noAutofit/>
            </a:bodyPr>
            <a:lstStyle/>
            <a:p>
              <a:pPr lvl="0" algn="ctr"/>
              <a:endParaRPr>
                <a:solidFill>
                  <a:schemeClr val="bg1"/>
                </a:solidFill>
                <a:cs typeface="+mn-ea"/>
                <a:sym typeface="+mn-lt"/>
              </a:endParaRPr>
            </a:p>
          </p:txBody>
        </p:sp>
        <p:sp>
          <p:nvSpPr>
            <p:cNvPr id="13" name="Shape 15578"/>
            <p:cNvSpPr/>
            <p:nvPr/>
          </p:nvSpPr>
          <p:spPr>
            <a:xfrm>
              <a:off x="3675106" y="1631948"/>
              <a:ext cx="480742" cy="480739"/>
            </a:xfrm>
            <a:prstGeom prst="flowChartDecision">
              <a:avLst/>
            </a:prstGeom>
            <a:solidFill>
              <a:schemeClr val="accent2"/>
            </a:solidFill>
            <a:ln w="12700" cap="flat">
              <a:noFill/>
              <a:miter lim="400000"/>
            </a:ln>
            <a:effectLst/>
          </p:spPr>
          <p:txBody>
            <a:bodyPr wrap="square" lIns="0" tIns="0" rIns="0" bIns="0" numCol="1" anchor="ctr">
              <a:noAutofit/>
            </a:bodyPr>
            <a:lstStyle/>
            <a:p>
              <a:pPr lvl="0" algn="ctr"/>
              <a:endParaRPr>
                <a:solidFill>
                  <a:schemeClr val="bg1"/>
                </a:solidFill>
                <a:cs typeface="+mn-ea"/>
                <a:sym typeface="+mn-lt"/>
              </a:endParaRPr>
            </a:p>
          </p:txBody>
        </p:sp>
        <p:sp>
          <p:nvSpPr>
            <p:cNvPr id="14" name="Shape 15579"/>
            <p:cNvSpPr/>
            <p:nvPr/>
          </p:nvSpPr>
          <p:spPr>
            <a:xfrm>
              <a:off x="2973920" y="1993803"/>
              <a:ext cx="1133559" cy="584773"/>
            </a:xfrm>
            <a:prstGeom prst="rect">
              <a:avLst/>
            </a:prstGeom>
            <a:noFill/>
            <a:ln w="12700" cap="flat">
              <a:noFill/>
              <a:miter lim="400000"/>
            </a:ln>
            <a:effectLst/>
          </p:spPr>
          <p:txBody>
            <a:bodyPr wrap="square" lIns="45719" tIns="45719" rIns="45719" bIns="45719" numCol="1" anchor="t">
              <a:spAutoFit/>
            </a:bodyPr>
            <a:lstStyle>
              <a:lvl1pPr algn="ctr">
                <a:defRPr sz="3200">
                  <a:solidFill>
                    <a:srgbClr val="FFFFFF"/>
                  </a:solidFill>
                  <a:uFill>
                    <a:solidFill>
                      <a:srgbClr val="FFFFFF"/>
                    </a:solidFill>
                  </a:uFill>
                  <a:latin typeface="+mn-lt"/>
                  <a:ea typeface="+mn-ea"/>
                  <a:cs typeface="+mn-cs"/>
                  <a:sym typeface="Bebas Neue"/>
                </a:defRPr>
              </a:lvl1pPr>
            </a:lstStyle>
            <a:p>
              <a:pPr lvl="0">
                <a:defRPr sz="1800">
                  <a:solidFill>
                    <a:srgbClr val="000000"/>
                  </a:solidFill>
                  <a:uFillTx/>
                </a:defRPr>
              </a:pPr>
              <a:r>
                <a:rPr sz="3200">
                  <a:solidFill>
                    <a:schemeClr val="bg1"/>
                  </a:solidFill>
                  <a:uFill>
                    <a:solidFill>
                      <a:srgbClr val="FFFFFF"/>
                    </a:solidFill>
                  </a:uFill>
                  <a:cs typeface="+mn-ea"/>
                  <a:sym typeface="+mn-lt"/>
                </a:rPr>
                <a:t>25%</a:t>
              </a:r>
              <a:endParaRPr sz="3200">
                <a:solidFill>
                  <a:schemeClr val="bg1"/>
                </a:solidFill>
                <a:uFill>
                  <a:solidFill>
                    <a:srgbClr val="FFFFFF"/>
                  </a:solidFill>
                </a:uFill>
                <a:cs typeface="+mn-ea"/>
                <a:sym typeface="+mn-lt"/>
              </a:endParaRPr>
            </a:p>
          </p:txBody>
        </p:sp>
      </p:grpSp>
      <p:sp>
        <p:nvSpPr>
          <p:cNvPr id="15" name="Shape 15580"/>
          <p:cNvSpPr/>
          <p:nvPr/>
        </p:nvSpPr>
        <p:spPr>
          <a:xfrm>
            <a:off x="2973919" y="3136900"/>
            <a:ext cx="1133558" cy="286230"/>
          </a:xfrm>
          <a:prstGeom prst="rect">
            <a:avLst/>
          </a:prstGeom>
          <a:noFill/>
          <a:ln w="12700" cap="flat">
            <a:noFill/>
            <a:miter lim="400000"/>
          </a:ln>
          <a:effectLst/>
        </p:spPr>
        <p:txBody>
          <a:bodyPr wrap="square" lIns="45719" tIns="45719" rIns="45719" bIns="45719" numCol="1" anchor="t">
            <a:spAutoFit/>
          </a:bodyPr>
          <a:lstStyle>
            <a:lvl1pPr algn="ctr">
              <a:lnSpc>
                <a:spcPct val="90000"/>
              </a:lnSpc>
              <a:defRPr sz="1400">
                <a:solidFill>
                  <a:srgbClr val="3A5063"/>
                </a:solidFill>
                <a:uFill>
                  <a:solidFill>
                    <a:srgbClr val="3A5063"/>
                  </a:solidFill>
                </a:uFill>
                <a:latin typeface="+mn-lt"/>
                <a:ea typeface="+mn-ea"/>
                <a:cs typeface="+mn-cs"/>
                <a:sym typeface="Bebas Neue"/>
              </a:defRPr>
            </a:lvl1pPr>
          </a:lstStyle>
          <a:p>
            <a:pPr lvl="0">
              <a:defRPr sz="1800">
                <a:solidFill>
                  <a:srgbClr val="000000"/>
                </a:solidFill>
                <a:uFillTx/>
              </a:defRPr>
            </a:pPr>
            <a:r>
              <a:rPr lang="zh-CN" altLang="en-US" sz="1400" dirty="0">
                <a:solidFill>
                  <a:schemeClr val="accent2"/>
                </a:solidFill>
                <a:uFill>
                  <a:solidFill>
                    <a:srgbClr val="3A5063"/>
                  </a:solidFill>
                </a:uFill>
                <a:cs typeface="+mn-ea"/>
                <a:sym typeface="+mn-lt"/>
              </a:rPr>
              <a:t>添加标题</a:t>
            </a:r>
            <a:endParaRPr sz="1400" dirty="0">
              <a:solidFill>
                <a:schemeClr val="accent2"/>
              </a:solidFill>
              <a:uFill>
                <a:solidFill>
                  <a:srgbClr val="3A5063"/>
                </a:solidFill>
              </a:uFill>
              <a:cs typeface="+mn-ea"/>
              <a:sym typeface="+mn-lt"/>
            </a:endParaRPr>
          </a:p>
        </p:txBody>
      </p:sp>
      <p:sp>
        <p:nvSpPr>
          <p:cNvPr id="16" name="Shape 15581"/>
          <p:cNvSpPr/>
          <p:nvPr/>
        </p:nvSpPr>
        <p:spPr>
          <a:xfrm>
            <a:off x="2827872" y="3358979"/>
            <a:ext cx="1440648" cy="517065"/>
          </a:xfrm>
          <a:prstGeom prst="rect">
            <a:avLst/>
          </a:prstGeom>
          <a:noFill/>
          <a:ln w="12700" cap="flat">
            <a:noFill/>
            <a:miter lim="400000"/>
          </a:ln>
          <a:effectLst/>
        </p:spPr>
        <p:txBody>
          <a:bodyPr wrap="square" lIns="0" tIns="0" rIns="0" bIns="0" numCol="1" anchor="t">
            <a:spAutoFit/>
          </a:bodyPr>
          <a:lstStyle>
            <a:lvl1pPr algn="ctr">
              <a:lnSpc>
                <a:spcPct val="140000"/>
              </a:lnSpc>
              <a:defRPr sz="800">
                <a:solidFill>
                  <a:srgbClr val="595959">
                    <a:alpha val="70000"/>
                  </a:srgbClr>
                </a:solidFill>
                <a:uFill>
                  <a:solidFill>
                    <a:srgbClr val="595959">
                      <a:alpha val="70000"/>
                    </a:srgbClr>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800">
                <a:solidFill>
                  <a:schemeClr val="tx1">
                    <a:lumMod val="75000"/>
                    <a:lumOff val="25000"/>
                    <a:alpha val="70000"/>
                  </a:schemeClr>
                </a:solidFill>
                <a:uFill>
                  <a:solidFill>
                    <a:srgbClr val="595959">
                      <a:alpha val="70000"/>
                    </a:srgbClr>
                  </a:solidFill>
                </a:uFill>
                <a:latin typeface="+mn-lt"/>
                <a:ea typeface="+mn-ea"/>
                <a:cs typeface="+mn-ea"/>
                <a:sym typeface="+mn-lt"/>
              </a:rPr>
              <a:t>此处添加详细文本描述，建议与标题相关并符合整体语言风格，语言描述尽量简洁生动。</a:t>
            </a:r>
            <a:endParaRPr sz="800" dirty="0">
              <a:solidFill>
                <a:schemeClr val="tx1">
                  <a:lumMod val="75000"/>
                  <a:lumOff val="25000"/>
                  <a:alpha val="70000"/>
                </a:schemeClr>
              </a:solidFill>
              <a:uFill>
                <a:solidFill>
                  <a:srgbClr val="595959">
                    <a:alpha val="70000"/>
                  </a:srgbClr>
                </a:solidFill>
              </a:uFill>
              <a:latin typeface="+mn-lt"/>
              <a:ea typeface="+mn-ea"/>
              <a:cs typeface="+mn-ea"/>
              <a:sym typeface="+mn-lt"/>
            </a:endParaRPr>
          </a:p>
        </p:txBody>
      </p:sp>
      <p:sp>
        <p:nvSpPr>
          <p:cNvPr id="17" name="Shape 15582"/>
          <p:cNvSpPr/>
          <p:nvPr/>
        </p:nvSpPr>
        <p:spPr>
          <a:xfrm rot="10800000">
            <a:off x="3486912" y="2930158"/>
            <a:ext cx="158598" cy="174919"/>
          </a:xfrm>
          <a:prstGeom prst="triangle">
            <a:avLst/>
          </a:prstGeom>
          <a:solidFill>
            <a:schemeClr val="accent2"/>
          </a:solidFill>
          <a:ln w="12700" cap="flat">
            <a:noFill/>
            <a:miter lim="400000"/>
          </a:ln>
          <a:effectLst/>
        </p:spPr>
        <p:txBody>
          <a:bodyPr wrap="square" lIns="0" tIns="0" rIns="0" bIns="0" numCol="1" anchor="ctr">
            <a:noAutofit/>
          </a:bodyPr>
          <a:lstStyle/>
          <a:p>
            <a:pPr lvl="0" algn="ctr">
              <a:defRPr>
                <a:solidFill>
                  <a:srgbClr val="FFFFFF"/>
                </a:solidFill>
                <a:uFill>
                  <a:solidFill>
                    <a:srgbClr val="FFFFFF"/>
                  </a:solidFill>
                </a:uFill>
              </a:defRPr>
            </a:pPr>
            <a:endParaRPr>
              <a:solidFill>
                <a:schemeClr val="bg1"/>
              </a:solidFill>
              <a:cs typeface="+mn-ea"/>
              <a:sym typeface="+mn-lt"/>
            </a:endParaRPr>
          </a:p>
        </p:txBody>
      </p:sp>
      <p:grpSp>
        <p:nvGrpSpPr>
          <p:cNvPr id="4" name="组合 3"/>
          <p:cNvGrpSpPr/>
          <p:nvPr/>
        </p:nvGrpSpPr>
        <p:grpSpPr>
          <a:xfrm>
            <a:off x="4854837" y="1631948"/>
            <a:ext cx="1181929" cy="1227181"/>
            <a:chOff x="4854837" y="1631948"/>
            <a:chExt cx="1181929" cy="1227181"/>
          </a:xfrm>
        </p:grpSpPr>
        <p:sp>
          <p:nvSpPr>
            <p:cNvPr id="18" name="Shape 15584"/>
            <p:cNvSpPr/>
            <p:nvPr/>
          </p:nvSpPr>
          <p:spPr>
            <a:xfrm>
              <a:off x="4854837" y="1725570"/>
              <a:ext cx="1133560" cy="113355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3"/>
            </a:solidFill>
            <a:ln w="12700" cap="flat">
              <a:noFill/>
              <a:miter lim="400000"/>
            </a:ln>
            <a:effectLst/>
          </p:spPr>
          <p:txBody>
            <a:bodyPr wrap="square" lIns="0" tIns="0" rIns="0" bIns="0" numCol="1" anchor="ctr">
              <a:noAutofit/>
            </a:bodyPr>
            <a:lstStyle/>
            <a:p>
              <a:pPr lvl="0" algn="ctr"/>
              <a:endParaRPr>
                <a:solidFill>
                  <a:schemeClr val="bg1"/>
                </a:solidFill>
                <a:cs typeface="+mn-ea"/>
                <a:sym typeface="+mn-lt"/>
              </a:endParaRPr>
            </a:p>
          </p:txBody>
        </p:sp>
        <p:sp>
          <p:nvSpPr>
            <p:cNvPr id="19" name="Shape 15585"/>
            <p:cNvSpPr/>
            <p:nvPr/>
          </p:nvSpPr>
          <p:spPr>
            <a:xfrm>
              <a:off x="5556024" y="1631948"/>
              <a:ext cx="480742" cy="480739"/>
            </a:xfrm>
            <a:prstGeom prst="flowChartDecision">
              <a:avLst/>
            </a:prstGeom>
            <a:solidFill>
              <a:schemeClr val="accent3"/>
            </a:solidFill>
            <a:ln w="12700" cap="flat">
              <a:noFill/>
              <a:miter lim="400000"/>
            </a:ln>
            <a:effectLst/>
          </p:spPr>
          <p:txBody>
            <a:bodyPr wrap="square" lIns="0" tIns="0" rIns="0" bIns="0" numCol="1" anchor="ctr">
              <a:noAutofit/>
            </a:bodyPr>
            <a:lstStyle/>
            <a:p>
              <a:pPr lvl="0" algn="ctr"/>
              <a:endParaRPr>
                <a:solidFill>
                  <a:schemeClr val="bg1"/>
                </a:solidFill>
                <a:cs typeface="+mn-ea"/>
                <a:sym typeface="+mn-lt"/>
              </a:endParaRPr>
            </a:p>
          </p:txBody>
        </p:sp>
        <p:sp>
          <p:nvSpPr>
            <p:cNvPr id="20" name="Shape 15586"/>
            <p:cNvSpPr/>
            <p:nvPr/>
          </p:nvSpPr>
          <p:spPr>
            <a:xfrm>
              <a:off x="4854838" y="1993803"/>
              <a:ext cx="1133559" cy="584773"/>
            </a:xfrm>
            <a:prstGeom prst="rect">
              <a:avLst/>
            </a:prstGeom>
            <a:noFill/>
            <a:ln w="12700" cap="flat">
              <a:noFill/>
              <a:miter lim="400000"/>
            </a:ln>
            <a:effectLst/>
          </p:spPr>
          <p:txBody>
            <a:bodyPr wrap="square" lIns="45719" tIns="45719" rIns="45719" bIns="45719" numCol="1" anchor="t">
              <a:spAutoFit/>
            </a:bodyPr>
            <a:lstStyle>
              <a:lvl1pPr algn="ctr">
                <a:defRPr sz="3200">
                  <a:solidFill>
                    <a:srgbClr val="FFFFFF"/>
                  </a:solidFill>
                  <a:uFill>
                    <a:solidFill>
                      <a:srgbClr val="FFFFFF"/>
                    </a:solidFill>
                  </a:uFill>
                  <a:latin typeface="+mn-lt"/>
                  <a:ea typeface="+mn-ea"/>
                  <a:cs typeface="+mn-cs"/>
                  <a:sym typeface="Bebas Neue"/>
                </a:defRPr>
              </a:lvl1pPr>
            </a:lstStyle>
            <a:p>
              <a:pPr lvl="0">
                <a:defRPr sz="1800">
                  <a:solidFill>
                    <a:srgbClr val="000000"/>
                  </a:solidFill>
                  <a:uFillTx/>
                </a:defRPr>
              </a:pPr>
              <a:r>
                <a:rPr sz="3200">
                  <a:solidFill>
                    <a:schemeClr val="bg1"/>
                  </a:solidFill>
                  <a:uFill>
                    <a:solidFill>
                      <a:srgbClr val="FFFFFF"/>
                    </a:solidFill>
                  </a:uFill>
                  <a:cs typeface="+mn-ea"/>
                  <a:sym typeface="+mn-lt"/>
                </a:rPr>
                <a:t>53%</a:t>
              </a:r>
              <a:endParaRPr sz="3200">
                <a:solidFill>
                  <a:schemeClr val="bg1"/>
                </a:solidFill>
                <a:uFill>
                  <a:solidFill>
                    <a:srgbClr val="FFFFFF"/>
                  </a:solidFill>
                </a:uFill>
                <a:cs typeface="+mn-ea"/>
                <a:sym typeface="+mn-lt"/>
              </a:endParaRPr>
            </a:p>
          </p:txBody>
        </p:sp>
      </p:grpSp>
      <p:sp>
        <p:nvSpPr>
          <p:cNvPr id="21" name="Shape 15587"/>
          <p:cNvSpPr/>
          <p:nvPr/>
        </p:nvSpPr>
        <p:spPr>
          <a:xfrm>
            <a:off x="4854837" y="3136900"/>
            <a:ext cx="1133558" cy="286230"/>
          </a:xfrm>
          <a:prstGeom prst="rect">
            <a:avLst/>
          </a:prstGeom>
          <a:noFill/>
          <a:ln w="12700" cap="flat">
            <a:noFill/>
            <a:miter lim="400000"/>
          </a:ln>
          <a:effectLst/>
        </p:spPr>
        <p:txBody>
          <a:bodyPr wrap="square" lIns="45719" tIns="45719" rIns="45719" bIns="45719" numCol="1" anchor="t">
            <a:spAutoFit/>
          </a:bodyPr>
          <a:lstStyle>
            <a:lvl1pPr algn="ctr">
              <a:lnSpc>
                <a:spcPct val="90000"/>
              </a:lnSpc>
              <a:defRPr sz="1400">
                <a:solidFill>
                  <a:srgbClr val="F7AC12"/>
                </a:solidFill>
                <a:uFill>
                  <a:solidFill>
                    <a:srgbClr val="F7AC12"/>
                  </a:solidFill>
                </a:uFill>
                <a:latin typeface="+mn-lt"/>
                <a:ea typeface="+mn-ea"/>
                <a:cs typeface="+mn-cs"/>
                <a:sym typeface="Bebas Neue"/>
              </a:defRPr>
            </a:lvl1pPr>
          </a:lstStyle>
          <a:p>
            <a:pPr lvl="0">
              <a:defRPr sz="1800">
                <a:solidFill>
                  <a:srgbClr val="000000"/>
                </a:solidFill>
                <a:uFillTx/>
              </a:defRPr>
            </a:pPr>
            <a:r>
              <a:rPr lang="zh-CN" altLang="en-US" sz="1400" dirty="0">
                <a:solidFill>
                  <a:schemeClr val="accent3"/>
                </a:solidFill>
                <a:uFill>
                  <a:solidFill>
                    <a:srgbClr val="F7AC12"/>
                  </a:solidFill>
                </a:uFill>
                <a:cs typeface="+mn-ea"/>
                <a:sym typeface="+mn-lt"/>
              </a:rPr>
              <a:t>添加标题</a:t>
            </a:r>
            <a:endParaRPr sz="1400" dirty="0">
              <a:solidFill>
                <a:schemeClr val="accent3"/>
              </a:solidFill>
              <a:uFill>
                <a:solidFill>
                  <a:srgbClr val="F7AC12"/>
                </a:solidFill>
              </a:uFill>
              <a:cs typeface="+mn-ea"/>
              <a:sym typeface="+mn-lt"/>
            </a:endParaRPr>
          </a:p>
        </p:txBody>
      </p:sp>
      <p:sp>
        <p:nvSpPr>
          <p:cNvPr id="22" name="Shape 15588"/>
          <p:cNvSpPr/>
          <p:nvPr/>
        </p:nvSpPr>
        <p:spPr>
          <a:xfrm>
            <a:off x="4708790" y="3358979"/>
            <a:ext cx="1440648" cy="517065"/>
          </a:xfrm>
          <a:prstGeom prst="rect">
            <a:avLst/>
          </a:prstGeom>
          <a:noFill/>
          <a:ln w="12700" cap="flat">
            <a:noFill/>
            <a:miter lim="400000"/>
          </a:ln>
          <a:effectLst/>
        </p:spPr>
        <p:txBody>
          <a:bodyPr wrap="square" lIns="0" tIns="0" rIns="0" bIns="0" numCol="1" anchor="t">
            <a:spAutoFit/>
          </a:bodyPr>
          <a:lstStyle>
            <a:lvl1pPr algn="ctr">
              <a:lnSpc>
                <a:spcPct val="140000"/>
              </a:lnSpc>
              <a:defRPr sz="800">
                <a:solidFill>
                  <a:srgbClr val="595959">
                    <a:alpha val="70000"/>
                  </a:srgbClr>
                </a:solidFill>
                <a:uFill>
                  <a:solidFill>
                    <a:srgbClr val="595959">
                      <a:alpha val="70000"/>
                    </a:srgbClr>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800">
                <a:solidFill>
                  <a:schemeClr val="tx1">
                    <a:lumMod val="75000"/>
                    <a:lumOff val="25000"/>
                    <a:alpha val="70000"/>
                  </a:schemeClr>
                </a:solidFill>
                <a:uFill>
                  <a:solidFill>
                    <a:srgbClr val="595959">
                      <a:alpha val="70000"/>
                    </a:srgbClr>
                  </a:solidFill>
                </a:uFill>
                <a:latin typeface="+mn-lt"/>
                <a:ea typeface="+mn-ea"/>
                <a:cs typeface="+mn-ea"/>
                <a:sym typeface="+mn-lt"/>
              </a:rPr>
              <a:t>此处添加详细文本描述，建议与标题相关并符合整体语言风格，语言描述尽量简洁生动。</a:t>
            </a:r>
            <a:endParaRPr sz="800" dirty="0">
              <a:solidFill>
                <a:schemeClr val="tx1">
                  <a:lumMod val="75000"/>
                  <a:lumOff val="25000"/>
                  <a:alpha val="70000"/>
                </a:schemeClr>
              </a:solidFill>
              <a:uFill>
                <a:solidFill>
                  <a:srgbClr val="595959">
                    <a:alpha val="70000"/>
                  </a:srgbClr>
                </a:solidFill>
              </a:uFill>
              <a:latin typeface="+mn-lt"/>
              <a:ea typeface="+mn-ea"/>
              <a:cs typeface="+mn-ea"/>
              <a:sym typeface="+mn-lt"/>
            </a:endParaRPr>
          </a:p>
        </p:txBody>
      </p:sp>
      <p:sp>
        <p:nvSpPr>
          <p:cNvPr id="23" name="Shape 15589"/>
          <p:cNvSpPr/>
          <p:nvPr/>
        </p:nvSpPr>
        <p:spPr>
          <a:xfrm rot="10800000">
            <a:off x="5367830" y="2930158"/>
            <a:ext cx="158598" cy="174919"/>
          </a:xfrm>
          <a:prstGeom prst="triangle">
            <a:avLst/>
          </a:prstGeom>
          <a:solidFill>
            <a:schemeClr val="accent3"/>
          </a:solidFill>
          <a:ln w="12700" cap="flat">
            <a:noFill/>
            <a:miter lim="400000"/>
          </a:ln>
          <a:effectLst/>
        </p:spPr>
        <p:txBody>
          <a:bodyPr wrap="square" lIns="0" tIns="0" rIns="0" bIns="0" numCol="1" anchor="ctr">
            <a:noAutofit/>
          </a:bodyPr>
          <a:lstStyle/>
          <a:p>
            <a:pPr lvl="0" algn="ctr">
              <a:defRPr>
                <a:solidFill>
                  <a:srgbClr val="FFFFFF"/>
                </a:solidFill>
                <a:uFill>
                  <a:solidFill>
                    <a:srgbClr val="FFFFFF"/>
                  </a:solidFill>
                </a:uFill>
              </a:defRPr>
            </a:pPr>
            <a:endParaRPr>
              <a:solidFill>
                <a:schemeClr val="bg1"/>
              </a:solidFill>
              <a:cs typeface="+mn-ea"/>
              <a:sym typeface="+mn-lt"/>
            </a:endParaRPr>
          </a:p>
        </p:txBody>
      </p:sp>
      <p:grpSp>
        <p:nvGrpSpPr>
          <p:cNvPr id="5" name="组合 4"/>
          <p:cNvGrpSpPr/>
          <p:nvPr/>
        </p:nvGrpSpPr>
        <p:grpSpPr>
          <a:xfrm>
            <a:off x="6735757" y="1631948"/>
            <a:ext cx="1181929" cy="1227181"/>
            <a:chOff x="6735757" y="1631948"/>
            <a:chExt cx="1181929" cy="1227181"/>
          </a:xfrm>
        </p:grpSpPr>
        <p:sp>
          <p:nvSpPr>
            <p:cNvPr id="24" name="Shape 15591"/>
            <p:cNvSpPr/>
            <p:nvPr/>
          </p:nvSpPr>
          <p:spPr>
            <a:xfrm>
              <a:off x="6735757" y="1725570"/>
              <a:ext cx="1133560" cy="113355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4"/>
            </a:solidFill>
            <a:ln w="12700" cap="flat">
              <a:noFill/>
              <a:miter lim="400000"/>
            </a:ln>
            <a:effectLst/>
          </p:spPr>
          <p:txBody>
            <a:bodyPr wrap="square" lIns="0" tIns="0" rIns="0" bIns="0" numCol="1" anchor="ctr">
              <a:noAutofit/>
            </a:bodyPr>
            <a:lstStyle/>
            <a:p>
              <a:pPr lvl="0" algn="ctr"/>
              <a:endParaRPr>
                <a:solidFill>
                  <a:schemeClr val="bg1"/>
                </a:solidFill>
                <a:cs typeface="+mn-ea"/>
                <a:sym typeface="+mn-lt"/>
              </a:endParaRPr>
            </a:p>
          </p:txBody>
        </p:sp>
        <p:sp>
          <p:nvSpPr>
            <p:cNvPr id="25" name="Shape 15592"/>
            <p:cNvSpPr/>
            <p:nvPr/>
          </p:nvSpPr>
          <p:spPr>
            <a:xfrm>
              <a:off x="7436944" y="1631948"/>
              <a:ext cx="480742" cy="480739"/>
            </a:xfrm>
            <a:prstGeom prst="flowChartDecision">
              <a:avLst/>
            </a:prstGeom>
            <a:solidFill>
              <a:schemeClr val="accent4"/>
            </a:solidFill>
            <a:ln w="12700" cap="flat">
              <a:noFill/>
              <a:miter lim="400000"/>
            </a:ln>
            <a:effectLst/>
          </p:spPr>
          <p:txBody>
            <a:bodyPr wrap="square" lIns="0" tIns="0" rIns="0" bIns="0" numCol="1" anchor="ctr">
              <a:noAutofit/>
            </a:bodyPr>
            <a:lstStyle/>
            <a:p>
              <a:pPr lvl="0" algn="ctr"/>
              <a:endParaRPr>
                <a:solidFill>
                  <a:schemeClr val="bg1"/>
                </a:solidFill>
                <a:cs typeface="+mn-ea"/>
                <a:sym typeface="+mn-lt"/>
              </a:endParaRPr>
            </a:p>
          </p:txBody>
        </p:sp>
        <p:sp>
          <p:nvSpPr>
            <p:cNvPr id="26" name="Shape 15593"/>
            <p:cNvSpPr/>
            <p:nvPr/>
          </p:nvSpPr>
          <p:spPr>
            <a:xfrm>
              <a:off x="6735758" y="1993803"/>
              <a:ext cx="1133559" cy="584773"/>
            </a:xfrm>
            <a:prstGeom prst="rect">
              <a:avLst/>
            </a:prstGeom>
            <a:noFill/>
            <a:ln w="12700" cap="flat">
              <a:noFill/>
              <a:miter lim="400000"/>
            </a:ln>
            <a:effectLst/>
          </p:spPr>
          <p:txBody>
            <a:bodyPr wrap="square" lIns="45719" tIns="45719" rIns="45719" bIns="45719" numCol="1" anchor="t">
              <a:spAutoFit/>
            </a:bodyPr>
            <a:lstStyle>
              <a:lvl1pPr algn="ctr">
                <a:defRPr sz="3200">
                  <a:solidFill>
                    <a:srgbClr val="FFFFFF"/>
                  </a:solidFill>
                  <a:uFill>
                    <a:solidFill>
                      <a:srgbClr val="FFFFFF"/>
                    </a:solidFill>
                  </a:uFill>
                  <a:latin typeface="+mn-lt"/>
                  <a:ea typeface="+mn-ea"/>
                  <a:cs typeface="+mn-cs"/>
                  <a:sym typeface="Bebas Neue"/>
                </a:defRPr>
              </a:lvl1pPr>
            </a:lstStyle>
            <a:p>
              <a:pPr lvl="0">
                <a:defRPr sz="1800">
                  <a:solidFill>
                    <a:srgbClr val="000000"/>
                  </a:solidFill>
                  <a:uFillTx/>
                </a:defRPr>
              </a:pPr>
              <a:r>
                <a:rPr sz="3200">
                  <a:solidFill>
                    <a:schemeClr val="bg1"/>
                  </a:solidFill>
                  <a:uFill>
                    <a:solidFill>
                      <a:srgbClr val="FFFFFF"/>
                    </a:solidFill>
                  </a:uFill>
                  <a:cs typeface="+mn-ea"/>
                  <a:sym typeface="+mn-lt"/>
                </a:rPr>
                <a:t>57%</a:t>
              </a:r>
              <a:endParaRPr sz="3200">
                <a:solidFill>
                  <a:schemeClr val="bg1"/>
                </a:solidFill>
                <a:uFill>
                  <a:solidFill>
                    <a:srgbClr val="FFFFFF"/>
                  </a:solidFill>
                </a:uFill>
                <a:cs typeface="+mn-ea"/>
                <a:sym typeface="+mn-lt"/>
              </a:endParaRPr>
            </a:p>
          </p:txBody>
        </p:sp>
      </p:grpSp>
      <p:sp>
        <p:nvSpPr>
          <p:cNvPr id="27" name="Shape 15594"/>
          <p:cNvSpPr/>
          <p:nvPr/>
        </p:nvSpPr>
        <p:spPr>
          <a:xfrm>
            <a:off x="6735757" y="3136900"/>
            <a:ext cx="1133558" cy="286230"/>
          </a:xfrm>
          <a:prstGeom prst="rect">
            <a:avLst/>
          </a:prstGeom>
          <a:noFill/>
          <a:ln w="12700" cap="flat">
            <a:noFill/>
            <a:miter lim="400000"/>
          </a:ln>
          <a:effectLst/>
        </p:spPr>
        <p:txBody>
          <a:bodyPr wrap="square" lIns="45719" tIns="45719" rIns="45719" bIns="45719" numCol="1" anchor="t">
            <a:spAutoFit/>
          </a:bodyPr>
          <a:lstStyle>
            <a:lvl1pPr algn="ctr">
              <a:lnSpc>
                <a:spcPct val="90000"/>
              </a:lnSpc>
              <a:defRPr sz="1400">
                <a:solidFill>
                  <a:srgbClr val="CD4E37"/>
                </a:solidFill>
                <a:uFill>
                  <a:solidFill>
                    <a:srgbClr val="CD4E37"/>
                  </a:solidFill>
                </a:uFill>
                <a:latin typeface="+mn-lt"/>
                <a:ea typeface="+mn-ea"/>
                <a:cs typeface="+mn-cs"/>
                <a:sym typeface="Bebas Neue"/>
              </a:defRPr>
            </a:lvl1pPr>
          </a:lstStyle>
          <a:p>
            <a:pPr lvl="0">
              <a:defRPr sz="1800">
                <a:solidFill>
                  <a:srgbClr val="000000"/>
                </a:solidFill>
                <a:uFillTx/>
              </a:defRPr>
            </a:pPr>
            <a:r>
              <a:rPr lang="zh-CN" altLang="en-US" sz="1400" dirty="0">
                <a:solidFill>
                  <a:schemeClr val="accent4"/>
                </a:solidFill>
                <a:uFill>
                  <a:solidFill>
                    <a:srgbClr val="CD4E37"/>
                  </a:solidFill>
                </a:uFill>
                <a:cs typeface="+mn-ea"/>
                <a:sym typeface="+mn-lt"/>
              </a:rPr>
              <a:t>添加标题</a:t>
            </a:r>
            <a:endParaRPr sz="1400" dirty="0">
              <a:solidFill>
                <a:schemeClr val="accent4"/>
              </a:solidFill>
              <a:uFill>
                <a:solidFill>
                  <a:srgbClr val="CD4E37"/>
                </a:solidFill>
              </a:uFill>
              <a:cs typeface="+mn-ea"/>
              <a:sym typeface="+mn-lt"/>
            </a:endParaRPr>
          </a:p>
        </p:txBody>
      </p:sp>
      <p:sp>
        <p:nvSpPr>
          <p:cNvPr id="32" name="Shape 15595"/>
          <p:cNvSpPr/>
          <p:nvPr/>
        </p:nvSpPr>
        <p:spPr>
          <a:xfrm>
            <a:off x="6589710" y="3358979"/>
            <a:ext cx="1440648" cy="517065"/>
          </a:xfrm>
          <a:prstGeom prst="rect">
            <a:avLst/>
          </a:prstGeom>
          <a:noFill/>
          <a:ln w="12700" cap="flat">
            <a:noFill/>
            <a:miter lim="400000"/>
          </a:ln>
          <a:effectLst/>
        </p:spPr>
        <p:txBody>
          <a:bodyPr wrap="square" lIns="0" tIns="0" rIns="0" bIns="0" numCol="1" anchor="t">
            <a:spAutoFit/>
          </a:bodyPr>
          <a:lstStyle>
            <a:lvl1pPr algn="ctr">
              <a:lnSpc>
                <a:spcPct val="140000"/>
              </a:lnSpc>
              <a:defRPr sz="800">
                <a:solidFill>
                  <a:srgbClr val="595959">
                    <a:alpha val="70000"/>
                  </a:srgbClr>
                </a:solidFill>
                <a:uFill>
                  <a:solidFill>
                    <a:srgbClr val="595959">
                      <a:alpha val="70000"/>
                    </a:srgbClr>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800">
                <a:solidFill>
                  <a:schemeClr val="tx1">
                    <a:lumMod val="75000"/>
                    <a:lumOff val="25000"/>
                    <a:alpha val="70000"/>
                  </a:schemeClr>
                </a:solidFill>
                <a:uFill>
                  <a:solidFill>
                    <a:srgbClr val="595959">
                      <a:alpha val="70000"/>
                    </a:srgbClr>
                  </a:solidFill>
                </a:uFill>
                <a:latin typeface="+mn-lt"/>
                <a:ea typeface="+mn-ea"/>
                <a:cs typeface="+mn-ea"/>
                <a:sym typeface="+mn-lt"/>
              </a:rPr>
              <a:t>此处添加详细文本描述，建议与标题相关并符合整体语言风格，语言描述尽量简洁生动。</a:t>
            </a:r>
            <a:endParaRPr sz="800" dirty="0">
              <a:solidFill>
                <a:schemeClr val="tx1">
                  <a:lumMod val="75000"/>
                  <a:lumOff val="25000"/>
                  <a:alpha val="70000"/>
                </a:schemeClr>
              </a:solidFill>
              <a:uFill>
                <a:solidFill>
                  <a:srgbClr val="595959">
                    <a:alpha val="70000"/>
                  </a:srgbClr>
                </a:solidFill>
              </a:uFill>
              <a:latin typeface="+mn-lt"/>
              <a:ea typeface="+mn-ea"/>
              <a:cs typeface="+mn-ea"/>
              <a:sym typeface="+mn-lt"/>
            </a:endParaRPr>
          </a:p>
        </p:txBody>
      </p:sp>
      <p:sp>
        <p:nvSpPr>
          <p:cNvPr id="33" name="Shape 15596"/>
          <p:cNvSpPr/>
          <p:nvPr/>
        </p:nvSpPr>
        <p:spPr>
          <a:xfrm rot="10800000">
            <a:off x="7248750" y="2930158"/>
            <a:ext cx="158598" cy="174919"/>
          </a:xfrm>
          <a:prstGeom prst="triangle">
            <a:avLst/>
          </a:prstGeom>
          <a:solidFill>
            <a:schemeClr val="accent4"/>
          </a:solidFill>
          <a:ln w="12700" cap="flat">
            <a:noFill/>
            <a:miter lim="400000"/>
          </a:ln>
          <a:effectLst/>
        </p:spPr>
        <p:txBody>
          <a:bodyPr wrap="square" lIns="0" tIns="0" rIns="0" bIns="0" numCol="1" anchor="ctr">
            <a:noAutofit/>
          </a:bodyPr>
          <a:lstStyle/>
          <a:p>
            <a:pPr lvl="0" algn="ctr">
              <a:defRPr>
                <a:solidFill>
                  <a:srgbClr val="FFFFFF"/>
                </a:solidFill>
                <a:uFill>
                  <a:solidFill>
                    <a:srgbClr val="FFFFFF"/>
                  </a:solidFill>
                </a:uFill>
              </a:defRPr>
            </a:pPr>
            <a:endParaRPr>
              <a:solidFill>
                <a:schemeClr val="bg1"/>
              </a:solidFill>
              <a:cs typeface="+mn-ea"/>
              <a:sym typeface="+mn-lt"/>
            </a:endParaRPr>
          </a:p>
        </p:txBody>
      </p:sp>
      <p:sp>
        <p:nvSpPr>
          <p:cNvPr id="45" name="矩形 1"/>
          <p:cNvSpPr>
            <a:spLocks noChangeArrowheads="1"/>
          </p:cNvSpPr>
          <p:nvPr/>
        </p:nvSpPr>
        <p:spPr bwMode="auto">
          <a:xfrm>
            <a:off x="0" y="4969708"/>
            <a:ext cx="9144000" cy="173791"/>
          </a:xfrm>
          <a:prstGeom prst="rect">
            <a:avLst/>
          </a:prstGeom>
          <a:solidFill>
            <a:schemeClr val="accent1"/>
          </a:solidFill>
          <a:ln>
            <a:noFill/>
          </a:ln>
        </p:spPr>
        <p:txBody>
          <a:bodyPr lIns="68571" tIns="34285" rIns="68571" bIns="34285" anchor="ctr"/>
          <a:lstStyle/>
          <a:p>
            <a:pPr algn="ctr"/>
            <a:endParaRPr lang="zh-CN" altLang="en-US">
              <a:solidFill>
                <a:srgbClr val="FFFFFF"/>
              </a:solidFill>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par>
                                <p:cTn id="11" presetID="3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1000" fill="hold"/>
                                        <p:tgtEl>
                                          <p:spTgt spid="2"/>
                                        </p:tgtEl>
                                        <p:attrNameLst>
                                          <p:attrName>ppt_w</p:attrName>
                                        </p:attrNameLst>
                                      </p:cBhvr>
                                      <p:tavLst>
                                        <p:tav tm="0">
                                          <p:val>
                                            <p:fltVal val="0"/>
                                          </p:val>
                                        </p:tav>
                                        <p:tav tm="100000">
                                          <p:val>
                                            <p:strVal val="#ppt_w"/>
                                          </p:val>
                                        </p:tav>
                                      </p:tavLst>
                                    </p:anim>
                                    <p:anim calcmode="lin" valueType="num">
                                      <p:cBhvr>
                                        <p:cTn id="14" dur="1000" fill="hold"/>
                                        <p:tgtEl>
                                          <p:spTgt spid="2"/>
                                        </p:tgtEl>
                                        <p:attrNameLst>
                                          <p:attrName>ppt_h</p:attrName>
                                        </p:attrNameLst>
                                      </p:cBhvr>
                                      <p:tavLst>
                                        <p:tav tm="0">
                                          <p:val>
                                            <p:fltVal val="0"/>
                                          </p:val>
                                        </p:tav>
                                        <p:tav tm="100000">
                                          <p:val>
                                            <p:strVal val="#ppt_h"/>
                                          </p:val>
                                        </p:tav>
                                      </p:tavLst>
                                    </p:anim>
                                    <p:anim calcmode="lin" valueType="num">
                                      <p:cBhvr>
                                        <p:cTn id="15" dur="1000" fill="hold"/>
                                        <p:tgtEl>
                                          <p:spTgt spid="2"/>
                                        </p:tgtEl>
                                        <p:attrNameLst>
                                          <p:attrName>style.rotation</p:attrName>
                                        </p:attrNameLst>
                                      </p:cBhvr>
                                      <p:tavLst>
                                        <p:tav tm="0">
                                          <p:val>
                                            <p:fltVal val="90"/>
                                          </p:val>
                                        </p:tav>
                                        <p:tav tm="100000">
                                          <p:val>
                                            <p:fltVal val="0"/>
                                          </p:val>
                                        </p:tav>
                                      </p:tavLst>
                                    </p:anim>
                                    <p:animEffect transition="in" filter="fade">
                                      <p:cBhvr>
                                        <p:cTn id="16" dur="1000"/>
                                        <p:tgtEl>
                                          <p:spTgt spid="2"/>
                                        </p:tgtEl>
                                      </p:cBhvr>
                                    </p:animEffect>
                                  </p:childTnLst>
                                </p:cTn>
                              </p:par>
                              <p:par>
                                <p:cTn id="17" presetID="3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1000" fill="hold"/>
                                        <p:tgtEl>
                                          <p:spTgt spid="3"/>
                                        </p:tgtEl>
                                        <p:attrNameLst>
                                          <p:attrName>ppt_w</p:attrName>
                                        </p:attrNameLst>
                                      </p:cBhvr>
                                      <p:tavLst>
                                        <p:tav tm="0">
                                          <p:val>
                                            <p:fltVal val="0"/>
                                          </p:val>
                                        </p:tav>
                                        <p:tav tm="100000">
                                          <p:val>
                                            <p:strVal val="#ppt_w"/>
                                          </p:val>
                                        </p:tav>
                                      </p:tavLst>
                                    </p:anim>
                                    <p:anim calcmode="lin" valueType="num">
                                      <p:cBhvr>
                                        <p:cTn id="20" dur="1000" fill="hold"/>
                                        <p:tgtEl>
                                          <p:spTgt spid="3"/>
                                        </p:tgtEl>
                                        <p:attrNameLst>
                                          <p:attrName>ppt_h</p:attrName>
                                        </p:attrNameLst>
                                      </p:cBhvr>
                                      <p:tavLst>
                                        <p:tav tm="0">
                                          <p:val>
                                            <p:fltVal val="0"/>
                                          </p:val>
                                        </p:tav>
                                        <p:tav tm="100000">
                                          <p:val>
                                            <p:strVal val="#ppt_h"/>
                                          </p:val>
                                        </p:tav>
                                      </p:tavLst>
                                    </p:anim>
                                    <p:anim calcmode="lin" valueType="num">
                                      <p:cBhvr>
                                        <p:cTn id="21" dur="1000" fill="hold"/>
                                        <p:tgtEl>
                                          <p:spTgt spid="3"/>
                                        </p:tgtEl>
                                        <p:attrNameLst>
                                          <p:attrName>style.rotation</p:attrName>
                                        </p:attrNameLst>
                                      </p:cBhvr>
                                      <p:tavLst>
                                        <p:tav tm="0">
                                          <p:val>
                                            <p:fltVal val="90"/>
                                          </p:val>
                                        </p:tav>
                                        <p:tav tm="100000">
                                          <p:val>
                                            <p:fltVal val="0"/>
                                          </p:val>
                                        </p:tav>
                                      </p:tavLst>
                                    </p:anim>
                                    <p:animEffect transition="in" filter="fade">
                                      <p:cBhvr>
                                        <p:cTn id="22" dur="1000"/>
                                        <p:tgtEl>
                                          <p:spTgt spid="3"/>
                                        </p:tgtEl>
                                      </p:cBhvr>
                                    </p:animEffect>
                                  </p:childTnLst>
                                </p:cTn>
                              </p:par>
                              <p:par>
                                <p:cTn id="23" presetID="3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1000" fill="hold"/>
                                        <p:tgtEl>
                                          <p:spTgt spid="4"/>
                                        </p:tgtEl>
                                        <p:attrNameLst>
                                          <p:attrName>ppt_w</p:attrName>
                                        </p:attrNameLst>
                                      </p:cBhvr>
                                      <p:tavLst>
                                        <p:tav tm="0">
                                          <p:val>
                                            <p:fltVal val="0"/>
                                          </p:val>
                                        </p:tav>
                                        <p:tav tm="100000">
                                          <p:val>
                                            <p:strVal val="#ppt_w"/>
                                          </p:val>
                                        </p:tav>
                                      </p:tavLst>
                                    </p:anim>
                                    <p:anim calcmode="lin" valueType="num">
                                      <p:cBhvr>
                                        <p:cTn id="26" dur="1000" fill="hold"/>
                                        <p:tgtEl>
                                          <p:spTgt spid="4"/>
                                        </p:tgtEl>
                                        <p:attrNameLst>
                                          <p:attrName>ppt_h</p:attrName>
                                        </p:attrNameLst>
                                      </p:cBhvr>
                                      <p:tavLst>
                                        <p:tav tm="0">
                                          <p:val>
                                            <p:fltVal val="0"/>
                                          </p:val>
                                        </p:tav>
                                        <p:tav tm="100000">
                                          <p:val>
                                            <p:strVal val="#ppt_h"/>
                                          </p:val>
                                        </p:tav>
                                      </p:tavLst>
                                    </p:anim>
                                    <p:anim calcmode="lin" valueType="num">
                                      <p:cBhvr>
                                        <p:cTn id="27" dur="1000" fill="hold"/>
                                        <p:tgtEl>
                                          <p:spTgt spid="4"/>
                                        </p:tgtEl>
                                        <p:attrNameLst>
                                          <p:attrName>style.rotation</p:attrName>
                                        </p:attrNameLst>
                                      </p:cBhvr>
                                      <p:tavLst>
                                        <p:tav tm="0">
                                          <p:val>
                                            <p:fltVal val="90"/>
                                          </p:val>
                                        </p:tav>
                                        <p:tav tm="100000">
                                          <p:val>
                                            <p:fltVal val="0"/>
                                          </p:val>
                                        </p:tav>
                                      </p:tavLst>
                                    </p:anim>
                                    <p:animEffect transition="in" filter="fade">
                                      <p:cBhvr>
                                        <p:cTn id="28" dur="10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down)">
                                      <p:cBhvr>
                                        <p:cTn id="33" dur="500"/>
                                        <p:tgtEl>
                                          <p:spTgt spid="11"/>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down)">
                                      <p:cBhvr>
                                        <p:cTn id="36" dur="500"/>
                                        <p:tgtEl>
                                          <p:spTgt spid="17"/>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down)">
                                      <p:cBhvr>
                                        <p:cTn id="39" dur="500"/>
                                        <p:tgtEl>
                                          <p:spTgt spid="23"/>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wipe(down)">
                                      <p:cBhvr>
                                        <p:cTn id="42" dur="500"/>
                                        <p:tgtEl>
                                          <p:spTgt spid="3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500"/>
                                        <p:tgtEl>
                                          <p:spTgt spid="9"/>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fade">
                                      <p:cBhvr>
                                        <p:cTn id="50" dur="500"/>
                                        <p:tgtEl>
                                          <p:spTgt spid="10"/>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500"/>
                                        <p:tgtEl>
                                          <p:spTgt spid="1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500"/>
                                        <p:tgtEl>
                                          <p:spTgt spid="16"/>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fade">
                                      <p:cBhvr>
                                        <p:cTn id="59" dur="500"/>
                                        <p:tgtEl>
                                          <p:spTgt spid="21"/>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500"/>
                                        <p:tgtEl>
                                          <p:spTgt spid="2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fade">
                                      <p:cBhvr>
                                        <p:cTn id="65" dur="500"/>
                                        <p:tgtEl>
                                          <p:spTgt spid="27"/>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2"/>
                                        </p:tgtEl>
                                        <p:attrNameLst>
                                          <p:attrName>style.visibility</p:attrName>
                                        </p:attrNameLst>
                                      </p:cBhvr>
                                      <p:to>
                                        <p:strVal val="visible"/>
                                      </p:to>
                                    </p:set>
                                    <p:animEffect transition="in" filter="fade">
                                      <p:cBhvr>
                                        <p:cTn id="6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animBg="1"/>
      <p:bldP spid="15" grpId="0"/>
      <p:bldP spid="16" grpId="0"/>
      <p:bldP spid="17" grpId="0" animBg="1"/>
      <p:bldP spid="21" grpId="0"/>
      <p:bldP spid="22" grpId="0"/>
      <p:bldP spid="23" grpId="0" animBg="1"/>
      <p:bldP spid="27" grpId="0"/>
      <p:bldP spid="32" grpId="0"/>
      <p:bldP spid="3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图片 20"/>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83062" y="80276"/>
            <a:ext cx="8004239" cy="4003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矩形 6"/>
          <p:cNvSpPr>
            <a:spLocks noChangeArrowheads="1"/>
          </p:cNvSpPr>
          <p:nvPr/>
        </p:nvSpPr>
        <p:spPr bwMode="auto">
          <a:xfrm>
            <a:off x="0" y="3675799"/>
            <a:ext cx="9145190" cy="1466510"/>
          </a:xfrm>
          <a:prstGeom prst="rect">
            <a:avLst/>
          </a:prstGeom>
          <a:solidFill>
            <a:schemeClr val="accent1"/>
          </a:solidFill>
          <a:ln>
            <a:noFill/>
          </a:ln>
        </p:spPr>
        <p:txBody>
          <a:bodyPr lIns="68571" tIns="34285" rIns="68571" bIns="34285" anchor="ctr"/>
          <a:lstStyle/>
          <a:p>
            <a:pPr algn="ctr"/>
            <a:endParaRPr lang="zh-CN" altLang="en-US" kern="0">
              <a:solidFill>
                <a:srgbClr val="FFFFFF"/>
              </a:solidFill>
              <a:cs typeface="+mn-ea"/>
              <a:sym typeface="+mn-lt"/>
            </a:endParaRPr>
          </a:p>
        </p:txBody>
      </p:sp>
      <p:sp>
        <p:nvSpPr>
          <p:cNvPr id="43" name="文本框 8"/>
          <p:cNvSpPr txBox="1">
            <a:spLocks noChangeArrowheads="1"/>
          </p:cNvSpPr>
          <p:nvPr/>
        </p:nvSpPr>
        <p:spPr bwMode="auto">
          <a:xfrm>
            <a:off x="0" y="431701"/>
            <a:ext cx="1121715" cy="4038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1" tIns="34285" rIns="68571" bIns="34285">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en-US" altLang="zh-CN" sz="25800" b="1" dirty="0">
                <a:solidFill>
                  <a:schemeClr val="accent1"/>
                </a:solidFill>
                <a:latin typeface="Arial" panose="020B0604020202020204"/>
                <a:ea typeface="微软雅黑" panose="020B0503020204020204" pitchFamily="34" charset="-122"/>
                <a:cs typeface="+mn-ea"/>
                <a:sym typeface="+mn-lt"/>
              </a:rPr>
              <a:t>3</a:t>
            </a:r>
            <a:endParaRPr lang="zh-CN" altLang="en-US" sz="25800" b="1" dirty="0">
              <a:solidFill>
                <a:schemeClr val="accent1"/>
              </a:solidFill>
              <a:latin typeface="Arial" panose="020B0604020202020204"/>
              <a:ea typeface="微软雅黑" panose="020B0503020204020204" pitchFamily="34" charset="-122"/>
              <a:cs typeface="+mn-ea"/>
              <a:sym typeface="+mn-lt"/>
            </a:endParaRPr>
          </a:p>
        </p:txBody>
      </p:sp>
      <p:sp>
        <p:nvSpPr>
          <p:cNvPr id="44" name="文本框 12"/>
          <p:cNvSpPr txBox="1">
            <a:spLocks noChangeArrowheads="1"/>
          </p:cNvSpPr>
          <p:nvPr/>
        </p:nvSpPr>
        <p:spPr bwMode="auto">
          <a:xfrm>
            <a:off x="2071957" y="2723519"/>
            <a:ext cx="2940036" cy="900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1" tIns="34285" rIns="68571" bIns="34285">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5400" b="1" dirty="0">
                <a:solidFill>
                  <a:schemeClr val="accent1"/>
                </a:solidFill>
                <a:latin typeface="Arial" panose="020B0604020202020204"/>
                <a:ea typeface="微软雅黑" panose="020B0503020204020204" pitchFamily="34" charset="-122"/>
                <a:cs typeface="+mn-ea"/>
                <a:sym typeface="+mn-lt"/>
              </a:rPr>
              <a:t>添加标题</a:t>
            </a:r>
            <a:endParaRPr lang="zh-CN" altLang="en-US" sz="5400" b="1" dirty="0">
              <a:solidFill>
                <a:schemeClr val="accent1"/>
              </a:solidFill>
              <a:latin typeface="Arial" panose="020B0604020202020204"/>
              <a:ea typeface="微软雅黑" panose="020B0503020204020204" pitchFamily="34" charset="-122"/>
              <a:cs typeface="+mn-ea"/>
              <a:sym typeface="+mn-lt"/>
            </a:endParaRPr>
          </a:p>
        </p:txBody>
      </p:sp>
      <p:sp>
        <p:nvSpPr>
          <p:cNvPr id="48" name="矩形 16"/>
          <p:cNvSpPr>
            <a:spLocks noChangeArrowheads="1"/>
          </p:cNvSpPr>
          <p:nvPr/>
        </p:nvSpPr>
        <p:spPr bwMode="auto">
          <a:xfrm>
            <a:off x="2164838" y="3757933"/>
            <a:ext cx="3734286" cy="881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1" tIns="34285" rIns="68571" bIns="34285">
            <a:spAutoFit/>
          </a:bodyPr>
          <a:lstStyle/>
          <a:p>
            <a:pPr algn="just" defTabSz="911860">
              <a:lnSpc>
                <a:spcPct val="120000"/>
              </a:lnSpc>
              <a:spcBef>
                <a:spcPct val="20000"/>
              </a:spcBef>
            </a:pPr>
            <a:r>
              <a:rPr lang="zh-CN" altLang="en-US" sz="1100" kern="0" dirty="0">
                <a:solidFill>
                  <a:srgbClr val="FFFFFF"/>
                </a:solidFill>
                <a:cs typeface="+mn-ea"/>
                <a:sym typeface="+mn-lt"/>
              </a:rPr>
              <a:t>旺旺</a:t>
            </a:r>
            <a:r>
              <a:rPr lang="zh-CN" altLang="en-US" sz="1100" kern="0">
                <a:solidFill>
                  <a:srgbClr val="FFFFFF"/>
                </a:solidFill>
                <a:cs typeface="+mn-ea"/>
                <a:sym typeface="+mn-lt"/>
              </a:rPr>
              <a:t>：哎呀</a:t>
            </a:r>
            <a:r>
              <a:rPr lang="en-US" altLang="zh-CN" sz="1100" kern="0">
                <a:solidFill>
                  <a:srgbClr val="FFFFFF"/>
                </a:solidFill>
                <a:cs typeface="+mn-ea"/>
                <a:sym typeface="+mn-lt"/>
              </a:rPr>
              <a:t>PPTS</a:t>
            </a:r>
            <a:r>
              <a:rPr lang="zh-CN" altLang="en-US" sz="1100" kern="0">
                <a:solidFill>
                  <a:srgbClr val="FFFFFF"/>
                </a:solidFill>
                <a:cs typeface="+mn-ea"/>
                <a:sym typeface="+mn-lt"/>
              </a:rPr>
              <a:t>单击</a:t>
            </a:r>
            <a:r>
              <a:rPr lang="zh-CN" altLang="en-US" sz="1100" kern="0" dirty="0">
                <a:solidFill>
                  <a:srgbClr val="FFFFFF"/>
                </a:solidFill>
                <a:cs typeface="+mn-ea"/>
                <a:sym typeface="+mn-lt"/>
              </a:rPr>
              <a:t>此处编辑您要的内容，建议您在展示时采用微软雅黑字体，本模版所有图形线条及其相应素材均可自由编辑、改色、替换。更多使用说明和作品请详阅模版最末的使用手册。</a:t>
            </a:r>
            <a:endParaRPr lang="en-US" sz="1100" kern="0" dirty="0">
              <a:solidFill>
                <a:srgbClr val="FFFFFF"/>
              </a:solidFill>
              <a:cs typeface="+mn-ea"/>
              <a:sym typeface="+mn-lt"/>
            </a:endParaRPr>
          </a:p>
        </p:txBody>
      </p:sp>
      <p:sp>
        <p:nvSpPr>
          <p:cNvPr id="7" name="矩形 6"/>
          <p:cNvSpPr/>
          <p:nvPr>
            <p:custDataLst>
              <p:tags r:id="rId2"/>
            </p:custDataLst>
          </p:nvPr>
        </p:nvSpPr>
        <p:spPr>
          <a:xfrm>
            <a:off x="0" y="4662128"/>
            <a:ext cx="4205638" cy="307777"/>
          </a:xfrm>
          <a:prstGeom prst="rect">
            <a:avLst/>
          </a:prstGeom>
        </p:spPr>
        <p:txBody>
          <a:bodyPr wrap="none">
            <a:spAutoFit/>
          </a:bodyPr>
          <a:lstStyle/>
          <a:p>
            <a:pPr algn="ctr"/>
            <a:r>
              <a:rPr lang="zh-CN" altLang="en-US" sz="1400" dirty="0">
                <a:latin typeface="微软雅黑" panose="020B0503020204020204" pitchFamily="34" charset="-122"/>
                <a:ea typeface="微软雅黑" panose="020B0503020204020204" pitchFamily="34" charset="-122"/>
              </a:rPr>
              <a:t>旺旺：哎呀小小草 </a:t>
            </a:r>
            <a:r>
              <a:rPr lang="en-US" altLang="zh-CN" sz="1400" dirty="0">
                <a:latin typeface="微软雅黑" panose="020B0503020204020204" pitchFamily="34" charset="-122"/>
                <a:ea typeface="微软雅黑" panose="020B0503020204020204" pitchFamily="34" charset="-122"/>
              </a:rPr>
              <a:t>https://800sucai.taobao.com/</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cBhvr additive="base">
                                        <p:cTn id="12" dur="500"/>
                                        <p:tgtEl>
                                          <p:spTgt spid="44"/>
                                        </p:tgtEl>
                                        <p:attrNameLst>
                                          <p:attrName>ppt_y</p:attrName>
                                        </p:attrNameLst>
                                      </p:cBhvr>
                                      <p:tavLst>
                                        <p:tav tm="0">
                                          <p:val>
                                            <p:strVal val="#ppt_y+#ppt_h*1.125000"/>
                                          </p:val>
                                        </p:tav>
                                        <p:tav tm="100000">
                                          <p:val>
                                            <p:strVal val="#ppt_y"/>
                                          </p:val>
                                        </p:tav>
                                      </p:tavLst>
                                    </p:anim>
                                    <p:animEffect transition="in" filter="wipe(up)">
                                      <p:cBhvr>
                                        <p:cTn id="13" dur="500"/>
                                        <p:tgtEl>
                                          <p:spTgt spid="44"/>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48"/>
                                        </p:tgtEl>
                                        <p:attrNameLst>
                                          <p:attrName>style.visibility</p:attrName>
                                        </p:attrNameLst>
                                      </p:cBhvr>
                                      <p:to>
                                        <p:strVal val="visible"/>
                                      </p:to>
                                    </p:set>
                                    <p:anim calcmode="lin" valueType="num">
                                      <p:cBhvr additive="base">
                                        <p:cTn id="16" dur="500"/>
                                        <p:tgtEl>
                                          <p:spTgt spid="48"/>
                                        </p:tgtEl>
                                        <p:attrNameLst>
                                          <p:attrName>ppt_y</p:attrName>
                                        </p:attrNameLst>
                                      </p:cBhvr>
                                      <p:tavLst>
                                        <p:tav tm="0">
                                          <p:val>
                                            <p:strVal val="#ppt_y-#ppt_h*1.125000"/>
                                          </p:val>
                                        </p:tav>
                                        <p:tav tm="100000">
                                          <p:val>
                                            <p:strVal val="#ppt_y"/>
                                          </p:val>
                                        </p:tav>
                                      </p:tavLst>
                                    </p:anim>
                                    <p:animEffect transition="in" filter="wipe(down)">
                                      <p:cBhvr>
                                        <p:cTn id="1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P spid="4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bright="10000"/>
                    </a14:imgEffect>
                  </a14:imgLayer>
                </a14:imgProps>
              </a:ext>
              <a:ext uri="{28A0092B-C50C-407E-A947-70E740481C1C}">
                <a14:useLocalDpi xmlns:a14="http://schemas.microsoft.com/office/drawing/2010/main" val="0"/>
              </a:ext>
            </a:extLst>
          </a:blip>
          <a:srcRect/>
          <a:stretch>
            <a:fillRect/>
          </a:stretch>
        </p:blipFill>
        <p:spPr bwMode="auto">
          <a:xfrm>
            <a:off x="-14552" y="1"/>
            <a:ext cx="9175177" cy="5161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038044" y="1928982"/>
            <a:ext cx="4857722" cy="623237"/>
          </a:xfrm>
          <a:prstGeom prst="rect">
            <a:avLst/>
          </a:prstGeom>
          <a:noFill/>
        </p:spPr>
        <p:txBody>
          <a:bodyPr wrap="none" lIns="68571" tIns="34285" rIns="68571" bIns="34285" rtlCol="0">
            <a:spAutoFit/>
          </a:bodyPr>
          <a:lstStyle/>
          <a:p>
            <a:pPr algn="ctr"/>
            <a:r>
              <a:rPr lang="en-US" altLang="zh-CN" sz="3600" b="1" dirty="0">
                <a:solidFill>
                  <a:schemeClr val="bg1"/>
                </a:solidFill>
                <a:cs typeface="+mn-ea"/>
                <a:sym typeface="+mn-lt"/>
              </a:rPr>
              <a:t>2016</a:t>
            </a:r>
            <a:r>
              <a:rPr lang="zh-CN" altLang="en-US" sz="3600" b="1" dirty="0">
                <a:solidFill>
                  <a:schemeClr val="bg1"/>
                </a:solidFill>
                <a:cs typeface="+mn-ea"/>
                <a:sym typeface="+mn-lt"/>
              </a:rPr>
              <a:t>年终工作总结汇报</a:t>
            </a:r>
            <a:endParaRPr lang="zh-CN" altLang="en-US" sz="3600" b="1" dirty="0">
              <a:solidFill>
                <a:schemeClr val="bg1"/>
              </a:solidFill>
              <a:cs typeface="+mn-ea"/>
              <a:sym typeface="+mn-lt"/>
            </a:endParaRPr>
          </a:p>
        </p:txBody>
      </p:sp>
      <p:sp>
        <p:nvSpPr>
          <p:cNvPr id="6" name="TextBox 5"/>
          <p:cNvSpPr txBox="1"/>
          <p:nvPr/>
        </p:nvSpPr>
        <p:spPr>
          <a:xfrm>
            <a:off x="2081326" y="2777494"/>
            <a:ext cx="4771160" cy="284683"/>
          </a:xfrm>
          <a:prstGeom prst="rect">
            <a:avLst/>
          </a:prstGeom>
          <a:noFill/>
        </p:spPr>
        <p:txBody>
          <a:bodyPr wrap="none" lIns="68571" tIns="34285" rIns="68571" bIns="34285" rtlCol="0">
            <a:spAutoFit/>
          </a:bodyPr>
          <a:lstStyle/>
          <a:p>
            <a:pPr algn="ctr"/>
            <a:r>
              <a:rPr lang="zh-CN" altLang="en-US" dirty="0">
                <a:solidFill>
                  <a:schemeClr val="bg1"/>
                </a:solidFill>
                <a:cs typeface="+mn-ea"/>
                <a:sym typeface="+mn-lt"/>
              </a:rPr>
              <a:t>精美实用、框架完整的年终总结、工作汇报、新年计划</a:t>
            </a:r>
            <a:r>
              <a:rPr lang="en-US" altLang="zh-CN" dirty="0">
                <a:solidFill>
                  <a:schemeClr val="bg1"/>
                </a:solidFill>
                <a:cs typeface="+mn-ea"/>
                <a:sym typeface="+mn-lt"/>
              </a:rPr>
              <a:t>PPT</a:t>
            </a:r>
            <a:endParaRPr lang="zh-CN" altLang="en-US" dirty="0">
              <a:solidFill>
                <a:schemeClr val="bg1"/>
              </a:solidFill>
              <a:cs typeface="+mn-ea"/>
              <a:sym typeface="+mn-lt"/>
            </a:endParaRPr>
          </a:p>
        </p:txBody>
      </p:sp>
      <p:cxnSp>
        <p:nvCxnSpPr>
          <p:cNvPr id="10" name="直接连接符 9"/>
          <p:cNvCxnSpPr/>
          <p:nvPr/>
        </p:nvCxnSpPr>
        <p:spPr>
          <a:xfrm>
            <a:off x="1095160" y="2564213"/>
            <a:ext cx="695575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Picture 6" descr="I:\14优设\我图网资料\PPT\01\首页-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15816" y="393542"/>
            <a:ext cx="3312368" cy="14943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p:tgtEl>
                                          <p:spTgt spid="4"/>
                                        </p:tgtEl>
                                        <p:attrNameLst>
                                          <p:attrName>ppt_y</p:attrName>
                                        </p:attrNameLst>
                                      </p:cBhvr>
                                      <p:tavLst>
                                        <p:tav tm="0">
                                          <p:val>
                                            <p:strVal val="#ppt_y+#ppt_h*1.125000"/>
                                          </p:val>
                                        </p:tav>
                                        <p:tav tm="100000">
                                          <p:val>
                                            <p:strVal val="#ppt_y"/>
                                          </p:val>
                                        </p:tav>
                                      </p:tavLst>
                                    </p:anim>
                                    <p:animEffect transition="in" filter="wipe(up)">
                                      <p:cBhvr>
                                        <p:cTn id="18" dur="500"/>
                                        <p:tgtEl>
                                          <p:spTgt spid="4"/>
                                        </p:tgtEl>
                                      </p:cBhvr>
                                    </p:animEffect>
                                  </p:childTnLst>
                                </p:cTn>
                              </p:par>
                              <p:par>
                                <p:cTn id="19" presetID="12" presetClass="entr" presetSubtype="1"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p:tgtEl>
                                          <p:spTgt spid="6"/>
                                        </p:tgtEl>
                                        <p:attrNameLst>
                                          <p:attrName>ppt_y</p:attrName>
                                        </p:attrNameLst>
                                      </p:cBhvr>
                                      <p:tavLst>
                                        <p:tav tm="0">
                                          <p:val>
                                            <p:strVal val="#ppt_y-#ppt_h*1.125000"/>
                                          </p:val>
                                        </p:tav>
                                        <p:tav tm="100000">
                                          <p:val>
                                            <p:strVal val="#ppt_y"/>
                                          </p:val>
                                        </p:tav>
                                      </p:tavLst>
                                    </p:anim>
                                    <p:animEffect transition="in" filter="wipe(down)">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0"/>
          <p:cNvSpPr txBox="1">
            <a:spLocks noChangeArrowheads="1"/>
          </p:cNvSpPr>
          <p:nvPr/>
        </p:nvSpPr>
        <p:spPr bwMode="auto">
          <a:xfrm>
            <a:off x="413871" y="151957"/>
            <a:ext cx="1981458" cy="346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1" tIns="34285" rIns="68571" bIns="34285">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800" b="1" dirty="0">
                <a:latin typeface="+mn-lt"/>
                <a:ea typeface="+mn-ea"/>
                <a:cs typeface="+mn-ea"/>
                <a:sym typeface="+mn-lt"/>
              </a:rPr>
              <a:t>点击此处添加标题</a:t>
            </a:r>
            <a:endParaRPr lang="zh-CN" altLang="en-US" sz="1800" b="1" dirty="0">
              <a:latin typeface="+mn-lt"/>
              <a:ea typeface="+mn-ea"/>
              <a:cs typeface="+mn-ea"/>
              <a:sym typeface="+mn-lt"/>
            </a:endParaRPr>
          </a:p>
        </p:txBody>
      </p:sp>
      <p:sp>
        <p:nvSpPr>
          <p:cNvPr id="20" name="矩形 1"/>
          <p:cNvSpPr>
            <a:spLocks noChangeArrowheads="1"/>
          </p:cNvSpPr>
          <p:nvPr/>
        </p:nvSpPr>
        <p:spPr bwMode="auto">
          <a:xfrm>
            <a:off x="0" y="142043"/>
            <a:ext cx="196944"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21" name="矩形 1"/>
          <p:cNvSpPr>
            <a:spLocks noChangeArrowheads="1"/>
          </p:cNvSpPr>
          <p:nvPr/>
        </p:nvSpPr>
        <p:spPr bwMode="auto">
          <a:xfrm>
            <a:off x="229697" y="142043"/>
            <a:ext cx="62752"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22" name="矩形 1"/>
          <p:cNvSpPr>
            <a:spLocks noChangeArrowheads="1"/>
          </p:cNvSpPr>
          <p:nvPr/>
        </p:nvSpPr>
        <p:spPr bwMode="auto">
          <a:xfrm>
            <a:off x="325200" y="142043"/>
            <a:ext cx="29275"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14" name="Content Placeholder 2"/>
          <p:cNvSpPr txBox="1"/>
          <p:nvPr/>
        </p:nvSpPr>
        <p:spPr>
          <a:xfrm>
            <a:off x="5825767" y="1393468"/>
            <a:ext cx="2786498" cy="920926"/>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000" dirty="0">
                <a:solidFill>
                  <a:schemeClr val="tx1">
                    <a:lumMod val="75000"/>
                    <a:lumOff val="25000"/>
                  </a:schemeClr>
                </a:solidFill>
                <a:cs typeface="+mn-ea"/>
                <a:sym typeface="+mn-lt"/>
              </a:rPr>
              <a:t>单击此处添加文本单击此处添加文本单击此处添加文本单击此处添加文本单击此处添加文本单击此处添加文本单击此处添加文本单击此处添加文本单击此处添加文本单击此处添加文本单击此处添加文本单击此处添加文本</a:t>
            </a:r>
            <a:endParaRPr lang="en-US" sz="1000" dirty="0">
              <a:solidFill>
                <a:schemeClr val="tx1">
                  <a:lumMod val="75000"/>
                  <a:lumOff val="25000"/>
                </a:schemeClr>
              </a:solidFill>
              <a:cs typeface="+mn-ea"/>
              <a:sym typeface="+mn-lt"/>
            </a:endParaRPr>
          </a:p>
        </p:txBody>
      </p:sp>
      <p:sp>
        <p:nvSpPr>
          <p:cNvPr id="15" name="Content Placeholder 2"/>
          <p:cNvSpPr txBox="1"/>
          <p:nvPr/>
        </p:nvSpPr>
        <p:spPr>
          <a:xfrm>
            <a:off x="5825767" y="2564821"/>
            <a:ext cx="2786498" cy="920926"/>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000" dirty="0">
                <a:solidFill>
                  <a:schemeClr val="tx1">
                    <a:lumMod val="75000"/>
                    <a:lumOff val="25000"/>
                  </a:schemeClr>
                </a:solidFill>
                <a:cs typeface="+mn-ea"/>
                <a:sym typeface="+mn-lt"/>
              </a:rPr>
              <a:t>单击此处添加文本单击此处添加文本单击此处添加文本单击此处添加文本单击此处添加文本单击此处添加文本单击此处添加文本单击此处添加文本单击此处添加文本单击此处添加文本单击此处添加文本单击此处添加文本</a:t>
            </a:r>
            <a:endParaRPr lang="en-US" sz="1000" dirty="0">
              <a:solidFill>
                <a:schemeClr val="tx1">
                  <a:lumMod val="75000"/>
                  <a:lumOff val="25000"/>
                </a:schemeClr>
              </a:solidFill>
              <a:cs typeface="+mn-ea"/>
              <a:sym typeface="+mn-lt"/>
            </a:endParaRPr>
          </a:p>
        </p:txBody>
      </p:sp>
      <p:sp>
        <p:nvSpPr>
          <p:cNvPr id="16" name="Content Placeholder 2"/>
          <p:cNvSpPr txBox="1"/>
          <p:nvPr/>
        </p:nvSpPr>
        <p:spPr>
          <a:xfrm>
            <a:off x="5825767" y="3622033"/>
            <a:ext cx="2786498" cy="920926"/>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000" dirty="0">
                <a:solidFill>
                  <a:schemeClr val="tx1">
                    <a:lumMod val="75000"/>
                    <a:lumOff val="25000"/>
                  </a:schemeClr>
                </a:solidFill>
                <a:cs typeface="+mn-ea"/>
                <a:sym typeface="+mn-lt"/>
              </a:rPr>
              <a:t>单击此处添加文本单击此处添加文本单击此处添加文本单击此处添加文本单击此处添加文本单击此处添加文本单击此处添加文本单击此处添加文本单击此处添加文本单击此处添加文本单击此处添加文本单击此处添加文本</a:t>
            </a:r>
            <a:endParaRPr lang="en-US" sz="1000" dirty="0">
              <a:solidFill>
                <a:schemeClr val="tx1">
                  <a:lumMod val="75000"/>
                  <a:lumOff val="25000"/>
                </a:schemeClr>
              </a:solidFill>
              <a:cs typeface="+mn-ea"/>
              <a:sym typeface="+mn-lt"/>
            </a:endParaRPr>
          </a:p>
        </p:txBody>
      </p:sp>
      <p:grpSp>
        <p:nvGrpSpPr>
          <p:cNvPr id="4" name="组合 3"/>
          <p:cNvGrpSpPr/>
          <p:nvPr/>
        </p:nvGrpSpPr>
        <p:grpSpPr>
          <a:xfrm>
            <a:off x="1909074" y="1413273"/>
            <a:ext cx="1726316" cy="1480897"/>
            <a:chOff x="1909074" y="1413273"/>
            <a:chExt cx="1726316" cy="1480897"/>
          </a:xfrm>
        </p:grpSpPr>
        <p:sp>
          <p:nvSpPr>
            <p:cNvPr id="7" name="Freeform 197"/>
            <p:cNvSpPr/>
            <p:nvPr/>
          </p:nvSpPr>
          <p:spPr bwMode="auto">
            <a:xfrm>
              <a:off x="1909074" y="1413273"/>
              <a:ext cx="1726316" cy="1480897"/>
            </a:xfrm>
            <a:custGeom>
              <a:avLst/>
              <a:gdLst>
                <a:gd name="T0" fmla="*/ 208 w 823"/>
                <a:gd name="T1" fmla="*/ 706 h 706"/>
                <a:gd name="T2" fmla="*/ 0 w 823"/>
                <a:gd name="T3" fmla="*/ 356 h 706"/>
                <a:gd name="T4" fmla="*/ 208 w 823"/>
                <a:gd name="T5" fmla="*/ 0 h 706"/>
                <a:gd name="T6" fmla="*/ 616 w 823"/>
                <a:gd name="T7" fmla="*/ 0 h 706"/>
                <a:gd name="T8" fmla="*/ 823 w 823"/>
                <a:gd name="T9" fmla="*/ 356 h 706"/>
                <a:gd name="T10" fmla="*/ 616 w 823"/>
                <a:gd name="T11" fmla="*/ 706 h 706"/>
                <a:gd name="T12" fmla="*/ 208 w 823"/>
                <a:gd name="T13" fmla="*/ 706 h 706"/>
              </a:gdLst>
              <a:ahLst/>
              <a:cxnLst>
                <a:cxn ang="0">
                  <a:pos x="T0" y="T1"/>
                </a:cxn>
                <a:cxn ang="0">
                  <a:pos x="T2" y="T3"/>
                </a:cxn>
                <a:cxn ang="0">
                  <a:pos x="T4" y="T5"/>
                </a:cxn>
                <a:cxn ang="0">
                  <a:pos x="T6" y="T7"/>
                </a:cxn>
                <a:cxn ang="0">
                  <a:pos x="T8" y="T9"/>
                </a:cxn>
                <a:cxn ang="0">
                  <a:pos x="T10" y="T11"/>
                </a:cxn>
                <a:cxn ang="0">
                  <a:pos x="T12" y="T13"/>
                </a:cxn>
              </a:cxnLst>
              <a:rect l="0" t="0" r="r" b="b"/>
              <a:pathLst>
                <a:path w="823" h="706">
                  <a:moveTo>
                    <a:pt x="208" y="706"/>
                  </a:moveTo>
                  <a:lnTo>
                    <a:pt x="0" y="356"/>
                  </a:lnTo>
                  <a:lnTo>
                    <a:pt x="208" y="0"/>
                  </a:lnTo>
                  <a:lnTo>
                    <a:pt x="616" y="0"/>
                  </a:lnTo>
                  <a:lnTo>
                    <a:pt x="823" y="356"/>
                  </a:lnTo>
                  <a:lnTo>
                    <a:pt x="616" y="706"/>
                  </a:lnTo>
                  <a:lnTo>
                    <a:pt x="208" y="706"/>
                  </a:lnTo>
                  <a:close/>
                </a:path>
              </a:pathLst>
            </a:custGeom>
            <a:solidFill>
              <a:schemeClr val="accent2"/>
            </a:solidFill>
            <a:ln>
              <a:noFill/>
            </a:ln>
          </p:spPr>
          <p:txBody>
            <a:bodyPr lIns="68580" tIns="34290" rIns="68580" bIns="34290"/>
            <a:lstStyle/>
            <a:p>
              <a:pPr defTabSz="685800"/>
              <a:endParaRPr lang="zh-CN" altLang="en-US" sz="2700">
                <a:solidFill>
                  <a:schemeClr val="bg1"/>
                </a:solidFill>
                <a:cs typeface="+mn-ea"/>
                <a:sym typeface="+mn-lt"/>
              </a:endParaRPr>
            </a:p>
          </p:txBody>
        </p:sp>
        <p:sp>
          <p:nvSpPr>
            <p:cNvPr id="11" name="TextBox 682"/>
            <p:cNvSpPr txBox="1"/>
            <p:nvPr/>
          </p:nvSpPr>
          <p:spPr>
            <a:xfrm>
              <a:off x="2204839" y="1864093"/>
              <a:ext cx="1292662" cy="761747"/>
            </a:xfrm>
            <a:prstGeom prst="rect">
              <a:avLst/>
            </a:prstGeom>
            <a:noFill/>
          </p:spPr>
          <p:txBody>
            <a:bodyPr wrap="none" lIns="68580" tIns="34290" rIns="68580" bIns="34290">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defTabSz="685800"/>
              <a:r>
                <a:rPr lang="en-US" altLang="zh-CN" sz="4500" dirty="0">
                  <a:solidFill>
                    <a:schemeClr val="bg1"/>
                  </a:solidFill>
                  <a:latin typeface="+mn-lt"/>
                  <a:ea typeface="+mn-ea"/>
                  <a:cs typeface="+mn-ea"/>
                  <a:sym typeface="+mn-lt"/>
                </a:rPr>
                <a:t>47%</a:t>
              </a:r>
              <a:endParaRPr lang="zh-CN" altLang="en-US" sz="4500" dirty="0">
                <a:solidFill>
                  <a:schemeClr val="bg1"/>
                </a:solidFill>
                <a:latin typeface="+mn-lt"/>
                <a:ea typeface="+mn-ea"/>
                <a:cs typeface="+mn-ea"/>
                <a:sym typeface="+mn-lt"/>
              </a:endParaRPr>
            </a:p>
          </p:txBody>
        </p:sp>
        <p:grpSp>
          <p:nvGrpSpPr>
            <p:cNvPr id="2" name="组合 1"/>
            <p:cNvGrpSpPr/>
            <p:nvPr/>
          </p:nvGrpSpPr>
          <p:grpSpPr>
            <a:xfrm>
              <a:off x="2608994" y="1505190"/>
              <a:ext cx="450837" cy="453052"/>
              <a:chOff x="2524696" y="1387991"/>
              <a:chExt cx="484585" cy="486966"/>
            </a:xfrm>
          </p:grpSpPr>
          <p:sp>
            <p:nvSpPr>
              <p:cNvPr id="17" name="Freeform 7"/>
              <p:cNvSpPr>
                <a:spLocks noEditPoints="1"/>
              </p:cNvSpPr>
              <p:nvPr/>
            </p:nvSpPr>
            <p:spPr bwMode="auto">
              <a:xfrm>
                <a:off x="2538984" y="1402279"/>
                <a:ext cx="464344" cy="461963"/>
              </a:xfrm>
              <a:custGeom>
                <a:avLst/>
                <a:gdLst>
                  <a:gd name="T0" fmla="*/ 145 w 165"/>
                  <a:gd name="T1" fmla="*/ 161 h 164"/>
                  <a:gd name="T2" fmla="*/ 131 w 165"/>
                  <a:gd name="T3" fmla="*/ 152 h 164"/>
                  <a:gd name="T4" fmla="*/ 104 w 165"/>
                  <a:gd name="T5" fmla="*/ 120 h 164"/>
                  <a:gd name="T6" fmla="*/ 79 w 165"/>
                  <a:gd name="T7" fmla="*/ 91 h 164"/>
                  <a:gd name="T8" fmla="*/ 84 w 165"/>
                  <a:gd name="T9" fmla="*/ 87 h 164"/>
                  <a:gd name="T10" fmla="*/ 84 w 165"/>
                  <a:gd name="T11" fmla="*/ 86 h 164"/>
                  <a:gd name="T12" fmla="*/ 110 w 165"/>
                  <a:gd name="T13" fmla="*/ 116 h 164"/>
                  <a:gd name="T14" fmla="*/ 136 w 165"/>
                  <a:gd name="T15" fmla="*/ 147 h 164"/>
                  <a:gd name="T16" fmla="*/ 147 w 165"/>
                  <a:gd name="T17" fmla="*/ 154 h 164"/>
                  <a:gd name="T18" fmla="*/ 154 w 165"/>
                  <a:gd name="T19" fmla="*/ 147 h 164"/>
                  <a:gd name="T20" fmla="*/ 148 w 165"/>
                  <a:gd name="T21" fmla="*/ 135 h 164"/>
                  <a:gd name="T22" fmla="*/ 117 w 165"/>
                  <a:gd name="T23" fmla="*/ 109 h 164"/>
                  <a:gd name="T24" fmla="*/ 87 w 165"/>
                  <a:gd name="T25" fmla="*/ 84 h 164"/>
                  <a:gd name="T26" fmla="*/ 93 w 165"/>
                  <a:gd name="T27" fmla="*/ 79 h 164"/>
                  <a:gd name="T28" fmla="*/ 121 w 165"/>
                  <a:gd name="T29" fmla="*/ 103 h 164"/>
                  <a:gd name="T30" fmla="*/ 153 w 165"/>
                  <a:gd name="T31" fmla="*/ 130 h 164"/>
                  <a:gd name="T32" fmla="*/ 161 w 165"/>
                  <a:gd name="T33" fmla="*/ 145 h 164"/>
                  <a:gd name="T34" fmla="*/ 145 w 165"/>
                  <a:gd name="T35" fmla="*/ 161 h 164"/>
                  <a:gd name="T36" fmla="*/ 72 w 165"/>
                  <a:gd name="T37" fmla="*/ 84 h 164"/>
                  <a:gd name="T38" fmla="*/ 70 w 165"/>
                  <a:gd name="T39" fmla="*/ 82 h 164"/>
                  <a:gd name="T40" fmla="*/ 66 w 165"/>
                  <a:gd name="T41" fmla="*/ 79 h 164"/>
                  <a:gd name="T42" fmla="*/ 45 w 165"/>
                  <a:gd name="T43" fmla="*/ 77 h 164"/>
                  <a:gd name="T44" fmla="*/ 3 w 165"/>
                  <a:gd name="T45" fmla="*/ 31 h 164"/>
                  <a:gd name="T46" fmla="*/ 7 w 165"/>
                  <a:gd name="T47" fmla="*/ 7 h 164"/>
                  <a:gd name="T48" fmla="*/ 31 w 165"/>
                  <a:gd name="T49" fmla="*/ 3 h 164"/>
                  <a:gd name="T50" fmla="*/ 76 w 165"/>
                  <a:gd name="T51" fmla="*/ 44 h 164"/>
                  <a:gd name="T52" fmla="*/ 79 w 165"/>
                  <a:gd name="T53" fmla="*/ 64 h 164"/>
                  <a:gd name="T54" fmla="*/ 81 w 165"/>
                  <a:gd name="T55" fmla="*/ 66 h 164"/>
                  <a:gd name="T56" fmla="*/ 84 w 165"/>
                  <a:gd name="T57" fmla="*/ 70 h 164"/>
                  <a:gd name="T58" fmla="*/ 79 w 165"/>
                  <a:gd name="T59" fmla="*/ 76 h 164"/>
                  <a:gd name="T60" fmla="*/ 75 w 165"/>
                  <a:gd name="T61" fmla="*/ 71 h 164"/>
                  <a:gd name="T62" fmla="*/ 73 w 165"/>
                  <a:gd name="T63" fmla="*/ 68 h 164"/>
                  <a:gd name="T64" fmla="*/ 72 w 165"/>
                  <a:gd name="T65" fmla="*/ 64 h 164"/>
                  <a:gd name="T66" fmla="*/ 72 w 165"/>
                  <a:gd name="T67" fmla="*/ 64 h 164"/>
                  <a:gd name="T68" fmla="*/ 69 w 165"/>
                  <a:gd name="T69" fmla="*/ 47 h 164"/>
                  <a:gd name="T70" fmla="*/ 29 w 165"/>
                  <a:gd name="T71" fmla="*/ 10 h 164"/>
                  <a:gd name="T72" fmla="*/ 12 w 165"/>
                  <a:gd name="T73" fmla="*/ 12 h 164"/>
                  <a:gd name="T74" fmla="*/ 10 w 165"/>
                  <a:gd name="T75" fmla="*/ 29 h 164"/>
                  <a:gd name="T76" fmla="*/ 48 w 165"/>
                  <a:gd name="T77" fmla="*/ 70 h 164"/>
                  <a:gd name="T78" fmla="*/ 65 w 165"/>
                  <a:gd name="T79" fmla="*/ 72 h 164"/>
                  <a:gd name="T80" fmla="*/ 69 w 165"/>
                  <a:gd name="T81" fmla="*/ 72 h 164"/>
                  <a:gd name="T82" fmla="*/ 74 w 165"/>
                  <a:gd name="T83" fmla="*/ 76 h 164"/>
                  <a:gd name="T84" fmla="*/ 77 w 165"/>
                  <a:gd name="T85" fmla="*/ 79 h 164"/>
                  <a:gd name="T86" fmla="*/ 76 w 165"/>
                  <a:gd name="T87" fmla="*/ 79 h 164"/>
                  <a:gd name="T88" fmla="*/ 72 w 165"/>
                  <a:gd name="T89" fmla="*/ 8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5" h="164">
                    <a:moveTo>
                      <a:pt x="145" y="161"/>
                    </a:moveTo>
                    <a:cubicBezTo>
                      <a:pt x="140" y="159"/>
                      <a:pt x="135" y="156"/>
                      <a:pt x="131" y="152"/>
                    </a:cubicBezTo>
                    <a:cubicBezTo>
                      <a:pt x="120" y="141"/>
                      <a:pt x="112" y="131"/>
                      <a:pt x="104" y="120"/>
                    </a:cubicBezTo>
                    <a:cubicBezTo>
                      <a:pt x="96" y="111"/>
                      <a:pt x="89" y="101"/>
                      <a:pt x="79" y="91"/>
                    </a:cubicBezTo>
                    <a:cubicBezTo>
                      <a:pt x="81" y="90"/>
                      <a:pt x="82" y="88"/>
                      <a:pt x="84" y="87"/>
                    </a:cubicBezTo>
                    <a:cubicBezTo>
                      <a:pt x="84" y="86"/>
                      <a:pt x="84" y="86"/>
                      <a:pt x="84" y="86"/>
                    </a:cubicBezTo>
                    <a:cubicBezTo>
                      <a:pt x="95" y="96"/>
                      <a:pt x="102" y="106"/>
                      <a:pt x="110" y="116"/>
                    </a:cubicBezTo>
                    <a:cubicBezTo>
                      <a:pt x="117" y="126"/>
                      <a:pt x="125" y="136"/>
                      <a:pt x="136" y="147"/>
                    </a:cubicBezTo>
                    <a:cubicBezTo>
                      <a:pt x="139" y="150"/>
                      <a:pt x="144" y="152"/>
                      <a:pt x="147" y="154"/>
                    </a:cubicBezTo>
                    <a:cubicBezTo>
                      <a:pt x="154" y="155"/>
                      <a:pt x="156" y="154"/>
                      <a:pt x="154" y="147"/>
                    </a:cubicBezTo>
                    <a:cubicBezTo>
                      <a:pt x="153" y="143"/>
                      <a:pt x="151" y="139"/>
                      <a:pt x="148" y="135"/>
                    </a:cubicBezTo>
                    <a:cubicBezTo>
                      <a:pt x="137" y="125"/>
                      <a:pt x="127" y="117"/>
                      <a:pt x="117" y="109"/>
                    </a:cubicBezTo>
                    <a:cubicBezTo>
                      <a:pt x="107" y="102"/>
                      <a:pt x="97" y="94"/>
                      <a:pt x="87" y="84"/>
                    </a:cubicBezTo>
                    <a:cubicBezTo>
                      <a:pt x="89" y="82"/>
                      <a:pt x="91" y="80"/>
                      <a:pt x="93" y="79"/>
                    </a:cubicBezTo>
                    <a:cubicBezTo>
                      <a:pt x="103" y="89"/>
                      <a:pt x="112" y="96"/>
                      <a:pt x="121" y="103"/>
                    </a:cubicBezTo>
                    <a:cubicBezTo>
                      <a:pt x="132" y="111"/>
                      <a:pt x="142" y="119"/>
                      <a:pt x="153" y="130"/>
                    </a:cubicBezTo>
                    <a:cubicBezTo>
                      <a:pt x="157" y="134"/>
                      <a:pt x="160" y="140"/>
                      <a:pt x="161" y="145"/>
                    </a:cubicBezTo>
                    <a:cubicBezTo>
                      <a:pt x="165" y="157"/>
                      <a:pt x="158" y="164"/>
                      <a:pt x="145" y="161"/>
                    </a:cubicBezTo>
                    <a:close/>
                    <a:moveTo>
                      <a:pt x="72" y="84"/>
                    </a:moveTo>
                    <a:cubicBezTo>
                      <a:pt x="71" y="84"/>
                      <a:pt x="70" y="83"/>
                      <a:pt x="70" y="82"/>
                    </a:cubicBezTo>
                    <a:cubicBezTo>
                      <a:pt x="68" y="81"/>
                      <a:pt x="67" y="80"/>
                      <a:pt x="66" y="79"/>
                    </a:cubicBezTo>
                    <a:cubicBezTo>
                      <a:pt x="60" y="81"/>
                      <a:pt x="53" y="80"/>
                      <a:pt x="45" y="77"/>
                    </a:cubicBezTo>
                    <a:cubicBezTo>
                      <a:pt x="27" y="69"/>
                      <a:pt x="9" y="50"/>
                      <a:pt x="3" y="31"/>
                    </a:cubicBezTo>
                    <a:cubicBezTo>
                      <a:pt x="0" y="21"/>
                      <a:pt x="1" y="12"/>
                      <a:pt x="7" y="7"/>
                    </a:cubicBezTo>
                    <a:cubicBezTo>
                      <a:pt x="12" y="1"/>
                      <a:pt x="21" y="0"/>
                      <a:pt x="31" y="3"/>
                    </a:cubicBezTo>
                    <a:cubicBezTo>
                      <a:pt x="50" y="8"/>
                      <a:pt x="68" y="26"/>
                      <a:pt x="76" y="44"/>
                    </a:cubicBezTo>
                    <a:cubicBezTo>
                      <a:pt x="79" y="51"/>
                      <a:pt x="80" y="58"/>
                      <a:pt x="79" y="64"/>
                    </a:cubicBezTo>
                    <a:cubicBezTo>
                      <a:pt x="81" y="66"/>
                      <a:pt x="81" y="66"/>
                      <a:pt x="81" y="66"/>
                    </a:cubicBezTo>
                    <a:cubicBezTo>
                      <a:pt x="82" y="68"/>
                      <a:pt x="83" y="69"/>
                      <a:pt x="84" y="70"/>
                    </a:cubicBezTo>
                    <a:cubicBezTo>
                      <a:pt x="83" y="72"/>
                      <a:pt x="81" y="74"/>
                      <a:pt x="79" y="76"/>
                    </a:cubicBezTo>
                    <a:cubicBezTo>
                      <a:pt x="78" y="74"/>
                      <a:pt x="77" y="73"/>
                      <a:pt x="75" y="71"/>
                    </a:cubicBezTo>
                    <a:cubicBezTo>
                      <a:pt x="74" y="70"/>
                      <a:pt x="73" y="69"/>
                      <a:pt x="73" y="68"/>
                    </a:cubicBezTo>
                    <a:cubicBezTo>
                      <a:pt x="72" y="67"/>
                      <a:pt x="72" y="65"/>
                      <a:pt x="72" y="64"/>
                    </a:cubicBezTo>
                    <a:cubicBezTo>
                      <a:pt x="72" y="64"/>
                      <a:pt x="72" y="64"/>
                      <a:pt x="72" y="64"/>
                    </a:cubicBezTo>
                    <a:cubicBezTo>
                      <a:pt x="73" y="60"/>
                      <a:pt x="72" y="53"/>
                      <a:pt x="69" y="47"/>
                    </a:cubicBezTo>
                    <a:cubicBezTo>
                      <a:pt x="62" y="31"/>
                      <a:pt x="46" y="15"/>
                      <a:pt x="29" y="10"/>
                    </a:cubicBezTo>
                    <a:cubicBezTo>
                      <a:pt x="22" y="8"/>
                      <a:pt x="15" y="8"/>
                      <a:pt x="12" y="12"/>
                    </a:cubicBezTo>
                    <a:cubicBezTo>
                      <a:pt x="8" y="15"/>
                      <a:pt x="8" y="22"/>
                      <a:pt x="10" y="29"/>
                    </a:cubicBezTo>
                    <a:cubicBezTo>
                      <a:pt x="15" y="46"/>
                      <a:pt x="31" y="63"/>
                      <a:pt x="48" y="70"/>
                    </a:cubicBezTo>
                    <a:cubicBezTo>
                      <a:pt x="54" y="73"/>
                      <a:pt x="61" y="73"/>
                      <a:pt x="65" y="72"/>
                    </a:cubicBezTo>
                    <a:cubicBezTo>
                      <a:pt x="66" y="71"/>
                      <a:pt x="68" y="71"/>
                      <a:pt x="69" y="72"/>
                    </a:cubicBezTo>
                    <a:cubicBezTo>
                      <a:pt x="71" y="74"/>
                      <a:pt x="72" y="75"/>
                      <a:pt x="74" y="76"/>
                    </a:cubicBezTo>
                    <a:cubicBezTo>
                      <a:pt x="75" y="77"/>
                      <a:pt x="76" y="78"/>
                      <a:pt x="77" y="79"/>
                    </a:cubicBezTo>
                    <a:cubicBezTo>
                      <a:pt x="76" y="79"/>
                      <a:pt x="76" y="79"/>
                      <a:pt x="76" y="79"/>
                    </a:cubicBezTo>
                    <a:cubicBezTo>
                      <a:pt x="75" y="81"/>
                      <a:pt x="73" y="83"/>
                      <a:pt x="72" y="8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18" name="Freeform 8"/>
              <p:cNvSpPr>
                <a:spLocks noEditPoints="1"/>
              </p:cNvSpPr>
              <p:nvPr/>
            </p:nvSpPr>
            <p:spPr bwMode="auto">
              <a:xfrm>
                <a:off x="2524696" y="1387991"/>
                <a:ext cx="484585" cy="486966"/>
              </a:xfrm>
              <a:custGeom>
                <a:avLst/>
                <a:gdLst>
                  <a:gd name="T0" fmla="*/ 12 w 172"/>
                  <a:gd name="T1" fmla="*/ 139 h 173"/>
                  <a:gd name="T2" fmla="*/ 77 w 172"/>
                  <a:gd name="T3" fmla="*/ 83 h 173"/>
                  <a:gd name="T4" fmla="*/ 87 w 172"/>
                  <a:gd name="T5" fmla="*/ 72 h 173"/>
                  <a:gd name="T6" fmla="*/ 91 w 172"/>
                  <a:gd name="T7" fmla="*/ 53 h 173"/>
                  <a:gd name="T8" fmla="*/ 98 w 172"/>
                  <a:gd name="T9" fmla="*/ 42 h 173"/>
                  <a:gd name="T10" fmla="*/ 134 w 172"/>
                  <a:gd name="T11" fmla="*/ 6 h 173"/>
                  <a:gd name="T12" fmla="*/ 145 w 172"/>
                  <a:gd name="T13" fmla="*/ 4 h 173"/>
                  <a:gd name="T14" fmla="*/ 125 w 172"/>
                  <a:gd name="T15" fmla="*/ 29 h 173"/>
                  <a:gd name="T16" fmla="*/ 107 w 172"/>
                  <a:gd name="T17" fmla="*/ 51 h 173"/>
                  <a:gd name="T18" fmla="*/ 145 w 172"/>
                  <a:gd name="T19" fmla="*/ 13 h 173"/>
                  <a:gd name="T20" fmla="*/ 152 w 172"/>
                  <a:gd name="T21" fmla="*/ 11 h 173"/>
                  <a:gd name="T22" fmla="*/ 154 w 172"/>
                  <a:gd name="T23" fmla="*/ 17 h 173"/>
                  <a:gd name="T24" fmla="*/ 133 w 172"/>
                  <a:gd name="T25" fmla="*/ 38 h 173"/>
                  <a:gd name="T26" fmla="*/ 116 w 172"/>
                  <a:gd name="T27" fmla="*/ 59 h 173"/>
                  <a:gd name="T28" fmla="*/ 151 w 172"/>
                  <a:gd name="T29" fmla="*/ 24 h 173"/>
                  <a:gd name="T30" fmla="*/ 155 w 172"/>
                  <a:gd name="T31" fmla="*/ 20 h 173"/>
                  <a:gd name="T32" fmla="*/ 161 w 172"/>
                  <a:gd name="T33" fmla="*/ 20 h 173"/>
                  <a:gd name="T34" fmla="*/ 161 w 172"/>
                  <a:gd name="T35" fmla="*/ 27 h 173"/>
                  <a:gd name="T36" fmla="*/ 157 w 172"/>
                  <a:gd name="T37" fmla="*/ 30 h 173"/>
                  <a:gd name="T38" fmla="*/ 124 w 172"/>
                  <a:gd name="T39" fmla="*/ 67 h 173"/>
                  <a:gd name="T40" fmla="*/ 159 w 172"/>
                  <a:gd name="T41" fmla="*/ 32 h 173"/>
                  <a:gd name="T42" fmla="*/ 169 w 172"/>
                  <a:gd name="T43" fmla="*/ 28 h 173"/>
                  <a:gd name="T44" fmla="*/ 170 w 172"/>
                  <a:gd name="T45" fmla="*/ 35 h 173"/>
                  <a:gd name="T46" fmla="*/ 154 w 172"/>
                  <a:gd name="T47" fmla="*/ 52 h 173"/>
                  <a:gd name="T48" fmla="*/ 125 w 172"/>
                  <a:gd name="T49" fmla="*/ 79 h 173"/>
                  <a:gd name="T50" fmla="*/ 111 w 172"/>
                  <a:gd name="T51" fmla="*/ 84 h 173"/>
                  <a:gd name="T52" fmla="*/ 93 w 172"/>
                  <a:gd name="T53" fmla="*/ 93 h 173"/>
                  <a:gd name="T54" fmla="*/ 61 w 172"/>
                  <a:gd name="T55" fmla="*/ 129 h 173"/>
                  <a:gd name="T56" fmla="*/ 20 w 172"/>
                  <a:gd name="T57" fmla="*/ 169 h 173"/>
                  <a:gd name="T58" fmla="*/ 11 w 172"/>
                  <a:gd name="T59" fmla="*/ 155 h 173"/>
                  <a:gd name="T60" fmla="*/ 29 w 172"/>
                  <a:gd name="T61" fmla="*/ 156 h 173"/>
                  <a:gd name="T62" fmla="*/ 86 w 172"/>
                  <a:gd name="T63" fmla="*/ 89 h 173"/>
                  <a:gd name="T64" fmla="*/ 99 w 172"/>
                  <a:gd name="T65" fmla="*/ 80 h 173"/>
                  <a:gd name="T66" fmla="*/ 119 w 172"/>
                  <a:gd name="T67" fmla="*/ 74 h 173"/>
                  <a:gd name="T68" fmla="*/ 118 w 172"/>
                  <a:gd name="T69" fmla="*/ 72 h 173"/>
                  <a:gd name="T70" fmla="*/ 101 w 172"/>
                  <a:gd name="T71" fmla="*/ 55 h 173"/>
                  <a:gd name="T72" fmla="*/ 98 w 172"/>
                  <a:gd name="T73" fmla="*/ 54 h 173"/>
                  <a:gd name="T74" fmla="*/ 93 w 172"/>
                  <a:gd name="T75" fmla="*/ 74 h 173"/>
                  <a:gd name="T76" fmla="*/ 82 w 172"/>
                  <a:gd name="T77" fmla="*/ 88 h 173"/>
                  <a:gd name="T78" fmla="*/ 17 w 172"/>
                  <a:gd name="T79" fmla="*/ 144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2" h="173">
                    <a:moveTo>
                      <a:pt x="4" y="153"/>
                    </a:moveTo>
                    <a:cubicBezTo>
                      <a:pt x="5" y="149"/>
                      <a:pt x="8" y="143"/>
                      <a:pt x="12" y="139"/>
                    </a:cubicBezTo>
                    <a:cubicBezTo>
                      <a:pt x="23" y="128"/>
                      <a:pt x="34" y="120"/>
                      <a:pt x="44" y="112"/>
                    </a:cubicBezTo>
                    <a:cubicBezTo>
                      <a:pt x="55" y="104"/>
                      <a:pt x="66" y="95"/>
                      <a:pt x="77" y="83"/>
                    </a:cubicBezTo>
                    <a:cubicBezTo>
                      <a:pt x="80" y="81"/>
                      <a:pt x="80" y="81"/>
                      <a:pt x="82" y="78"/>
                    </a:cubicBezTo>
                    <a:cubicBezTo>
                      <a:pt x="84" y="76"/>
                      <a:pt x="86" y="74"/>
                      <a:pt x="87" y="72"/>
                    </a:cubicBezTo>
                    <a:cubicBezTo>
                      <a:pt x="88" y="69"/>
                      <a:pt x="88" y="65"/>
                      <a:pt x="89" y="62"/>
                    </a:cubicBezTo>
                    <a:cubicBezTo>
                      <a:pt x="90" y="59"/>
                      <a:pt x="91" y="55"/>
                      <a:pt x="91" y="53"/>
                    </a:cubicBezTo>
                    <a:cubicBezTo>
                      <a:pt x="91" y="51"/>
                      <a:pt x="92" y="49"/>
                      <a:pt x="93" y="47"/>
                    </a:cubicBezTo>
                    <a:cubicBezTo>
                      <a:pt x="94" y="46"/>
                      <a:pt x="96" y="44"/>
                      <a:pt x="98" y="42"/>
                    </a:cubicBezTo>
                    <a:cubicBezTo>
                      <a:pt x="121" y="19"/>
                      <a:pt x="121" y="19"/>
                      <a:pt x="121" y="19"/>
                    </a:cubicBezTo>
                    <a:cubicBezTo>
                      <a:pt x="125" y="15"/>
                      <a:pt x="129" y="10"/>
                      <a:pt x="134" y="6"/>
                    </a:cubicBezTo>
                    <a:cubicBezTo>
                      <a:pt x="139" y="1"/>
                      <a:pt x="140" y="0"/>
                      <a:pt x="143" y="2"/>
                    </a:cubicBezTo>
                    <a:cubicBezTo>
                      <a:pt x="144" y="3"/>
                      <a:pt x="145" y="3"/>
                      <a:pt x="145" y="4"/>
                    </a:cubicBezTo>
                    <a:cubicBezTo>
                      <a:pt x="147" y="7"/>
                      <a:pt x="146" y="8"/>
                      <a:pt x="143" y="11"/>
                    </a:cubicBezTo>
                    <a:cubicBezTo>
                      <a:pt x="137" y="17"/>
                      <a:pt x="131" y="23"/>
                      <a:pt x="125" y="29"/>
                    </a:cubicBezTo>
                    <a:cubicBezTo>
                      <a:pt x="118" y="36"/>
                      <a:pt x="112" y="42"/>
                      <a:pt x="105" y="49"/>
                    </a:cubicBezTo>
                    <a:cubicBezTo>
                      <a:pt x="107" y="51"/>
                      <a:pt x="107" y="51"/>
                      <a:pt x="107" y="51"/>
                    </a:cubicBezTo>
                    <a:cubicBezTo>
                      <a:pt x="117" y="41"/>
                      <a:pt x="127" y="31"/>
                      <a:pt x="137" y="21"/>
                    </a:cubicBezTo>
                    <a:cubicBezTo>
                      <a:pt x="140" y="19"/>
                      <a:pt x="143" y="16"/>
                      <a:pt x="145" y="13"/>
                    </a:cubicBezTo>
                    <a:cubicBezTo>
                      <a:pt x="146" y="12"/>
                      <a:pt x="146" y="12"/>
                      <a:pt x="146" y="12"/>
                    </a:cubicBezTo>
                    <a:cubicBezTo>
                      <a:pt x="148" y="9"/>
                      <a:pt x="150" y="9"/>
                      <a:pt x="152" y="11"/>
                    </a:cubicBezTo>
                    <a:cubicBezTo>
                      <a:pt x="153" y="11"/>
                      <a:pt x="153" y="12"/>
                      <a:pt x="153" y="12"/>
                    </a:cubicBezTo>
                    <a:cubicBezTo>
                      <a:pt x="155" y="14"/>
                      <a:pt x="155" y="15"/>
                      <a:pt x="154" y="17"/>
                    </a:cubicBezTo>
                    <a:cubicBezTo>
                      <a:pt x="153" y="18"/>
                      <a:pt x="150" y="20"/>
                      <a:pt x="149" y="22"/>
                    </a:cubicBezTo>
                    <a:cubicBezTo>
                      <a:pt x="143" y="27"/>
                      <a:pt x="138" y="32"/>
                      <a:pt x="133" y="38"/>
                    </a:cubicBezTo>
                    <a:cubicBezTo>
                      <a:pt x="126" y="44"/>
                      <a:pt x="120" y="51"/>
                      <a:pt x="113" y="57"/>
                    </a:cubicBezTo>
                    <a:cubicBezTo>
                      <a:pt x="114" y="58"/>
                      <a:pt x="115" y="59"/>
                      <a:pt x="116" y="59"/>
                    </a:cubicBezTo>
                    <a:cubicBezTo>
                      <a:pt x="122" y="53"/>
                      <a:pt x="129" y="46"/>
                      <a:pt x="135" y="40"/>
                    </a:cubicBezTo>
                    <a:cubicBezTo>
                      <a:pt x="141" y="35"/>
                      <a:pt x="146" y="30"/>
                      <a:pt x="151" y="24"/>
                    </a:cubicBezTo>
                    <a:cubicBezTo>
                      <a:pt x="152" y="23"/>
                      <a:pt x="153" y="22"/>
                      <a:pt x="154" y="21"/>
                    </a:cubicBezTo>
                    <a:cubicBezTo>
                      <a:pt x="154" y="21"/>
                      <a:pt x="155" y="20"/>
                      <a:pt x="155" y="20"/>
                    </a:cubicBezTo>
                    <a:cubicBezTo>
                      <a:pt x="157" y="17"/>
                      <a:pt x="158" y="17"/>
                      <a:pt x="161" y="20"/>
                    </a:cubicBezTo>
                    <a:cubicBezTo>
                      <a:pt x="161" y="20"/>
                      <a:pt x="161" y="20"/>
                      <a:pt x="161" y="20"/>
                    </a:cubicBezTo>
                    <a:cubicBezTo>
                      <a:pt x="164" y="23"/>
                      <a:pt x="164" y="24"/>
                      <a:pt x="161" y="26"/>
                    </a:cubicBezTo>
                    <a:cubicBezTo>
                      <a:pt x="161" y="26"/>
                      <a:pt x="161" y="27"/>
                      <a:pt x="161" y="27"/>
                    </a:cubicBezTo>
                    <a:cubicBezTo>
                      <a:pt x="159" y="28"/>
                      <a:pt x="158" y="29"/>
                      <a:pt x="157" y="30"/>
                    </a:cubicBezTo>
                    <a:cubicBezTo>
                      <a:pt x="157" y="30"/>
                      <a:pt x="157" y="30"/>
                      <a:pt x="157" y="30"/>
                    </a:cubicBezTo>
                    <a:cubicBezTo>
                      <a:pt x="145" y="42"/>
                      <a:pt x="133" y="54"/>
                      <a:pt x="122" y="65"/>
                    </a:cubicBezTo>
                    <a:cubicBezTo>
                      <a:pt x="124" y="67"/>
                      <a:pt x="124" y="67"/>
                      <a:pt x="124" y="67"/>
                    </a:cubicBezTo>
                    <a:cubicBezTo>
                      <a:pt x="130" y="61"/>
                      <a:pt x="137" y="54"/>
                      <a:pt x="143" y="48"/>
                    </a:cubicBezTo>
                    <a:cubicBezTo>
                      <a:pt x="149" y="43"/>
                      <a:pt x="154" y="38"/>
                      <a:pt x="159" y="32"/>
                    </a:cubicBezTo>
                    <a:cubicBezTo>
                      <a:pt x="160" y="31"/>
                      <a:pt x="161" y="30"/>
                      <a:pt x="162" y="29"/>
                    </a:cubicBezTo>
                    <a:cubicBezTo>
                      <a:pt x="165" y="26"/>
                      <a:pt x="166" y="26"/>
                      <a:pt x="169" y="28"/>
                    </a:cubicBezTo>
                    <a:cubicBezTo>
                      <a:pt x="169" y="28"/>
                      <a:pt x="170" y="29"/>
                      <a:pt x="170" y="29"/>
                    </a:cubicBezTo>
                    <a:cubicBezTo>
                      <a:pt x="172" y="31"/>
                      <a:pt x="172" y="33"/>
                      <a:pt x="170" y="35"/>
                    </a:cubicBezTo>
                    <a:cubicBezTo>
                      <a:pt x="168" y="37"/>
                      <a:pt x="167" y="38"/>
                      <a:pt x="166" y="39"/>
                    </a:cubicBezTo>
                    <a:cubicBezTo>
                      <a:pt x="154" y="52"/>
                      <a:pt x="154" y="52"/>
                      <a:pt x="154" y="52"/>
                    </a:cubicBezTo>
                    <a:cubicBezTo>
                      <a:pt x="130" y="75"/>
                      <a:pt x="130" y="75"/>
                      <a:pt x="130" y="75"/>
                    </a:cubicBezTo>
                    <a:cubicBezTo>
                      <a:pt x="128" y="77"/>
                      <a:pt x="127" y="78"/>
                      <a:pt x="125" y="79"/>
                    </a:cubicBezTo>
                    <a:cubicBezTo>
                      <a:pt x="123" y="81"/>
                      <a:pt x="122" y="81"/>
                      <a:pt x="120" y="82"/>
                    </a:cubicBezTo>
                    <a:cubicBezTo>
                      <a:pt x="117" y="82"/>
                      <a:pt x="114" y="83"/>
                      <a:pt x="111" y="84"/>
                    </a:cubicBezTo>
                    <a:cubicBezTo>
                      <a:pt x="108" y="84"/>
                      <a:pt x="105" y="85"/>
                      <a:pt x="101" y="87"/>
                    </a:cubicBezTo>
                    <a:cubicBezTo>
                      <a:pt x="98" y="88"/>
                      <a:pt x="96" y="90"/>
                      <a:pt x="93" y="93"/>
                    </a:cubicBezTo>
                    <a:cubicBezTo>
                      <a:pt x="93" y="93"/>
                      <a:pt x="92" y="93"/>
                      <a:pt x="91" y="94"/>
                    </a:cubicBezTo>
                    <a:cubicBezTo>
                      <a:pt x="78" y="107"/>
                      <a:pt x="69" y="118"/>
                      <a:pt x="61" y="129"/>
                    </a:cubicBezTo>
                    <a:cubicBezTo>
                      <a:pt x="53" y="140"/>
                      <a:pt x="45" y="150"/>
                      <a:pt x="34" y="161"/>
                    </a:cubicBezTo>
                    <a:cubicBezTo>
                      <a:pt x="30" y="165"/>
                      <a:pt x="24" y="168"/>
                      <a:pt x="20" y="169"/>
                    </a:cubicBezTo>
                    <a:cubicBezTo>
                      <a:pt x="7" y="173"/>
                      <a:pt x="0" y="166"/>
                      <a:pt x="4" y="153"/>
                    </a:cubicBezTo>
                    <a:close/>
                    <a:moveTo>
                      <a:pt x="11" y="155"/>
                    </a:moveTo>
                    <a:cubicBezTo>
                      <a:pt x="9" y="162"/>
                      <a:pt x="11" y="164"/>
                      <a:pt x="18" y="162"/>
                    </a:cubicBezTo>
                    <a:cubicBezTo>
                      <a:pt x="21" y="161"/>
                      <a:pt x="25" y="159"/>
                      <a:pt x="29" y="156"/>
                    </a:cubicBezTo>
                    <a:cubicBezTo>
                      <a:pt x="40" y="145"/>
                      <a:pt x="47" y="135"/>
                      <a:pt x="55" y="125"/>
                    </a:cubicBezTo>
                    <a:cubicBezTo>
                      <a:pt x="64" y="113"/>
                      <a:pt x="72" y="102"/>
                      <a:pt x="86" y="89"/>
                    </a:cubicBezTo>
                    <a:cubicBezTo>
                      <a:pt x="87" y="89"/>
                      <a:pt x="87" y="88"/>
                      <a:pt x="88" y="87"/>
                    </a:cubicBezTo>
                    <a:cubicBezTo>
                      <a:pt x="91" y="84"/>
                      <a:pt x="94" y="81"/>
                      <a:pt x="99" y="80"/>
                    </a:cubicBezTo>
                    <a:cubicBezTo>
                      <a:pt x="102" y="79"/>
                      <a:pt x="106" y="77"/>
                      <a:pt x="109" y="76"/>
                    </a:cubicBezTo>
                    <a:cubicBezTo>
                      <a:pt x="113" y="76"/>
                      <a:pt x="116" y="75"/>
                      <a:pt x="119" y="74"/>
                    </a:cubicBezTo>
                    <a:cubicBezTo>
                      <a:pt x="119" y="74"/>
                      <a:pt x="119" y="74"/>
                      <a:pt x="120" y="74"/>
                    </a:cubicBezTo>
                    <a:cubicBezTo>
                      <a:pt x="118" y="72"/>
                      <a:pt x="118" y="72"/>
                      <a:pt x="118" y="72"/>
                    </a:cubicBezTo>
                    <a:cubicBezTo>
                      <a:pt x="115" y="69"/>
                      <a:pt x="112" y="66"/>
                      <a:pt x="109" y="63"/>
                    </a:cubicBezTo>
                    <a:cubicBezTo>
                      <a:pt x="106" y="60"/>
                      <a:pt x="104" y="58"/>
                      <a:pt x="101" y="55"/>
                    </a:cubicBezTo>
                    <a:cubicBezTo>
                      <a:pt x="100" y="54"/>
                      <a:pt x="99" y="53"/>
                      <a:pt x="99" y="53"/>
                    </a:cubicBezTo>
                    <a:cubicBezTo>
                      <a:pt x="98" y="53"/>
                      <a:pt x="98" y="53"/>
                      <a:pt x="98" y="54"/>
                    </a:cubicBezTo>
                    <a:cubicBezTo>
                      <a:pt x="98" y="57"/>
                      <a:pt x="97" y="60"/>
                      <a:pt x="96" y="63"/>
                    </a:cubicBezTo>
                    <a:cubicBezTo>
                      <a:pt x="96" y="67"/>
                      <a:pt x="95" y="71"/>
                      <a:pt x="93" y="74"/>
                    </a:cubicBezTo>
                    <a:cubicBezTo>
                      <a:pt x="93" y="77"/>
                      <a:pt x="90" y="80"/>
                      <a:pt x="88" y="83"/>
                    </a:cubicBezTo>
                    <a:cubicBezTo>
                      <a:pt x="86" y="85"/>
                      <a:pt x="84" y="87"/>
                      <a:pt x="82" y="88"/>
                    </a:cubicBezTo>
                    <a:cubicBezTo>
                      <a:pt x="71" y="101"/>
                      <a:pt x="59" y="110"/>
                      <a:pt x="48" y="118"/>
                    </a:cubicBezTo>
                    <a:cubicBezTo>
                      <a:pt x="38" y="126"/>
                      <a:pt x="28" y="133"/>
                      <a:pt x="17" y="144"/>
                    </a:cubicBezTo>
                    <a:cubicBezTo>
                      <a:pt x="14" y="148"/>
                      <a:pt x="12" y="152"/>
                      <a:pt x="11" y="15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grpSp>
      </p:grpSp>
      <p:grpSp>
        <p:nvGrpSpPr>
          <p:cNvPr id="3" name="组合 2"/>
          <p:cNvGrpSpPr/>
          <p:nvPr/>
        </p:nvGrpSpPr>
        <p:grpSpPr>
          <a:xfrm>
            <a:off x="495300" y="2527092"/>
            <a:ext cx="1306798" cy="1128502"/>
            <a:chOff x="495300" y="2527092"/>
            <a:chExt cx="1306798" cy="1128502"/>
          </a:xfrm>
        </p:grpSpPr>
        <p:sp>
          <p:nvSpPr>
            <p:cNvPr id="6" name="Freeform 196"/>
            <p:cNvSpPr/>
            <p:nvPr/>
          </p:nvSpPr>
          <p:spPr bwMode="auto">
            <a:xfrm>
              <a:off x="495300" y="2527092"/>
              <a:ext cx="1306798" cy="1128502"/>
            </a:xfrm>
            <a:custGeom>
              <a:avLst/>
              <a:gdLst>
                <a:gd name="T0" fmla="*/ 156 w 623"/>
                <a:gd name="T1" fmla="*/ 538 h 538"/>
                <a:gd name="T2" fmla="*/ 0 w 623"/>
                <a:gd name="T3" fmla="*/ 272 h 538"/>
                <a:gd name="T4" fmla="*/ 156 w 623"/>
                <a:gd name="T5" fmla="*/ 0 h 538"/>
                <a:gd name="T6" fmla="*/ 467 w 623"/>
                <a:gd name="T7" fmla="*/ 0 h 538"/>
                <a:gd name="T8" fmla="*/ 623 w 623"/>
                <a:gd name="T9" fmla="*/ 272 h 538"/>
                <a:gd name="T10" fmla="*/ 467 w 623"/>
                <a:gd name="T11" fmla="*/ 538 h 538"/>
                <a:gd name="T12" fmla="*/ 156 w 623"/>
                <a:gd name="T13" fmla="*/ 538 h 538"/>
              </a:gdLst>
              <a:ahLst/>
              <a:cxnLst>
                <a:cxn ang="0">
                  <a:pos x="T0" y="T1"/>
                </a:cxn>
                <a:cxn ang="0">
                  <a:pos x="T2" y="T3"/>
                </a:cxn>
                <a:cxn ang="0">
                  <a:pos x="T4" y="T5"/>
                </a:cxn>
                <a:cxn ang="0">
                  <a:pos x="T6" y="T7"/>
                </a:cxn>
                <a:cxn ang="0">
                  <a:pos x="T8" y="T9"/>
                </a:cxn>
                <a:cxn ang="0">
                  <a:pos x="T10" y="T11"/>
                </a:cxn>
                <a:cxn ang="0">
                  <a:pos x="T12" y="T13"/>
                </a:cxn>
              </a:cxnLst>
              <a:rect l="0" t="0" r="r" b="b"/>
              <a:pathLst>
                <a:path w="623" h="538">
                  <a:moveTo>
                    <a:pt x="156" y="538"/>
                  </a:moveTo>
                  <a:lnTo>
                    <a:pt x="0" y="272"/>
                  </a:lnTo>
                  <a:lnTo>
                    <a:pt x="156" y="0"/>
                  </a:lnTo>
                  <a:lnTo>
                    <a:pt x="467" y="0"/>
                  </a:lnTo>
                  <a:lnTo>
                    <a:pt x="623" y="272"/>
                  </a:lnTo>
                  <a:lnTo>
                    <a:pt x="467" y="538"/>
                  </a:lnTo>
                  <a:lnTo>
                    <a:pt x="156" y="538"/>
                  </a:lnTo>
                  <a:close/>
                </a:path>
              </a:pathLst>
            </a:custGeom>
            <a:solidFill>
              <a:schemeClr val="accent1"/>
            </a:solidFill>
            <a:ln>
              <a:noFill/>
            </a:ln>
          </p:spPr>
          <p:txBody>
            <a:bodyPr lIns="68580" tIns="34290" rIns="68580" bIns="34290"/>
            <a:lstStyle/>
            <a:p>
              <a:pPr defTabSz="685800"/>
              <a:endParaRPr lang="zh-CN" altLang="en-US" sz="2700">
                <a:solidFill>
                  <a:schemeClr val="bg1"/>
                </a:solidFill>
                <a:cs typeface="+mn-ea"/>
                <a:sym typeface="+mn-lt"/>
              </a:endParaRPr>
            </a:p>
          </p:txBody>
        </p:sp>
        <p:sp>
          <p:nvSpPr>
            <p:cNvPr id="10" name="TextBox 682"/>
            <p:cNvSpPr txBox="1"/>
            <p:nvPr/>
          </p:nvSpPr>
          <p:spPr>
            <a:xfrm>
              <a:off x="692892" y="2990593"/>
              <a:ext cx="959237" cy="561692"/>
            </a:xfrm>
            <a:prstGeom prst="rect">
              <a:avLst/>
            </a:prstGeom>
            <a:noFill/>
          </p:spPr>
          <p:txBody>
            <a:bodyPr wrap="none" lIns="68580" tIns="34290" rIns="68580" bIns="34290">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defTabSz="685800"/>
              <a:r>
                <a:rPr lang="en-US" altLang="zh-CN" sz="3200" dirty="0">
                  <a:solidFill>
                    <a:schemeClr val="bg1"/>
                  </a:solidFill>
                  <a:latin typeface="+mn-lt"/>
                  <a:ea typeface="+mn-ea"/>
                  <a:cs typeface="+mn-ea"/>
                  <a:sym typeface="+mn-lt"/>
                </a:rPr>
                <a:t>20%</a:t>
              </a:r>
              <a:endParaRPr lang="zh-CN" altLang="en-US" sz="3200" dirty="0">
                <a:solidFill>
                  <a:schemeClr val="bg1"/>
                </a:solidFill>
                <a:latin typeface="+mn-lt"/>
                <a:ea typeface="+mn-ea"/>
                <a:cs typeface="+mn-ea"/>
                <a:sym typeface="+mn-lt"/>
              </a:endParaRPr>
            </a:p>
          </p:txBody>
        </p:sp>
        <p:grpSp>
          <p:nvGrpSpPr>
            <p:cNvPr id="23" name="组合 22"/>
            <p:cNvGrpSpPr/>
            <p:nvPr/>
          </p:nvGrpSpPr>
          <p:grpSpPr>
            <a:xfrm>
              <a:off x="990940" y="2605384"/>
              <a:ext cx="315517" cy="479822"/>
              <a:chOff x="4280298" y="2762250"/>
              <a:chExt cx="315517" cy="479822"/>
            </a:xfrm>
          </p:grpSpPr>
          <p:sp>
            <p:nvSpPr>
              <p:cNvPr id="24" name="Freeform 9"/>
              <p:cNvSpPr>
                <a:spLocks noEditPoints="1"/>
              </p:cNvSpPr>
              <p:nvPr/>
            </p:nvSpPr>
            <p:spPr bwMode="auto">
              <a:xfrm>
                <a:off x="4282680" y="2830116"/>
                <a:ext cx="247650" cy="255985"/>
              </a:xfrm>
              <a:custGeom>
                <a:avLst/>
                <a:gdLst>
                  <a:gd name="T0" fmla="*/ 62 w 88"/>
                  <a:gd name="T1" fmla="*/ 2 h 91"/>
                  <a:gd name="T2" fmla="*/ 86 w 88"/>
                  <a:gd name="T3" fmla="*/ 25 h 91"/>
                  <a:gd name="T4" fmla="*/ 88 w 88"/>
                  <a:gd name="T5" fmla="*/ 28 h 91"/>
                  <a:gd name="T6" fmla="*/ 85 w 88"/>
                  <a:gd name="T7" fmla="*/ 32 h 91"/>
                  <a:gd name="T8" fmla="*/ 23 w 88"/>
                  <a:gd name="T9" fmla="*/ 89 h 91"/>
                  <a:gd name="T10" fmla="*/ 20 w 88"/>
                  <a:gd name="T11" fmla="*/ 91 h 91"/>
                  <a:gd name="T12" fmla="*/ 17 w 88"/>
                  <a:gd name="T13" fmla="*/ 90 h 91"/>
                  <a:gd name="T14" fmla="*/ 1 w 88"/>
                  <a:gd name="T15" fmla="*/ 75 h 91"/>
                  <a:gd name="T16" fmla="*/ 0 w 88"/>
                  <a:gd name="T17" fmla="*/ 72 h 91"/>
                  <a:gd name="T18" fmla="*/ 1 w 88"/>
                  <a:gd name="T19" fmla="*/ 69 h 91"/>
                  <a:gd name="T20" fmla="*/ 55 w 88"/>
                  <a:gd name="T21" fmla="*/ 3 h 91"/>
                  <a:gd name="T22" fmla="*/ 58 w 88"/>
                  <a:gd name="T23" fmla="*/ 0 h 91"/>
                  <a:gd name="T24" fmla="*/ 62 w 88"/>
                  <a:gd name="T25" fmla="*/ 2 h 91"/>
                  <a:gd name="T26" fmla="*/ 80 w 88"/>
                  <a:gd name="T27" fmla="*/ 28 h 91"/>
                  <a:gd name="T28" fmla="*/ 59 w 88"/>
                  <a:gd name="T29" fmla="*/ 8 h 91"/>
                  <a:gd name="T30" fmla="*/ 7 w 88"/>
                  <a:gd name="T31" fmla="*/ 72 h 91"/>
                  <a:gd name="T32" fmla="*/ 20 w 88"/>
                  <a:gd name="T33" fmla="*/ 84 h 91"/>
                  <a:gd name="T34" fmla="*/ 80 w 88"/>
                  <a:gd name="T35" fmla="*/ 28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91">
                    <a:moveTo>
                      <a:pt x="62" y="2"/>
                    </a:moveTo>
                    <a:cubicBezTo>
                      <a:pt x="86" y="25"/>
                      <a:pt x="86" y="25"/>
                      <a:pt x="86" y="25"/>
                    </a:cubicBezTo>
                    <a:cubicBezTo>
                      <a:pt x="87" y="26"/>
                      <a:pt x="88" y="26"/>
                      <a:pt x="88" y="28"/>
                    </a:cubicBezTo>
                    <a:cubicBezTo>
                      <a:pt x="88" y="30"/>
                      <a:pt x="86" y="31"/>
                      <a:pt x="85" y="32"/>
                    </a:cubicBezTo>
                    <a:cubicBezTo>
                      <a:pt x="23" y="89"/>
                      <a:pt x="23" y="89"/>
                      <a:pt x="23" y="89"/>
                    </a:cubicBezTo>
                    <a:cubicBezTo>
                      <a:pt x="22" y="90"/>
                      <a:pt x="21" y="91"/>
                      <a:pt x="20" y="91"/>
                    </a:cubicBezTo>
                    <a:cubicBezTo>
                      <a:pt x="18" y="91"/>
                      <a:pt x="18" y="91"/>
                      <a:pt x="17" y="90"/>
                    </a:cubicBezTo>
                    <a:cubicBezTo>
                      <a:pt x="1" y="75"/>
                      <a:pt x="1" y="75"/>
                      <a:pt x="1" y="75"/>
                    </a:cubicBezTo>
                    <a:cubicBezTo>
                      <a:pt x="0" y="74"/>
                      <a:pt x="0" y="74"/>
                      <a:pt x="0" y="72"/>
                    </a:cubicBezTo>
                    <a:cubicBezTo>
                      <a:pt x="0" y="71"/>
                      <a:pt x="0" y="70"/>
                      <a:pt x="1" y="69"/>
                    </a:cubicBezTo>
                    <a:cubicBezTo>
                      <a:pt x="55" y="3"/>
                      <a:pt x="55" y="3"/>
                      <a:pt x="55" y="3"/>
                    </a:cubicBezTo>
                    <a:cubicBezTo>
                      <a:pt x="56" y="1"/>
                      <a:pt x="57" y="0"/>
                      <a:pt x="58" y="0"/>
                    </a:cubicBezTo>
                    <a:cubicBezTo>
                      <a:pt x="60" y="0"/>
                      <a:pt x="61" y="1"/>
                      <a:pt x="62" y="2"/>
                    </a:cubicBezTo>
                    <a:close/>
                    <a:moveTo>
                      <a:pt x="80" y="28"/>
                    </a:moveTo>
                    <a:cubicBezTo>
                      <a:pt x="59" y="8"/>
                      <a:pt x="59" y="8"/>
                      <a:pt x="59" y="8"/>
                    </a:cubicBezTo>
                    <a:cubicBezTo>
                      <a:pt x="7" y="72"/>
                      <a:pt x="7" y="72"/>
                      <a:pt x="7" y="72"/>
                    </a:cubicBezTo>
                    <a:cubicBezTo>
                      <a:pt x="20" y="84"/>
                      <a:pt x="20" y="84"/>
                      <a:pt x="20" y="84"/>
                    </a:cubicBezTo>
                    <a:cubicBezTo>
                      <a:pt x="80" y="28"/>
                      <a:pt x="80" y="28"/>
                      <a:pt x="80" y="2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25" name="Freeform 10"/>
              <p:cNvSpPr/>
              <p:nvPr/>
            </p:nvSpPr>
            <p:spPr bwMode="auto">
              <a:xfrm>
                <a:off x="4280298" y="3032522"/>
                <a:ext cx="59531" cy="59531"/>
              </a:xfrm>
              <a:custGeom>
                <a:avLst/>
                <a:gdLst>
                  <a:gd name="T0" fmla="*/ 17 w 21"/>
                  <a:gd name="T1" fmla="*/ 19 h 21"/>
                  <a:gd name="T2" fmla="*/ 14 w 21"/>
                  <a:gd name="T3" fmla="*/ 20 h 21"/>
                  <a:gd name="T4" fmla="*/ 11 w 21"/>
                  <a:gd name="T5" fmla="*/ 19 h 21"/>
                  <a:gd name="T6" fmla="*/ 2 w 21"/>
                  <a:gd name="T7" fmla="*/ 11 h 21"/>
                  <a:gd name="T8" fmla="*/ 0 w 21"/>
                  <a:gd name="T9" fmla="*/ 7 h 21"/>
                  <a:gd name="T10" fmla="*/ 2 w 21"/>
                  <a:gd name="T11" fmla="*/ 4 h 21"/>
                  <a:gd name="T12" fmla="*/ 7 w 21"/>
                  <a:gd name="T13" fmla="*/ 0 h 21"/>
                  <a:gd name="T14" fmla="*/ 21 w 21"/>
                  <a:gd name="T15" fmla="*/ 13 h 21"/>
                  <a:gd name="T16" fmla="*/ 17 w 21"/>
                  <a:gd name="T17" fmla="*/ 1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1">
                    <a:moveTo>
                      <a:pt x="17" y="19"/>
                    </a:moveTo>
                    <a:cubicBezTo>
                      <a:pt x="16" y="19"/>
                      <a:pt x="16" y="20"/>
                      <a:pt x="14" y="20"/>
                    </a:cubicBezTo>
                    <a:cubicBezTo>
                      <a:pt x="13" y="21"/>
                      <a:pt x="12" y="20"/>
                      <a:pt x="11" y="19"/>
                    </a:cubicBezTo>
                    <a:cubicBezTo>
                      <a:pt x="2" y="11"/>
                      <a:pt x="2" y="11"/>
                      <a:pt x="2" y="11"/>
                    </a:cubicBezTo>
                    <a:cubicBezTo>
                      <a:pt x="1" y="10"/>
                      <a:pt x="0" y="9"/>
                      <a:pt x="0" y="7"/>
                    </a:cubicBezTo>
                    <a:cubicBezTo>
                      <a:pt x="0" y="6"/>
                      <a:pt x="1" y="5"/>
                      <a:pt x="2" y="4"/>
                    </a:cubicBezTo>
                    <a:cubicBezTo>
                      <a:pt x="3" y="3"/>
                      <a:pt x="5" y="0"/>
                      <a:pt x="7" y="0"/>
                    </a:cubicBezTo>
                    <a:cubicBezTo>
                      <a:pt x="21" y="13"/>
                      <a:pt x="21" y="13"/>
                      <a:pt x="21" y="13"/>
                    </a:cubicBezTo>
                    <a:cubicBezTo>
                      <a:pt x="21" y="15"/>
                      <a:pt x="18" y="17"/>
                      <a:pt x="17" y="1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26" name="Freeform 11"/>
              <p:cNvSpPr/>
              <p:nvPr/>
            </p:nvSpPr>
            <p:spPr bwMode="auto">
              <a:xfrm>
                <a:off x="4308873" y="2939653"/>
                <a:ext cx="50006" cy="53579"/>
              </a:xfrm>
              <a:custGeom>
                <a:avLst/>
                <a:gdLst>
                  <a:gd name="T0" fmla="*/ 17 w 18"/>
                  <a:gd name="T1" fmla="*/ 10 h 19"/>
                  <a:gd name="T2" fmla="*/ 11 w 18"/>
                  <a:gd name="T3" fmla="*/ 17 h 19"/>
                  <a:gd name="T4" fmla="*/ 6 w 18"/>
                  <a:gd name="T5" fmla="*/ 17 h 19"/>
                  <a:gd name="T6" fmla="*/ 1 w 18"/>
                  <a:gd name="T7" fmla="*/ 12 h 19"/>
                  <a:gd name="T8" fmla="*/ 1 w 18"/>
                  <a:gd name="T9" fmla="*/ 12 h 19"/>
                  <a:gd name="T10" fmla="*/ 1 w 18"/>
                  <a:gd name="T11" fmla="*/ 8 h 19"/>
                  <a:gd name="T12" fmla="*/ 1 w 18"/>
                  <a:gd name="T13" fmla="*/ 7 h 19"/>
                  <a:gd name="T14" fmla="*/ 7 w 18"/>
                  <a:gd name="T15" fmla="*/ 1 h 19"/>
                  <a:gd name="T16" fmla="*/ 7 w 18"/>
                  <a:gd name="T17" fmla="*/ 1 h 19"/>
                  <a:gd name="T18" fmla="*/ 12 w 18"/>
                  <a:gd name="T19" fmla="*/ 1 h 19"/>
                  <a:gd name="T20" fmla="*/ 12 w 18"/>
                  <a:gd name="T21" fmla="*/ 1 h 19"/>
                  <a:gd name="T22" fmla="*/ 17 w 18"/>
                  <a:gd name="T23" fmla="*/ 6 h 19"/>
                  <a:gd name="T24" fmla="*/ 17 w 18"/>
                  <a:gd name="T25" fmla="*/ 1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19">
                    <a:moveTo>
                      <a:pt x="17" y="10"/>
                    </a:moveTo>
                    <a:cubicBezTo>
                      <a:pt x="11" y="17"/>
                      <a:pt x="11" y="17"/>
                      <a:pt x="11" y="17"/>
                    </a:cubicBezTo>
                    <a:cubicBezTo>
                      <a:pt x="12" y="17"/>
                      <a:pt x="8" y="19"/>
                      <a:pt x="6" y="17"/>
                    </a:cubicBezTo>
                    <a:cubicBezTo>
                      <a:pt x="1" y="12"/>
                      <a:pt x="1" y="12"/>
                      <a:pt x="1" y="12"/>
                    </a:cubicBezTo>
                    <a:cubicBezTo>
                      <a:pt x="1" y="12"/>
                      <a:pt x="1" y="12"/>
                      <a:pt x="1" y="12"/>
                    </a:cubicBezTo>
                    <a:cubicBezTo>
                      <a:pt x="0" y="11"/>
                      <a:pt x="0" y="9"/>
                      <a:pt x="1" y="8"/>
                    </a:cubicBezTo>
                    <a:cubicBezTo>
                      <a:pt x="1" y="7"/>
                      <a:pt x="1" y="7"/>
                      <a:pt x="1" y="7"/>
                    </a:cubicBezTo>
                    <a:cubicBezTo>
                      <a:pt x="7" y="1"/>
                      <a:pt x="7" y="1"/>
                      <a:pt x="7" y="1"/>
                    </a:cubicBezTo>
                    <a:cubicBezTo>
                      <a:pt x="7" y="1"/>
                      <a:pt x="7" y="1"/>
                      <a:pt x="7" y="1"/>
                    </a:cubicBezTo>
                    <a:cubicBezTo>
                      <a:pt x="8" y="0"/>
                      <a:pt x="11" y="0"/>
                      <a:pt x="12" y="1"/>
                    </a:cubicBezTo>
                    <a:cubicBezTo>
                      <a:pt x="12" y="1"/>
                      <a:pt x="12" y="1"/>
                      <a:pt x="12" y="1"/>
                    </a:cubicBezTo>
                    <a:cubicBezTo>
                      <a:pt x="17" y="6"/>
                      <a:pt x="17" y="6"/>
                      <a:pt x="17" y="6"/>
                    </a:cubicBezTo>
                    <a:cubicBezTo>
                      <a:pt x="17" y="6"/>
                      <a:pt x="18" y="9"/>
                      <a:pt x="17" y="1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27" name="Freeform 12"/>
              <p:cNvSpPr/>
              <p:nvPr/>
            </p:nvSpPr>
            <p:spPr bwMode="auto">
              <a:xfrm>
                <a:off x="4393408" y="2993232"/>
                <a:ext cx="39291" cy="102394"/>
              </a:xfrm>
              <a:custGeom>
                <a:avLst/>
                <a:gdLst>
                  <a:gd name="T0" fmla="*/ 0 w 14"/>
                  <a:gd name="T1" fmla="*/ 10 h 36"/>
                  <a:gd name="T2" fmla="*/ 0 w 14"/>
                  <a:gd name="T3" fmla="*/ 33 h 36"/>
                  <a:gd name="T4" fmla="*/ 4 w 14"/>
                  <a:gd name="T5" fmla="*/ 36 h 36"/>
                  <a:gd name="T6" fmla="*/ 11 w 14"/>
                  <a:gd name="T7" fmla="*/ 36 h 36"/>
                  <a:gd name="T8" fmla="*/ 14 w 14"/>
                  <a:gd name="T9" fmla="*/ 33 h 36"/>
                  <a:gd name="T10" fmla="*/ 14 w 14"/>
                  <a:gd name="T11" fmla="*/ 3 h 36"/>
                  <a:gd name="T12" fmla="*/ 11 w 14"/>
                  <a:gd name="T13" fmla="*/ 0 h 36"/>
                  <a:gd name="T14" fmla="*/ 0 w 14"/>
                  <a:gd name="T15" fmla="*/ 10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36">
                    <a:moveTo>
                      <a:pt x="0" y="10"/>
                    </a:moveTo>
                    <a:cubicBezTo>
                      <a:pt x="0" y="33"/>
                      <a:pt x="0" y="33"/>
                      <a:pt x="0" y="33"/>
                    </a:cubicBezTo>
                    <a:cubicBezTo>
                      <a:pt x="0" y="35"/>
                      <a:pt x="2" y="36"/>
                      <a:pt x="4" y="36"/>
                    </a:cubicBezTo>
                    <a:cubicBezTo>
                      <a:pt x="11" y="36"/>
                      <a:pt x="11" y="36"/>
                      <a:pt x="11" y="36"/>
                    </a:cubicBezTo>
                    <a:cubicBezTo>
                      <a:pt x="13" y="36"/>
                      <a:pt x="14" y="35"/>
                      <a:pt x="14" y="33"/>
                    </a:cubicBezTo>
                    <a:cubicBezTo>
                      <a:pt x="14" y="3"/>
                      <a:pt x="14" y="3"/>
                      <a:pt x="14" y="3"/>
                    </a:cubicBezTo>
                    <a:cubicBezTo>
                      <a:pt x="14" y="1"/>
                      <a:pt x="13" y="0"/>
                      <a:pt x="11" y="0"/>
                    </a:cubicBezTo>
                    <a:cubicBezTo>
                      <a:pt x="9" y="0"/>
                      <a:pt x="0" y="8"/>
                      <a:pt x="0" y="1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28" name="Freeform 13"/>
              <p:cNvSpPr/>
              <p:nvPr/>
            </p:nvSpPr>
            <p:spPr bwMode="auto">
              <a:xfrm>
                <a:off x="4381502" y="2982516"/>
                <a:ext cx="73819" cy="72629"/>
              </a:xfrm>
              <a:custGeom>
                <a:avLst/>
                <a:gdLst>
                  <a:gd name="T0" fmla="*/ 24 w 26"/>
                  <a:gd name="T1" fmla="*/ 9 h 26"/>
                  <a:gd name="T2" fmla="*/ 25 w 26"/>
                  <a:gd name="T3" fmla="*/ 2 h 26"/>
                  <a:gd name="T4" fmla="*/ 18 w 26"/>
                  <a:gd name="T5" fmla="*/ 2 h 26"/>
                  <a:gd name="T6" fmla="*/ 2 w 26"/>
                  <a:gd name="T7" fmla="*/ 17 h 26"/>
                  <a:gd name="T8" fmla="*/ 2 w 26"/>
                  <a:gd name="T9" fmla="*/ 24 h 26"/>
                  <a:gd name="T10" fmla="*/ 9 w 26"/>
                  <a:gd name="T11" fmla="*/ 24 h 26"/>
                  <a:gd name="T12" fmla="*/ 24 w 26"/>
                  <a:gd name="T13" fmla="*/ 9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9"/>
                    </a:moveTo>
                    <a:cubicBezTo>
                      <a:pt x="26" y="7"/>
                      <a:pt x="26" y="4"/>
                      <a:pt x="25" y="2"/>
                    </a:cubicBezTo>
                    <a:cubicBezTo>
                      <a:pt x="23" y="0"/>
                      <a:pt x="20" y="0"/>
                      <a:pt x="18" y="2"/>
                    </a:cubicBezTo>
                    <a:cubicBezTo>
                      <a:pt x="2" y="17"/>
                      <a:pt x="2" y="17"/>
                      <a:pt x="2" y="17"/>
                    </a:cubicBezTo>
                    <a:cubicBezTo>
                      <a:pt x="0" y="19"/>
                      <a:pt x="0" y="22"/>
                      <a:pt x="2" y="24"/>
                    </a:cubicBezTo>
                    <a:cubicBezTo>
                      <a:pt x="4" y="26"/>
                      <a:pt x="7" y="26"/>
                      <a:pt x="9" y="24"/>
                    </a:cubicBezTo>
                    <a:cubicBezTo>
                      <a:pt x="24" y="9"/>
                      <a:pt x="24" y="9"/>
                      <a:pt x="24" y="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29" name="Freeform 14"/>
              <p:cNvSpPr/>
              <p:nvPr/>
            </p:nvSpPr>
            <p:spPr bwMode="auto">
              <a:xfrm>
                <a:off x="4404123" y="3073003"/>
                <a:ext cx="20241" cy="163116"/>
              </a:xfrm>
              <a:custGeom>
                <a:avLst/>
                <a:gdLst>
                  <a:gd name="T0" fmla="*/ 0 w 7"/>
                  <a:gd name="T1" fmla="*/ 55 h 58"/>
                  <a:gd name="T2" fmla="*/ 3 w 7"/>
                  <a:gd name="T3" fmla="*/ 58 h 58"/>
                  <a:gd name="T4" fmla="*/ 6 w 7"/>
                  <a:gd name="T5" fmla="*/ 55 h 58"/>
                  <a:gd name="T6" fmla="*/ 7 w 7"/>
                  <a:gd name="T7" fmla="*/ 3 h 58"/>
                  <a:gd name="T8" fmla="*/ 3 w 7"/>
                  <a:gd name="T9" fmla="*/ 0 h 58"/>
                  <a:gd name="T10" fmla="*/ 0 w 7"/>
                  <a:gd name="T11" fmla="*/ 3 h 58"/>
                  <a:gd name="T12" fmla="*/ 0 w 7"/>
                  <a:gd name="T13" fmla="*/ 55 h 58"/>
                </a:gdLst>
                <a:ahLst/>
                <a:cxnLst>
                  <a:cxn ang="0">
                    <a:pos x="T0" y="T1"/>
                  </a:cxn>
                  <a:cxn ang="0">
                    <a:pos x="T2" y="T3"/>
                  </a:cxn>
                  <a:cxn ang="0">
                    <a:pos x="T4" y="T5"/>
                  </a:cxn>
                  <a:cxn ang="0">
                    <a:pos x="T6" y="T7"/>
                  </a:cxn>
                  <a:cxn ang="0">
                    <a:pos x="T8" y="T9"/>
                  </a:cxn>
                  <a:cxn ang="0">
                    <a:pos x="T10" y="T11"/>
                  </a:cxn>
                  <a:cxn ang="0">
                    <a:pos x="T12" y="T13"/>
                  </a:cxn>
                </a:cxnLst>
                <a:rect l="0" t="0" r="r" b="b"/>
                <a:pathLst>
                  <a:path w="7" h="58">
                    <a:moveTo>
                      <a:pt x="0" y="55"/>
                    </a:moveTo>
                    <a:cubicBezTo>
                      <a:pt x="0" y="56"/>
                      <a:pt x="1" y="58"/>
                      <a:pt x="3" y="58"/>
                    </a:cubicBezTo>
                    <a:cubicBezTo>
                      <a:pt x="5" y="58"/>
                      <a:pt x="6" y="57"/>
                      <a:pt x="6" y="55"/>
                    </a:cubicBezTo>
                    <a:cubicBezTo>
                      <a:pt x="7" y="3"/>
                      <a:pt x="7" y="3"/>
                      <a:pt x="7" y="3"/>
                    </a:cubicBezTo>
                    <a:cubicBezTo>
                      <a:pt x="7" y="1"/>
                      <a:pt x="5" y="0"/>
                      <a:pt x="3" y="0"/>
                    </a:cubicBezTo>
                    <a:cubicBezTo>
                      <a:pt x="2" y="0"/>
                      <a:pt x="0" y="1"/>
                      <a:pt x="0" y="3"/>
                    </a:cubicBezTo>
                    <a:cubicBezTo>
                      <a:pt x="0" y="55"/>
                      <a:pt x="0" y="55"/>
                      <a:pt x="0" y="5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30" name="Freeform 15"/>
              <p:cNvSpPr/>
              <p:nvPr/>
            </p:nvSpPr>
            <p:spPr bwMode="auto">
              <a:xfrm>
                <a:off x="4429127" y="2976563"/>
                <a:ext cx="59531" cy="73819"/>
              </a:xfrm>
              <a:custGeom>
                <a:avLst/>
                <a:gdLst>
                  <a:gd name="T0" fmla="*/ 15 w 21"/>
                  <a:gd name="T1" fmla="*/ 24 h 26"/>
                  <a:gd name="T2" fmla="*/ 20 w 21"/>
                  <a:gd name="T3" fmla="*/ 25 h 26"/>
                  <a:gd name="T4" fmla="*/ 20 w 21"/>
                  <a:gd name="T5" fmla="*/ 20 h 26"/>
                  <a:gd name="T6" fmla="*/ 6 w 21"/>
                  <a:gd name="T7" fmla="*/ 2 h 26"/>
                  <a:gd name="T8" fmla="*/ 2 w 21"/>
                  <a:gd name="T9" fmla="*/ 1 h 26"/>
                  <a:gd name="T10" fmla="*/ 1 w 21"/>
                  <a:gd name="T11" fmla="*/ 5 h 26"/>
                  <a:gd name="T12" fmla="*/ 15 w 21"/>
                  <a:gd name="T13" fmla="*/ 24 h 26"/>
                </a:gdLst>
                <a:ahLst/>
                <a:cxnLst>
                  <a:cxn ang="0">
                    <a:pos x="T0" y="T1"/>
                  </a:cxn>
                  <a:cxn ang="0">
                    <a:pos x="T2" y="T3"/>
                  </a:cxn>
                  <a:cxn ang="0">
                    <a:pos x="T4" y="T5"/>
                  </a:cxn>
                  <a:cxn ang="0">
                    <a:pos x="T6" y="T7"/>
                  </a:cxn>
                  <a:cxn ang="0">
                    <a:pos x="T8" y="T9"/>
                  </a:cxn>
                  <a:cxn ang="0">
                    <a:pos x="T10" y="T11"/>
                  </a:cxn>
                  <a:cxn ang="0">
                    <a:pos x="T12" y="T13"/>
                  </a:cxn>
                </a:cxnLst>
                <a:rect l="0" t="0" r="r" b="b"/>
                <a:pathLst>
                  <a:path w="21" h="26">
                    <a:moveTo>
                      <a:pt x="15" y="24"/>
                    </a:moveTo>
                    <a:cubicBezTo>
                      <a:pt x="16" y="25"/>
                      <a:pt x="18" y="26"/>
                      <a:pt x="20" y="25"/>
                    </a:cubicBezTo>
                    <a:cubicBezTo>
                      <a:pt x="21" y="24"/>
                      <a:pt x="21" y="22"/>
                      <a:pt x="20" y="20"/>
                    </a:cubicBezTo>
                    <a:cubicBezTo>
                      <a:pt x="6" y="2"/>
                      <a:pt x="6" y="2"/>
                      <a:pt x="6" y="2"/>
                    </a:cubicBezTo>
                    <a:cubicBezTo>
                      <a:pt x="5" y="0"/>
                      <a:pt x="3" y="0"/>
                      <a:pt x="2" y="1"/>
                    </a:cubicBezTo>
                    <a:cubicBezTo>
                      <a:pt x="0" y="2"/>
                      <a:pt x="0" y="4"/>
                      <a:pt x="1" y="5"/>
                    </a:cubicBezTo>
                    <a:cubicBezTo>
                      <a:pt x="15" y="24"/>
                      <a:pt x="15" y="24"/>
                      <a:pt x="15" y="2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31" name="Freeform 16"/>
              <p:cNvSpPr/>
              <p:nvPr/>
            </p:nvSpPr>
            <p:spPr bwMode="auto">
              <a:xfrm>
                <a:off x="4432698" y="2988469"/>
                <a:ext cx="66675" cy="64294"/>
              </a:xfrm>
              <a:custGeom>
                <a:avLst/>
                <a:gdLst>
                  <a:gd name="T0" fmla="*/ 1 w 24"/>
                  <a:gd name="T1" fmla="*/ 16 h 23"/>
                  <a:gd name="T2" fmla="*/ 1 w 24"/>
                  <a:gd name="T3" fmla="*/ 11 h 23"/>
                  <a:gd name="T4" fmla="*/ 2 w 24"/>
                  <a:gd name="T5" fmla="*/ 11 h 23"/>
                  <a:gd name="T6" fmla="*/ 13 w 24"/>
                  <a:gd name="T7" fmla="*/ 1 h 23"/>
                  <a:gd name="T8" fmla="*/ 13 w 24"/>
                  <a:gd name="T9" fmla="*/ 1 h 23"/>
                  <a:gd name="T10" fmla="*/ 18 w 24"/>
                  <a:gd name="T11" fmla="*/ 2 h 23"/>
                  <a:gd name="T12" fmla="*/ 22 w 24"/>
                  <a:gd name="T13" fmla="*/ 7 h 23"/>
                  <a:gd name="T14" fmla="*/ 22 w 24"/>
                  <a:gd name="T15" fmla="*/ 12 h 23"/>
                  <a:gd name="T16" fmla="*/ 22 w 24"/>
                  <a:gd name="T17" fmla="*/ 12 h 23"/>
                  <a:gd name="T18" fmla="*/ 10 w 24"/>
                  <a:gd name="T19" fmla="*/ 22 h 23"/>
                  <a:gd name="T20" fmla="*/ 10 w 24"/>
                  <a:gd name="T21" fmla="*/ 22 h 23"/>
                  <a:gd name="T22" fmla="*/ 6 w 24"/>
                  <a:gd name="T23" fmla="*/ 21 h 23"/>
                  <a:gd name="T24" fmla="*/ 1 w 24"/>
                  <a:gd name="T25"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 h="23">
                    <a:moveTo>
                      <a:pt x="1" y="16"/>
                    </a:moveTo>
                    <a:cubicBezTo>
                      <a:pt x="0" y="14"/>
                      <a:pt x="0" y="12"/>
                      <a:pt x="1" y="11"/>
                    </a:cubicBezTo>
                    <a:cubicBezTo>
                      <a:pt x="2" y="11"/>
                      <a:pt x="2" y="11"/>
                      <a:pt x="2" y="11"/>
                    </a:cubicBezTo>
                    <a:cubicBezTo>
                      <a:pt x="13" y="1"/>
                      <a:pt x="13" y="1"/>
                      <a:pt x="13" y="1"/>
                    </a:cubicBezTo>
                    <a:cubicBezTo>
                      <a:pt x="13" y="1"/>
                      <a:pt x="13" y="1"/>
                      <a:pt x="13" y="1"/>
                    </a:cubicBezTo>
                    <a:cubicBezTo>
                      <a:pt x="15" y="0"/>
                      <a:pt x="17" y="0"/>
                      <a:pt x="18" y="2"/>
                    </a:cubicBezTo>
                    <a:cubicBezTo>
                      <a:pt x="19" y="4"/>
                      <a:pt x="21" y="5"/>
                      <a:pt x="22" y="7"/>
                    </a:cubicBezTo>
                    <a:cubicBezTo>
                      <a:pt x="24" y="8"/>
                      <a:pt x="23" y="11"/>
                      <a:pt x="22" y="12"/>
                    </a:cubicBezTo>
                    <a:cubicBezTo>
                      <a:pt x="22" y="12"/>
                      <a:pt x="22" y="12"/>
                      <a:pt x="22" y="12"/>
                    </a:cubicBezTo>
                    <a:cubicBezTo>
                      <a:pt x="10" y="22"/>
                      <a:pt x="10" y="22"/>
                      <a:pt x="10" y="22"/>
                    </a:cubicBezTo>
                    <a:cubicBezTo>
                      <a:pt x="10" y="22"/>
                      <a:pt x="10" y="22"/>
                      <a:pt x="10" y="22"/>
                    </a:cubicBezTo>
                    <a:cubicBezTo>
                      <a:pt x="9" y="23"/>
                      <a:pt x="7" y="23"/>
                      <a:pt x="6" y="21"/>
                    </a:cubicBezTo>
                    <a:cubicBezTo>
                      <a:pt x="5" y="21"/>
                      <a:pt x="1" y="16"/>
                      <a:pt x="1" y="1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32" name="Freeform 17"/>
              <p:cNvSpPr>
                <a:spLocks noEditPoints="1"/>
              </p:cNvSpPr>
              <p:nvPr/>
            </p:nvSpPr>
            <p:spPr bwMode="auto">
              <a:xfrm>
                <a:off x="4435080" y="2762250"/>
                <a:ext cx="160735" cy="160735"/>
              </a:xfrm>
              <a:custGeom>
                <a:avLst/>
                <a:gdLst>
                  <a:gd name="T0" fmla="*/ 20 w 57"/>
                  <a:gd name="T1" fmla="*/ 2 h 57"/>
                  <a:gd name="T2" fmla="*/ 55 w 57"/>
                  <a:gd name="T3" fmla="*/ 35 h 57"/>
                  <a:gd name="T4" fmla="*/ 57 w 57"/>
                  <a:gd name="T5" fmla="*/ 38 h 57"/>
                  <a:gd name="T6" fmla="*/ 54 w 57"/>
                  <a:gd name="T7" fmla="*/ 42 h 57"/>
                  <a:gd name="T8" fmla="*/ 31 w 57"/>
                  <a:gd name="T9" fmla="*/ 56 h 57"/>
                  <a:gd name="T10" fmla="*/ 28 w 57"/>
                  <a:gd name="T11" fmla="*/ 57 h 57"/>
                  <a:gd name="T12" fmla="*/ 26 w 57"/>
                  <a:gd name="T13" fmla="*/ 55 h 57"/>
                  <a:gd name="T14" fmla="*/ 2 w 57"/>
                  <a:gd name="T15" fmla="*/ 33 h 57"/>
                  <a:gd name="T16" fmla="*/ 0 w 57"/>
                  <a:gd name="T17" fmla="*/ 30 h 57"/>
                  <a:gd name="T18" fmla="*/ 1 w 57"/>
                  <a:gd name="T19" fmla="*/ 27 h 57"/>
                  <a:gd name="T20" fmla="*/ 13 w 57"/>
                  <a:gd name="T21" fmla="*/ 4 h 57"/>
                  <a:gd name="T22" fmla="*/ 16 w 57"/>
                  <a:gd name="T23" fmla="*/ 1 h 57"/>
                  <a:gd name="T24" fmla="*/ 20 w 57"/>
                  <a:gd name="T25" fmla="*/ 2 h 57"/>
                  <a:gd name="T26" fmla="*/ 48 w 57"/>
                  <a:gd name="T27" fmla="*/ 38 h 57"/>
                  <a:gd name="T28" fmla="*/ 18 w 57"/>
                  <a:gd name="T29" fmla="*/ 9 h 57"/>
                  <a:gd name="T30" fmla="*/ 7 w 57"/>
                  <a:gd name="T31" fmla="*/ 29 h 57"/>
                  <a:gd name="T32" fmla="*/ 29 w 57"/>
                  <a:gd name="T33" fmla="*/ 49 h 57"/>
                  <a:gd name="T34" fmla="*/ 48 w 57"/>
                  <a:gd name="T35" fmla="*/ 3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57">
                    <a:moveTo>
                      <a:pt x="20" y="2"/>
                    </a:moveTo>
                    <a:cubicBezTo>
                      <a:pt x="55" y="35"/>
                      <a:pt x="55" y="35"/>
                      <a:pt x="55" y="35"/>
                    </a:cubicBezTo>
                    <a:cubicBezTo>
                      <a:pt x="56" y="36"/>
                      <a:pt x="57" y="36"/>
                      <a:pt x="57" y="38"/>
                    </a:cubicBezTo>
                    <a:cubicBezTo>
                      <a:pt x="57" y="40"/>
                      <a:pt x="55" y="41"/>
                      <a:pt x="54" y="42"/>
                    </a:cubicBezTo>
                    <a:cubicBezTo>
                      <a:pt x="31" y="56"/>
                      <a:pt x="31" y="56"/>
                      <a:pt x="31" y="56"/>
                    </a:cubicBezTo>
                    <a:cubicBezTo>
                      <a:pt x="30" y="56"/>
                      <a:pt x="30" y="57"/>
                      <a:pt x="28" y="57"/>
                    </a:cubicBezTo>
                    <a:cubicBezTo>
                      <a:pt x="27" y="57"/>
                      <a:pt x="27" y="56"/>
                      <a:pt x="26" y="55"/>
                    </a:cubicBezTo>
                    <a:cubicBezTo>
                      <a:pt x="2" y="33"/>
                      <a:pt x="2" y="33"/>
                      <a:pt x="2" y="33"/>
                    </a:cubicBezTo>
                    <a:cubicBezTo>
                      <a:pt x="1" y="32"/>
                      <a:pt x="0" y="31"/>
                      <a:pt x="0" y="30"/>
                    </a:cubicBezTo>
                    <a:cubicBezTo>
                      <a:pt x="0" y="29"/>
                      <a:pt x="0" y="28"/>
                      <a:pt x="1" y="27"/>
                    </a:cubicBezTo>
                    <a:cubicBezTo>
                      <a:pt x="13" y="4"/>
                      <a:pt x="13" y="4"/>
                      <a:pt x="13" y="4"/>
                    </a:cubicBezTo>
                    <a:cubicBezTo>
                      <a:pt x="14" y="2"/>
                      <a:pt x="15" y="1"/>
                      <a:pt x="16" y="1"/>
                    </a:cubicBezTo>
                    <a:cubicBezTo>
                      <a:pt x="18" y="0"/>
                      <a:pt x="19" y="1"/>
                      <a:pt x="20" y="2"/>
                    </a:cubicBezTo>
                    <a:close/>
                    <a:moveTo>
                      <a:pt x="48" y="38"/>
                    </a:moveTo>
                    <a:cubicBezTo>
                      <a:pt x="18" y="9"/>
                      <a:pt x="18" y="9"/>
                      <a:pt x="18" y="9"/>
                    </a:cubicBezTo>
                    <a:cubicBezTo>
                      <a:pt x="7" y="29"/>
                      <a:pt x="7" y="29"/>
                      <a:pt x="7" y="29"/>
                    </a:cubicBezTo>
                    <a:cubicBezTo>
                      <a:pt x="29" y="49"/>
                      <a:pt x="29" y="49"/>
                      <a:pt x="29" y="49"/>
                    </a:cubicBezTo>
                    <a:cubicBezTo>
                      <a:pt x="48" y="38"/>
                      <a:pt x="48" y="38"/>
                      <a:pt x="48" y="3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33" name="Freeform 18"/>
              <p:cNvSpPr/>
              <p:nvPr/>
            </p:nvSpPr>
            <p:spPr bwMode="auto">
              <a:xfrm>
                <a:off x="4381502" y="3213497"/>
                <a:ext cx="61913" cy="28575"/>
              </a:xfrm>
              <a:custGeom>
                <a:avLst/>
                <a:gdLst>
                  <a:gd name="T0" fmla="*/ 17 w 22"/>
                  <a:gd name="T1" fmla="*/ 10 h 10"/>
                  <a:gd name="T2" fmla="*/ 22 w 22"/>
                  <a:gd name="T3" fmla="*/ 5 h 10"/>
                  <a:gd name="T4" fmla="*/ 17 w 22"/>
                  <a:gd name="T5" fmla="*/ 0 h 10"/>
                  <a:gd name="T6" fmla="*/ 5 w 22"/>
                  <a:gd name="T7" fmla="*/ 0 h 10"/>
                  <a:gd name="T8" fmla="*/ 0 w 22"/>
                  <a:gd name="T9" fmla="*/ 5 h 10"/>
                  <a:gd name="T10" fmla="*/ 5 w 22"/>
                  <a:gd name="T11" fmla="*/ 10 h 10"/>
                  <a:gd name="T12" fmla="*/ 17 w 22"/>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22" h="10">
                    <a:moveTo>
                      <a:pt x="17" y="10"/>
                    </a:moveTo>
                    <a:cubicBezTo>
                      <a:pt x="20" y="10"/>
                      <a:pt x="22" y="7"/>
                      <a:pt x="22" y="5"/>
                    </a:cubicBezTo>
                    <a:cubicBezTo>
                      <a:pt x="22" y="2"/>
                      <a:pt x="20" y="0"/>
                      <a:pt x="17" y="0"/>
                    </a:cubicBezTo>
                    <a:cubicBezTo>
                      <a:pt x="5" y="0"/>
                      <a:pt x="5" y="0"/>
                      <a:pt x="5" y="0"/>
                    </a:cubicBezTo>
                    <a:cubicBezTo>
                      <a:pt x="3" y="0"/>
                      <a:pt x="0" y="2"/>
                      <a:pt x="0" y="5"/>
                    </a:cubicBezTo>
                    <a:cubicBezTo>
                      <a:pt x="0" y="7"/>
                      <a:pt x="3" y="10"/>
                      <a:pt x="5" y="10"/>
                    </a:cubicBezTo>
                    <a:cubicBezTo>
                      <a:pt x="17" y="10"/>
                      <a:pt x="17" y="10"/>
                      <a:pt x="17" y="1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34" name="Freeform 19"/>
              <p:cNvSpPr/>
              <p:nvPr/>
            </p:nvSpPr>
            <p:spPr bwMode="auto">
              <a:xfrm>
                <a:off x="4311255" y="3069432"/>
                <a:ext cx="103585" cy="166688"/>
              </a:xfrm>
              <a:custGeom>
                <a:avLst/>
                <a:gdLst>
                  <a:gd name="T0" fmla="*/ 1 w 37"/>
                  <a:gd name="T1" fmla="*/ 54 h 59"/>
                  <a:gd name="T2" fmla="*/ 2 w 37"/>
                  <a:gd name="T3" fmla="*/ 59 h 59"/>
                  <a:gd name="T4" fmla="*/ 7 w 37"/>
                  <a:gd name="T5" fmla="*/ 57 h 59"/>
                  <a:gd name="T6" fmla="*/ 37 w 37"/>
                  <a:gd name="T7" fmla="*/ 5 h 59"/>
                  <a:gd name="T8" fmla="*/ 35 w 37"/>
                  <a:gd name="T9" fmla="*/ 0 h 59"/>
                  <a:gd name="T10" fmla="*/ 31 w 37"/>
                  <a:gd name="T11" fmla="*/ 2 h 59"/>
                  <a:gd name="T12" fmla="*/ 1 w 37"/>
                  <a:gd name="T13" fmla="*/ 54 h 59"/>
                </a:gdLst>
                <a:ahLst/>
                <a:cxnLst>
                  <a:cxn ang="0">
                    <a:pos x="T0" y="T1"/>
                  </a:cxn>
                  <a:cxn ang="0">
                    <a:pos x="T2" y="T3"/>
                  </a:cxn>
                  <a:cxn ang="0">
                    <a:pos x="T4" y="T5"/>
                  </a:cxn>
                  <a:cxn ang="0">
                    <a:pos x="T6" y="T7"/>
                  </a:cxn>
                  <a:cxn ang="0">
                    <a:pos x="T8" y="T9"/>
                  </a:cxn>
                  <a:cxn ang="0">
                    <a:pos x="T10" y="T11"/>
                  </a:cxn>
                  <a:cxn ang="0">
                    <a:pos x="T12" y="T13"/>
                  </a:cxn>
                </a:cxnLst>
                <a:rect l="0" t="0" r="r" b="b"/>
                <a:pathLst>
                  <a:path w="37" h="59">
                    <a:moveTo>
                      <a:pt x="1" y="54"/>
                    </a:moveTo>
                    <a:cubicBezTo>
                      <a:pt x="0" y="56"/>
                      <a:pt x="1" y="58"/>
                      <a:pt x="2" y="59"/>
                    </a:cubicBezTo>
                    <a:cubicBezTo>
                      <a:pt x="4" y="59"/>
                      <a:pt x="6" y="59"/>
                      <a:pt x="7" y="57"/>
                    </a:cubicBezTo>
                    <a:cubicBezTo>
                      <a:pt x="37" y="5"/>
                      <a:pt x="37" y="5"/>
                      <a:pt x="37" y="5"/>
                    </a:cubicBezTo>
                    <a:cubicBezTo>
                      <a:pt x="37" y="3"/>
                      <a:pt x="37" y="1"/>
                      <a:pt x="35" y="0"/>
                    </a:cubicBezTo>
                    <a:cubicBezTo>
                      <a:pt x="34" y="0"/>
                      <a:pt x="32" y="0"/>
                      <a:pt x="31" y="2"/>
                    </a:cubicBezTo>
                    <a:cubicBezTo>
                      <a:pt x="1" y="54"/>
                      <a:pt x="1" y="54"/>
                      <a:pt x="1" y="5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35" name="Freeform 20"/>
              <p:cNvSpPr/>
              <p:nvPr/>
            </p:nvSpPr>
            <p:spPr bwMode="auto">
              <a:xfrm>
                <a:off x="4291014" y="3213497"/>
                <a:ext cx="61913" cy="28575"/>
              </a:xfrm>
              <a:custGeom>
                <a:avLst/>
                <a:gdLst>
                  <a:gd name="T0" fmla="*/ 17 w 22"/>
                  <a:gd name="T1" fmla="*/ 10 h 10"/>
                  <a:gd name="T2" fmla="*/ 22 w 22"/>
                  <a:gd name="T3" fmla="*/ 5 h 10"/>
                  <a:gd name="T4" fmla="*/ 17 w 22"/>
                  <a:gd name="T5" fmla="*/ 0 h 10"/>
                  <a:gd name="T6" fmla="*/ 5 w 22"/>
                  <a:gd name="T7" fmla="*/ 0 h 10"/>
                  <a:gd name="T8" fmla="*/ 0 w 22"/>
                  <a:gd name="T9" fmla="*/ 5 h 10"/>
                  <a:gd name="T10" fmla="*/ 5 w 22"/>
                  <a:gd name="T11" fmla="*/ 10 h 10"/>
                  <a:gd name="T12" fmla="*/ 17 w 22"/>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22" h="10">
                    <a:moveTo>
                      <a:pt x="17" y="10"/>
                    </a:moveTo>
                    <a:cubicBezTo>
                      <a:pt x="20" y="10"/>
                      <a:pt x="22" y="7"/>
                      <a:pt x="22" y="5"/>
                    </a:cubicBezTo>
                    <a:cubicBezTo>
                      <a:pt x="22" y="2"/>
                      <a:pt x="20" y="0"/>
                      <a:pt x="17" y="0"/>
                    </a:cubicBezTo>
                    <a:cubicBezTo>
                      <a:pt x="5" y="0"/>
                      <a:pt x="5" y="0"/>
                      <a:pt x="5" y="0"/>
                    </a:cubicBezTo>
                    <a:cubicBezTo>
                      <a:pt x="2" y="0"/>
                      <a:pt x="0" y="2"/>
                      <a:pt x="0" y="5"/>
                    </a:cubicBezTo>
                    <a:cubicBezTo>
                      <a:pt x="0" y="7"/>
                      <a:pt x="2" y="10"/>
                      <a:pt x="5" y="10"/>
                    </a:cubicBezTo>
                    <a:cubicBezTo>
                      <a:pt x="17" y="10"/>
                      <a:pt x="17" y="10"/>
                      <a:pt x="17" y="1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36" name="Freeform 21"/>
              <p:cNvSpPr/>
              <p:nvPr/>
            </p:nvSpPr>
            <p:spPr bwMode="auto">
              <a:xfrm>
                <a:off x="4410077" y="3069432"/>
                <a:ext cx="103585" cy="166688"/>
              </a:xfrm>
              <a:custGeom>
                <a:avLst/>
                <a:gdLst>
                  <a:gd name="T0" fmla="*/ 31 w 37"/>
                  <a:gd name="T1" fmla="*/ 57 h 59"/>
                  <a:gd name="T2" fmla="*/ 35 w 37"/>
                  <a:gd name="T3" fmla="*/ 59 h 59"/>
                  <a:gd name="T4" fmla="*/ 37 w 37"/>
                  <a:gd name="T5" fmla="*/ 54 h 59"/>
                  <a:gd name="T6" fmla="*/ 7 w 37"/>
                  <a:gd name="T7" fmla="*/ 2 h 59"/>
                  <a:gd name="T8" fmla="*/ 2 w 37"/>
                  <a:gd name="T9" fmla="*/ 0 h 59"/>
                  <a:gd name="T10" fmla="*/ 1 w 37"/>
                  <a:gd name="T11" fmla="*/ 5 h 59"/>
                  <a:gd name="T12" fmla="*/ 31 w 37"/>
                  <a:gd name="T13" fmla="*/ 57 h 59"/>
                </a:gdLst>
                <a:ahLst/>
                <a:cxnLst>
                  <a:cxn ang="0">
                    <a:pos x="T0" y="T1"/>
                  </a:cxn>
                  <a:cxn ang="0">
                    <a:pos x="T2" y="T3"/>
                  </a:cxn>
                  <a:cxn ang="0">
                    <a:pos x="T4" y="T5"/>
                  </a:cxn>
                  <a:cxn ang="0">
                    <a:pos x="T6" y="T7"/>
                  </a:cxn>
                  <a:cxn ang="0">
                    <a:pos x="T8" y="T9"/>
                  </a:cxn>
                  <a:cxn ang="0">
                    <a:pos x="T10" y="T11"/>
                  </a:cxn>
                  <a:cxn ang="0">
                    <a:pos x="T12" y="T13"/>
                  </a:cxn>
                </a:cxnLst>
                <a:rect l="0" t="0" r="r" b="b"/>
                <a:pathLst>
                  <a:path w="37" h="59">
                    <a:moveTo>
                      <a:pt x="31" y="57"/>
                    </a:moveTo>
                    <a:cubicBezTo>
                      <a:pt x="32" y="59"/>
                      <a:pt x="34" y="59"/>
                      <a:pt x="35" y="59"/>
                    </a:cubicBezTo>
                    <a:cubicBezTo>
                      <a:pt x="37" y="58"/>
                      <a:pt x="37" y="56"/>
                      <a:pt x="37" y="54"/>
                    </a:cubicBezTo>
                    <a:cubicBezTo>
                      <a:pt x="7" y="2"/>
                      <a:pt x="7" y="2"/>
                      <a:pt x="7" y="2"/>
                    </a:cubicBezTo>
                    <a:cubicBezTo>
                      <a:pt x="6" y="0"/>
                      <a:pt x="4" y="0"/>
                      <a:pt x="2" y="0"/>
                    </a:cubicBezTo>
                    <a:cubicBezTo>
                      <a:pt x="1" y="1"/>
                      <a:pt x="0" y="3"/>
                      <a:pt x="1" y="5"/>
                    </a:cubicBezTo>
                    <a:cubicBezTo>
                      <a:pt x="31" y="57"/>
                      <a:pt x="31" y="57"/>
                      <a:pt x="31" y="5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37" name="Freeform 22"/>
              <p:cNvSpPr/>
              <p:nvPr/>
            </p:nvSpPr>
            <p:spPr bwMode="auto">
              <a:xfrm>
                <a:off x="4474371" y="3213497"/>
                <a:ext cx="61913" cy="28575"/>
              </a:xfrm>
              <a:custGeom>
                <a:avLst/>
                <a:gdLst>
                  <a:gd name="T0" fmla="*/ 5 w 22"/>
                  <a:gd name="T1" fmla="*/ 0 h 10"/>
                  <a:gd name="T2" fmla="*/ 0 w 22"/>
                  <a:gd name="T3" fmla="*/ 5 h 10"/>
                  <a:gd name="T4" fmla="*/ 5 w 22"/>
                  <a:gd name="T5" fmla="*/ 10 h 10"/>
                  <a:gd name="T6" fmla="*/ 17 w 22"/>
                  <a:gd name="T7" fmla="*/ 10 h 10"/>
                  <a:gd name="T8" fmla="*/ 22 w 22"/>
                  <a:gd name="T9" fmla="*/ 5 h 10"/>
                  <a:gd name="T10" fmla="*/ 17 w 22"/>
                  <a:gd name="T11" fmla="*/ 0 h 10"/>
                  <a:gd name="T12" fmla="*/ 5 w 22"/>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22" h="10">
                    <a:moveTo>
                      <a:pt x="5" y="0"/>
                    </a:moveTo>
                    <a:cubicBezTo>
                      <a:pt x="2" y="0"/>
                      <a:pt x="0" y="2"/>
                      <a:pt x="0" y="5"/>
                    </a:cubicBezTo>
                    <a:cubicBezTo>
                      <a:pt x="0" y="7"/>
                      <a:pt x="2" y="10"/>
                      <a:pt x="5" y="10"/>
                    </a:cubicBezTo>
                    <a:cubicBezTo>
                      <a:pt x="17" y="10"/>
                      <a:pt x="17" y="10"/>
                      <a:pt x="17" y="10"/>
                    </a:cubicBezTo>
                    <a:cubicBezTo>
                      <a:pt x="19" y="10"/>
                      <a:pt x="22" y="7"/>
                      <a:pt x="22" y="5"/>
                    </a:cubicBezTo>
                    <a:cubicBezTo>
                      <a:pt x="22" y="2"/>
                      <a:pt x="19" y="0"/>
                      <a:pt x="17" y="0"/>
                    </a:cubicBezTo>
                    <a:cubicBezTo>
                      <a:pt x="5" y="0"/>
                      <a:pt x="5" y="0"/>
                      <a:pt x="5"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grpSp>
      </p:grpSp>
      <p:grpSp>
        <p:nvGrpSpPr>
          <p:cNvPr id="51" name="组合 50"/>
          <p:cNvGrpSpPr/>
          <p:nvPr/>
        </p:nvGrpSpPr>
        <p:grpSpPr>
          <a:xfrm>
            <a:off x="3446606" y="2160014"/>
            <a:ext cx="2147930" cy="1860561"/>
            <a:chOff x="3446606" y="2160014"/>
            <a:chExt cx="2147930" cy="1860561"/>
          </a:xfrm>
        </p:grpSpPr>
        <p:sp>
          <p:nvSpPr>
            <p:cNvPr id="9" name="Freeform 199"/>
            <p:cNvSpPr/>
            <p:nvPr/>
          </p:nvSpPr>
          <p:spPr bwMode="auto">
            <a:xfrm>
              <a:off x="3446606" y="2160014"/>
              <a:ext cx="2147930" cy="1860561"/>
            </a:xfrm>
            <a:custGeom>
              <a:avLst/>
              <a:gdLst>
                <a:gd name="T0" fmla="*/ 252 w 1024"/>
                <a:gd name="T1" fmla="*/ 887 h 887"/>
                <a:gd name="T2" fmla="*/ 0 w 1024"/>
                <a:gd name="T3" fmla="*/ 447 h 887"/>
                <a:gd name="T4" fmla="*/ 252 w 1024"/>
                <a:gd name="T5" fmla="*/ 0 h 887"/>
                <a:gd name="T6" fmla="*/ 764 w 1024"/>
                <a:gd name="T7" fmla="*/ 0 h 887"/>
                <a:gd name="T8" fmla="*/ 1024 w 1024"/>
                <a:gd name="T9" fmla="*/ 447 h 887"/>
                <a:gd name="T10" fmla="*/ 764 w 1024"/>
                <a:gd name="T11" fmla="*/ 887 h 887"/>
                <a:gd name="T12" fmla="*/ 252 w 1024"/>
                <a:gd name="T13" fmla="*/ 887 h 887"/>
              </a:gdLst>
              <a:ahLst/>
              <a:cxnLst>
                <a:cxn ang="0">
                  <a:pos x="T0" y="T1"/>
                </a:cxn>
                <a:cxn ang="0">
                  <a:pos x="T2" y="T3"/>
                </a:cxn>
                <a:cxn ang="0">
                  <a:pos x="T4" y="T5"/>
                </a:cxn>
                <a:cxn ang="0">
                  <a:pos x="T6" y="T7"/>
                </a:cxn>
                <a:cxn ang="0">
                  <a:pos x="T8" y="T9"/>
                </a:cxn>
                <a:cxn ang="0">
                  <a:pos x="T10" y="T11"/>
                </a:cxn>
                <a:cxn ang="0">
                  <a:pos x="T12" y="T13"/>
                </a:cxn>
              </a:cxnLst>
              <a:rect l="0" t="0" r="r" b="b"/>
              <a:pathLst>
                <a:path w="1024" h="887">
                  <a:moveTo>
                    <a:pt x="252" y="887"/>
                  </a:moveTo>
                  <a:lnTo>
                    <a:pt x="0" y="447"/>
                  </a:lnTo>
                  <a:lnTo>
                    <a:pt x="252" y="0"/>
                  </a:lnTo>
                  <a:lnTo>
                    <a:pt x="764" y="0"/>
                  </a:lnTo>
                  <a:lnTo>
                    <a:pt x="1024" y="447"/>
                  </a:lnTo>
                  <a:lnTo>
                    <a:pt x="764" y="887"/>
                  </a:lnTo>
                  <a:lnTo>
                    <a:pt x="252" y="887"/>
                  </a:lnTo>
                  <a:close/>
                </a:path>
              </a:pathLst>
            </a:custGeom>
            <a:solidFill>
              <a:schemeClr val="accent3"/>
            </a:solidFill>
            <a:ln>
              <a:noFill/>
            </a:ln>
          </p:spPr>
          <p:txBody>
            <a:bodyPr lIns="68580" tIns="34290" rIns="68580" bIns="34290"/>
            <a:lstStyle/>
            <a:p>
              <a:pPr defTabSz="685800"/>
              <a:endParaRPr lang="zh-CN" altLang="en-US" sz="4100">
                <a:solidFill>
                  <a:schemeClr val="bg1"/>
                </a:solidFill>
                <a:cs typeface="+mn-ea"/>
                <a:sym typeface="+mn-lt"/>
              </a:endParaRPr>
            </a:p>
          </p:txBody>
        </p:sp>
        <p:grpSp>
          <p:nvGrpSpPr>
            <p:cNvPr id="5" name="组合 4"/>
            <p:cNvGrpSpPr/>
            <p:nvPr/>
          </p:nvGrpSpPr>
          <p:grpSpPr>
            <a:xfrm>
              <a:off x="3929416" y="2321113"/>
              <a:ext cx="1292662" cy="1231172"/>
              <a:chOff x="3929416" y="2321113"/>
              <a:chExt cx="1292662" cy="1231172"/>
            </a:xfrm>
          </p:grpSpPr>
          <p:sp>
            <p:nvSpPr>
              <p:cNvPr id="13" name="TextBox 682"/>
              <p:cNvSpPr txBox="1"/>
              <p:nvPr/>
            </p:nvSpPr>
            <p:spPr>
              <a:xfrm>
                <a:off x="3929416" y="2790538"/>
                <a:ext cx="1292662" cy="761747"/>
              </a:xfrm>
              <a:prstGeom prst="rect">
                <a:avLst/>
              </a:prstGeom>
              <a:noFill/>
            </p:spPr>
            <p:txBody>
              <a:bodyPr wrap="none" lIns="68580" tIns="34290" rIns="68580" bIns="34290">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defTabSz="685800"/>
                <a:r>
                  <a:rPr lang="en-US" altLang="zh-CN" sz="4500" dirty="0">
                    <a:solidFill>
                      <a:schemeClr val="bg1"/>
                    </a:solidFill>
                    <a:latin typeface="+mn-lt"/>
                    <a:ea typeface="+mn-ea"/>
                    <a:cs typeface="+mn-ea"/>
                    <a:sym typeface="+mn-lt"/>
                  </a:rPr>
                  <a:t>75%</a:t>
                </a:r>
                <a:endParaRPr lang="zh-CN" altLang="en-US" sz="4500" dirty="0">
                  <a:solidFill>
                    <a:schemeClr val="bg1"/>
                  </a:solidFill>
                  <a:latin typeface="+mn-lt"/>
                  <a:ea typeface="+mn-ea"/>
                  <a:cs typeface="+mn-ea"/>
                  <a:sym typeface="+mn-lt"/>
                </a:endParaRPr>
              </a:p>
            </p:txBody>
          </p:sp>
          <p:grpSp>
            <p:nvGrpSpPr>
              <p:cNvPr id="38" name="组合 37"/>
              <p:cNvGrpSpPr/>
              <p:nvPr/>
            </p:nvGrpSpPr>
            <p:grpSpPr>
              <a:xfrm>
                <a:off x="4280064" y="2321113"/>
                <a:ext cx="481014" cy="411958"/>
                <a:chOff x="5835254" y="1993107"/>
                <a:chExt cx="481014" cy="411958"/>
              </a:xfrm>
            </p:grpSpPr>
            <p:sp>
              <p:nvSpPr>
                <p:cNvPr id="39" name="Freeform 100"/>
                <p:cNvSpPr/>
                <p:nvPr/>
              </p:nvSpPr>
              <p:spPr bwMode="auto">
                <a:xfrm>
                  <a:off x="5835254" y="2035970"/>
                  <a:ext cx="253604" cy="357188"/>
                </a:xfrm>
                <a:custGeom>
                  <a:avLst/>
                  <a:gdLst>
                    <a:gd name="T0" fmla="*/ 18 w 90"/>
                    <a:gd name="T1" fmla="*/ 11 h 127"/>
                    <a:gd name="T2" fmla="*/ 23 w 90"/>
                    <a:gd name="T3" fmla="*/ 6 h 127"/>
                    <a:gd name="T4" fmla="*/ 19 w 90"/>
                    <a:gd name="T5" fmla="*/ 1 h 127"/>
                    <a:gd name="T6" fmla="*/ 7 w 90"/>
                    <a:gd name="T7" fmla="*/ 0 h 127"/>
                    <a:gd name="T8" fmla="*/ 2 w 90"/>
                    <a:gd name="T9" fmla="*/ 2 h 127"/>
                    <a:gd name="T10" fmla="*/ 0 w 90"/>
                    <a:gd name="T11" fmla="*/ 7 h 127"/>
                    <a:gd name="T12" fmla="*/ 0 w 90"/>
                    <a:gd name="T13" fmla="*/ 121 h 127"/>
                    <a:gd name="T14" fmla="*/ 2 w 90"/>
                    <a:gd name="T15" fmla="*/ 125 h 127"/>
                    <a:gd name="T16" fmla="*/ 7 w 90"/>
                    <a:gd name="T17" fmla="*/ 126 h 127"/>
                    <a:gd name="T18" fmla="*/ 85 w 90"/>
                    <a:gd name="T19" fmla="*/ 127 h 127"/>
                    <a:gd name="T20" fmla="*/ 90 w 90"/>
                    <a:gd name="T21" fmla="*/ 122 h 127"/>
                    <a:gd name="T22" fmla="*/ 85 w 90"/>
                    <a:gd name="T23" fmla="*/ 117 h 127"/>
                    <a:gd name="T24" fmla="*/ 10 w 90"/>
                    <a:gd name="T25" fmla="*/ 116 h 127"/>
                    <a:gd name="T26" fmla="*/ 10 w 90"/>
                    <a:gd name="T27" fmla="*/ 11 h 127"/>
                    <a:gd name="T28" fmla="*/ 18 w 90"/>
                    <a:gd name="T29" fmla="*/ 11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27">
                      <a:moveTo>
                        <a:pt x="18" y="11"/>
                      </a:moveTo>
                      <a:cubicBezTo>
                        <a:pt x="21" y="11"/>
                        <a:pt x="23" y="9"/>
                        <a:pt x="23" y="6"/>
                      </a:cubicBezTo>
                      <a:cubicBezTo>
                        <a:pt x="23" y="4"/>
                        <a:pt x="21" y="1"/>
                        <a:pt x="19" y="1"/>
                      </a:cubicBezTo>
                      <a:cubicBezTo>
                        <a:pt x="7" y="0"/>
                        <a:pt x="7" y="0"/>
                        <a:pt x="7" y="0"/>
                      </a:cubicBezTo>
                      <a:cubicBezTo>
                        <a:pt x="5" y="0"/>
                        <a:pt x="3" y="0"/>
                        <a:pt x="2" y="2"/>
                      </a:cubicBezTo>
                      <a:cubicBezTo>
                        <a:pt x="0" y="3"/>
                        <a:pt x="0" y="5"/>
                        <a:pt x="0" y="7"/>
                      </a:cubicBezTo>
                      <a:cubicBezTo>
                        <a:pt x="0" y="121"/>
                        <a:pt x="0" y="121"/>
                        <a:pt x="0" y="121"/>
                      </a:cubicBezTo>
                      <a:cubicBezTo>
                        <a:pt x="0" y="123"/>
                        <a:pt x="1" y="124"/>
                        <a:pt x="2" y="125"/>
                      </a:cubicBezTo>
                      <a:cubicBezTo>
                        <a:pt x="3" y="127"/>
                        <a:pt x="5" y="126"/>
                        <a:pt x="7" y="126"/>
                      </a:cubicBezTo>
                      <a:cubicBezTo>
                        <a:pt x="85" y="127"/>
                        <a:pt x="85" y="127"/>
                        <a:pt x="85" y="127"/>
                      </a:cubicBezTo>
                      <a:cubicBezTo>
                        <a:pt x="88" y="127"/>
                        <a:pt x="90" y="125"/>
                        <a:pt x="90" y="122"/>
                      </a:cubicBezTo>
                      <a:cubicBezTo>
                        <a:pt x="90" y="119"/>
                        <a:pt x="88" y="117"/>
                        <a:pt x="85" y="117"/>
                      </a:cubicBezTo>
                      <a:cubicBezTo>
                        <a:pt x="10" y="116"/>
                        <a:pt x="10" y="116"/>
                        <a:pt x="10" y="116"/>
                      </a:cubicBezTo>
                      <a:cubicBezTo>
                        <a:pt x="10" y="11"/>
                        <a:pt x="10" y="11"/>
                        <a:pt x="10" y="11"/>
                      </a:cubicBezTo>
                      <a:cubicBezTo>
                        <a:pt x="18" y="11"/>
                        <a:pt x="18" y="11"/>
                        <a:pt x="18" y="1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0" name="Freeform 101"/>
                <p:cNvSpPr/>
                <p:nvPr/>
              </p:nvSpPr>
              <p:spPr bwMode="auto">
                <a:xfrm>
                  <a:off x="6062664" y="2035970"/>
                  <a:ext cx="253604" cy="357188"/>
                </a:xfrm>
                <a:custGeom>
                  <a:avLst/>
                  <a:gdLst>
                    <a:gd name="T0" fmla="*/ 72 w 90"/>
                    <a:gd name="T1" fmla="*/ 11 h 127"/>
                    <a:gd name="T2" fmla="*/ 67 w 90"/>
                    <a:gd name="T3" fmla="*/ 6 h 127"/>
                    <a:gd name="T4" fmla="*/ 72 w 90"/>
                    <a:gd name="T5" fmla="*/ 1 h 127"/>
                    <a:gd name="T6" fmla="*/ 84 w 90"/>
                    <a:gd name="T7" fmla="*/ 0 h 127"/>
                    <a:gd name="T8" fmla="*/ 89 w 90"/>
                    <a:gd name="T9" fmla="*/ 2 h 127"/>
                    <a:gd name="T10" fmla="*/ 90 w 90"/>
                    <a:gd name="T11" fmla="*/ 7 h 127"/>
                    <a:gd name="T12" fmla="*/ 90 w 90"/>
                    <a:gd name="T13" fmla="*/ 121 h 127"/>
                    <a:gd name="T14" fmla="*/ 88 w 90"/>
                    <a:gd name="T15" fmla="*/ 125 h 127"/>
                    <a:gd name="T16" fmla="*/ 83 w 90"/>
                    <a:gd name="T17" fmla="*/ 126 h 127"/>
                    <a:gd name="T18" fmla="*/ 5 w 90"/>
                    <a:gd name="T19" fmla="*/ 127 h 127"/>
                    <a:gd name="T20" fmla="*/ 0 w 90"/>
                    <a:gd name="T21" fmla="*/ 122 h 127"/>
                    <a:gd name="T22" fmla="*/ 5 w 90"/>
                    <a:gd name="T23" fmla="*/ 117 h 127"/>
                    <a:gd name="T24" fmla="*/ 80 w 90"/>
                    <a:gd name="T25" fmla="*/ 116 h 127"/>
                    <a:gd name="T26" fmla="*/ 80 w 90"/>
                    <a:gd name="T27" fmla="*/ 11 h 127"/>
                    <a:gd name="T28" fmla="*/ 72 w 90"/>
                    <a:gd name="T29" fmla="*/ 11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27">
                      <a:moveTo>
                        <a:pt x="72" y="11"/>
                      </a:moveTo>
                      <a:cubicBezTo>
                        <a:pt x="69" y="11"/>
                        <a:pt x="67" y="9"/>
                        <a:pt x="67" y="6"/>
                      </a:cubicBezTo>
                      <a:cubicBezTo>
                        <a:pt x="67" y="4"/>
                        <a:pt x="69" y="1"/>
                        <a:pt x="72" y="1"/>
                      </a:cubicBezTo>
                      <a:cubicBezTo>
                        <a:pt x="84" y="0"/>
                        <a:pt x="84" y="0"/>
                        <a:pt x="84" y="0"/>
                      </a:cubicBezTo>
                      <a:cubicBezTo>
                        <a:pt x="86" y="0"/>
                        <a:pt x="87" y="0"/>
                        <a:pt x="89" y="2"/>
                      </a:cubicBezTo>
                      <a:cubicBezTo>
                        <a:pt x="90" y="3"/>
                        <a:pt x="90" y="5"/>
                        <a:pt x="90" y="7"/>
                      </a:cubicBezTo>
                      <a:cubicBezTo>
                        <a:pt x="90" y="121"/>
                        <a:pt x="90" y="121"/>
                        <a:pt x="90" y="121"/>
                      </a:cubicBezTo>
                      <a:cubicBezTo>
                        <a:pt x="90" y="123"/>
                        <a:pt x="89" y="124"/>
                        <a:pt x="88" y="125"/>
                      </a:cubicBezTo>
                      <a:cubicBezTo>
                        <a:pt x="87" y="127"/>
                        <a:pt x="85" y="126"/>
                        <a:pt x="83" y="126"/>
                      </a:cubicBezTo>
                      <a:cubicBezTo>
                        <a:pt x="5" y="127"/>
                        <a:pt x="5" y="127"/>
                        <a:pt x="5" y="127"/>
                      </a:cubicBezTo>
                      <a:cubicBezTo>
                        <a:pt x="2" y="127"/>
                        <a:pt x="0" y="125"/>
                        <a:pt x="0" y="122"/>
                      </a:cubicBezTo>
                      <a:cubicBezTo>
                        <a:pt x="0" y="119"/>
                        <a:pt x="2" y="117"/>
                        <a:pt x="5" y="117"/>
                      </a:cubicBezTo>
                      <a:cubicBezTo>
                        <a:pt x="80" y="116"/>
                        <a:pt x="80" y="116"/>
                        <a:pt x="80" y="116"/>
                      </a:cubicBezTo>
                      <a:cubicBezTo>
                        <a:pt x="80" y="11"/>
                        <a:pt x="80" y="11"/>
                        <a:pt x="80" y="11"/>
                      </a:cubicBezTo>
                      <a:cubicBezTo>
                        <a:pt x="72" y="11"/>
                        <a:pt x="72" y="11"/>
                        <a:pt x="72" y="1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1" name="Freeform 102"/>
                <p:cNvSpPr/>
                <p:nvPr/>
              </p:nvSpPr>
              <p:spPr bwMode="auto">
                <a:xfrm>
                  <a:off x="6043614" y="2368155"/>
                  <a:ext cx="58341" cy="36910"/>
                </a:xfrm>
                <a:custGeom>
                  <a:avLst/>
                  <a:gdLst>
                    <a:gd name="T0" fmla="*/ 21 w 21"/>
                    <a:gd name="T1" fmla="*/ 5 h 13"/>
                    <a:gd name="T2" fmla="*/ 16 w 21"/>
                    <a:gd name="T3" fmla="*/ 0 h 13"/>
                    <a:gd name="T4" fmla="*/ 5 w 21"/>
                    <a:gd name="T5" fmla="*/ 0 h 13"/>
                    <a:gd name="T6" fmla="*/ 0 w 21"/>
                    <a:gd name="T7" fmla="*/ 5 h 13"/>
                    <a:gd name="T8" fmla="*/ 11 w 21"/>
                    <a:gd name="T9" fmla="*/ 13 h 13"/>
                    <a:gd name="T10" fmla="*/ 21 w 21"/>
                    <a:gd name="T11" fmla="*/ 5 h 13"/>
                  </a:gdLst>
                  <a:ahLst/>
                  <a:cxnLst>
                    <a:cxn ang="0">
                      <a:pos x="T0" y="T1"/>
                    </a:cxn>
                    <a:cxn ang="0">
                      <a:pos x="T2" y="T3"/>
                    </a:cxn>
                    <a:cxn ang="0">
                      <a:pos x="T4" y="T5"/>
                    </a:cxn>
                    <a:cxn ang="0">
                      <a:pos x="T6" y="T7"/>
                    </a:cxn>
                    <a:cxn ang="0">
                      <a:pos x="T8" y="T9"/>
                    </a:cxn>
                    <a:cxn ang="0">
                      <a:pos x="T10" y="T11"/>
                    </a:cxn>
                  </a:cxnLst>
                  <a:rect l="0" t="0" r="r" b="b"/>
                  <a:pathLst>
                    <a:path w="21" h="13">
                      <a:moveTo>
                        <a:pt x="21" y="5"/>
                      </a:moveTo>
                      <a:cubicBezTo>
                        <a:pt x="21" y="2"/>
                        <a:pt x="19" y="0"/>
                        <a:pt x="16" y="0"/>
                      </a:cubicBezTo>
                      <a:cubicBezTo>
                        <a:pt x="12" y="0"/>
                        <a:pt x="9" y="0"/>
                        <a:pt x="5" y="0"/>
                      </a:cubicBezTo>
                      <a:cubicBezTo>
                        <a:pt x="3" y="0"/>
                        <a:pt x="0" y="2"/>
                        <a:pt x="0" y="5"/>
                      </a:cubicBezTo>
                      <a:cubicBezTo>
                        <a:pt x="0" y="10"/>
                        <a:pt x="6" y="13"/>
                        <a:pt x="11" y="13"/>
                      </a:cubicBezTo>
                      <a:cubicBezTo>
                        <a:pt x="15" y="13"/>
                        <a:pt x="21" y="10"/>
                        <a:pt x="21" y="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2" name="Freeform 103"/>
                <p:cNvSpPr/>
                <p:nvPr/>
              </p:nvSpPr>
              <p:spPr bwMode="auto">
                <a:xfrm>
                  <a:off x="5870973" y="2027636"/>
                  <a:ext cx="220266" cy="354806"/>
                </a:xfrm>
                <a:custGeom>
                  <a:avLst/>
                  <a:gdLst>
                    <a:gd name="T0" fmla="*/ 23 w 78"/>
                    <a:gd name="T1" fmla="*/ 10 h 126"/>
                    <a:gd name="T2" fmla="*/ 27 w 78"/>
                    <a:gd name="T3" fmla="*/ 5 h 126"/>
                    <a:gd name="T4" fmla="*/ 22 w 78"/>
                    <a:gd name="T5" fmla="*/ 0 h 126"/>
                    <a:gd name="T6" fmla="*/ 13 w 78"/>
                    <a:gd name="T7" fmla="*/ 1 h 126"/>
                    <a:gd name="T8" fmla="*/ 4 w 78"/>
                    <a:gd name="T9" fmla="*/ 3 h 126"/>
                    <a:gd name="T10" fmla="*/ 2 w 78"/>
                    <a:gd name="T11" fmla="*/ 5 h 126"/>
                    <a:gd name="T12" fmla="*/ 0 w 78"/>
                    <a:gd name="T13" fmla="*/ 8 h 126"/>
                    <a:gd name="T14" fmla="*/ 0 w 78"/>
                    <a:gd name="T15" fmla="*/ 114 h 126"/>
                    <a:gd name="T16" fmla="*/ 2 w 78"/>
                    <a:gd name="T17" fmla="*/ 118 h 126"/>
                    <a:gd name="T18" fmla="*/ 8 w 78"/>
                    <a:gd name="T19" fmla="*/ 119 h 126"/>
                    <a:gd name="T20" fmla="*/ 40 w 78"/>
                    <a:gd name="T21" fmla="*/ 117 h 126"/>
                    <a:gd name="T22" fmla="*/ 70 w 78"/>
                    <a:gd name="T23" fmla="*/ 125 h 126"/>
                    <a:gd name="T24" fmla="*/ 77 w 78"/>
                    <a:gd name="T25" fmla="*/ 123 h 126"/>
                    <a:gd name="T26" fmla="*/ 75 w 78"/>
                    <a:gd name="T27" fmla="*/ 116 h 126"/>
                    <a:gd name="T28" fmla="*/ 41 w 78"/>
                    <a:gd name="T29" fmla="*/ 107 h 126"/>
                    <a:gd name="T30" fmla="*/ 10 w 78"/>
                    <a:gd name="T31" fmla="*/ 108 h 126"/>
                    <a:gd name="T32" fmla="*/ 10 w 78"/>
                    <a:gd name="T33" fmla="*/ 12 h 126"/>
                    <a:gd name="T34" fmla="*/ 14 w 78"/>
                    <a:gd name="T35" fmla="*/ 11 h 126"/>
                    <a:gd name="T36" fmla="*/ 23 w 78"/>
                    <a:gd name="T37" fmla="*/ 1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8" h="126">
                      <a:moveTo>
                        <a:pt x="23" y="10"/>
                      </a:moveTo>
                      <a:cubicBezTo>
                        <a:pt x="25" y="10"/>
                        <a:pt x="28" y="7"/>
                        <a:pt x="27" y="5"/>
                      </a:cubicBezTo>
                      <a:cubicBezTo>
                        <a:pt x="27" y="2"/>
                        <a:pt x="25" y="0"/>
                        <a:pt x="22" y="0"/>
                      </a:cubicBezTo>
                      <a:cubicBezTo>
                        <a:pt x="19" y="0"/>
                        <a:pt x="16" y="1"/>
                        <a:pt x="13" y="1"/>
                      </a:cubicBezTo>
                      <a:cubicBezTo>
                        <a:pt x="10" y="2"/>
                        <a:pt x="7" y="3"/>
                        <a:pt x="4" y="3"/>
                      </a:cubicBezTo>
                      <a:cubicBezTo>
                        <a:pt x="3" y="4"/>
                        <a:pt x="2" y="4"/>
                        <a:pt x="2" y="5"/>
                      </a:cubicBezTo>
                      <a:cubicBezTo>
                        <a:pt x="1" y="6"/>
                        <a:pt x="0" y="7"/>
                        <a:pt x="0" y="8"/>
                      </a:cubicBezTo>
                      <a:cubicBezTo>
                        <a:pt x="0" y="114"/>
                        <a:pt x="0" y="114"/>
                        <a:pt x="0" y="114"/>
                      </a:cubicBezTo>
                      <a:cubicBezTo>
                        <a:pt x="0" y="116"/>
                        <a:pt x="1" y="117"/>
                        <a:pt x="2" y="118"/>
                      </a:cubicBezTo>
                      <a:cubicBezTo>
                        <a:pt x="4" y="120"/>
                        <a:pt x="5" y="119"/>
                        <a:pt x="8" y="119"/>
                      </a:cubicBezTo>
                      <a:cubicBezTo>
                        <a:pt x="17" y="116"/>
                        <a:pt x="29" y="116"/>
                        <a:pt x="40" y="117"/>
                      </a:cubicBezTo>
                      <a:cubicBezTo>
                        <a:pt x="52" y="118"/>
                        <a:pt x="63" y="121"/>
                        <a:pt x="70" y="125"/>
                      </a:cubicBezTo>
                      <a:cubicBezTo>
                        <a:pt x="72" y="126"/>
                        <a:pt x="75" y="125"/>
                        <a:pt x="77" y="123"/>
                      </a:cubicBezTo>
                      <a:cubicBezTo>
                        <a:pt x="78" y="121"/>
                        <a:pt x="77" y="118"/>
                        <a:pt x="75" y="116"/>
                      </a:cubicBezTo>
                      <a:cubicBezTo>
                        <a:pt x="67" y="111"/>
                        <a:pt x="55" y="108"/>
                        <a:pt x="41" y="107"/>
                      </a:cubicBezTo>
                      <a:cubicBezTo>
                        <a:pt x="31" y="106"/>
                        <a:pt x="20" y="106"/>
                        <a:pt x="10" y="108"/>
                      </a:cubicBezTo>
                      <a:cubicBezTo>
                        <a:pt x="10" y="12"/>
                        <a:pt x="10" y="12"/>
                        <a:pt x="10" y="12"/>
                      </a:cubicBezTo>
                      <a:cubicBezTo>
                        <a:pt x="12" y="12"/>
                        <a:pt x="13" y="11"/>
                        <a:pt x="14" y="11"/>
                      </a:cubicBezTo>
                      <a:cubicBezTo>
                        <a:pt x="17" y="11"/>
                        <a:pt x="20" y="10"/>
                        <a:pt x="23" y="1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3" name="Freeform 104"/>
                <p:cNvSpPr/>
                <p:nvPr/>
              </p:nvSpPr>
              <p:spPr bwMode="auto">
                <a:xfrm>
                  <a:off x="6060282" y="2024064"/>
                  <a:ext cx="216694" cy="358379"/>
                </a:xfrm>
                <a:custGeom>
                  <a:avLst/>
                  <a:gdLst>
                    <a:gd name="T0" fmla="*/ 3 w 77"/>
                    <a:gd name="T1" fmla="*/ 11 h 127"/>
                    <a:gd name="T2" fmla="*/ 1 w 77"/>
                    <a:gd name="T3" fmla="*/ 18 h 127"/>
                    <a:gd name="T4" fmla="*/ 8 w 77"/>
                    <a:gd name="T5" fmla="*/ 20 h 127"/>
                    <a:gd name="T6" fmla="*/ 37 w 77"/>
                    <a:gd name="T7" fmla="*/ 11 h 127"/>
                    <a:gd name="T8" fmla="*/ 67 w 77"/>
                    <a:gd name="T9" fmla="*/ 13 h 127"/>
                    <a:gd name="T10" fmla="*/ 67 w 77"/>
                    <a:gd name="T11" fmla="*/ 109 h 127"/>
                    <a:gd name="T12" fmla="*/ 36 w 77"/>
                    <a:gd name="T13" fmla="*/ 108 h 127"/>
                    <a:gd name="T14" fmla="*/ 3 w 77"/>
                    <a:gd name="T15" fmla="*/ 117 h 127"/>
                    <a:gd name="T16" fmla="*/ 1 w 77"/>
                    <a:gd name="T17" fmla="*/ 124 h 127"/>
                    <a:gd name="T18" fmla="*/ 8 w 77"/>
                    <a:gd name="T19" fmla="*/ 126 h 127"/>
                    <a:gd name="T20" fmla="*/ 37 w 77"/>
                    <a:gd name="T21" fmla="*/ 118 h 127"/>
                    <a:gd name="T22" fmla="*/ 70 w 77"/>
                    <a:gd name="T23" fmla="*/ 120 h 127"/>
                    <a:gd name="T24" fmla="*/ 75 w 77"/>
                    <a:gd name="T25" fmla="*/ 119 h 127"/>
                    <a:gd name="T26" fmla="*/ 77 w 77"/>
                    <a:gd name="T27" fmla="*/ 115 h 127"/>
                    <a:gd name="T28" fmla="*/ 77 w 77"/>
                    <a:gd name="T29" fmla="*/ 9 h 127"/>
                    <a:gd name="T30" fmla="*/ 76 w 77"/>
                    <a:gd name="T31" fmla="*/ 7 h 127"/>
                    <a:gd name="T32" fmla="*/ 72 w 77"/>
                    <a:gd name="T33" fmla="*/ 4 h 127"/>
                    <a:gd name="T34" fmla="*/ 36 w 77"/>
                    <a:gd name="T35" fmla="*/ 1 h 127"/>
                    <a:gd name="T36" fmla="*/ 3 w 77"/>
                    <a:gd name="T37" fmla="*/ 11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127">
                      <a:moveTo>
                        <a:pt x="3" y="11"/>
                      </a:moveTo>
                      <a:cubicBezTo>
                        <a:pt x="1" y="12"/>
                        <a:pt x="0" y="15"/>
                        <a:pt x="1" y="18"/>
                      </a:cubicBezTo>
                      <a:cubicBezTo>
                        <a:pt x="3" y="20"/>
                        <a:pt x="6" y="21"/>
                        <a:pt x="8" y="20"/>
                      </a:cubicBezTo>
                      <a:cubicBezTo>
                        <a:pt x="16" y="15"/>
                        <a:pt x="26" y="12"/>
                        <a:pt x="37" y="11"/>
                      </a:cubicBezTo>
                      <a:cubicBezTo>
                        <a:pt x="47" y="10"/>
                        <a:pt x="58" y="11"/>
                        <a:pt x="67" y="13"/>
                      </a:cubicBezTo>
                      <a:cubicBezTo>
                        <a:pt x="67" y="109"/>
                        <a:pt x="67" y="109"/>
                        <a:pt x="67" y="109"/>
                      </a:cubicBezTo>
                      <a:cubicBezTo>
                        <a:pt x="57" y="107"/>
                        <a:pt x="47" y="107"/>
                        <a:pt x="36" y="108"/>
                      </a:cubicBezTo>
                      <a:cubicBezTo>
                        <a:pt x="23" y="109"/>
                        <a:pt x="11" y="112"/>
                        <a:pt x="3" y="117"/>
                      </a:cubicBezTo>
                      <a:cubicBezTo>
                        <a:pt x="0" y="119"/>
                        <a:pt x="0" y="122"/>
                        <a:pt x="1" y="124"/>
                      </a:cubicBezTo>
                      <a:cubicBezTo>
                        <a:pt x="3" y="126"/>
                        <a:pt x="6" y="127"/>
                        <a:pt x="8" y="126"/>
                      </a:cubicBezTo>
                      <a:cubicBezTo>
                        <a:pt x="14" y="122"/>
                        <a:pt x="25" y="119"/>
                        <a:pt x="37" y="118"/>
                      </a:cubicBezTo>
                      <a:cubicBezTo>
                        <a:pt x="49" y="117"/>
                        <a:pt x="61" y="117"/>
                        <a:pt x="70" y="120"/>
                      </a:cubicBezTo>
                      <a:cubicBezTo>
                        <a:pt x="72" y="121"/>
                        <a:pt x="74" y="120"/>
                        <a:pt x="75" y="119"/>
                      </a:cubicBezTo>
                      <a:cubicBezTo>
                        <a:pt x="76" y="118"/>
                        <a:pt x="77" y="117"/>
                        <a:pt x="77" y="115"/>
                      </a:cubicBezTo>
                      <a:cubicBezTo>
                        <a:pt x="77" y="9"/>
                        <a:pt x="77" y="9"/>
                        <a:pt x="77" y="9"/>
                      </a:cubicBezTo>
                      <a:cubicBezTo>
                        <a:pt x="77" y="8"/>
                        <a:pt x="77" y="7"/>
                        <a:pt x="76" y="7"/>
                      </a:cubicBezTo>
                      <a:cubicBezTo>
                        <a:pt x="75" y="5"/>
                        <a:pt x="74" y="5"/>
                        <a:pt x="72" y="4"/>
                      </a:cubicBezTo>
                      <a:cubicBezTo>
                        <a:pt x="62" y="1"/>
                        <a:pt x="49" y="0"/>
                        <a:pt x="36" y="1"/>
                      </a:cubicBezTo>
                      <a:cubicBezTo>
                        <a:pt x="24" y="2"/>
                        <a:pt x="12" y="6"/>
                        <a:pt x="3" y="1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4" name="Freeform 105"/>
                <p:cNvSpPr>
                  <a:spLocks noEditPoints="1"/>
                </p:cNvSpPr>
                <p:nvPr/>
              </p:nvSpPr>
              <p:spPr bwMode="auto">
                <a:xfrm>
                  <a:off x="5922170" y="1993107"/>
                  <a:ext cx="166688" cy="381000"/>
                </a:xfrm>
                <a:custGeom>
                  <a:avLst/>
                  <a:gdLst>
                    <a:gd name="T0" fmla="*/ 49 w 59"/>
                    <a:gd name="T1" fmla="*/ 28 h 135"/>
                    <a:gd name="T2" fmla="*/ 29 w 59"/>
                    <a:gd name="T3" fmla="*/ 15 h 135"/>
                    <a:gd name="T4" fmla="*/ 10 w 59"/>
                    <a:gd name="T5" fmla="*/ 11 h 135"/>
                    <a:gd name="T6" fmla="*/ 10 w 59"/>
                    <a:gd name="T7" fmla="*/ 103 h 135"/>
                    <a:gd name="T8" fmla="*/ 37 w 59"/>
                    <a:gd name="T9" fmla="*/ 110 h 135"/>
                    <a:gd name="T10" fmla="*/ 49 w 59"/>
                    <a:gd name="T11" fmla="*/ 116 h 135"/>
                    <a:gd name="T12" fmla="*/ 49 w 59"/>
                    <a:gd name="T13" fmla="*/ 28 h 135"/>
                    <a:gd name="T14" fmla="*/ 33 w 59"/>
                    <a:gd name="T15" fmla="*/ 6 h 135"/>
                    <a:gd name="T16" fmla="*/ 57 w 59"/>
                    <a:gd name="T17" fmla="*/ 22 h 135"/>
                    <a:gd name="T18" fmla="*/ 58 w 59"/>
                    <a:gd name="T19" fmla="*/ 23 h 135"/>
                    <a:gd name="T20" fmla="*/ 59 w 59"/>
                    <a:gd name="T21" fmla="*/ 26 h 135"/>
                    <a:gd name="T22" fmla="*/ 59 w 59"/>
                    <a:gd name="T23" fmla="*/ 128 h 135"/>
                    <a:gd name="T24" fmla="*/ 57 w 59"/>
                    <a:gd name="T25" fmla="*/ 133 h 135"/>
                    <a:gd name="T26" fmla="*/ 50 w 59"/>
                    <a:gd name="T27" fmla="*/ 130 h 135"/>
                    <a:gd name="T28" fmla="*/ 33 w 59"/>
                    <a:gd name="T29" fmla="*/ 119 h 135"/>
                    <a:gd name="T30" fmla="*/ 6 w 59"/>
                    <a:gd name="T31" fmla="*/ 113 h 135"/>
                    <a:gd name="T32" fmla="*/ 1 w 59"/>
                    <a:gd name="T33" fmla="*/ 112 h 135"/>
                    <a:gd name="T34" fmla="*/ 0 w 59"/>
                    <a:gd name="T35" fmla="*/ 108 h 135"/>
                    <a:gd name="T36" fmla="*/ 0 w 59"/>
                    <a:gd name="T37" fmla="*/ 7 h 135"/>
                    <a:gd name="T38" fmla="*/ 1 w 59"/>
                    <a:gd name="T39" fmla="*/ 3 h 135"/>
                    <a:gd name="T40" fmla="*/ 6 w 59"/>
                    <a:gd name="T41" fmla="*/ 1 h 135"/>
                    <a:gd name="T42" fmla="*/ 33 w 59"/>
                    <a:gd name="T43" fmla="*/ 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9" h="135">
                      <a:moveTo>
                        <a:pt x="49" y="28"/>
                      </a:moveTo>
                      <a:cubicBezTo>
                        <a:pt x="45" y="23"/>
                        <a:pt x="37" y="18"/>
                        <a:pt x="29" y="15"/>
                      </a:cubicBezTo>
                      <a:cubicBezTo>
                        <a:pt x="23" y="13"/>
                        <a:pt x="17" y="11"/>
                        <a:pt x="10" y="11"/>
                      </a:cubicBezTo>
                      <a:cubicBezTo>
                        <a:pt x="10" y="103"/>
                        <a:pt x="10" y="103"/>
                        <a:pt x="10" y="103"/>
                      </a:cubicBezTo>
                      <a:cubicBezTo>
                        <a:pt x="18" y="104"/>
                        <a:pt x="28" y="106"/>
                        <a:pt x="37" y="110"/>
                      </a:cubicBezTo>
                      <a:cubicBezTo>
                        <a:pt x="42" y="111"/>
                        <a:pt x="46" y="114"/>
                        <a:pt x="49" y="116"/>
                      </a:cubicBezTo>
                      <a:cubicBezTo>
                        <a:pt x="49" y="28"/>
                        <a:pt x="49" y="28"/>
                        <a:pt x="49" y="28"/>
                      </a:cubicBezTo>
                      <a:close/>
                      <a:moveTo>
                        <a:pt x="33" y="6"/>
                      </a:moveTo>
                      <a:cubicBezTo>
                        <a:pt x="43" y="10"/>
                        <a:pt x="52" y="16"/>
                        <a:pt x="57" y="22"/>
                      </a:cubicBezTo>
                      <a:cubicBezTo>
                        <a:pt x="58" y="23"/>
                        <a:pt x="58" y="23"/>
                        <a:pt x="58" y="23"/>
                      </a:cubicBezTo>
                      <a:cubicBezTo>
                        <a:pt x="59" y="24"/>
                        <a:pt x="59" y="25"/>
                        <a:pt x="59" y="26"/>
                      </a:cubicBezTo>
                      <a:cubicBezTo>
                        <a:pt x="59" y="128"/>
                        <a:pt x="59" y="128"/>
                        <a:pt x="59" y="128"/>
                      </a:cubicBezTo>
                      <a:cubicBezTo>
                        <a:pt x="59" y="130"/>
                        <a:pt x="59" y="132"/>
                        <a:pt x="57" y="133"/>
                      </a:cubicBezTo>
                      <a:cubicBezTo>
                        <a:pt x="54" y="135"/>
                        <a:pt x="51" y="133"/>
                        <a:pt x="50" y="130"/>
                      </a:cubicBezTo>
                      <a:cubicBezTo>
                        <a:pt x="47" y="126"/>
                        <a:pt x="40" y="122"/>
                        <a:pt x="33" y="119"/>
                      </a:cubicBezTo>
                      <a:cubicBezTo>
                        <a:pt x="24" y="115"/>
                        <a:pt x="14" y="113"/>
                        <a:pt x="6" y="113"/>
                      </a:cubicBezTo>
                      <a:cubicBezTo>
                        <a:pt x="4" y="113"/>
                        <a:pt x="2" y="113"/>
                        <a:pt x="1" y="112"/>
                      </a:cubicBezTo>
                      <a:cubicBezTo>
                        <a:pt x="1" y="111"/>
                        <a:pt x="0" y="110"/>
                        <a:pt x="0" y="108"/>
                      </a:cubicBezTo>
                      <a:cubicBezTo>
                        <a:pt x="0" y="7"/>
                        <a:pt x="0" y="7"/>
                        <a:pt x="0" y="7"/>
                      </a:cubicBezTo>
                      <a:cubicBezTo>
                        <a:pt x="0" y="6"/>
                        <a:pt x="0" y="4"/>
                        <a:pt x="1" y="3"/>
                      </a:cubicBezTo>
                      <a:cubicBezTo>
                        <a:pt x="3" y="2"/>
                        <a:pt x="4" y="1"/>
                        <a:pt x="6" y="1"/>
                      </a:cubicBezTo>
                      <a:cubicBezTo>
                        <a:pt x="15" y="0"/>
                        <a:pt x="24" y="2"/>
                        <a:pt x="33" y="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grpSp>
        </p:grpSp>
      </p:grpSp>
      <p:grpSp>
        <p:nvGrpSpPr>
          <p:cNvPr id="52" name="组合 51"/>
          <p:cNvGrpSpPr/>
          <p:nvPr/>
        </p:nvGrpSpPr>
        <p:grpSpPr>
          <a:xfrm>
            <a:off x="1978296" y="3350898"/>
            <a:ext cx="1577386" cy="1371822"/>
            <a:chOff x="1978296" y="3350898"/>
            <a:chExt cx="1577386" cy="1371822"/>
          </a:xfrm>
        </p:grpSpPr>
        <p:sp>
          <p:nvSpPr>
            <p:cNvPr id="8" name="Freeform 198"/>
            <p:cNvSpPr/>
            <p:nvPr/>
          </p:nvSpPr>
          <p:spPr bwMode="auto">
            <a:xfrm>
              <a:off x="1978296" y="3350898"/>
              <a:ext cx="1577386" cy="1371822"/>
            </a:xfrm>
            <a:custGeom>
              <a:avLst/>
              <a:gdLst>
                <a:gd name="T0" fmla="*/ 188 w 752"/>
                <a:gd name="T1" fmla="*/ 654 h 654"/>
                <a:gd name="T2" fmla="*/ 0 w 752"/>
                <a:gd name="T3" fmla="*/ 323 h 654"/>
                <a:gd name="T4" fmla="*/ 188 w 752"/>
                <a:gd name="T5" fmla="*/ 0 h 654"/>
                <a:gd name="T6" fmla="*/ 564 w 752"/>
                <a:gd name="T7" fmla="*/ 0 h 654"/>
                <a:gd name="T8" fmla="*/ 752 w 752"/>
                <a:gd name="T9" fmla="*/ 323 h 654"/>
                <a:gd name="T10" fmla="*/ 564 w 752"/>
                <a:gd name="T11" fmla="*/ 654 h 654"/>
                <a:gd name="T12" fmla="*/ 188 w 752"/>
                <a:gd name="T13" fmla="*/ 654 h 654"/>
              </a:gdLst>
              <a:ahLst/>
              <a:cxnLst>
                <a:cxn ang="0">
                  <a:pos x="T0" y="T1"/>
                </a:cxn>
                <a:cxn ang="0">
                  <a:pos x="T2" y="T3"/>
                </a:cxn>
                <a:cxn ang="0">
                  <a:pos x="T4" y="T5"/>
                </a:cxn>
                <a:cxn ang="0">
                  <a:pos x="T6" y="T7"/>
                </a:cxn>
                <a:cxn ang="0">
                  <a:pos x="T8" y="T9"/>
                </a:cxn>
                <a:cxn ang="0">
                  <a:pos x="T10" y="T11"/>
                </a:cxn>
                <a:cxn ang="0">
                  <a:pos x="T12" y="T13"/>
                </a:cxn>
              </a:cxnLst>
              <a:rect l="0" t="0" r="r" b="b"/>
              <a:pathLst>
                <a:path w="752" h="654">
                  <a:moveTo>
                    <a:pt x="188" y="654"/>
                  </a:moveTo>
                  <a:lnTo>
                    <a:pt x="0" y="323"/>
                  </a:lnTo>
                  <a:lnTo>
                    <a:pt x="188" y="0"/>
                  </a:lnTo>
                  <a:lnTo>
                    <a:pt x="564" y="0"/>
                  </a:lnTo>
                  <a:lnTo>
                    <a:pt x="752" y="323"/>
                  </a:lnTo>
                  <a:lnTo>
                    <a:pt x="564" y="654"/>
                  </a:lnTo>
                  <a:lnTo>
                    <a:pt x="188" y="654"/>
                  </a:lnTo>
                  <a:close/>
                </a:path>
              </a:pathLst>
            </a:custGeom>
            <a:solidFill>
              <a:schemeClr val="accent4"/>
            </a:solidFill>
            <a:ln>
              <a:noFill/>
            </a:ln>
          </p:spPr>
          <p:txBody>
            <a:bodyPr lIns="68580" tIns="34290" rIns="68580" bIns="34290"/>
            <a:lstStyle/>
            <a:p>
              <a:pPr defTabSz="685800"/>
              <a:endParaRPr lang="zh-CN" altLang="en-US" sz="2700">
                <a:solidFill>
                  <a:schemeClr val="bg1"/>
                </a:solidFill>
                <a:cs typeface="+mn-ea"/>
                <a:sym typeface="+mn-lt"/>
              </a:endParaRPr>
            </a:p>
          </p:txBody>
        </p:sp>
        <p:sp>
          <p:nvSpPr>
            <p:cNvPr id="12" name="TextBox 682"/>
            <p:cNvSpPr txBox="1"/>
            <p:nvPr/>
          </p:nvSpPr>
          <p:spPr>
            <a:xfrm>
              <a:off x="2214638" y="3761241"/>
              <a:ext cx="1292662" cy="761747"/>
            </a:xfrm>
            <a:prstGeom prst="rect">
              <a:avLst/>
            </a:prstGeom>
            <a:noFill/>
          </p:spPr>
          <p:txBody>
            <a:bodyPr wrap="none" lIns="68580" tIns="34290" rIns="68580" bIns="34290">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defTabSz="685800"/>
              <a:r>
                <a:rPr lang="en-US" altLang="zh-CN" sz="4500" dirty="0">
                  <a:solidFill>
                    <a:schemeClr val="bg1"/>
                  </a:solidFill>
                  <a:latin typeface="+mn-lt"/>
                  <a:ea typeface="+mn-ea"/>
                  <a:cs typeface="+mn-ea"/>
                  <a:sym typeface="+mn-lt"/>
                </a:rPr>
                <a:t>33%</a:t>
              </a:r>
              <a:endParaRPr lang="zh-CN" altLang="en-US" sz="4500" dirty="0">
                <a:solidFill>
                  <a:schemeClr val="bg1"/>
                </a:solidFill>
                <a:latin typeface="+mn-lt"/>
                <a:ea typeface="+mn-ea"/>
                <a:cs typeface="+mn-ea"/>
                <a:sym typeface="+mn-lt"/>
              </a:endParaRPr>
            </a:p>
          </p:txBody>
        </p:sp>
        <p:grpSp>
          <p:nvGrpSpPr>
            <p:cNvPr id="45" name="组合 44"/>
            <p:cNvGrpSpPr/>
            <p:nvPr/>
          </p:nvGrpSpPr>
          <p:grpSpPr>
            <a:xfrm>
              <a:off x="2595096" y="3406137"/>
              <a:ext cx="404813" cy="357484"/>
              <a:chOff x="6635354" y="1190626"/>
              <a:chExt cx="478631" cy="422672"/>
            </a:xfrm>
          </p:grpSpPr>
          <p:sp>
            <p:nvSpPr>
              <p:cNvPr id="46" name="Freeform 106"/>
              <p:cNvSpPr>
                <a:spLocks noEditPoints="1"/>
              </p:cNvSpPr>
              <p:nvPr/>
            </p:nvSpPr>
            <p:spPr bwMode="auto">
              <a:xfrm>
                <a:off x="6635354" y="1190626"/>
                <a:ext cx="478631" cy="422672"/>
              </a:xfrm>
              <a:custGeom>
                <a:avLst/>
                <a:gdLst>
                  <a:gd name="T0" fmla="*/ 170 w 170"/>
                  <a:gd name="T1" fmla="*/ 52 h 150"/>
                  <a:gd name="T2" fmla="*/ 170 w 170"/>
                  <a:gd name="T3" fmla="*/ 145 h 150"/>
                  <a:gd name="T4" fmla="*/ 165 w 170"/>
                  <a:gd name="T5" fmla="*/ 150 h 150"/>
                  <a:gd name="T6" fmla="*/ 5 w 170"/>
                  <a:gd name="T7" fmla="*/ 150 h 150"/>
                  <a:gd name="T8" fmla="*/ 0 w 170"/>
                  <a:gd name="T9" fmla="*/ 145 h 150"/>
                  <a:gd name="T10" fmla="*/ 0 w 170"/>
                  <a:gd name="T11" fmla="*/ 51 h 150"/>
                  <a:gd name="T12" fmla="*/ 2 w 170"/>
                  <a:gd name="T13" fmla="*/ 47 h 150"/>
                  <a:gd name="T14" fmla="*/ 82 w 170"/>
                  <a:gd name="T15" fmla="*/ 1 h 150"/>
                  <a:gd name="T16" fmla="*/ 85 w 170"/>
                  <a:gd name="T17" fmla="*/ 0 h 150"/>
                  <a:gd name="T18" fmla="*/ 88 w 170"/>
                  <a:gd name="T19" fmla="*/ 0 h 150"/>
                  <a:gd name="T20" fmla="*/ 167 w 170"/>
                  <a:gd name="T21" fmla="*/ 47 h 150"/>
                  <a:gd name="T22" fmla="*/ 170 w 170"/>
                  <a:gd name="T23" fmla="*/ 49 h 150"/>
                  <a:gd name="T24" fmla="*/ 170 w 170"/>
                  <a:gd name="T25" fmla="*/ 52 h 150"/>
                  <a:gd name="T26" fmla="*/ 160 w 170"/>
                  <a:gd name="T27" fmla="*/ 140 h 150"/>
                  <a:gd name="T28" fmla="*/ 160 w 170"/>
                  <a:gd name="T29" fmla="*/ 54 h 150"/>
                  <a:gd name="T30" fmla="*/ 85 w 170"/>
                  <a:gd name="T31" fmla="*/ 10 h 150"/>
                  <a:gd name="T32" fmla="*/ 10 w 170"/>
                  <a:gd name="T33" fmla="*/ 54 h 150"/>
                  <a:gd name="T34" fmla="*/ 10 w 170"/>
                  <a:gd name="T35" fmla="*/ 140 h 150"/>
                  <a:gd name="T36" fmla="*/ 160 w 170"/>
                  <a:gd name="T37" fmla="*/ 14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0" h="150">
                    <a:moveTo>
                      <a:pt x="170" y="52"/>
                    </a:moveTo>
                    <a:cubicBezTo>
                      <a:pt x="170" y="145"/>
                      <a:pt x="170" y="145"/>
                      <a:pt x="170" y="145"/>
                    </a:cubicBezTo>
                    <a:cubicBezTo>
                      <a:pt x="170" y="148"/>
                      <a:pt x="168" y="150"/>
                      <a:pt x="165" y="150"/>
                    </a:cubicBezTo>
                    <a:cubicBezTo>
                      <a:pt x="5" y="150"/>
                      <a:pt x="5" y="150"/>
                      <a:pt x="5" y="150"/>
                    </a:cubicBezTo>
                    <a:cubicBezTo>
                      <a:pt x="2" y="150"/>
                      <a:pt x="0" y="148"/>
                      <a:pt x="0" y="145"/>
                    </a:cubicBezTo>
                    <a:cubicBezTo>
                      <a:pt x="0" y="51"/>
                      <a:pt x="0" y="51"/>
                      <a:pt x="0" y="51"/>
                    </a:cubicBezTo>
                    <a:cubicBezTo>
                      <a:pt x="0" y="50"/>
                      <a:pt x="1" y="48"/>
                      <a:pt x="2" y="47"/>
                    </a:cubicBezTo>
                    <a:cubicBezTo>
                      <a:pt x="82" y="1"/>
                      <a:pt x="82" y="1"/>
                      <a:pt x="82" y="1"/>
                    </a:cubicBezTo>
                    <a:cubicBezTo>
                      <a:pt x="83" y="0"/>
                      <a:pt x="83" y="0"/>
                      <a:pt x="85" y="0"/>
                    </a:cubicBezTo>
                    <a:cubicBezTo>
                      <a:pt x="86" y="0"/>
                      <a:pt x="87" y="0"/>
                      <a:pt x="88" y="0"/>
                    </a:cubicBezTo>
                    <a:cubicBezTo>
                      <a:pt x="167" y="47"/>
                      <a:pt x="167" y="47"/>
                      <a:pt x="167" y="47"/>
                    </a:cubicBezTo>
                    <a:cubicBezTo>
                      <a:pt x="168" y="47"/>
                      <a:pt x="169" y="48"/>
                      <a:pt x="170" y="49"/>
                    </a:cubicBezTo>
                    <a:cubicBezTo>
                      <a:pt x="170" y="50"/>
                      <a:pt x="170" y="51"/>
                      <a:pt x="170" y="52"/>
                    </a:cubicBezTo>
                    <a:close/>
                    <a:moveTo>
                      <a:pt x="160" y="140"/>
                    </a:moveTo>
                    <a:cubicBezTo>
                      <a:pt x="160" y="54"/>
                      <a:pt x="160" y="54"/>
                      <a:pt x="160" y="54"/>
                    </a:cubicBezTo>
                    <a:cubicBezTo>
                      <a:pt x="85" y="10"/>
                      <a:pt x="85" y="10"/>
                      <a:pt x="85" y="10"/>
                    </a:cubicBezTo>
                    <a:cubicBezTo>
                      <a:pt x="10" y="54"/>
                      <a:pt x="10" y="54"/>
                      <a:pt x="10" y="54"/>
                    </a:cubicBezTo>
                    <a:cubicBezTo>
                      <a:pt x="10" y="140"/>
                      <a:pt x="10" y="140"/>
                      <a:pt x="10" y="140"/>
                    </a:cubicBezTo>
                    <a:cubicBezTo>
                      <a:pt x="160" y="140"/>
                      <a:pt x="160" y="140"/>
                      <a:pt x="160" y="14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7" name="Freeform 107"/>
              <p:cNvSpPr/>
              <p:nvPr/>
            </p:nvSpPr>
            <p:spPr bwMode="auto">
              <a:xfrm>
                <a:off x="6637735" y="1452564"/>
                <a:ext cx="470297" cy="158354"/>
              </a:xfrm>
              <a:custGeom>
                <a:avLst/>
                <a:gdLst>
                  <a:gd name="T0" fmla="*/ 159 w 167"/>
                  <a:gd name="T1" fmla="*/ 55 h 56"/>
                  <a:gd name="T2" fmla="*/ 166 w 167"/>
                  <a:gd name="T3" fmla="*/ 53 h 56"/>
                  <a:gd name="T4" fmla="*/ 164 w 167"/>
                  <a:gd name="T5" fmla="*/ 46 h 56"/>
                  <a:gd name="T6" fmla="*/ 87 w 167"/>
                  <a:gd name="T7" fmla="*/ 1 h 56"/>
                  <a:gd name="T8" fmla="*/ 84 w 167"/>
                  <a:gd name="T9" fmla="*/ 0 h 56"/>
                  <a:gd name="T10" fmla="*/ 81 w 167"/>
                  <a:gd name="T11" fmla="*/ 1 h 56"/>
                  <a:gd name="T12" fmla="*/ 4 w 167"/>
                  <a:gd name="T13" fmla="*/ 46 h 56"/>
                  <a:gd name="T14" fmla="*/ 2 w 167"/>
                  <a:gd name="T15" fmla="*/ 53 h 56"/>
                  <a:gd name="T16" fmla="*/ 9 w 167"/>
                  <a:gd name="T17" fmla="*/ 55 h 56"/>
                  <a:gd name="T18" fmla="*/ 84 w 167"/>
                  <a:gd name="T19" fmla="*/ 11 h 56"/>
                  <a:gd name="T20" fmla="*/ 159 w 167"/>
                  <a:gd name="T21" fmla="*/ 5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7" h="56">
                    <a:moveTo>
                      <a:pt x="159" y="55"/>
                    </a:moveTo>
                    <a:cubicBezTo>
                      <a:pt x="162" y="56"/>
                      <a:pt x="165" y="56"/>
                      <a:pt x="166" y="53"/>
                    </a:cubicBezTo>
                    <a:cubicBezTo>
                      <a:pt x="167" y="51"/>
                      <a:pt x="167" y="48"/>
                      <a:pt x="164" y="46"/>
                    </a:cubicBezTo>
                    <a:cubicBezTo>
                      <a:pt x="87" y="1"/>
                      <a:pt x="87" y="1"/>
                      <a:pt x="87" y="1"/>
                    </a:cubicBezTo>
                    <a:cubicBezTo>
                      <a:pt x="86" y="1"/>
                      <a:pt x="85" y="0"/>
                      <a:pt x="84" y="0"/>
                    </a:cubicBezTo>
                    <a:cubicBezTo>
                      <a:pt x="83" y="0"/>
                      <a:pt x="82" y="1"/>
                      <a:pt x="81" y="1"/>
                    </a:cubicBezTo>
                    <a:cubicBezTo>
                      <a:pt x="4" y="46"/>
                      <a:pt x="4" y="46"/>
                      <a:pt x="4" y="46"/>
                    </a:cubicBezTo>
                    <a:cubicBezTo>
                      <a:pt x="1" y="48"/>
                      <a:pt x="0" y="51"/>
                      <a:pt x="2" y="53"/>
                    </a:cubicBezTo>
                    <a:cubicBezTo>
                      <a:pt x="3" y="56"/>
                      <a:pt x="6" y="56"/>
                      <a:pt x="9" y="55"/>
                    </a:cubicBezTo>
                    <a:cubicBezTo>
                      <a:pt x="84" y="11"/>
                      <a:pt x="84" y="11"/>
                      <a:pt x="84" y="11"/>
                    </a:cubicBezTo>
                    <a:cubicBezTo>
                      <a:pt x="159" y="55"/>
                      <a:pt x="159" y="55"/>
                      <a:pt x="159" y="5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8" name="Freeform 108"/>
              <p:cNvSpPr/>
              <p:nvPr/>
            </p:nvSpPr>
            <p:spPr bwMode="auto">
              <a:xfrm>
                <a:off x="6705601" y="1362076"/>
                <a:ext cx="334566" cy="28575"/>
              </a:xfrm>
              <a:custGeom>
                <a:avLst/>
                <a:gdLst>
                  <a:gd name="T0" fmla="*/ 5 w 119"/>
                  <a:gd name="T1" fmla="*/ 0 h 10"/>
                  <a:gd name="T2" fmla="*/ 0 w 119"/>
                  <a:gd name="T3" fmla="*/ 5 h 10"/>
                  <a:gd name="T4" fmla="*/ 5 w 119"/>
                  <a:gd name="T5" fmla="*/ 10 h 10"/>
                  <a:gd name="T6" fmla="*/ 114 w 119"/>
                  <a:gd name="T7" fmla="*/ 10 h 10"/>
                  <a:gd name="T8" fmla="*/ 119 w 119"/>
                  <a:gd name="T9" fmla="*/ 5 h 10"/>
                  <a:gd name="T10" fmla="*/ 114 w 119"/>
                  <a:gd name="T11" fmla="*/ 0 h 10"/>
                  <a:gd name="T12" fmla="*/ 5 w 119"/>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19" h="10">
                    <a:moveTo>
                      <a:pt x="5" y="0"/>
                    </a:moveTo>
                    <a:cubicBezTo>
                      <a:pt x="3" y="0"/>
                      <a:pt x="0" y="2"/>
                      <a:pt x="0" y="5"/>
                    </a:cubicBezTo>
                    <a:cubicBezTo>
                      <a:pt x="0" y="7"/>
                      <a:pt x="3" y="10"/>
                      <a:pt x="5" y="10"/>
                    </a:cubicBezTo>
                    <a:cubicBezTo>
                      <a:pt x="114" y="10"/>
                      <a:pt x="114" y="10"/>
                      <a:pt x="114" y="10"/>
                    </a:cubicBezTo>
                    <a:cubicBezTo>
                      <a:pt x="117" y="10"/>
                      <a:pt x="119" y="7"/>
                      <a:pt x="119" y="5"/>
                    </a:cubicBezTo>
                    <a:cubicBezTo>
                      <a:pt x="119" y="2"/>
                      <a:pt x="117" y="0"/>
                      <a:pt x="114" y="0"/>
                    </a:cubicBezTo>
                    <a:cubicBezTo>
                      <a:pt x="5" y="0"/>
                      <a:pt x="5" y="0"/>
                      <a:pt x="5"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9" name="Freeform 109"/>
              <p:cNvSpPr/>
              <p:nvPr/>
            </p:nvSpPr>
            <p:spPr bwMode="auto">
              <a:xfrm>
                <a:off x="6637735" y="1322786"/>
                <a:ext cx="470297" cy="158354"/>
              </a:xfrm>
              <a:custGeom>
                <a:avLst/>
                <a:gdLst>
                  <a:gd name="T0" fmla="*/ 164 w 167"/>
                  <a:gd name="T1" fmla="*/ 10 h 56"/>
                  <a:gd name="T2" fmla="*/ 166 w 167"/>
                  <a:gd name="T3" fmla="*/ 3 h 56"/>
                  <a:gd name="T4" fmla="*/ 159 w 167"/>
                  <a:gd name="T5" fmla="*/ 2 h 56"/>
                  <a:gd name="T6" fmla="*/ 84 w 167"/>
                  <a:gd name="T7" fmla="*/ 46 h 56"/>
                  <a:gd name="T8" fmla="*/ 9 w 167"/>
                  <a:gd name="T9" fmla="*/ 2 h 56"/>
                  <a:gd name="T10" fmla="*/ 2 w 167"/>
                  <a:gd name="T11" fmla="*/ 3 h 56"/>
                  <a:gd name="T12" fmla="*/ 4 w 167"/>
                  <a:gd name="T13" fmla="*/ 10 h 56"/>
                  <a:gd name="T14" fmla="*/ 81 w 167"/>
                  <a:gd name="T15" fmla="*/ 55 h 56"/>
                  <a:gd name="T16" fmla="*/ 84 w 167"/>
                  <a:gd name="T17" fmla="*/ 56 h 56"/>
                  <a:gd name="T18" fmla="*/ 87 w 167"/>
                  <a:gd name="T19" fmla="*/ 55 h 56"/>
                  <a:gd name="T20" fmla="*/ 164 w 167"/>
                  <a:gd name="T21"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7" h="56">
                    <a:moveTo>
                      <a:pt x="164" y="10"/>
                    </a:moveTo>
                    <a:cubicBezTo>
                      <a:pt x="167" y="9"/>
                      <a:pt x="167" y="6"/>
                      <a:pt x="166" y="3"/>
                    </a:cubicBezTo>
                    <a:cubicBezTo>
                      <a:pt x="165" y="1"/>
                      <a:pt x="162" y="0"/>
                      <a:pt x="159" y="2"/>
                    </a:cubicBezTo>
                    <a:cubicBezTo>
                      <a:pt x="84" y="46"/>
                      <a:pt x="84" y="46"/>
                      <a:pt x="84" y="46"/>
                    </a:cubicBezTo>
                    <a:cubicBezTo>
                      <a:pt x="9" y="2"/>
                      <a:pt x="9" y="2"/>
                      <a:pt x="9" y="2"/>
                    </a:cubicBezTo>
                    <a:cubicBezTo>
                      <a:pt x="6" y="0"/>
                      <a:pt x="3" y="1"/>
                      <a:pt x="2" y="3"/>
                    </a:cubicBezTo>
                    <a:cubicBezTo>
                      <a:pt x="0" y="6"/>
                      <a:pt x="1" y="9"/>
                      <a:pt x="4" y="10"/>
                    </a:cubicBezTo>
                    <a:cubicBezTo>
                      <a:pt x="81" y="55"/>
                      <a:pt x="81" y="55"/>
                      <a:pt x="81" y="55"/>
                    </a:cubicBezTo>
                    <a:cubicBezTo>
                      <a:pt x="82" y="56"/>
                      <a:pt x="83" y="56"/>
                      <a:pt x="84" y="56"/>
                    </a:cubicBezTo>
                    <a:cubicBezTo>
                      <a:pt x="85" y="56"/>
                      <a:pt x="86" y="56"/>
                      <a:pt x="87" y="55"/>
                    </a:cubicBezTo>
                    <a:cubicBezTo>
                      <a:pt x="164" y="10"/>
                      <a:pt x="164" y="10"/>
                      <a:pt x="164" y="1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grpSp>
      </p:grpSp>
      <p:sp>
        <p:nvSpPr>
          <p:cNvPr id="50" name="矩形 1"/>
          <p:cNvSpPr>
            <a:spLocks noChangeArrowheads="1"/>
          </p:cNvSpPr>
          <p:nvPr/>
        </p:nvSpPr>
        <p:spPr bwMode="auto">
          <a:xfrm>
            <a:off x="0" y="4969708"/>
            <a:ext cx="9144000" cy="173791"/>
          </a:xfrm>
          <a:prstGeom prst="rect">
            <a:avLst/>
          </a:prstGeom>
          <a:solidFill>
            <a:schemeClr val="accent1"/>
          </a:solidFill>
          <a:ln>
            <a:noFill/>
          </a:ln>
        </p:spPr>
        <p:txBody>
          <a:bodyPr lIns="68571" tIns="34285" rIns="68571" bIns="34285" anchor="ctr"/>
          <a:lstStyle/>
          <a:p>
            <a:pPr algn="ctr"/>
            <a:endParaRPr lang="zh-CN" altLang="en-US">
              <a:solidFill>
                <a:srgbClr val="FFFFFF"/>
              </a:solidFill>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p:cTn id="7" dur="1000" fill="hold"/>
                                        <p:tgtEl>
                                          <p:spTgt spid="52"/>
                                        </p:tgtEl>
                                        <p:attrNameLst>
                                          <p:attrName>ppt_w</p:attrName>
                                        </p:attrNameLst>
                                      </p:cBhvr>
                                      <p:tavLst>
                                        <p:tav tm="0">
                                          <p:val>
                                            <p:fltVal val="0"/>
                                          </p:val>
                                        </p:tav>
                                        <p:tav tm="100000">
                                          <p:val>
                                            <p:strVal val="#ppt_w"/>
                                          </p:val>
                                        </p:tav>
                                      </p:tavLst>
                                    </p:anim>
                                    <p:anim calcmode="lin" valueType="num">
                                      <p:cBhvr>
                                        <p:cTn id="8" dur="1000" fill="hold"/>
                                        <p:tgtEl>
                                          <p:spTgt spid="52"/>
                                        </p:tgtEl>
                                        <p:attrNameLst>
                                          <p:attrName>ppt_h</p:attrName>
                                        </p:attrNameLst>
                                      </p:cBhvr>
                                      <p:tavLst>
                                        <p:tav tm="0">
                                          <p:val>
                                            <p:fltVal val="0"/>
                                          </p:val>
                                        </p:tav>
                                        <p:tav tm="100000">
                                          <p:val>
                                            <p:strVal val="#ppt_h"/>
                                          </p:val>
                                        </p:tav>
                                      </p:tavLst>
                                    </p:anim>
                                    <p:anim calcmode="lin" valueType="num">
                                      <p:cBhvr>
                                        <p:cTn id="9" dur="1000" fill="hold"/>
                                        <p:tgtEl>
                                          <p:spTgt spid="5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2"/>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4"/>
                                        </p:tgtEl>
                                        <p:attrNameLst>
                                          <p:attrName>ppt_y</p:attrName>
                                        </p:attrNameLst>
                                      </p:cBhvr>
                                      <p:tavLst>
                                        <p:tav tm="0" fmla="#ppt_y+(sin(-2*pi*(1-$))*-#ppt_x+cos(-2*pi*(1-$))*(1-#ppt_y))*(1-$)">
                                          <p:val>
                                            <p:fltVal val="0"/>
                                          </p:val>
                                        </p:tav>
                                        <p:tav tm="100000">
                                          <p:val>
                                            <p:fltVal val="1"/>
                                          </p:val>
                                        </p:tav>
                                      </p:tavLst>
                                    </p:anim>
                                  </p:childTnLst>
                                </p:cTn>
                              </p:par>
                              <p:par>
                                <p:cTn id="17" presetID="15"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1000" fill="hold"/>
                                        <p:tgtEl>
                                          <p:spTgt spid="3"/>
                                        </p:tgtEl>
                                        <p:attrNameLst>
                                          <p:attrName>ppt_w</p:attrName>
                                        </p:attrNameLst>
                                      </p:cBhvr>
                                      <p:tavLst>
                                        <p:tav tm="0">
                                          <p:val>
                                            <p:fltVal val="0"/>
                                          </p:val>
                                        </p:tav>
                                        <p:tav tm="100000">
                                          <p:val>
                                            <p:strVal val="#ppt_w"/>
                                          </p:val>
                                        </p:tav>
                                      </p:tavLst>
                                    </p:anim>
                                    <p:anim calcmode="lin" valueType="num">
                                      <p:cBhvr>
                                        <p:cTn id="20" dur="1000" fill="hold"/>
                                        <p:tgtEl>
                                          <p:spTgt spid="3"/>
                                        </p:tgtEl>
                                        <p:attrNameLst>
                                          <p:attrName>ppt_h</p:attrName>
                                        </p:attrNameLst>
                                      </p:cBhvr>
                                      <p:tavLst>
                                        <p:tav tm="0">
                                          <p:val>
                                            <p:fltVal val="0"/>
                                          </p:val>
                                        </p:tav>
                                        <p:tav tm="100000">
                                          <p:val>
                                            <p:strVal val="#ppt_h"/>
                                          </p:val>
                                        </p:tav>
                                      </p:tavLst>
                                    </p:anim>
                                    <p:anim calcmode="lin" valueType="num">
                                      <p:cBhvr>
                                        <p:cTn id="21"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3"/>
                                        </p:tgtEl>
                                        <p:attrNameLst>
                                          <p:attrName>ppt_y</p:attrName>
                                        </p:attrNameLst>
                                      </p:cBhvr>
                                      <p:tavLst>
                                        <p:tav tm="0" fmla="#ppt_y+(sin(-2*pi*(1-$))*-#ppt_x+cos(-2*pi*(1-$))*(1-#ppt_y))*(1-$)">
                                          <p:val>
                                            <p:fltVal val="0"/>
                                          </p:val>
                                        </p:tav>
                                        <p:tav tm="100000">
                                          <p:val>
                                            <p:fltVal val="1"/>
                                          </p:val>
                                        </p:tav>
                                      </p:tavLst>
                                    </p:anim>
                                  </p:childTnLst>
                                </p:cTn>
                              </p:par>
                              <p:par>
                                <p:cTn id="23" presetID="15" presetClass="entr" presetSubtype="0" fill="hold" nodeType="withEffect">
                                  <p:stCondLst>
                                    <p:cond delay="0"/>
                                  </p:stCondLst>
                                  <p:childTnLst>
                                    <p:set>
                                      <p:cBhvr>
                                        <p:cTn id="24" dur="1" fill="hold">
                                          <p:stCondLst>
                                            <p:cond delay="0"/>
                                          </p:stCondLst>
                                        </p:cTn>
                                        <p:tgtEl>
                                          <p:spTgt spid="51"/>
                                        </p:tgtEl>
                                        <p:attrNameLst>
                                          <p:attrName>style.visibility</p:attrName>
                                        </p:attrNameLst>
                                      </p:cBhvr>
                                      <p:to>
                                        <p:strVal val="visible"/>
                                      </p:to>
                                    </p:set>
                                    <p:anim calcmode="lin" valueType="num">
                                      <p:cBhvr>
                                        <p:cTn id="25" dur="1000" fill="hold"/>
                                        <p:tgtEl>
                                          <p:spTgt spid="51"/>
                                        </p:tgtEl>
                                        <p:attrNameLst>
                                          <p:attrName>ppt_w</p:attrName>
                                        </p:attrNameLst>
                                      </p:cBhvr>
                                      <p:tavLst>
                                        <p:tav tm="0">
                                          <p:val>
                                            <p:fltVal val="0"/>
                                          </p:val>
                                        </p:tav>
                                        <p:tav tm="100000">
                                          <p:val>
                                            <p:strVal val="#ppt_w"/>
                                          </p:val>
                                        </p:tav>
                                      </p:tavLst>
                                    </p:anim>
                                    <p:anim calcmode="lin" valueType="num">
                                      <p:cBhvr>
                                        <p:cTn id="26" dur="1000" fill="hold"/>
                                        <p:tgtEl>
                                          <p:spTgt spid="51"/>
                                        </p:tgtEl>
                                        <p:attrNameLst>
                                          <p:attrName>ppt_h</p:attrName>
                                        </p:attrNameLst>
                                      </p:cBhvr>
                                      <p:tavLst>
                                        <p:tav tm="0">
                                          <p:val>
                                            <p:fltVal val="0"/>
                                          </p:val>
                                        </p:tav>
                                        <p:tav tm="100000">
                                          <p:val>
                                            <p:strVal val="#ppt_h"/>
                                          </p:val>
                                        </p:tav>
                                      </p:tavLst>
                                    </p:anim>
                                    <p:anim calcmode="lin" valueType="num">
                                      <p:cBhvr>
                                        <p:cTn id="27" dur="1000" fill="hold"/>
                                        <p:tgtEl>
                                          <p:spTgt spid="51"/>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5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1000"/>
                                        <p:tgtEl>
                                          <p:spTgt spid="14"/>
                                        </p:tgtEl>
                                      </p:cBhvr>
                                    </p:animEffect>
                                    <p:anim calcmode="lin" valueType="num">
                                      <p:cBhvr>
                                        <p:cTn id="34" dur="1000" fill="hold"/>
                                        <p:tgtEl>
                                          <p:spTgt spid="14"/>
                                        </p:tgtEl>
                                        <p:attrNameLst>
                                          <p:attrName>ppt_x</p:attrName>
                                        </p:attrNameLst>
                                      </p:cBhvr>
                                      <p:tavLst>
                                        <p:tav tm="0">
                                          <p:val>
                                            <p:strVal val="#ppt_x"/>
                                          </p:val>
                                        </p:tav>
                                        <p:tav tm="100000">
                                          <p:val>
                                            <p:strVal val="#ppt_x"/>
                                          </p:val>
                                        </p:tav>
                                      </p:tavLst>
                                    </p:anim>
                                    <p:anim calcmode="lin" valueType="num">
                                      <p:cBhvr>
                                        <p:cTn id="35" dur="1000" fill="hold"/>
                                        <p:tgtEl>
                                          <p:spTgt spid="14"/>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1000"/>
                                        <p:tgtEl>
                                          <p:spTgt spid="15"/>
                                        </p:tgtEl>
                                      </p:cBhvr>
                                    </p:animEffect>
                                    <p:anim calcmode="lin" valueType="num">
                                      <p:cBhvr>
                                        <p:cTn id="39" dur="1000" fill="hold"/>
                                        <p:tgtEl>
                                          <p:spTgt spid="15"/>
                                        </p:tgtEl>
                                        <p:attrNameLst>
                                          <p:attrName>ppt_x</p:attrName>
                                        </p:attrNameLst>
                                      </p:cBhvr>
                                      <p:tavLst>
                                        <p:tav tm="0">
                                          <p:val>
                                            <p:strVal val="#ppt_x"/>
                                          </p:val>
                                        </p:tav>
                                        <p:tav tm="100000">
                                          <p:val>
                                            <p:strVal val="#ppt_x"/>
                                          </p:val>
                                        </p:tav>
                                      </p:tavLst>
                                    </p:anim>
                                    <p:anim calcmode="lin" valueType="num">
                                      <p:cBhvr>
                                        <p:cTn id="40" dur="1000" fill="hold"/>
                                        <p:tgtEl>
                                          <p:spTgt spid="15"/>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1000"/>
                                        <p:tgtEl>
                                          <p:spTgt spid="16"/>
                                        </p:tgtEl>
                                      </p:cBhvr>
                                    </p:animEffect>
                                    <p:anim calcmode="lin" valueType="num">
                                      <p:cBhvr>
                                        <p:cTn id="44" dur="1000" fill="hold"/>
                                        <p:tgtEl>
                                          <p:spTgt spid="16"/>
                                        </p:tgtEl>
                                        <p:attrNameLst>
                                          <p:attrName>ppt_x</p:attrName>
                                        </p:attrNameLst>
                                      </p:cBhvr>
                                      <p:tavLst>
                                        <p:tav tm="0">
                                          <p:val>
                                            <p:strVal val="#ppt_x"/>
                                          </p:val>
                                        </p:tav>
                                        <p:tav tm="100000">
                                          <p:val>
                                            <p:strVal val="#ppt_x"/>
                                          </p:val>
                                        </p:tav>
                                      </p:tavLst>
                                    </p:anim>
                                    <p:anim calcmode="lin" valueType="num">
                                      <p:cBhvr>
                                        <p:cTn id="4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10"/>
          <p:cNvSpPr txBox="1">
            <a:spLocks noChangeArrowheads="1"/>
          </p:cNvSpPr>
          <p:nvPr/>
        </p:nvSpPr>
        <p:spPr bwMode="auto">
          <a:xfrm>
            <a:off x="413871" y="151957"/>
            <a:ext cx="1981458" cy="346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1" tIns="34285" rIns="68571" bIns="34285">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800" b="1" dirty="0">
                <a:latin typeface="+mn-lt"/>
                <a:ea typeface="+mn-ea"/>
                <a:cs typeface="+mn-ea"/>
                <a:sym typeface="+mn-lt"/>
              </a:rPr>
              <a:t>点击此处添加标题</a:t>
            </a:r>
            <a:endParaRPr lang="zh-CN" altLang="en-US" sz="1800" b="1" dirty="0">
              <a:latin typeface="+mn-lt"/>
              <a:ea typeface="+mn-ea"/>
              <a:cs typeface="+mn-ea"/>
              <a:sym typeface="+mn-lt"/>
            </a:endParaRPr>
          </a:p>
        </p:txBody>
      </p:sp>
      <p:sp>
        <p:nvSpPr>
          <p:cNvPr id="35" name="矩形 1"/>
          <p:cNvSpPr>
            <a:spLocks noChangeArrowheads="1"/>
          </p:cNvSpPr>
          <p:nvPr/>
        </p:nvSpPr>
        <p:spPr bwMode="auto">
          <a:xfrm>
            <a:off x="0" y="142043"/>
            <a:ext cx="196944"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36" name="矩形 1"/>
          <p:cNvSpPr>
            <a:spLocks noChangeArrowheads="1"/>
          </p:cNvSpPr>
          <p:nvPr/>
        </p:nvSpPr>
        <p:spPr bwMode="auto">
          <a:xfrm>
            <a:off x="229697" y="142043"/>
            <a:ext cx="62752"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37" name="矩形 1"/>
          <p:cNvSpPr>
            <a:spLocks noChangeArrowheads="1"/>
          </p:cNvSpPr>
          <p:nvPr/>
        </p:nvSpPr>
        <p:spPr bwMode="auto">
          <a:xfrm>
            <a:off x="325200" y="142043"/>
            <a:ext cx="29275"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32" name="TextBox 131"/>
          <p:cNvSpPr txBox="1"/>
          <p:nvPr/>
        </p:nvSpPr>
        <p:spPr>
          <a:xfrm>
            <a:off x="896827" y="1064710"/>
            <a:ext cx="981095" cy="530915"/>
          </a:xfrm>
          <a:prstGeom prst="rect">
            <a:avLst/>
          </a:prstGeom>
          <a:noFill/>
        </p:spPr>
        <p:txBody>
          <a:bodyPr wrap="square" lIns="68580" tIns="34290" rIns="68580" bIns="34290" rtlCol="0">
            <a:spAutoFit/>
          </a:bodyPr>
          <a:lstStyle/>
          <a:p>
            <a:pPr algn="ctr" defTabSz="685800"/>
            <a:r>
              <a:rPr lang="en-US" altLang="zh-CN" sz="3000" dirty="0">
                <a:solidFill>
                  <a:schemeClr val="accent1"/>
                </a:solidFill>
                <a:cs typeface="+mn-ea"/>
                <a:sym typeface="+mn-lt"/>
              </a:rPr>
              <a:t>75%</a:t>
            </a:r>
            <a:endParaRPr lang="zh-CN" altLang="en-US" sz="3000" dirty="0">
              <a:solidFill>
                <a:schemeClr val="accent1"/>
              </a:solidFill>
              <a:cs typeface="+mn-ea"/>
              <a:sym typeface="+mn-lt"/>
            </a:endParaRPr>
          </a:p>
        </p:txBody>
      </p:sp>
      <p:sp>
        <p:nvSpPr>
          <p:cNvPr id="33" name="TextBox 132"/>
          <p:cNvSpPr txBox="1"/>
          <p:nvPr/>
        </p:nvSpPr>
        <p:spPr>
          <a:xfrm>
            <a:off x="5886247" y="1064710"/>
            <a:ext cx="981095" cy="530915"/>
          </a:xfrm>
          <a:prstGeom prst="rect">
            <a:avLst/>
          </a:prstGeom>
          <a:noFill/>
        </p:spPr>
        <p:txBody>
          <a:bodyPr wrap="square" lIns="68580" tIns="34290" rIns="68580" bIns="34290" rtlCol="0">
            <a:spAutoFit/>
          </a:bodyPr>
          <a:lstStyle/>
          <a:p>
            <a:pPr algn="ctr" defTabSz="685800"/>
            <a:r>
              <a:rPr lang="en-US" altLang="zh-CN" sz="3000" dirty="0">
                <a:solidFill>
                  <a:schemeClr val="accent3"/>
                </a:solidFill>
                <a:cs typeface="+mn-ea"/>
                <a:sym typeface="+mn-lt"/>
              </a:rPr>
              <a:t>67%</a:t>
            </a:r>
            <a:endParaRPr lang="zh-CN" altLang="en-US" sz="3000" dirty="0">
              <a:solidFill>
                <a:schemeClr val="accent3"/>
              </a:solidFill>
              <a:cs typeface="+mn-ea"/>
              <a:sym typeface="+mn-lt"/>
            </a:endParaRPr>
          </a:p>
        </p:txBody>
      </p:sp>
      <p:sp>
        <p:nvSpPr>
          <p:cNvPr id="38" name="TextBox 133"/>
          <p:cNvSpPr txBox="1"/>
          <p:nvPr/>
        </p:nvSpPr>
        <p:spPr>
          <a:xfrm>
            <a:off x="2520619" y="3441103"/>
            <a:ext cx="981095" cy="530915"/>
          </a:xfrm>
          <a:prstGeom prst="rect">
            <a:avLst/>
          </a:prstGeom>
          <a:noFill/>
        </p:spPr>
        <p:txBody>
          <a:bodyPr wrap="square" lIns="68580" tIns="34290" rIns="68580" bIns="34290" rtlCol="0">
            <a:spAutoFit/>
          </a:bodyPr>
          <a:lstStyle/>
          <a:p>
            <a:pPr algn="ctr" defTabSz="685800"/>
            <a:r>
              <a:rPr lang="en-US" altLang="zh-CN" sz="3000" dirty="0">
                <a:solidFill>
                  <a:schemeClr val="accent2"/>
                </a:solidFill>
                <a:cs typeface="+mn-ea"/>
                <a:sym typeface="+mn-lt"/>
              </a:rPr>
              <a:t>51%</a:t>
            </a:r>
            <a:endParaRPr lang="zh-CN" altLang="en-US" sz="3000" dirty="0">
              <a:solidFill>
                <a:schemeClr val="accent2"/>
              </a:solidFill>
              <a:cs typeface="+mn-ea"/>
              <a:sym typeface="+mn-lt"/>
            </a:endParaRPr>
          </a:p>
        </p:txBody>
      </p:sp>
      <p:sp>
        <p:nvSpPr>
          <p:cNvPr id="39" name="TextBox 134"/>
          <p:cNvSpPr txBox="1"/>
          <p:nvPr/>
        </p:nvSpPr>
        <p:spPr>
          <a:xfrm>
            <a:off x="7486430" y="3441103"/>
            <a:ext cx="981095" cy="530915"/>
          </a:xfrm>
          <a:prstGeom prst="rect">
            <a:avLst/>
          </a:prstGeom>
          <a:noFill/>
        </p:spPr>
        <p:txBody>
          <a:bodyPr wrap="square" lIns="68580" tIns="34290" rIns="68580" bIns="34290" rtlCol="0">
            <a:spAutoFit/>
          </a:bodyPr>
          <a:lstStyle/>
          <a:p>
            <a:pPr algn="ctr" defTabSz="685800"/>
            <a:r>
              <a:rPr lang="en-US" altLang="zh-CN" sz="3000" dirty="0">
                <a:solidFill>
                  <a:schemeClr val="accent4"/>
                </a:solidFill>
                <a:cs typeface="+mn-ea"/>
                <a:sym typeface="+mn-lt"/>
              </a:rPr>
              <a:t>25%</a:t>
            </a:r>
            <a:endParaRPr lang="zh-CN" altLang="en-US" sz="3000" dirty="0">
              <a:solidFill>
                <a:schemeClr val="accent4"/>
              </a:solidFill>
              <a:cs typeface="+mn-ea"/>
              <a:sym typeface="+mn-lt"/>
            </a:endParaRPr>
          </a:p>
        </p:txBody>
      </p:sp>
      <p:sp>
        <p:nvSpPr>
          <p:cNvPr id="40" name="TextBox 136"/>
          <p:cNvSpPr txBox="1"/>
          <p:nvPr/>
        </p:nvSpPr>
        <p:spPr>
          <a:xfrm>
            <a:off x="0" y="4143608"/>
            <a:ext cx="9144000" cy="577081"/>
          </a:xfrm>
          <a:prstGeom prst="rect">
            <a:avLst/>
          </a:prstGeom>
          <a:solidFill>
            <a:schemeClr val="bg1">
              <a:lumMod val="50000"/>
            </a:schemeClr>
          </a:solidFill>
        </p:spPr>
        <p:txBody>
          <a:bodyPr wrap="square" lIns="68580" tIns="34290" rIns="68580" bIns="34290" rtlCol="0">
            <a:spAutoFit/>
          </a:bodyPr>
          <a:lstStyle/>
          <a:p>
            <a:pPr algn="ctr"/>
            <a:r>
              <a:rPr lang="zh-CN" altLang="en-US" sz="3300" dirty="0">
                <a:solidFill>
                  <a:schemeClr val="bg1"/>
                </a:solidFill>
                <a:cs typeface="+mn-ea"/>
                <a:sym typeface="+mn-lt"/>
              </a:rPr>
              <a:t>单击此处添加标题</a:t>
            </a:r>
            <a:endParaRPr lang="zh-CN" altLang="en-US" sz="3300" dirty="0">
              <a:solidFill>
                <a:schemeClr val="bg1"/>
              </a:solidFill>
              <a:cs typeface="+mn-ea"/>
              <a:sym typeface="+mn-lt"/>
            </a:endParaRPr>
          </a:p>
        </p:txBody>
      </p:sp>
      <p:grpSp>
        <p:nvGrpSpPr>
          <p:cNvPr id="3" name="组合 2"/>
          <p:cNvGrpSpPr/>
          <p:nvPr/>
        </p:nvGrpSpPr>
        <p:grpSpPr>
          <a:xfrm>
            <a:off x="1361142" y="1562860"/>
            <a:ext cx="1589690" cy="1594934"/>
            <a:chOff x="1361142" y="1562860"/>
            <a:chExt cx="1589690" cy="1594934"/>
          </a:xfrm>
        </p:grpSpPr>
        <p:sp>
          <p:nvSpPr>
            <p:cNvPr id="6" name="Freeform 103"/>
            <p:cNvSpPr/>
            <p:nvPr/>
          </p:nvSpPr>
          <p:spPr bwMode="auto">
            <a:xfrm>
              <a:off x="1361142" y="1562860"/>
              <a:ext cx="1589690" cy="1594934"/>
            </a:xfrm>
            <a:prstGeom prst="star16">
              <a:avLst/>
            </a:prstGeom>
            <a:solidFill>
              <a:schemeClr val="accent1"/>
            </a:solidFill>
            <a:ln>
              <a:noFill/>
            </a:ln>
          </p:spPr>
          <p:txBody>
            <a:bodyPr vert="horz" wrap="square" lIns="68580" tIns="34290" rIns="68580" bIns="34290" numCol="1" anchor="t" anchorCtr="0" compatLnSpc="1"/>
            <a:lstStyle/>
            <a:p>
              <a:pPr defTabSz="685800"/>
              <a:endParaRPr lang="zh-CN" altLang="en-US" sz="1400">
                <a:solidFill>
                  <a:schemeClr val="tx1">
                    <a:lumMod val="75000"/>
                    <a:lumOff val="25000"/>
                  </a:schemeClr>
                </a:solidFill>
                <a:cs typeface="+mn-ea"/>
                <a:sym typeface="+mn-lt"/>
              </a:endParaRPr>
            </a:p>
          </p:txBody>
        </p:sp>
        <p:sp>
          <p:nvSpPr>
            <p:cNvPr id="41" name="Freeform 5"/>
            <p:cNvSpPr>
              <a:spLocks noEditPoints="1"/>
            </p:cNvSpPr>
            <p:nvPr/>
          </p:nvSpPr>
          <p:spPr bwMode="auto">
            <a:xfrm>
              <a:off x="1930101" y="2090571"/>
              <a:ext cx="586171" cy="586173"/>
            </a:xfrm>
            <a:custGeom>
              <a:avLst/>
              <a:gdLst>
                <a:gd name="T0" fmla="*/ 145 w 145"/>
                <a:gd name="T1" fmla="*/ 73 h 145"/>
                <a:gd name="T2" fmla="*/ 79 w 145"/>
                <a:gd name="T3" fmla="*/ 0 h 145"/>
                <a:gd name="T4" fmla="*/ 73 w 145"/>
                <a:gd name="T5" fmla="*/ 0 h 145"/>
                <a:gd name="T6" fmla="*/ 67 w 145"/>
                <a:gd name="T7" fmla="*/ 0 h 145"/>
                <a:gd name="T8" fmla="*/ 0 w 145"/>
                <a:gd name="T9" fmla="*/ 73 h 145"/>
                <a:gd name="T10" fmla="*/ 41 w 145"/>
                <a:gd name="T11" fmla="*/ 76 h 145"/>
                <a:gd name="T12" fmla="*/ 69 w 145"/>
                <a:gd name="T13" fmla="*/ 95 h 145"/>
                <a:gd name="T14" fmla="*/ 41 w 145"/>
                <a:gd name="T15" fmla="*/ 76 h 145"/>
                <a:gd name="T16" fmla="*/ 69 w 145"/>
                <a:gd name="T17" fmla="*/ 51 h 145"/>
                <a:gd name="T18" fmla="*/ 41 w 145"/>
                <a:gd name="T19" fmla="*/ 68 h 145"/>
                <a:gd name="T20" fmla="*/ 105 w 145"/>
                <a:gd name="T21" fmla="*/ 68 h 145"/>
                <a:gd name="T22" fmla="*/ 77 w 145"/>
                <a:gd name="T23" fmla="*/ 51 h 145"/>
                <a:gd name="T24" fmla="*/ 105 w 145"/>
                <a:gd name="T25" fmla="*/ 68 h 145"/>
                <a:gd name="T26" fmla="*/ 77 w 145"/>
                <a:gd name="T27" fmla="*/ 95 h 145"/>
                <a:gd name="T28" fmla="*/ 105 w 145"/>
                <a:gd name="T29" fmla="*/ 76 h 145"/>
                <a:gd name="T30" fmla="*/ 77 w 145"/>
                <a:gd name="T31" fmla="*/ 103 h 145"/>
                <a:gd name="T32" fmla="*/ 77 w 145"/>
                <a:gd name="T33" fmla="*/ 136 h 145"/>
                <a:gd name="T34" fmla="*/ 69 w 145"/>
                <a:gd name="T35" fmla="*/ 103 h 145"/>
                <a:gd name="T36" fmla="*/ 46 w 145"/>
                <a:gd name="T37" fmla="*/ 104 h 145"/>
                <a:gd name="T38" fmla="*/ 90 w 145"/>
                <a:gd name="T39" fmla="*/ 135 h 145"/>
                <a:gd name="T40" fmla="*/ 126 w 145"/>
                <a:gd name="T41" fmla="*/ 109 h 145"/>
                <a:gd name="T42" fmla="*/ 131 w 145"/>
                <a:gd name="T43" fmla="*/ 102 h 145"/>
                <a:gd name="T44" fmla="*/ 113 w 145"/>
                <a:gd name="T45" fmla="*/ 76 h 145"/>
                <a:gd name="T46" fmla="*/ 131 w 145"/>
                <a:gd name="T47" fmla="*/ 102 h 145"/>
                <a:gd name="T48" fmla="*/ 110 w 145"/>
                <a:gd name="T49" fmla="*/ 48 h 145"/>
                <a:gd name="T50" fmla="*/ 137 w 145"/>
                <a:gd name="T51" fmla="*/ 68 h 145"/>
                <a:gd name="T52" fmla="*/ 126 w 145"/>
                <a:gd name="T53" fmla="*/ 37 h 145"/>
                <a:gd name="T54" fmla="*/ 90 w 145"/>
                <a:gd name="T55" fmla="*/ 11 h 145"/>
                <a:gd name="T56" fmla="*/ 100 w 145"/>
                <a:gd name="T57" fmla="*/ 42 h 145"/>
                <a:gd name="T58" fmla="*/ 77 w 145"/>
                <a:gd name="T59" fmla="*/ 9 h 145"/>
                <a:gd name="T60" fmla="*/ 69 w 145"/>
                <a:gd name="T61" fmla="*/ 9 h 145"/>
                <a:gd name="T62" fmla="*/ 46 w 145"/>
                <a:gd name="T63" fmla="*/ 41 h 145"/>
                <a:gd name="T64" fmla="*/ 56 w 145"/>
                <a:gd name="T65" fmla="*/ 11 h 145"/>
                <a:gd name="T66" fmla="*/ 19 w 145"/>
                <a:gd name="T67" fmla="*/ 37 h 145"/>
                <a:gd name="T68" fmla="*/ 16 w 145"/>
                <a:gd name="T69" fmla="*/ 42 h 145"/>
                <a:gd name="T70" fmla="*/ 36 w 145"/>
                <a:gd name="T71" fmla="*/ 48 h 145"/>
                <a:gd name="T72" fmla="*/ 9 w 145"/>
                <a:gd name="T73" fmla="*/ 68 h 145"/>
                <a:gd name="T74" fmla="*/ 8 w 145"/>
                <a:gd name="T75" fmla="*/ 76 h 145"/>
                <a:gd name="T76" fmla="*/ 36 w 145"/>
                <a:gd name="T77" fmla="*/ 97 h 145"/>
                <a:gd name="T78" fmla="*/ 16 w 145"/>
                <a:gd name="T79" fmla="*/ 104 h 145"/>
                <a:gd name="T80" fmla="*/ 38 w 145"/>
                <a:gd name="T81" fmla="*/ 105 h 145"/>
                <a:gd name="T82" fmla="*/ 19 w 145"/>
                <a:gd name="T83" fmla="*/ 109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5" h="145">
                  <a:moveTo>
                    <a:pt x="73" y="145"/>
                  </a:moveTo>
                  <a:cubicBezTo>
                    <a:pt x="113" y="145"/>
                    <a:pt x="145" y="113"/>
                    <a:pt x="145" y="73"/>
                  </a:cubicBezTo>
                  <a:cubicBezTo>
                    <a:pt x="145" y="35"/>
                    <a:pt x="116" y="4"/>
                    <a:pt x="79" y="0"/>
                  </a:cubicBezTo>
                  <a:cubicBezTo>
                    <a:pt x="79" y="0"/>
                    <a:pt x="79" y="0"/>
                    <a:pt x="79" y="0"/>
                  </a:cubicBezTo>
                  <a:cubicBezTo>
                    <a:pt x="79" y="0"/>
                    <a:pt x="79" y="0"/>
                    <a:pt x="79" y="0"/>
                  </a:cubicBezTo>
                  <a:cubicBezTo>
                    <a:pt x="77" y="0"/>
                    <a:pt x="75" y="0"/>
                    <a:pt x="73" y="0"/>
                  </a:cubicBezTo>
                  <a:cubicBezTo>
                    <a:pt x="71" y="0"/>
                    <a:pt x="69" y="0"/>
                    <a:pt x="67" y="0"/>
                  </a:cubicBezTo>
                  <a:cubicBezTo>
                    <a:pt x="67" y="0"/>
                    <a:pt x="67" y="0"/>
                    <a:pt x="67" y="0"/>
                  </a:cubicBezTo>
                  <a:cubicBezTo>
                    <a:pt x="67" y="0"/>
                    <a:pt x="67" y="0"/>
                    <a:pt x="67" y="0"/>
                  </a:cubicBezTo>
                  <a:cubicBezTo>
                    <a:pt x="30" y="4"/>
                    <a:pt x="0" y="35"/>
                    <a:pt x="0" y="73"/>
                  </a:cubicBezTo>
                  <a:cubicBezTo>
                    <a:pt x="0" y="113"/>
                    <a:pt x="33" y="145"/>
                    <a:pt x="73" y="145"/>
                  </a:cubicBezTo>
                  <a:close/>
                  <a:moveTo>
                    <a:pt x="41" y="76"/>
                  </a:moveTo>
                  <a:cubicBezTo>
                    <a:pt x="69" y="76"/>
                    <a:pt x="69" y="76"/>
                    <a:pt x="69" y="76"/>
                  </a:cubicBezTo>
                  <a:cubicBezTo>
                    <a:pt x="69" y="95"/>
                    <a:pt x="69" y="95"/>
                    <a:pt x="69" y="95"/>
                  </a:cubicBezTo>
                  <a:cubicBezTo>
                    <a:pt x="60" y="95"/>
                    <a:pt x="52" y="95"/>
                    <a:pt x="44" y="96"/>
                  </a:cubicBezTo>
                  <a:cubicBezTo>
                    <a:pt x="42" y="90"/>
                    <a:pt x="41" y="83"/>
                    <a:pt x="41" y="76"/>
                  </a:cubicBezTo>
                  <a:close/>
                  <a:moveTo>
                    <a:pt x="44" y="49"/>
                  </a:moveTo>
                  <a:cubicBezTo>
                    <a:pt x="52" y="50"/>
                    <a:pt x="60" y="51"/>
                    <a:pt x="69" y="51"/>
                  </a:cubicBezTo>
                  <a:cubicBezTo>
                    <a:pt x="69" y="68"/>
                    <a:pt x="69" y="68"/>
                    <a:pt x="69" y="68"/>
                  </a:cubicBezTo>
                  <a:cubicBezTo>
                    <a:pt x="41" y="68"/>
                    <a:pt x="41" y="68"/>
                    <a:pt x="41" y="68"/>
                  </a:cubicBezTo>
                  <a:cubicBezTo>
                    <a:pt x="41" y="62"/>
                    <a:pt x="42" y="55"/>
                    <a:pt x="44" y="49"/>
                  </a:cubicBezTo>
                  <a:close/>
                  <a:moveTo>
                    <a:pt x="105" y="68"/>
                  </a:moveTo>
                  <a:cubicBezTo>
                    <a:pt x="77" y="68"/>
                    <a:pt x="77" y="68"/>
                    <a:pt x="77" y="68"/>
                  </a:cubicBezTo>
                  <a:cubicBezTo>
                    <a:pt x="77" y="51"/>
                    <a:pt x="77" y="51"/>
                    <a:pt x="77" y="51"/>
                  </a:cubicBezTo>
                  <a:cubicBezTo>
                    <a:pt x="86" y="51"/>
                    <a:pt x="94" y="50"/>
                    <a:pt x="102" y="49"/>
                  </a:cubicBezTo>
                  <a:cubicBezTo>
                    <a:pt x="104" y="55"/>
                    <a:pt x="105" y="62"/>
                    <a:pt x="105" y="68"/>
                  </a:cubicBezTo>
                  <a:close/>
                  <a:moveTo>
                    <a:pt x="102" y="96"/>
                  </a:moveTo>
                  <a:cubicBezTo>
                    <a:pt x="94" y="95"/>
                    <a:pt x="86" y="95"/>
                    <a:pt x="77" y="95"/>
                  </a:cubicBezTo>
                  <a:cubicBezTo>
                    <a:pt x="77" y="76"/>
                    <a:pt x="77" y="76"/>
                    <a:pt x="77" y="76"/>
                  </a:cubicBezTo>
                  <a:cubicBezTo>
                    <a:pt x="105" y="76"/>
                    <a:pt x="105" y="76"/>
                    <a:pt x="105" y="76"/>
                  </a:cubicBezTo>
                  <a:cubicBezTo>
                    <a:pt x="105" y="83"/>
                    <a:pt x="104" y="90"/>
                    <a:pt x="102" y="96"/>
                  </a:cubicBezTo>
                  <a:close/>
                  <a:moveTo>
                    <a:pt x="77" y="103"/>
                  </a:moveTo>
                  <a:cubicBezTo>
                    <a:pt x="85" y="103"/>
                    <a:pt x="92" y="103"/>
                    <a:pt x="100" y="104"/>
                  </a:cubicBezTo>
                  <a:cubicBezTo>
                    <a:pt x="95" y="117"/>
                    <a:pt x="87" y="128"/>
                    <a:pt x="77" y="136"/>
                  </a:cubicBezTo>
                  <a:lnTo>
                    <a:pt x="77" y="103"/>
                  </a:lnTo>
                  <a:close/>
                  <a:moveTo>
                    <a:pt x="69" y="103"/>
                  </a:moveTo>
                  <a:cubicBezTo>
                    <a:pt x="69" y="136"/>
                    <a:pt x="69" y="136"/>
                    <a:pt x="69" y="136"/>
                  </a:cubicBezTo>
                  <a:cubicBezTo>
                    <a:pt x="59" y="128"/>
                    <a:pt x="51" y="117"/>
                    <a:pt x="46" y="104"/>
                  </a:cubicBezTo>
                  <a:cubicBezTo>
                    <a:pt x="53" y="103"/>
                    <a:pt x="61" y="103"/>
                    <a:pt x="69" y="103"/>
                  </a:cubicBezTo>
                  <a:close/>
                  <a:moveTo>
                    <a:pt x="90" y="135"/>
                  </a:moveTo>
                  <a:cubicBezTo>
                    <a:pt x="98" y="126"/>
                    <a:pt x="104" y="116"/>
                    <a:pt x="108" y="105"/>
                  </a:cubicBezTo>
                  <a:cubicBezTo>
                    <a:pt x="114" y="106"/>
                    <a:pt x="121" y="107"/>
                    <a:pt x="126" y="109"/>
                  </a:cubicBezTo>
                  <a:cubicBezTo>
                    <a:pt x="118" y="121"/>
                    <a:pt x="105" y="131"/>
                    <a:pt x="90" y="135"/>
                  </a:cubicBezTo>
                  <a:close/>
                  <a:moveTo>
                    <a:pt x="131" y="102"/>
                  </a:moveTo>
                  <a:cubicBezTo>
                    <a:pt x="124" y="100"/>
                    <a:pt x="117" y="98"/>
                    <a:pt x="110" y="97"/>
                  </a:cubicBezTo>
                  <a:cubicBezTo>
                    <a:pt x="112" y="90"/>
                    <a:pt x="113" y="84"/>
                    <a:pt x="113" y="76"/>
                  </a:cubicBezTo>
                  <a:cubicBezTo>
                    <a:pt x="137" y="76"/>
                    <a:pt x="137" y="76"/>
                    <a:pt x="137" y="76"/>
                  </a:cubicBezTo>
                  <a:cubicBezTo>
                    <a:pt x="137" y="85"/>
                    <a:pt x="134" y="94"/>
                    <a:pt x="131" y="102"/>
                  </a:cubicBezTo>
                  <a:close/>
                  <a:moveTo>
                    <a:pt x="113" y="68"/>
                  </a:moveTo>
                  <a:cubicBezTo>
                    <a:pt x="113" y="61"/>
                    <a:pt x="112" y="55"/>
                    <a:pt x="110" y="48"/>
                  </a:cubicBezTo>
                  <a:cubicBezTo>
                    <a:pt x="117" y="47"/>
                    <a:pt x="124" y="46"/>
                    <a:pt x="131" y="44"/>
                  </a:cubicBezTo>
                  <a:cubicBezTo>
                    <a:pt x="134" y="51"/>
                    <a:pt x="137" y="60"/>
                    <a:pt x="137" y="68"/>
                  </a:cubicBezTo>
                  <a:lnTo>
                    <a:pt x="113" y="68"/>
                  </a:lnTo>
                  <a:close/>
                  <a:moveTo>
                    <a:pt x="126" y="37"/>
                  </a:moveTo>
                  <a:cubicBezTo>
                    <a:pt x="121" y="38"/>
                    <a:pt x="114" y="40"/>
                    <a:pt x="108" y="40"/>
                  </a:cubicBezTo>
                  <a:cubicBezTo>
                    <a:pt x="104" y="29"/>
                    <a:pt x="98" y="19"/>
                    <a:pt x="90" y="11"/>
                  </a:cubicBezTo>
                  <a:cubicBezTo>
                    <a:pt x="105" y="15"/>
                    <a:pt x="118" y="24"/>
                    <a:pt x="126" y="37"/>
                  </a:cubicBezTo>
                  <a:close/>
                  <a:moveTo>
                    <a:pt x="100" y="42"/>
                  </a:moveTo>
                  <a:cubicBezTo>
                    <a:pt x="92" y="42"/>
                    <a:pt x="85" y="43"/>
                    <a:pt x="77" y="43"/>
                  </a:cubicBezTo>
                  <a:cubicBezTo>
                    <a:pt x="77" y="9"/>
                    <a:pt x="77" y="9"/>
                    <a:pt x="77" y="9"/>
                  </a:cubicBezTo>
                  <a:cubicBezTo>
                    <a:pt x="87" y="17"/>
                    <a:pt x="95" y="29"/>
                    <a:pt x="100" y="42"/>
                  </a:cubicBezTo>
                  <a:close/>
                  <a:moveTo>
                    <a:pt x="69" y="9"/>
                  </a:moveTo>
                  <a:cubicBezTo>
                    <a:pt x="69" y="43"/>
                    <a:pt x="69" y="43"/>
                    <a:pt x="69" y="43"/>
                  </a:cubicBezTo>
                  <a:cubicBezTo>
                    <a:pt x="61" y="43"/>
                    <a:pt x="53" y="42"/>
                    <a:pt x="46" y="41"/>
                  </a:cubicBezTo>
                  <a:cubicBezTo>
                    <a:pt x="51" y="29"/>
                    <a:pt x="59" y="17"/>
                    <a:pt x="69" y="9"/>
                  </a:cubicBezTo>
                  <a:close/>
                  <a:moveTo>
                    <a:pt x="56" y="11"/>
                  </a:moveTo>
                  <a:cubicBezTo>
                    <a:pt x="48" y="19"/>
                    <a:pt x="42" y="29"/>
                    <a:pt x="38" y="40"/>
                  </a:cubicBezTo>
                  <a:cubicBezTo>
                    <a:pt x="31" y="39"/>
                    <a:pt x="25" y="38"/>
                    <a:pt x="19" y="37"/>
                  </a:cubicBezTo>
                  <a:cubicBezTo>
                    <a:pt x="28" y="24"/>
                    <a:pt x="41" y="15"/>
                    <a:pt x="56" y="11"/>
                  </a:cubicBezTo>
                  <a:close/>
                  <a:moveTo>
                    <a:pt x="16" y="42"/>
                  </a:moveTo>
                  <a:cubicBezTo>
                    <a:pt x="16" y="44"/>
                    <a:pt x="16" y="44"/>
                    <a:pt x="16" y="44"/>
                  </a:cubicBezTo>
                  <a:cubicBezTo>
                    <a:pt x="22" y="46"/>
                    <a:pt x="28" y="47"/>
                    <a:pt x="36" y="48"/>
                  </a:cubicBezTo>
                  <a:cubicBezTo>
                    <a:pt x="34" y="55"/>
                    <a:pt x="33" y="61"/>
                    <a:pt x="33" y="68"/>
                  </a:cubicBezTo>
                  <a:cubicBezTo>
                    <a:pt x="9" y="68"/>
                    <a:pt x="9" y="68"/>
                    <a:pt x="9" y="68"/>
                  </a:cubicBezTo>
                  <a:cubicBezTo>
                    <a:pt x="9" y="59"/>
                    <a:pt x="12" y="50"/>
                    <a:pt x="16" y="42"/>
                  </a:cubicBezTo>
                  <a:close/>
                  <a:moveTo>
                    <a:pt x="8" y="76"/>
                  </a:moveTo>
                  <a:cubicBezTo>
                    <a:pt x="33" y="76"/>
                    <a:pt x="33" y="76"/>
                    <a:pt x="33" y="76"/>
                  </a:cubicBezTo>
                  <a:cubicBezTo>
                    <a:pt x="33" y="84"/>
                    <a:pt x="34" y="91"/>
                    <a:pt x="36" y="97"/>
                  </a:cubicBezTo>
                  <a:cubicBezTo>
                    <a:pt x="28" y="98"/>
                    <a:pt x="22" y="100"/>
                    <a:pt x="16" y="102"/>
                  </a:cubicBezTo>
                  <a:cubicBezTo>
                    <a:pt x="16" y="104"/>
                    <a:pt x="16" y="104"/>
                    <a:pt x="16" y="104"/>
                  </a:cubicBezTo>
                  <a:cubicBezTo>
                    <a:pt x="12" y="96"/>
                    <a:pt x="9" y="86"/>
                    <a:pt x="8" y="76"/>
                  </a:cubicBezTo>
                  <a:close/>
                  <a:moveTo>
                    <a:pt x="38" y="105"/>
                  </a:moveTo>
                  <a:cubicBezTo>
                    <a:pt x="42" y="116"/>
                    <a:pt x="48" y="126"/>
                    <a:pt x="56" y="135"/>
                  </a:cubicBezTo>
                  <a:cubicBezTo>
                    <a:pt x="41" y="131"/>
                    <a:pt x="28" y="121"/>
                    <a:pt x="19" y="109"/>
                  </a:cubicBezTo>
                  <a:cubicBezTo>
                    <a:pt x="25" y="107"/>
                    <a:pt x="31" y="106"/>
                    <a:pt x="38" y="10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79" tIns="34289" rIns="68579" bIns="34289" numCol="1" anchor="t" anchorCtr="0" compatLnSpc="1"/>
            <a:lstStyle/>
            <a:p>
              <a:pPr defTabSz="685165"/>
              <a:endParaRPr lang="zh-CN" altLang="en-US" sz="1400">
                <a:solidFill>
                  <a:srgbClr val="000000"/>
                </a:solidFill>
              </a:endParaRPr>
            </a:p>
          </p:txBody>
        </p:sp>
      </p:grpSp>
      <p:grpSp>
        <p:nvGrpSpPr>
          <p:cNvPr id="4" name="组合 3"/>
          <p:cNvGrpSpPr/>
          <p:nvPr/>
        </p:nvGrpSpPr>
        <p:grpSpPr>
          <a:xfrm>
            <a:off x="2935091" y="1798951"/>
            <a:ext cx="1589690" cy="1589688"/>
            <a:chOff x="2935091" y="1798951"/>
            <a:chExt cx="1589690" cy="1589688"/>
          </a:xfrm>
        </p:grpSpPr>
        <p:sp>
          <p:nvSpPr>
            <p:cNvPr id="7" name="Freeform 104"/>
            <p:cNvSpPr/>
            <p:nvPr/>
          </p:nvSpPr>
          <p:spPr bwMode="auto">
            <a:xfrm>
              <a:off x="2935091" y="1798951"/>
              <a:ext cx="1589690" cy="1589688"/>
            </a:xfrm>
            <a:prstGeom prst="star16">
              <a:avLst/>
            </a:prstGeom>
            <a:solidFill>
              <a:schemeClr val="accent2"/>
            </a:solidFill>
            <a:ln>
              <a:noFill/>
            </a:ln>
          </p:spPr>
          <p:txBody>
            <a:bodyPr vert="horz" wrap="square" lIns="68580" tIns="34290" rIns="68580" bIns="34290" numCol="1" anchor="t" anchorCtr="0" compatLnSpc="1"/>
            <a:lstStyle/>
            <a:p>
              <a:pPr defTabSz="685800"/>
              <a:endParaRPr lang="zh-CN" altLang="en-US" sz="1400">
                <a:solidFill>
                  <a:schemeClr val="tx1">
                    <a:lumMod val="75000"/>
                    <a:lumOff val="25000"/>
                  </a:schemeClr>
                </a:solidFill>
                <a:cs typeface="+mn-ea"/>
                <a:sym typeface="+mn-lt"/>
              </a:endParaRPr>
            </a:p>
          </p:txBody>
        </p:sp>
        <p:grpSp>
          <p:nvGrpSpPr>
            <p:cNvPr id="42" name="组合 41"/>
            <p:cNvGrpSpPr/>
            <p:nvPr/>
          </p:nvGrpSpPr>
          <p:grpSpPr>
            <a:xfrm>
              <a:off x="3477978" y="2312713"/>
              <a:ext cx="558163" cy="562164"/>
              <a:chOff x="3937397" y="178595"/>
              <a:chExt cx="332184" cy="334565"/>
            </a:xfrm>
          </p:grpSpPr>
          <p:sp>
            <p:nvSpPr>
              <p:cNvPr id="43" name="Freeform 6"/>
              <p:cNvSpPr/>
              <p:nvPr/>
            </p:nvSpPr>
            <p:spPr bwMode="auto">
              <a:xfrm>
                <a:off x="4012407" y="448866"/>
                <a:ext cx="184547" cy="64294"/>
              </a:xfrm>
              <a:custGeom>
                <a:avLst/>
                <a:gdLst>
                  <a:gd name="T0" fmla="*/ 28 w 77"/>
                  <a:gd name="T1" fmla="*/ 0 h 27"/>
                  <a:gd name="T2" fmla="*/ 28 w 77"/>
                  <a:gd name="T3" fmla="*/ 19 h 27"/>
                  <a:gd name="T4" fmla="*/ 4 w 77"/>
                  <a:gd name="T5" fmla="*/ 19 h 27"/>
                  <a:gd name="T6" fmla="*/ 0 w 77"/>
                  <a:gd name="T7" fmla="*/ 23 h 27"/>
                  <a:gd name="T8" fmla="*/ 4 w 77"/>
                  <a:gd name="T9" fmla="*/ 27 h 27"/>
                  <a:gd name="T10" fmla="*/ 32 w 77"/>
                  <a:gd name="T11" fmla="*/ 27 h 27"/>
                  <a:gd name="T12" fmla="*/ 45 w 77"/>
                  <a:gd name="T13" fmla="*/ 27 h 27"/>
                  <a:gd name="T14" fmla="*/ 73 w 77"/>
                  <a:gd name="T15" fmla="*/ 27 h 27"/>
                  <a:gd name="T16" fmla="*/ 77 w 77"/>
                  <a:gd name="T17" fmla="*/ 23 h 27"/>
                  <a:gd name="T18" fmla="*/ 73 w 77"/>
                  <a:gd name="T19" fmla="*/ 19 h 27"/>
                  <a:gd name="T20" fmla="*/ 49 w 77"/>
                  <a:gd name="T21" fmla="*/ 19 h 27"/>
                  <a:gd name="T22" fmla="*/ 49 w 77"/>
                  <a:gd name="T23" fmla="*/ 0 h 27"/>
                  <a:gd name="T24" fmla="*/ 41 w 77"/>
                  <a:gd name="T25" fmla="*/ 0 h 27"/>
                  <a:gd name="T26" fmla="*/ 41 w 77"/>
                  <a:gd name="T27" fmla="*/ 19 h 27"/>
                  <a:gd name="T28" fmla="*/ 36 w 77"/>
                  <a:gd name="T29" fmla="*/ 19 h 27"/>
                  <a:gd name="T30" fmla="*/ 36 w 77"/>
                  <a:gd name="T31" fmla="*/ 0 h 27"/>
                  <a:gd name="T32" fmla="*/ 28 w 77"/>
                  <a:gd name="T33"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7" h="27">
                    <a:moveTo>
                      <a:pt x="28" y="0"/>
                    </a:moveTo>
                    <a:cubicBezTo>
                      <a:pt x="28" y="19"/>
                      <a:pt x="28" y="19"/>
                      <a:pt x="28" y="19"/>
                    </a:cubicBezTo>
                    <a:cubicBezTo>
                      <a:pt x="4" y="19"/>
                      <a:pt x="4" y="19"/>
                      <a:pt x="4" y="19"/>
                    </a:cubicBezTo>
                    <a:cubicBezTo>
                      <a:pt x="2" y="19"/>
                      <a:pt x="0" y="21"/>
                      <a:pt x="0" y="23"/>
                    </a:cubicBezTo>
                    <a:cubicBezTo>
                      <a:pt x="0" y="25"/>
                      <a:pt x="2" y="27"/>
                      <a:pt x="4" y="27"/>
                    </a:cubicBezTo>
                    <a:cubicBezTo>
                      <a:pt x="32" y="27"/>
                      <a:pt x="32" y="27"/>
                      <a:pt x="32" y="27"/>
                    </a:cubicBezTo>
                    <a:cubicBezTo>
                      <a:pt x="45" y="27"/>
                      <a:pt x="45" y="27"/>
                      <a:pt x="45" y="27"/>
                    </a:cubicBezTo>
                    <a:cubicBezTo>
                      <a:pt x="73" y="27"/>
                      <a:pt x="73" y="27"/>
                      <a:pt x="73" y="27"/>
                    </a:cubicBezTo>
                    <a:cubicBezTo>
                      <a:pt x="75" y="27"/>
                      <a:pt x="77" y="25"/>
                      <a:pt x="77" y="23"/>
                    </a:cubicBezTo>
                    <a:cubicBezTo>
                      <a:pt x="77" y="21"/>
                      <a:pt x="75" y="19"/>
                      <a:pt x="73" y="19"/>
                    </a:cubicBezTo>
                    <a:cubicBezTo>
                      <a:pt x="49" y="19"/>
                      <a:pt x="49" y="19"/>
                      <a:pt x="49" y="19"/>
                    </a:cubicBezTo>
                    <a:cubicBezTo>
                      <a:pt x="49" y="0"/>
                      <a:pt x="49" y="0"/>
                      <a:pt x="49" y="0"/>
                    </a:cubicBezTo>
                    <a:cubicBezTo>
                      <a:pt x="41" y="0"/>
                      <a:pt x="41" y="0"/>
                      <a:pt x="41" y="0"/>
                    </a:cubicBezTo>
                    <a:cubicBezTo>
                      <a:pt x="41" y="19"/>
                      <a:pt x="41" y="19"/>
                      <a:pt x="41" y="19"/>
                    </a:cubicBezTo>
                    <a:cubicBezTo>
                      <a:pt x="36" y="19"/>
                      <a:pt x="36" y="19"/>
                      <a:pt x="36" y="19"/>
                    </a:cubicBezTo>
                    <a:cubicBezTo>
                      <a:pt x="36" y="0"/>
                      <a:pt x="36" y="0"/>
                      <a:pt x="36" y="0"/>
                    </a:cubicBezTo>
                    <a:lnTo>
                      <a:pt x="28"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79" tIns="34289" rIns="68579" bIns="34289" numCol="1" anchor="t" anchorCtr="0" compatLnSpc="1"/>
              <a:lstStyle/>
              <a:p>
                <a:pPr defTabSz="685165"/>
                <a:endParaRPr lang="zh-CN" altLang="en-US" sz="1400">
                  <a:solidFill>
                    <a:srgbClr val="000000"/>
                  </a:solidFill>
                </a:endParaRPr>
              </a:p>
            </p:txBody>
          </p:sp>
          <p:sp>
            <p:nvSpPr>
              <p:cNvPr id="44" name="Freeform 7"/>
              <p:cNvSpPr>
                <a:spLocks noEditPoints="1"/>
              </p:cNvSpPr>
              <p:nvPr/>
            </p:nvSpPr>
            <p:spPr bwMode="auto">
              <a:xfrm>
                <a:off x="3937397" y="178595"/>
                <a:ext cx="332184" cy="260747"/>
              </a:xfrm>
              <a:custGeom>
                <a:avLst/>
                <a:gdLst>
                  <a:gd name="T0" fmla="*/ 4 w 138"/>
                  <a:gd name="T1" fmla="*/ 108 h 108"/>
                  <a:gd name="T2" fmla="*/ 67 w 138"/>
                  <a:gd name="T3" fmla="*/ 108 h 108"/>
                  <a:gd name="T4" fmla="*/ 72 w 138"/>
                  <a:gd name="T5" fmla="*/ 108 h 108"/>
                  <a:gd name="T6" fmla="*/ 134 w 138"/>
                  <a:gd name="T7" fmla="*/ 108 h 108"/>
                  <a:gd name="T8" fmla="*/ 138 w 138"/>
                  <a:gd name="T9" fmla="*/ 104 h 108"/>
                  <a:gd name="T10" fmla="*/ 138 w 138"/>
                  <a:gd name="T11" fmla="*/ 4 h 108"/>
                  <a:gd name="T12" fmla="*/ 134 w 138"/>
                  <a:gd name="T13" fmla="*/ 0 h 108"/>
                  <a:gd name="T14" fmla="*/ 4 w 138"/>
                  <a:gd name="T15" fmla="*/ 0 h 108"/>
                  <a:gd name="T16" fmla="*/ 0 w 138"/>
                  <a:gd name="T17" fmla="*/ 4 h 108"/>
                  <a:gd name="T18" fmla="*/ 0 w 138"/>
                  <a:gd name="T19" fmla="*/ 104 h 108"/>
                  <a:gd name="T20" fmla="*/ 4 w 138"/>
                  <a:gd name="T21" fmla="*/ 108 h 108"/>
                  <a:gd name="T22" fmla="*/ 8 w 138"/>
                  <a:gd name="T23" fmla="*/ 8 h 108"/>
                  <a:gd name="T24" fmla="*/ 130 w 138"/>
                  <a:gd name="T25" fmla="*/ 8 h 108"/>
                  <a:gd name="T26" fmla="*/ 130 w 138"/>
                  <a:gd name="T27" fmla="*/ 100 h 108"/>
                  <a:gd name="T28" fmla="*/ 76 w 138"/>
                  <a:gd name="T29" fmla="*/ 100 h 108"/>
                  <a:gd name="T30" fmla="*/ 63 w 138"/>
                  <a:gd name="T31" fmla="*/ 100 h 108"/>
                  <a:gd name="T32" fmla="*/ 8 w 138"/>
                  <a:gd name="T33" fmla="*/ 100 h 108"/>
                  <a:gd name="T34" fmla="*/ 8 w 138"/>
                  <a:gd name="T35" fmla="*/ 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8" h="108">
                    <a:moveTo>
                      <a:pt x="4" y="108"/>
                    </a:moveTo>
                    <a:cubicBezTo>
                      <a:pt x="67" y="108"/>
                      <a:pt x="67" y="108"/>
                      <a:pt x="67" y="108"/>
                    </a:cubicBezTo>
                    <a:cubicBezTo>
                      <a:pt x="72" y="108"/>
                      <a:pt x="72" y="108"/>
                      <a:pt x="72" y="108"/>
                    </a:cubicBezTo>
                    <a:cubicBezTo>
                      <a:pt x="134" y="108"/>
                      <a:pt x="134" y="108"/>
                      <a:pt x="134" y="108"/>
                    </a:cubicBezTo>
                    <a:cubicBezTo>
                      <a:pt x="136" y="108"/>
                      <a:pt x="138" y="106"/>
                      <a:pt x="138" y="104"/>
                    </a:cubicBezTo>
                    <a:cubicBezTo>
                      <a:pt x="138" y="4"/>
                      <a:pt x="138" y="4"/>
                      <a:pt x="138" y="4"/>
                    </a:cubicBezTo>
                    <a:cubicBezTo>
                      <a:pt x="138" y="2"/>
                      <a:pt x="136" y="0"/>
                      <a:pt x="134" y="0"/>
                    </a:cubicBezTo>
                    <a:cubicBezTo>
                      <a:pt x="4" y="0"/>
                      <a:pt x="4" y="0"/>
                      <a:pt x="4" y="0"/>
                    </a:cubicBezTo>
                    <a:cubicBezTo>
                      <a:pt x="2" y="0"/>
                      <a:pt x="0" y="2"/>
                      <a:pt x="0" y="4"/>
                    </a:cubicBezTo>
                    <a:cubicBezTo>
                      <a:pt x="0" y="104"/>
                      <a:pt x="0" y="104"/>
                      <a:pt x="0" y="104"/>
                    </a:cubicBezTo>
                    <a:cubicBezTo>
                      <a:pt x="0" y="106"/>
                      <a:pt x="2" y="108"/>
                      <a:pt x="4" y="108"/>
                    </a:cubicBezTo>
                    <a:close/>
                    <a:moveTo>
                      <a:pt x="8" y="8"/>
                    </a:moveTo>
                    <a:cubicBezTo>
                      <a:pt x="130" y="8"/>
                      <a:pt x="130" y="8"/>
                      <a:pt x="130" y="8"/>
                    </a:cubicBezTo>
                    <a:cubicBezTo>
                      <a:pt x="130" y="100"/>
                      <a:pt x="130" y="100"/>
                      <a:pt x="130" y="100"/>
                    </a:cubicBezTo>
                    <a:cubicBezTo>
                      <a:pt x="76" y="100"/>
                      <a:pt x="76" y="100"/>
                      <a:pt x="76" y="100"/>
                    </a:cubicBezTo>
                    <a:cubicBezTo>
                      <a:pt x="63" y="100"/>
                      <a:pt x="63" y="100"/>
                      <a:pt x="63" y="100"/>
                    </a:cubicBezTo>
                    <a:cubicBezTo>
                      <a:pt x="8" y="100"/>
                      <a:pt x="8" y="100"/>
                      <a:pt x="8" y="100"/>
                    </a:cubicBezTo>
                    <a:lnTo>
                      <a:pt x="8" y="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79" tIns="34289" rIns="68579" bIns="34289" numCol="1" anchor="t" anchorCtr="0" compatLnSpc="1"/>
              <a:lstStyle/>
              <a:p>
                <a:pPr defTabSz="685165"/>
                <a:endParaRPr lang="zh-CN" altLang="en-US" sz="1400">
                  <a:solidFill>
                    <a:srgbClr val="000000"/>
                  </a:solidFill>
                </a:endParaRPr>
              </a:p>
            </p:txBody>
          </p:sp>
          <p:sp>
            <p:nvSpPr>
              <p:cNvPr id="45" name="Freeform 8"/>
              <p:cNvSpPr/>
              <p:nvPr/>
            </p:nvSpPr>
            <p:spPr bwMode="auto">
              <a:xfrm>
                <a:off x="3970736" y="208360"/>
                <a:ext cx="86915" cy="201216"/>
              </a:xfrm>
              <a:custGeom>
                <a:avLst/>
                <a:gdLst>
                  <a:gd name="T0" fmla="*/ 32 w 36"/>
                  <a:gd name="T1" fmla="*/ 76 h 84"/>
                  <a:gd name="T2" fmla="*/ 8 w 36"/>
                  <a:gd name="T3" fmla="*/ 76 h 84"/>
                  <a:gd name="T4" fmla="*/ 8 w 36"/>
                  <a:gd name="T5" fmla="*/ 4 h 84"/>
                  <a:gd name="T6" fmla="*/ 6 w 36"/>
                  <a:gd name="T7" fmla="*/ 0 h 84"/>
                  <a:gd name="T8" fmla="*/ 4 w 36"/>
                  <a:gd name="T9" fmla="*/ 0 h 84"/>
                  <a:gd name="T10" fmla="*/ 2 w 36"/>
                  <a:gd name="T11" fmla="*/ 0 h 84"/>
                  <a:gd name="T12" fmla="*/ 0 w 36"/>
                  <a:gd name="T13" fmla="*/ 4 h 84"/>
                  <a:gd name="T14" fmla="*/ 0 w 36"/>
                  <a:gd name="T15" fmla="*/ 80 h 84"/>
                  <a:gd name="T16" fmla="*/ 2 w 36"/>
                  <a:gd name="T17" fmla="*/ 84 h 84"/>
                  <a:gd name="T18" fmla="*/ 4 w 36"/>
                  <a:gd name="T19" fmla="*/ 84 h 84"/>
                  <a:gd name="T20" fmla="*/ 32 w 36"/>
                  <a:gd name="T21" fmla="*/ 84 h 84"/>
                  <a:gd name="T22" fmla="*/ 34 w 36"/>
                  <a:gd name="T23" fmla="*/ 84 h 84"/>
                  <a:gd name="T24" fmla="*/ 36 w 36"/>
                  <a:gd name="T25" fmla="*/ 80 h 84"/>
                  <a:gd name="T26" fmla="*/ 32 w 36"/>
                  <a:gd name="T27" fmla="*/ 7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84">
                    <a:moveTo>
                      <a:pt x="32" y="76"/>
                    </a:moveTo>
                    <a:cubicBezTo>
                      <a:pt x="8" y="76"/>
                      <a:pt x="8" y="76"/>
                      <a:pt x="8" y="76"/>
                    </a:cubicBezTo>
                    <a:cubicBezTo>
                      <a:pt x="8" y="4"/>
                      <a:pt x="8" y="4"/>
                      <a:pt x="8" y="4"/>
                    </a:cubicBezTo>
                    <a:cubicBezTo>
                      <a:pt x="8" y="2"/>
                      <a:pt x="7" y="1"/>
                      <a:pt x="6" y="0"/>
                    </a:cubicBezTo>
                    <a:cubicBezTo>
                      <a:pt x="5" y="0"/>
                      <a:pt x="5" y="0"/>
                      <a:pt x="4" y="0"/>
                    </a:cubicBezTo>
                    <a:cubicBezTo>
                      <a:pt x="3" y="0"/>
                      <a:pt x="3" y="0"/>
                      <a:pt x="2" y="0"/>
                    </a:cubicBezTo>
                    <a:cubicBezTo>
                      <a:pt x="1" y="1"/>
                      <a:pt x="0" y="2"/>
                      <a:pt x="0" y="4"/>
                    </a:cubicBezTo>
                    <a:cubicBezTo>
                      <a:pt x="0" y="80"/>
                      <a:pt x="0" y="80"/>
                      <a:pt x="0" y="80"/>
                    </a:cubicBezTo>
                    <a:cubicBezTo>
                      <a:pt x="0" y="82"/>
                      <a:pt x="1" y="83"/>
                      <a:pt x="2" y="84"/>
                    </a:cubicBezTo>
                    <a:cubicBezTo>
                      <a:pt x="3" y="84"/>
                      <a:pt x="3" y="84"/>
                      <a:pt x="4" y="84"/>
                    </a:cubicBezTo>
                    <a:cubicBezTo>
                      <a:pt x="32" y="84"/>
                      <a:pt x="32" y="84"/>
                      <a:pt x="32" y="84"/>
                    </a:cubicBezTo>
                    <a:cubicBezTo>
                      <a:pt x="33" y="84"/>
                      <a:pt x="34" y="84"/>
                      <a:pt x="34" y="84"/>
                    </a:cubicBezTo>
                    <a:cubicBezTo>
                      <a:pt x="36" y="83"/>
                      <a:pt x="36" y="82"/>
                      <a:pt x="36" y="80"/>
                    </a:cubicBezTo>
                    <a:cubicBezTo>
                      <a:pt x="36" y="78"/>
                      <a:pt x="35" y="76"/>
                      <a:pt x="32" y="7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79" tIns="34289" rIns="68579" bIns="34289" numCol="1" anchor="t" anchorCtr="0" compatLnSpc="1"/>
              <a:lstStyle/>
              <a:p>
                <a:pPr defTabSz="685165"/>
                <a:endParaRPr lang="zh-CN" altLang="en-US" sz="1400">
                  <a:solidFill>
                    <a:srgbClr val="000000"/>
                  </a:solidFill>
                </a:endParaRPr>
              </a:p>
            </p:txBody>
          </p:sp>
        </p:grpSp>
      </p:grpSp>
      <p:grpSp>
        <p:nvGrpSpPr>
          <p:cNvPr id="5" name="组合 4"/>
          <p:cNvGrpSpPr/>
          <p:nvPr/>
        </p:nvGrpSpPr>
        <p:grpSpPr>
          <a:xfrm>
            <a:off x="4671683" y="1636310"/>
            <a:ext cx="1594936" cy="1594934"/>
            <a:chOff x="4671683" y="1636310"/>
            <a:chExt cx="1594936" cy="1594934"/>
          </a:xfrm>
        </p:grpSpPr>
        <p:sp>
          <p:nvSpPr>
            <p:cNvPr id="9" name="Freeform 106"/>
            <p:cNvSpPr/>
            <p:nvPr/>
          </p:nvSpPr>
          <p:spPr bwMode="auto">
            <a:xfrm>
              <a:off x="4671683" y="1636310"/>
              <a:ext cx="1594936" cy="1594934"/>
            </a:xfrm>
            <a:prstGeom prst="star16">
              <a:avLst/>
            </a:prstGeom>
            <a:solidFill>
              <a:schemeClr val="accent3"/>
            </a:solidFill>
            <a:ln>
              <a:noFill/>
            </a:ln>
          </p:spPr>
          <p:txBody>
            <a:bodyPr vert="horz" wrap="square" lIns="68580" tIns="34290" rIns="68580" bIns="34290" numCol="1" anchor="t" anchorCtr="0" compatLnSpc="1"/>
            <a:lstStyle/>
            <a:p>
              <a:pPr defTabSz="685800"/>
              <a:endParaRPr lang="zh-CN" altLang="en-US" sz="1400">
                <a:solidFill>
                  <a:schemeClr val="tx1">
                    <a:lumMod val="75000"/>
                    <a:lumOff val="25000"/>
                  </a:schemeClr>
                </a:solidFill>
                <a:cs typeface="+mn-ea"/>
                <a:sym typeface="+mn-lt"/>
              </a:endParaRPr>
            </a:p>
          </p:txBody>
        </p:sp>
        <p:grpSp>
          <p:nvGrpSpPr>
            <p:cNvPr id="50" name="组合 49"/>
            <p:cNvGrpSpPr/>
            <p:nvPr/>
          </p:nvGrpSpPr>
          <p:grpSpPr>
            <a:xfrm>
              <a:off x="5137092" y="2120635"/>
              <a:ext cx="574168" cy="538158"/>
              <a:chOff x="3927872" y="4520805"/>
              <a:chExt cx="341709" cy="320278"/>
            </a:xfrm>
          </p:grpSpPr>
          <p:sp>
            <p:nvSpPr>
              <p:cNvPr id="51" name="Freeform 467"/>
              <p:cNvSpPr>
                <a:spLocks noEditPoints="1"/>
              </p:cNvSpPr>
              <p:nvPr/>
            </p:nvSpPr>
            <p:spPr bwMode="auto">
              <a:xfrm>
                <a:off x="3927872" y="4652964"/>
                <a:ext cx="341709" cy="188119"/>
              </a:xfrm>
              <a:custGeom>
                <a:avLst/>
                <a:gdLst>
                  <a:gd name="T0" fmla="*/ 4 w 142"/>
                  <a:gd name="T1" fmla="*/ 78 h 78"/>
                  <a:gd name="T2" fmla="*/ 6 w 142"/>
                  <a:gd name="T3" fmla="*/ 77 h 78"/>
                  <a:gd name="T4" fmla="*/ 48 w 142"/>
                  <a:gd name="T5" fmla="*/ 51 h 78"/>
                  <a:gd name="T6" fmla="*/ 90 w 142"/>
                  <a:gd name="T7" fmla="*/ 77 h 78"/>
                  <a:gd name="T8" fmla="*/ 91 w 142"/>
                  <a:gd name="T9" fmla="*/ 77 h 78"/>
                  <a:gd name="T10" fmla="*/ 91 w 142"/>
                  <a:gd name="T11" fmla="*/ 77 h 78"/>
                  <a:gd name="T12" fmla="*/ 92 w 142"/>
                  <a:gd name="T13" fmla="*/ 78 h 78"/>
                  <a:gd name="T14" fmla="*/ 92 w 142"/>
                  <a:gd name="T15" fmla="*/ 78 h 78"/>
                  <a:gd name="T16" fmla="*/ 92 w 142"/>
                  <a:gd name="T17" fmla="*/ 78 h 78"/>
                  <a:gd name="T18" fmla="*/ 92 w 142"/>
                  <a:gd name="T19" fmla="*/ 78 h 78"/>
                  <a:gd name="T20" fmla="*/ 93 w 142"/>
                  <a:gd name="T21" fmla="*/ 78 h 78"/>
                  <a:gd name="T22" fmla="*/ 94 w 142"/>
                  <a:gd name="T23" fmla="*/ 77 h 78"/>
                  <a:gd name="T24" fmla="*/ 94 w 142"/>
                  <a:gd name="T25" fmla="*/ 77 h 78"/>
                  <a:gd name="T26" fmla="*/ 94 w 142"/>
                  <a:gd name="T27" fmla="*/ 77 h 78"/>
                  <a:gd name="T28" fmla="*/ 139 w 142"/>
                  <a:gd name="T29" fmla="*/ 50 h 78"/>
                  <a:gd name="T30" fmla="*/ 140 w 142"/>
                  <a:gd name="T31" fmla="*/ 47 h 78"/>
                  <a:gd name="T32" fmla="*/ 142 w 142"/>
                  <a:gd name="T33" fmla="*/ 4 h 78"/>
                  <a:gd name="T34" fmla="*/ 141 w 142"/>
                  <a:gd name="T35" fmla="*/ 1 h 78"/>
                  <a:gd name="T36" fmla="*/ 137 w 142"/>
                  <a:gd name="T37" fmla="*/ 0 h 78"/>
                  <a:gd name="T38" fmla="*/ 112 w 142"/>
                  <a:gd name="T39" fmla="*/ 6 h 78"/>
                  <a:gd name="T40" fmla="*/ 110 w 142"/>
                  <a:gd name="T41" fmla="*/ 6 h 78"/>
                  <a:gd name="T42" fmla="*/ 110 w 142"/>
                  <a:gd name="T43" fmla="*/ 7 h 78"/>
                  <a:gd name="T44" fmla="*/ 109 w 142"/>
                  <a:gd name="T45" fmla="*/ 10 h 78"/>
                  <a:gd name="T46" fmla="*/ 106 w 142"/>
                  <a:gd name="T47" fmla="*/ 18 h 78"/>
                  <a:gd name="T48" fmla="*/ 90 w 142"/>
                  <a:gd name="T49" fmla="*/ 68 h 78"/>
                  <a:gd name="T50" fmla="*/ 54 w 142"/>
                  <a:gd name="T51" fmla="*/ 46 h 78"/>
                  <a:gd name="T52" fmla="*/ 72 w 142"/>
                  <a:gd name="T53" fmla="*/ 26 h 78"/>
                  <a:gd name="T54" fmla="*/ 69 w 142"/>
                  <a:gd name="T55" fmla="*/ 18 h 78"/>
                  <a:gd name="T56" fmla="*/ 46 w 142"/>
                  <a:gd name="T57" fmla="*/ 44 h 78"/>
                  <a:gd name="T58" fmla="*/ 25 w 142"/>
                  <a:gd name="T59" fmla="*/ 56 h 78"/>
                  <a:gd name="T60" fmla="*/ 58 w 142"/>
                  <a:gd name="T61" fmla="*/ 18 h 78"/>
                  <a:gd name="T62" fmla="*/ 68 w 142"/>
                  <a:gd name="T63" fmla="*/ 15 h 78"/>
                  <a:gd name="T64" fmla="*/ 66 w 142"/>
                  <a:gd name="T65" fmla="*/ 10 h 78"/>
                  <a:gd name="T66" fmla="*/ 65 w 142"/>
                  <a:gd name="T67" fmla="*/ 8 h 78"/>
                  <a:gd name="T68" fmla="*/ 55 w 142"/>
                  <a:gd name="T69" fmla="*/ 11 h 78"/>
                  <a:gd name="T70" fmla="*/ 53 w 142"/>
                  <a:gd name="T71" fmla="*/ 12 h 78"/>
                  <a:gd name="T72" fmla="*/ 1 w 142"/>
                  <a:gd name="T73" fmla="*/ 71 h 78"/>
                  <a:gd name="T74" fmla="*/ 1 w 142"/>
                  <a:gd name="T75" fmla="*/ 76 h 78"/>
                  <a:gd name="T76" fmla="*/ 4 w 142"/>
                  <a:gd name="T77" fmla="*/ 78 h 78"/>
                  <a:gd name="T78" fmla="*/ 115 w 142"/>
                  <a:gd name="T79" fmla="*/ 14 h 78"/>
                  <a:gd name="T80" fmla="*/ 134 w 142"/>
                  <a:gd name="T81" fmla="*/ 9 h 78"/>
                  <a:gd name="T82" fmla="*/ 133 w 142"/>
                  <a:gd name="T83" fmla="*/ 44 h 78"/>
                  <a:gd name="T84" fmla="*/ 99 w 142"/>
                  <a:gd name="T85" fmla="*/ 65 h 78"/>
                  <a:gd name="T86" fmla="*/ 115 w 142"/>
                  <a:gd name="T87" fmla="*/ 1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2" h="78">
                    <a:moveTo>
                      <a:pt x="4" y="78"/>
                    </a:moveTo>
                    <a:cubicBezTo>
                      <a:pt x="5" y="78"/>
                      <a:pt x="6" y="77"/>
                      <a:pt x="6" y="77"/>
                    </a:cubicBezTo>
                    <a:cubicBezTo>
                      <a:pt x="48" y="51"/>
                      <a:pt x="48" y="51"/>
                      <a:pt x="48" y="51"/>
                    </a:cubicBezTo>
                    <a:cubicBezTo>
                      <a:pt x="90" y="77"/>
                      <a:pt x="90" y="77"/>
                      <a:pt x="90" y="77"/>
                    </a:cubicBezTo>
                    <a:cubicBezTo>
                      <a:pt x="90" y="77"/>
                      <a:pt x="91" y="77"/>
                      <a:pt x="91" y="77"/>
                    </a:cubicBezTo>
                    <a:cubicBezTo>
                      <a:pt x="91" y="77"/>
                      <a:pt x="91" y="77"/>
                      <a:pt x="91" y="77"/>
                    </a:cubicBezTo>
                    <a:cubicBezTo>
                      <a:pt x="92" y="78"/>
                      <a:pt x="92" y="78"/>
                      <a:pt x="92" y="78"/>
                    </a:cubicBezTo>
                    <a:cubicBezTo>
                      <a:pt x="92" y="78"/>
                      <a:pt x="92" y="78"/>
                      <a:pt x="92" y="78"/>
                    </a:cubicBezTo>
                    <a:cubicBezTo>
                      <a:pt x="92" y="78"/>
                      <a:pt x="92" y="78"/>
                      <a:pt x="92" y="78"/>
                    </a:cubicBezTo>
                    <a:cubicBezTo>
                      <a:pt x="92" y="78"/>
                      <a:pt x="92" y="78"/>
                      <a:pt x="92" y="78"/>
                    </a:cubicBezTo>
                    <a:cubicBezTo>
                      <a:pt x="93" y="78"/>
                      <a:pt x="93" y="78"/>
                      <a:pt x="93" y="78"/>
                    </a:cubicBezTo>
                    <a:cubicBezTo>
                      <a:pt x="93" y="77"/>
                      <a:pt x="94" y="77"/>
                      <a:pt x="94" y="77"/>
                    </a:cubicBezTo>
                    <a:cubicBezTo>
                      <a:pt x="94" y="77"/>
                      <a:pt x="94" y="77"/>
                      <a:pt x="94" y="77"/>
                    </a:cubicBezTo>
                    <a:cubicBezTo>
                      <a:pt x="94" y="77"/>
                      <a:pt x="94" y="77"/>
                      <a:pt x="94" y="77"/>
                    </a:cubicBezTo>
                    <a:cubicBezTo>
                      <a:pt x="139" y="50"/>
                      <a:pt x="139" y="50"/>
                      <a:pt x="139" y="50"/>
                    </a:cubicBezTo>
                    <a:cubicBezTo>
                      <a:pt x="140" y="49"/>
                      <a:pt x="140" y="48"/>
                      <a:pt x="140" y="47"/>
                    </a:cubicBezTo>
                    <a:cubicBezTo>
                      <a:pt x="142" y="4"/>
                      <a:pt x="142" y="4"/>
                      <a:pt x="142" y="4"/>
                    </a:cubicBezTo>
                    <a:cubicBezTo>
                      <a:pt x="142" y="3"/>
                      <a:pt x="142" y="2"/>
                      <a:pt x="141" y="1"/>
                    </a:cubicBezTo>
                    <a:cubicBezTo>
                      <a:pt x="140" y="0"/>
                      <a:pt x="139" y="0"/>
                      <a:pt x="137" y="0"/>
                    </a:cubicBezTo>
                    <a:cubicBezTo>
                      <a:pt x="112" y="6"/>
                      <a:pt x="112" y="6"/>
                      <a:pt x="112" y="6"/>
                    </a:cubicBezTo>
                    <a:cubicBezTo>
                      <a:pt x="110" y="6"/>
                      <a:pt x="110" y="6"/>
                      <a:pt x="110" y="6"/>
                    </a:cubicBezTo>
                    <a:cubicBezTo>
                      <a:pt x="110" y="6"/>
                      <a:pt x="110" y="7"/>
                      <a:pt x="110" y="7"/>
                    </a:cubicBezTo>
                    <a:cubicBezTo>
                      <a:pt x="109" y="8"/>
                      <a:pt x="109" y="9"/>
                      <a:pt x="109" y="10"/>
                    </a:cubicBezTo>
                    <a:cubicBezTo>
                      <a:pt x="108" y="13"/>
                      <a:pt x="107" y="16"/>
                      <a:pt x="106" y="18"/>
                    </a:cubicBezTo>
                    <a:cubicBezTo>
                      <a:pt x="90" y="68"/>
                      <a:pt x="90" y="68"/>
                      <a:pt x="90" y="68"/>
                    </a:cubicBezTo>
                    <a:cubicBezTo>
                      <a:pt x="54" y="46"/>
                      <a:pt x="54" y="46"/>
                      <a:pt x="54" y="46"/>
                    </a:cubicBezTo>
                    <a:cubicBezTo>
                      <a:pt x="72" y="26"/>
                      <a:pt x="72" y="26"/>
                      <a:pt x="72" y="26"/>
                    </a:cubicBezTo>
                    <a:cubicBezTo>
                      <a:pt x="71" y="23"/>
                      <a:pt x="70" y="21"/>
                      <a:pt x="69" y="18"/>
                    </a:cubicBezTo>
                    <a:cubicBezTo>
                      <a:pt x="46" y="44"/>
                      <a:pt x="46" y="44"/>
                      <a:pt x="46" y="44"/>
                    </a:cubicBezTo>
                    <a:cubicBezTo>
                      <a:pt x="25" y="56"/>
                      <a:pt x="25" y="56"/>
                      <a:pt x="25" y="56"/>
                    </a:cubicBezTo>
                    <a:cubicBezTo>
                      <a:pt x="58" y="18"/>
                      <a:pt x="58" y="18"/>
                      <a:pt x="58" y="18"/>
                    </a:cubicBezTo>
                    <a:cubicBezTo>
                      <a:pt x="68" y="15"/>
                      <a:pt x="68" y="15"/>
                      <a:pt x="68" y="15"/>
                    </a:cubicBezTo>
                    <a:cubicBezTo>
                      <a:pt x="67" y="14"/>
                      <a:pt x="67" y="12"/>
                      <a:pt x="66" y="10"/>
                    </a:cubicBezTo>
                    <a:cubicBezTo>
                      <a:pt x="66" y="9"/>
                      <a:pt x="65" y="8"/>
                      <a:pt x="65" y="8"/>
                    </a:cubicBezTo>
                    <a:cubicBezTo>
                      <a:pt x="55" y="11"/>
                      <a:pt x="55" y="11"/>
                      <a:pt x="55" y="11"/>
                    </a:cubicBezTo>
                    <a:cubicBezTo>
                      <a:pt x="54" y="11"/>
                      <a:pt x="53" y="12"/>
                      <a:pt x="53" y="12"/>
                    </a:cubicBezTo>
                    <a:cubicBezTo>
                      <a:pt x="1" y="71"/>
                      <a:pt x="1" y="71"/>
                      <a:pt x="1" y="71"/>
                    </a:cubicBezTo>
                    <a:cubicBezTo>
                      <a:pt x="0" y="72"/>
                      <a:pt x="0" y="75"/>
                      <a:pt x="1" y="76"/>
                    </a:cubicBezTo>
                    <a:cubicBezTo>
                      <a:pt x="2" y="77"/>
                      <a:pt x="3" y="78"/>
                      <a:pt x="4" y="78"/>
                    </a:cubicBezTo>
                    <a:close/>
                    <a:moveTo>
                      <a:pt x="115" y="14"/>
                    </a:moveTo>
                    <a:cubicBezTo>
                      <a:pt x="134" y="9"/>
                      <a:pt x="134" y="9"/>
                      <a:pt x="134" y="9"/>
                    </a:cubicBezTo>
                    <a:cubicBezTo>
                      <a:pt x="133" y="44"/>
                      <a:pt x="133" y="44"/>
                      <a:pt x="133" y="44"/>
                    </a:cubicBezTo>
                    <a:cubicBezTo>
                      <a:pt x="99" y="65"/>
                      <a:pt x="99" y="65"/>
                      <a:pt x="99" y="65"/>
                    </a:cubicBezTo>
                    <a:lnTo>
                      <a:pt x="115" y="1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79" tIns="34289" rIns="68579" bIns="34289" numCol="1" anchor="t" anchorCtr="0" compatLnSpc="1"/>
              <a:lstStyle/>
              <a:p>
                <a:pPr defTabSz="685165"/>
                <a:endParaRPr lang="zh-CN" altLang="en-US" sz="1400">
                  <a:solidFill>
                    <a:srgbClr val="000000"/>
                  </a:solidFill>
                </a:endParaRPr>
              </a:p>
            </p:txBody>
          </p:sp>
          <p:sp>
            <p:nvSpPr>
              <p:cNvPr id="52" name="Freeform 468"/>
              <p:cNvSpPr>
                <a:spLocks noEditPoints="1"/>
              </p:cNvSpPr>
              <p:nvPr/>
            </p:nvSpPr>
            <p:spPr bwMode="auto">
              <a:xfrm>
                <a:off x="4071939" y="4520805"/>
                <a:ext cx="129778" cy="221456"/>
              </a:xfrm>
              <a:custGeom>
                <a:avLst/>
                <a:gdLst>
                  <a:gd name="T0" fmla="*/ 0 w 54"/>
                  <a:gd name="T1" fmla="*/ 27 h 92"/>
                  <a:gd name="T2" fmla="*/ 27 w 54"/>
                  <a:gd name="T3" fmla="*/ 92 h 92"/>
                  <a:gd name="T4" fmla="*/ 54 w 54"/>
                  <a:gd name="T5" fmla="*/ 27 h 92"/>
                  <a:gd name="T6" fmla="*/ 27 w 54"/>
                  <a:gd name="T7" fmla="*/ 0 h 92"/>
                  <a:gd name="T8" fmla="*/ 0 w 54"/>
                  <a:gd name="T9" fmla="*/ 27 h 92"/>
                  <a:gd name="T10" fmla="*/ 46 w 54"/>
                  <a:gd name="T11" fmla="*/ 27 h 92"/>
                  <a:gd name="T12" fmla="*/ 27 w 54"/>
                  <a:gd name="T13" fmla="*/ 83 h 92"/>
                  <a:gd name="T14" fmla="*/ 8 w 54"/>
                  <a:gd name="T15" fmla="*/ 27 h 92"/>
                  <a:gd name="T16" fmla="*/ 27 w 54"/>
                  <a:gd name="T17" fmla="*/ 8 h 92"/>
                  <a:gd name="T18" fmla="*/ 46 w 54"/>
                  <a:gd name="T19" fmla="*/ 2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92">
                    <a:moveTo>
                      <a:pt x="0" y="27"/>
                    </a:moveTo>
                    <a:cubicBezTo>
                      <a:pt x="0" y="37"/>
                      <a:pt x="16" y="92"/>
                      <a:pt x="27" y="92"/>
                    </a:cubicBezTo>
                    <a:cubicBezTo>
                      <a:pt x="38" y="92"/>
                      <a:pt x="54" y="37"/>
                      <a:pt x="54" y="27"/>
                    </a:cubicBezTo>
                    <a:cubicBezTo>
                      <a:pt x="54" y="12"/>
                      <a:pt x="42" y="0"/>
                      <a:pt x="27" y="0"/>
                    </a:cubicBezTo>
                    <a:cubicBezTo>
                      <a:pt x="12" y="0"/>
                      <a:pt x="0" y="12"/>
                      <a:pt x="0" y="27"/>
                    </a:cubicBezTo>
                    <a:close/>
                    <a:moveTo>
                      <a:pt x="46" y="27"/>
                    </a:moveTo>
                    <a:cubicBezTo>
                      <a:pt x="46" y="38"/>
                      <a:pt x="33" y="75"/>
                      <a:pt x="27" y="83"/>
                    </a:cubicBezTo>
                    <a:cubicBezTo>
                      <a:pt x="21" y="75"/>
                      <a:pt x="8" y="38"/>
                      <a:pt x="8" y="27"/>
                    </a:cubicBezTo>
                    <a:cubicBezTo>
                      <a:pt x="8" y="17"/>
                      <a:pt x="17" y="8"/>
                      <a:pt x="27" y="8"/>
                    </a:cubicBezTo>
                    <a:cubicBezTo>
                      <a:pt x="38" y="8"/>
                      <a:pt x="46" y="17"/>
                      <a:pt x="46" y="2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79" tIns="34289" rIns="68579" bIns="34289" numCol="1" anchor="t" anchorCtr="0" compatLnSpc="1"/>
              <a:lstStyle/>
              <a:p>
                <a:pPr defTabSz="685165"/>
                <a:endParaRPr lang="zh-CN" altLang="en-US" sz="1400">
                  <a:solidFill>
                    <a:srgbClr val="000000"/>
                  </a:solidFill>
                </a:endParaRPr>
              </a:p>
            </p:txBody>
          </p:sp>
          <p:sp>
            <p:nvSpPr>
              <p:cNvPr id="53" name="Freeform 469"/>
              <p:cNvSpPr>
                <a:spLocks noEditPoints="1"/>
              </p:cNvSpPr>
              <p:nvPr/>
            </p:nvSpPr>
            <p:spPr bwMode="auto">
              <a:xfrm>
                <a:off x="4106466" y="4554142"/>
                <a:ext cx="64294" cy="63104"/>
              </a:xfrm>
              <a:custGeom>
                <a:avLst/>
                <a:gdLst>
                  <a:gd name="T0" fmla="*/ 0 w 27"/>
                  <a:gd name="T1" fmla="*/ 13 h 26"/>
                  <a:gd name="T2" fmla="*/ 13 w 27"/>
                  <a:gd name="T3" fmla="*/ 26 h 26"/>
                  <a:gd name="T4" fmla="*/ 27 w 27"/>
                  <a:gd name="T5" fmla="*/ 13 h 26"/>
                  <a:gd name="T6" fmla="*/ 13 w 27"/>
                  <a:gd name="T7" fmla="*/ 0 h 26"/>
                  <a:gd name="T8" fmla="*/ 0 w 27"/>
                  <a:gd name="T9" fmla="*/ 13 h 26"/>
                  <a:gd name="T10" fmla="*/ 19 w 27"/>
                  <a:gd name="T11" fmla="*/ 13 h 26"/>
                  <a:gd name="T12" fmla="*/ 13 w 27"/>
                  <a:gd name="T13" fmla="*/ 18 h 26"/>
                  <a:gd name="T14" fmla="*/ 8 w 27"/>
                  <a:gd name="T15" fmla="*/ 13 h 26"/>
                  <a:gd name="T16" fmla="*/ 13 w 27"/>
                  <a:gd name="T17" fmla="*/ 8 h 26"/>
                  <a:gd name="T18" fmla="*/ 19 w 27"/>
                  <a:gd name="T19"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6">
                    <a:moveTo>
                      <a:pt x="0" y="13"/>
                    </a:moveTo>
                    <a:cubicBezTo>
                      <a:pt x="0" y="20"/>
                      <a:pt x="6" y="26"/>
                      <a:pt x="13" y="26"/>
                    </a:cubicBezTo>
                    <a:cubicBezTo>
                      <a:pt x="21" y="26"/>
                      <a:pt x="27" y="20"/>
                      <a:pt x="27" y="13"/>
                    </a:cubicBezTo>
                    <a:cubicBezTo>
                      <a:pt x="27" y="6"/>
                      <a:pt x="21" y="0"/>
                      <a:pt x="13" y="0"/>
                    </a:cubicBezTo>
                    <a:cubicBezTo>
                      <a:pt x="6" y="0"/>
                      <a:pt x="0" y="6"/>
                      <a:pt x="0" y="13"/>
                    </a:cubicBezTo>
                    <a:close/>
                    <a:moveTo>
                      <a:pt x="19" y="13"/>
                    </a:moveTo>
                    <a:cubicBezTo>
                      <a:pt x="19" y="16"/>
                      <a:pt x="16" y="18"/>
                      <a:pt x="13" y="18"/>
                    </a:cubicBezTo>
                    <a:cubicBezTo>
                      <a:pt x="10" y="18"/>
                      <a:pt x="8" y="16"/>
                      <a:pt x="8" y="13"/>
                    </a:cubicBezTo>
                    <a:cubicBezTo>
                      <a:pt x="8" y="10"/>
                      <a:pt x="10" y="8"/>
                      <a:pt x="13" y="8"/>
                    </a:cubicBezTo>
                    <a:cubicBezTo>
                      <a:pt x="16" y="8"/>
                      <a:pt x="19" y="10"/>
                      <a:pt x="19" y="1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79" tIns="34289" rIns="68579" bIns="34289" numCol="1" anchor="t" anchorCtr="0" compatLnSpc="1"/>
              <a:lstStyle/>
              <a:p>
                <a:pPr defTabSz="685165"/>
                <a:endParaRPr lang="zh-CN" altLang="en-US" sz="1400">
                  <a:solidFill>
                    <a:srgbClr val="000000"/>
                  </a:solidFill>
                </a:endParaRPr>
              </a:p>
            </p:txBody>
          </p:sp>
        </p:grpSp>
      </p:grpSp>
      <p:grpSp>
        <p:nvGrpSpPr>
          <p:cNvPr id="10" name="组合 9"/>
          <p:cNvGrpSpPr/>
          <p:nvPr/>
        </p:nvGrpSpPr>
        <p:grpSpPr>
          <a:xfrm>
            <a:off x="6208907" y="1846170"/>
            <a:ext cx="1584443" cy="1594934"/>
            <a:chOff x="6208907" y="1846170"/>
            <a:chExt cx="1584443" cy="1594934"/>
          </a:xfrm>
        </p:grpSpPr>
        <p:sp>
          <p:nvSpPr>
            <p:cNvPr id="8" name="Freeform 105"/>
            <p:cNvSpPr/>
            <p:nvPr/>
          </p:nvSpPr>
          <p:spPr bwMode="auto">
            <a:xfrm>
              <a:off x="6208907" y="1846170"/>
              <a:ext cx="1584443" cy="1594934"/>
            </a:xfrm>
            <a:prstGeom prst="star16">
              <a:avLst/>
            </a:prstGeom>
            <a:solidFill>
              <a:schemeClr val="accent4"/>
            </a:solidFill>
            <a:ln>
              <a:noFill/>
            </a:ln>
          </p:spPr>
          <p:txBody>
            <a:bodyPr vert="horz" wrap="square" lIns="68580" tIns="34290" rIns="68580" bIns="34290" numCol="1" anchor="t" anchorCtr="0" compatLnSpc="1"/>
            <a:lstStyle/>
            <a:p>
              <a:pPr defTabSz="685800"/>
              <a:endParaRPr lang="zh-CN" altLang="en-US" sz="1400">
                <a:solidFill>
                  <a:schemeClr val="tx1">
                    <a:lumMod val="75000"/>
                    <a:lumOff val="25000"/>
                  </a:schemeClr>
                </a:solidFill>
                <a:cs typeface="+mn-ea"/>
                <a:sym typeface="+mn-lt"/>
              </a:endParaRPr>
            </a:p>
          </p:txBody>
        </p:sp>
        <p:grpSp>
          <p:nvGrpSpPr>
            <p:cNvPr id="2" name="组合 1"/>
            <p:cNvGrpSpPr/>
            <p:nvPr/>
          </p:nvGrpSpPr>
          <p:grpSpPr>
            <a:xfrm>
              <a:off x="6610627" y="2258156"/>
              <a:ext cx="802791" cy="671277"/>
              <a:chOff x="6707045" y="2318597"/>
              <a:chExt cx="348853" cy="291704"/>
            </a:xfrm>
          </p:grpSpPr>
          <p:sp>
            <p:nvSpPr>
              <p:cNvPr id="54" name="Freeform 495"/>
              <p:cNvSpPr>
                <a:spLocks noEditPoints="1"/>
              </p:cNvSpPr>
              <p:nvPr/>
            </p:nvSpPr>
            <p:spPr bwMode="auto">
              <a:xfrm>
                <a:off x="6784434" y="2318597"/>
                <a:ext cx="216694" cy="265510"/>
              </a:xfrm>
              <a:custGeom>
                <a:avLst/>
                <a:gdLst>
                  <a:gd name="T0" fmla="*/ 90 w 90"/>
                  <a:gd name="T1" fmla="*/ 40 h 110"/>
                  <a:gd name="T2" fmla="*/ 67 w 90"/>
                  <a:gd name="T3" fmla="*/ 16 h 110"/>
                  <a:gd name="T4" fmla="*/ 45 w 90"/>
                  <a:gd name="T5" fmla="*/ 0 h 110"/>
                  <a:gd name="T6" fmla="*/ 22 w 90"/>
                  <a:gd name="T7" fmla="*/ 16 h 110"/>
                  <a:gd name="T8" fmla="*/ 0 w 90"/>
                  <a:gd name="T9" fmla="*/ 40 h 110"/>
                  <a:gd name="T10" fmla="*/ 23 w 90"/>
                  <a:gd name="T11" fmla="*/ 64 h 110"/>
                  <a:gd name="T12" fmla="*/ 35 w 90"/>
                  <a:gd name="T13" fmla="*/ 64 h 110"/>
                  <a:gd name="T14" fmla="*/ 35 w 90"/>
                  <a:gd name="T15" fmla="*/ 71 h 110"/>
                  <a:gd name="T16" fmla="*/ 0 w 90"/>
                  <a:gd name="T17" fmla="*/ 71 h 110"/>
                  <a:gd name="T18" fmla="*/ 0 w 90"/>
                  <a:gd name="T19" fmla="*/ 75 h 110"/>
                  <a:gd name="T20" fmla="*/ 0 w 90"/>
                  <a:gd name="T21" fmla="*/ 79 h 110"/>
                  <a:gd name="T22" fmla="*/ 39 w 90"/>
                  <a:gd name="T23" fmla="*/ 79 h 110"/>
                  <a:gd name="T24" fmla="*/ 43 w 90"/>
                  <a:gd name="T25" fmla="*/ 75 h 110"/>
                  <a:gd name="T26" fmla="*/ 43 w 90"/>
                  <a:gd name="T27" fmla="*/ 64 h 110"/>
                  <a:gd name="T28" fmla="*/ 47 w 90"/>
                  <a:gd name="T29" fmla="*/ 64 h 110"/>
                  <a:gd name="T30" fmla="*/ 47 w 90"/>
                  <a:gd name="T31" fmla="*/ 102 h 110"/>
                  <a:gd name="T32" fmla="*/ 9 w 90"/>
                  <a:gd name="T33" fmla="*/ 102 h 110"/>
                  <a:gd name="T34" fmla="*/ 9 w 90"/>
                  <a:gd name="T35" fmla="*/ 106 h 110"/>
                  <a:gd name="T36" fmla="*/ 9 w 90"/>
                  <a:gd name="T37" fmla="*/ 110 h 110"/>
                  <a:gd name="T38" fmla="*/ 51 w 90"/>
                  <a:gd name="T39" fmla="*/ 110 h 110"/>
                  <a:gd name="T40" fmla="*/ 55 w 90"/>
                  <a:gd name="T41" fmla="*/ 106 h 110"/>
                  <a:gd name="T42" fmla="*/ 55 w 90"/>
                  <a:gd name="T43" fmla="*/ 64 h 110"/>
                  <a:gd name="T44" fmla="*/ 59 w 90"/>
                  <a:gd name="T45" fmla="*/ 64 h 110"/>
                  <a:gd name="T46" fmla="*/ 59 w 90"/>
                  <a:gd name="T47" fmla="*/ 91 h 110"/>
                  <a:gd name="T48" fmla="*/ 63 w 90"/>
                  <a:gd name="T49" fmla="*/ 95 h 110"/>
                  <a:gd name="T50" fmla="*/ 81 w 90"/>
                  <a:gd name="T51" fmla="*/ 95 h 110"/>
                  <a:gd name="T52" fmla="*/ 81 w 90"/>
                  <a:gd name="T53" fmla="*/ 91 h 110"/>
                  <a:gd name="T54" fmla="*/ 81 w 90"/>
                  <a:gd name="T55" fmla="*/ 87 h 110"/>
                  <a:gd name="T56" fmla="*/ 67 w 90"/>
                  <a:gd name="T57" fmla="*/ 87 h 110"/>
                  <a:gd name="T58" fmla="*/ 67 w 90"/>
                  <a:gd name="T59" fmla="*/ 64 h 110"/>
                  <a:gd name="T60" fmla="*/ 90 w 90"/>
                  <a:gd name="T61" fmla="*/ 40 h 110"/>
                  <a:gd name="T62" fmla="*/ 51 w 90"/>
                  <a:gd name="T63" fmla="*/ 56 h 110"/>
                  <a:gd name="T64" fmla="*/ 39 w 90"/>
                  <a:gd name="T65" fmla="*/ 56 h 110"/>
                  <a:gd name="T66" fmla="*/ 23 w 90"/>
                  <a:gd name="T67" fmla="*/ 56 h 110"/>
                  <a:gd name="T68" fmla="*/ 8 w 90"/>
                  <a:gd name="T69" fmla="*/ 40 h 110"/>
                  <a:gd name="T70" fmla="*/ 23 w 90"/>
                  <a:gd name="T71" fmla="*/ 24 h 110"/>
                  <a:gd name="T72" fmla="*/ 25 w 90"/>
                  <a:gd name="T73" fmla="*/ 24 h 110"/>
                  <a:gd name="T74" fmla="*/ 29 w 90"/>
                  <a:gd name="T75" fmla="*/ 21 h 110"/>
                  <a:gd name="T76" fmla="*/ 45 w 90"/>
                  <a:gd name="T77" fmla="*/ 8 h 110"/>
                  <a:gd name="T78" fmla="*/ 60 w 90"/>
                  <a:gd name="T79" fmla="*/ 21 h 110"/>
                  <a:gd name="T80" fmla="*/ 65 w 90"/>
                  <a:gd name="T81" fmla="*/ 24 h 110"/>
                  <a:gd name="T82" fmla="*/ 67 w 90"/>
                  <a:gd name="T83" fmla="*/ 24 h 110"/>
                  <a:gd name="T84" fmla="*/ 82 w 90"/>
                  <a:gd name="T85" fmla="*/ 40 h 110"/>
                  <a:gd name="T86" fmla="*/ 67 w 90"/>
                  <a:gd name="T87" fmla="*/ 56 h 110"/>
                  <a:gd name="T88" fmla="*/ 63 w 90"/>
                  <a:gd name="T89" fmla="*/ 56 h 110"/>
                  <a:gd name="T90" fmla="*/ 51 w 90"/>
                  <a:gd name="T9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 h="110">
                    <a:moveTo>
                      <a:pt x="90" y="40"/>
                    </a:moveTo>
                    <a:cubicBezTo>
                      <a:pt x="90" y="27"/>
                      <a:pt x="80" y="17"/>
                      <a:pt x="67" y="16"/>
                    </a:cubicBezTo>
                    <a:cubicBezTo>
                      <a:pt x="64" y="7"/>
                      <a:pt x="55" y="0"/>
                      <a:pt x="45" y="0"/>
                    </a:cubicBezTo>
                    <a:cubicBezTo>
                      <a:pt x="35" y="0"/>
                      <a:pt x="26" y="7"/>
                      <a:pt x="22" y="16"/>
                    </a:cubicBezTo>
                    <a:cubicBezTo>
                      <a:pt x="10" y="17"/>
                      <a:pt x="0" y="27"/>
                      <a:pt x="0" y="40"/>
                    </a:cubicBezTo>
                    <a:cubicBezTo>
                      <a:pt x="0" y="53"/>
                      <a:pt x="10" y="64"/>
                      <a:pt x="23" y="64"/>
                    </a:cubicBezTo>
                    <a:cubicBezTo>
                      <a:pt x="35" y="64"/>
                      <a:pt x="35" y="64"/>
                      <a:pt x="35" y="64"/>
                    </a:cubicBezTo>
                    <a:cubicBezTo>
                      <a:pt x="35" y="71"/>
                      <a:pt x="35" y="71"/>
                      <a:pt x="35" y="71"/>
                    </a:cubicBezTo>
                    <a:cubicBezTo>
                      <a:pt x="0" y="71"/>
                      <a:pt x="0" y="71"/>
                      <a:pt x="0" y="71"/>
                    </a:cubicBezTo>
                    <a:cubicBezTo>
                      <a:pt x="0" y="72"/>
                      <a:pt x="0" y="74"/>
                      <a:pt x="0" y="75"/>
                    </a:cubicBezTo>
                    <a:cubicBezTo>
                      <a:pt x="0" y="76"/>
                      <a:pt x="0" y="78"/>
                      <a:pt x="0" y="79"/>
                    </a:cubicBezTo>
                    <a:cubicBezTo>
                      <a:pt x="39" y="79"/>
                      <a:pt x="39" y="79"/>
                      <a:pt x="39" y="79"/>
                    </a:cubicBezTo>
                    <a:cubicBezTo>
                      <a:pt x="41" y="79"/>
                      <a:pt x="43" y="77"/>
                      <a:pt x="43" y="75"/>
                    </a:cubicBezTo>
                    <a:cubicBezTo>
                      <a:pt x="43" y="64"/>
                      <a:pt x="43" y="64"/>
                      <a:pt x="43" y="64"/>
                    </a:cubicBezTo>
                    <a:cubicBezTo>
                      <a:pt x="47" y="64"/>
                      <a:pt x="47" y="64"/>
                      <a:pt x="47" y="64"/>
                    </a:cubicBezTo>
                    <a:cubicBezTo>
                      <a:pt x="47" y="102"/>
                      <a:pt x="47" y="102"/>
                      <a:pt x="47" y="102"/>
                    </a:cubicBezTo>
                    <a:cubicBezTo>
                      <a:pt x="9" y="102"/>
                      <a:pt x="9" y="102"/>
                      <a:pt x="9" y="102"/>
                    </a:cubicBezTo>
                    <a:cubicBezTo>
                      <a:pt x="9" y="103"/>
                      <a:pt x="9" y="105"/>
                      <a:pt x="9" y="106"/>
                    </a:cubicBezTo>
                    <a:cubicBezTo>
                      <a:pt x="9" y="108"/>
                      <a:pt x="9" y="109"/>
                      <a:pt x="9" y="110"/>
                    </a:cubicBezTo>
                    <a:cubicBezTo>
                      <a:pt x="51" y="110"/>
                      <a:pt x="51" y="110"/>
                      <a:pt x="51" y="110"/>
                    </a:cubicBezTo>
                    <a:cubicBezTo>
                      <a:pt x="53" y="110"/>
                      <a:pt x="55" y="108"/>
                      <a:pt x="55" y="106"/>
                    </a:cubicBezTo>
                    <a:cubicBezTo>
                      <a:pt x="55" y="64"/>
                      <a:pt x="55" y="64"/>
                      <a:pt x="55" y="64"/>
                    </a:cubicBezTo>
                    <a:cubicBezTo>
                      <a:pt x="59" y="64"/>
                      <a:pt x="59" y="64"/>
                      <a:pt x="59" y="64"/>
                    </a:cubicBezTo>
                    <a:cubicBezTo>
                      <a:pt x="59" y="91"/>
                      <a:pt x="59" y="91"/>
                      <a:pt x="59" y="91"/>
                    </a:cubicBezTo>
                    <a:cubicBezTo>
                      <a:pt x="59" y="94"/>
                      <a:pt x="61" y="95"/>
                      <a:pt x="63" y="95"/>
                    </a:cubicBezTo>
                    <a:cubicBezTo>
                      <a:pt x="81" y="95"/>
                      <a:pt x="81" y="95"/>
                      <a:pt x="81" y="95"/>
                    </a:cubicBezTo>
                    <a:cubicBezTo>
                      <a:pt x="81" y="94"/>
                      <a:pt x="81" y="93"/>
                      <a:pt x="81" y="91"/>
                    </a:cubicBezTo>
                    <a:cubicBezTo>
                      <a:pt x="81" y="90"/>
                      <a:pt x="81" y="89"/>
                      <a:pt x="81" y="87"/>
                    </a:cubicBezTo>
                    <a:cubicBezTo>
                      <a:pt x="67" y="87"/>
                      <a:pt x="67" y="87"/>
                      <a:pt x="67" y="87"/>
                    </a:cubicBezTo>
                    <a:cubicBezTo>
                      <a:pt x="67" y="64"/>
                      <a:pt x="67" y="64"/>
                      <a:pt x="67" y="64"/>
                    </a:cubicBezTo>
                    <a:cubicBezTo>
                      <a:pt x="80" y="63"/>
                      <a:pt x="90" y="53"/>
                      <a:pt x="90" y="40"/>
                    </a:cubicBezTo>
                    <a:close/>
                    <a:moveTo>
                      <a:pt x="51" y="56"/>
                    </a:moveTo>
                    <a:cubicBezTo>
                      <a:pt x="39" y="56"/>
                      <a:pt x="39" y="56"/>
                      <a:pt x="39" y="56"/>
                    </a:cubicBezTo>
                    <a:cubicBezTo>
                      <a:pt x="23" y="56"/>
                      <a:pt x="23" y="56"/>
                      <a:pt x="23" y="56"/>
                    </a:cubicBezTo>
                    <a:cubicBezTo>
                      <a:pt x="15" y="56"/>
                      <a:pt x="8" y="49"/>
                      <a:pt x="8" y="40"/>
                    </a:cubicBezTo>
                    <a:cubicBezTo>
                      <a:pt x="8" y="31"/>
                      <a:pt x="15" y="24"/>
                      <a:pt x="23" y="24"/>
                    </a:cubicBezTo>
                    <a:cubicBezTo>
                      <a:pt x="24" y="24"/>
                      <a:pt x="24" y="24"/>
                      <a:pt x="25" y="24"/>
                    </a:cubicBezTo>
                    <a:cubicBezTo>
                      <a:pt x="27" y="25"/>
                      <a:pt x="29" y="23"/>
                      <a:pt x="29" y="21"/>
                    </a:cubicBezTo>
                    <a:cubicBezTo>
                      <a:pt x="31" y="13"/>
                      <a:pt x="37" y="8"/>
                      <a:pt x="45" y="8"/>
                    </a:cubicBezTo>
                    <a:cubicBezTo>
                      <a:pt x="53" y="8"/>
                      <a:pt x="59" y="13"/>
                      <a:pt x="60" y="21"/>
                    </a:cubicBezTo>
                    <a:cubicBezTo>
                      <a:pt x="61" y="23"/>
                      <a:pt x="63" y="25"/>
                      <a:pt x="65" y="24"/>
                    </a:cubicBezTo>
                    <a:cubicBezTo>
                      <a:pt x="65" y="24"/>
                      <a:pt x="66" y="24"/>
                      <a:pt x="67" y="24"/>
                    </a:cubicBezTo>
                    <a:cubicBezTo>
                      <a:pt x="75" y="24"/>
                      <a:pt x="82" y="31"/>
                      <a:pt x="82" y="40"/>
                    </a:cubicBezTo>
                    <a:cubicBezTo>
                      <a:pt x="82" y="49"/>
                      <a:pt x="75" y="56"/>
                      <a:pt x="67" y="56"/>
                    </a:cubicBezTo>
                    <a:cubicBezTo>
                      <a:pt x="63" y="56"/>
                      <a:pt x="63" y="56"/>
                      <a:pt x="63" y="56"/>
                    </a:cubicBezTo>
                    <a:lnTo>
                      <a:pt x="51" y="5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79" tIns="34289" rIns="68579" bIns="34289" numCol="1" anchor="t" anchorCtr="0" compatLnSpc="1"/>
              <a:lstStyle/>
              <a:p>
                <a:pPr defTabSz="685165"/>
                <a:endParaRPr lang="zh-CN" altLang="en-US" sz="1400">
                  <a:solidFill>
                    <a:srgbClr val="000000"/>
                  </a:solidFill>
                </a:endParaRPr>
              </a:p>
            </p:txBody>
          </p:sp>
          <p:sp>
            <p:nvSpPr>
              <p:cNvPr id="55" name="Freeform 496"/>
              <p:cNvSpPr>
                <a:spLocks noEditPoints="1"/>
              </p:cNvSpPr>
              <p:nvPr/>
            </p:nvSpPr>
            <p:spPr bwMode="auto">
              <a:xfrm>
                <a:off x="6707045" y="2465042"/>
                <a:ext cx="66675" cy="67866"/>
              </a:xfrm>
              <a:custGeom>
                <a:avLst/>
                <a:gdLst>
                  <a:gd name="T0" fmla="*/ 0 w 28"/>
                  <a:gd name="T1" fmla="*/ 14 h 28"/>
                  <a:gd name="T2" fmla="*/ 14 w 28"/>
                  <a:gd name="T3" fmla="*/ 28 h 28"/>
                  <a:gd name="T4" fmla="*/ 16 w 28"/>
                  <a:gd name="T5" fmla="*/ 28 h 28"/>
                  <a:gd name="T6" fmla="*/ 20 w 28"/>
                  <a:gd name="T7" fmla="*/ 27 h 28"/>
                  <a:gd name="T8" fmla="*/ 28 w 28"/>
                  <a:gd name="T9" fmla="*/ 14 h 28"/>
                  <a:gd name="T10" fmla="*/ 14 w 28"/>
                  <a:gd name="T11" fmla="*/ 0 h 28"/>
                  <a:gd name="T12" fmla="*/ 0 w 28"/>
                  <a:gd name="T13" fmla="*/ 14 h 28"/>
                  <a:gd name="T14" fmla="*/ 14 w 28"/>
                  <a:gd name="T15" fmla="*/ 8 h 28"/>
                  <a:gd name="T16" fmla="*/ 20 w 28"/>
                  <a:gd name="T17" fmla="*/ 14 h 28"/>
                  <a:gd name="T18" fmla="*/ 14 w 28"/>
                  <a:gd name="T19" fmla="*/ 20 h 28"/>
                  <a:gd name="T20" fmla="*/ 8 w 28"/>
                  <a:gd name="T21" fmla="*/ 14 h 28"/>
                  <a:gd name="T22" fmla="*/ 14 w 28"/>
                  <a:gd name="T23" fmla="*/ 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28">
                    <a:moveTo>
                      <a:pt x="0" y="14"/>
                    </a:moveTo>
                    <a:cubicBezTo>
                      <a:pt x="0" y="22"/>
                      <a:pt x="6" y="28"/>
                      <a:pt x="14" y="28"/>
                    </a:cubicBezTo>
                    <a:cubicBezTo>
                      <a:pt x="15" y="28"/>
                      <a:pt x="16" y="28"/>
                      <a:pt x="16" y="28"/>
                    </a:cubicBezTo>
                    <a:cubicBezTo>
                      <a:pt x="17" y="28"/>
                      <a:pt x="18" y="27"/>
                      <a:pt x="20" y="27"/>
                    </a:cubicBezTo>
                    <a:cubicBezTo>
                      <a:pt x="25" y="25"/>
                      <a:pt x="28" y="20"/>
                      <a:pt x="28" y="14"/>
                    </a:cubicBezTo>
                    <a:cubicBezTo>
                      <a:pt x="28" y="6"/>
                      <a:pt x="22" y="0"/>
                      <a:pt x="14" y="0"/>
                    </a:cubicBezTo>
                    <a:cubicBezTo>
                      <a:pt x="6" y="0"/>
                      <a:pt x="0" y="6"/>
                      <a:pt x="0" y="14"/>
                    </a:cubicBezTo>
                    <a:close/>
                    <a:moveTo>
                      <a:pt x="14" y="8"/>
                    </a:moveTo>
                    <a:cubicBezTo>
                      <a:pt x="18" y="8"/>
                      <a:pt x="20" y="10"/>
                      <a:pt x="20" y="14"/>
                    </a:cubicBezTo>
                    <a:cubicBezTo>
                      <a:pt x="20" y="17"/>
                      <a:pt x="18" y="20"/>
                      <a:pt x="14" y="20"/>
                    </a:cubicBezTo>
                    <a:cubicBezTo>
                      <a:pt x="11" y="20"/>
                      <a:pt x="8" y="17"/>
                      <a:pt x="8" y="14"/>
                    </a:cubicBezTo>
                    <a:cubicBezTo>
                      <a:pt x="8" y="10"/>
                      <a:pt x="11" y="8"/>
                      <a:pt x="14" y="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79" tIns="34289" rIns="68579" bIns="34289" numCol="1" anchor="t" anchorCtr="0" compatLnSpc="1"/>
              <a:lstStyle/>
              <a:p>
                <a:pPr defTabSz="685165"/>
                <a:endParaRPr lang="zh-CN" altLang="en-US" sz="1400">
                  <a:solidFill>
                    <a:srgbClr val="000000"/>
                  </a:solidFill>
                </a:endParaRPr>
              </a:p>
            </p:txBody>
          </p:sp>
          <p:sp>
            <p:nvSpPr>
              <p:cNvPr id="56" name="Freeform 497"/>
              <p:cNvSpPr>
                <a:spLocks noEditPoints="1"/>
              </p:cNvSpPr>
              <p:nvPr/>
            </p:nvSpPr>
            <p:spPr bwMode="auto">
              <a:xfrm>
                <a:off x="6988033" y="2504335"/>
                <a:ext cx="67865" cy="69056"/>
              </a:xfrm>
              <a:custGeom>
                <a:avLst/>
                <a:gdLst>
                  <a:gd name="T0" fmla="*/ 14 w 28"/>
                  <a:gd name="T1" fmla="*/ 29 h 29"/>
                  <a:gd name="T2" fmla="*/ 28 w 28"/>
                  <a:gd name="T3" fmla="*/ 14 h 29"/>
                  <a:gd name="T4" fmla="*/ 14 w 28"/>
                  <a:gd name="T5" fmla="*/ 0 h 29"/>
                  <a:gd name="T6" fmla="*/ 0 w 28"/>
                  <a:gd name="T7" fmla="*/ 14 h 29"/>
                  <a:gd name="T8" fmla="*/ 14 w 28"/>
                  <a:gd name="T9" fmla="*/ 29 h 29"/>
                  <a:gd name="T10" fmla="*/ 14 w 28"/>
                  <a:gd name="T11" fmla="*/ 8 h 29"/>
                  <a:gd name="T12" fmla="*/ 20 w 28"/>
                  <a:gd name="T13" fmla="*/ 14 h 29"/>
                  <a:gd name="T14" fmla="*/ 14 w 28"/>
                  <a:gd name="T15" fmla="*/ 21 h 29"/>
                  <a:gd name="T16" fmla="*/ 8 w 28"/>
                  <a:gd name="T17" fmla="*/ 14 h 29"/>
                  <a:gd name="T18" fmla="*/ 14 w 28"/>
                  <a:gd name="T19" fmla="*/ 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9">
                    <a:moveTo>
                      <a:pt x="14" y="29"/>
                    </a:moveTo>
                    <a:cubicBezTo>
                      <a:pt x="22" y="29"/>
                      <a:pt x="28" y="22"/>
                      <a:pt x="28" y="14"/>
                    </a:cubicBezTo>
                    <a:cubicBezTo>
                      <a:pt x="28" y="7"/>
                      <a:pt x="22" y="0"/>
                      <a:pt x="14" y="0"/>
                    </a:cubicBezTo>
                    <a:cubicBezTo>
                      <a:pt x="6" y="0"/>
                      <a:pt x="0" y="7"/>
                      <a:pt x="0" y="14"/>
                    </a:cubicBezTo>
                    <a:cubicBezTo>
                      <a:pt x="0" y="22"/>
                      <a:pt x="6" y="29"/>
                      <a:pt x="14" y="29"/>
                    </a:cubicBezTo>
                    <a:close/>
                    <a:moveTo>
                      <a:pt x="14" y="8"/>
                    </a:moveTo>
                    <a:cubicBezTo>
                      <a:pt x="17" y="8"/>
                      <a:pt x="20" y="11"/>
                      <a:pt x="20" y="14"/>
                    </a:cubicBezTo>
                    <a:cubicBezTo>
                      <a:pt x="20" y="18"/>
                      <a:pt x="17" y="21"/>
                      <a:pt x="14" y="21"/>
                    </a:cubicBezTo>
                    <a:cubicBezTo>
                      <a:pt x="10" y="21"/>
                      <a:pt x="8" y="18"/>
                      <a:pt x="8" y="14"/>
                    </a:cubicBezTo>
                    <a:cubicBezTo>
                      <a:pt x="8" y="11"/>
                      <a:pt x="10" y="8"/>
                      <a:pt x="14" y="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79" tIns="34289" rIns="68579" bIns="34289" numCol="1" anchor="t" anchorCtr="0" compatLnSpc="1"/>
              <a:lstStyle/>
              <a:p>
                <a:pPr defTabSz="685165"/>
                <a:endParaRPr lang="zh-CN" altLang="en-US" sz="1400">
                  <a:solidFill>
                    <a:srgbClr val="000000"/>
                  </a:solidFill>
                </a:endParaRPr>
              </a:p>
            </p:txBody>
          </p:sp>
          <p:sp>
            <p:nvSpPr>
              <p:cNvPr id="57" name="Freeform 498"/>
              <p:cNvSpPr>
                <a:spLocks noEditPoints="1"/>
              </p:cNvSpPr>
              <p:nvPr/>
            </p:nvSpPr>
            <p:spPr bwMode="auto">
              <a:xfrm>
                <a:off x="6726095" y="2540054"/>
                <a:ext cx="70247" cy="70247"/>
              </a:xfrm>
              <a:custGeom>
                <a:avLst/>
                <a:gdLst>
                  <a:gd name="T0" fmla="*/ 15 w 29"/>
                  <a:gd name="T1" fmla="*/ 29 h 29"/>
                  <a:gd name="T2" fmla="*/ 29 w 29"/>
                  <a:gd name="T3" fmla="*/ 14 h 29"/>
                  <a:gd name="T4" fmla="*/ 15 w 29"/>
                  <a:gd name="T5" fmla="*/ 0 h 29"/>
                  <a:gd name="T6" fmla="*/ 0 w 29"/>
                  <a:gd name="T7" fmla="*/ 14 h 29"/>
                  <a:gd name="T8" fmla="*/ 15 w 29"/>
                  <a:gd name="T9" fmla="*/ 29 h 29"/>
                  <a:gd name="T10" fmla="*/ 15 w 29"/>
                  <a:gd name="T11" fmla="*/ 8 h 29"/>
                  <a:gd name="T12" fmla="*/ 21 w 29"/>
                  <a:gd name="T13" fmla="*/ 14 h 29"/>
                  <a:gd name="T14" fmla="*/ 15 w 29"/>
                  <a:gd name="T15" fmla="*/ 21 h 29"/>
                  <a:gd name="T16" fmla="*/ 8 w 29"/>
                  <a:gd name="T17" fmla="*/ 14 h 29"/>
                  <a:gd name="T18" fmla="*/ 15 w 29"/>
                  <a:gd name="T19" fmla="*/ 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23" y="29"/>
                      <a:pt x="29" y="22"/>
                      <a:pt x="29" y="14"/>
                    </a:cubicBezTo>
                    <a:cubicBezTo>
                      <a:pt x="29" y="6"/>
                      <a:pt x="23" y="0"/>
                      <a:pt x="15" y="0"/>
                    </a:cubicBezTo>
                    <a:cubicBezTo>
                      <a:pt x="7" y="0"/>
                      <a:pt x="0" y="6"/>
                      <a:pt x="0" y="14"/>
                    </a:cubicBezTo>
                    <a:cubicBezTo>
                      <a:pt x="0" y="22"/>
                      <a:pt x="7" y="29"/>
                      <a:pt x="15" y="29"/>
                    </a:cubicBezTo>
                    <a:close/>
                    <a:moveTo>
                      <a:pt x="15" y="8"/>
                    </a:moveTo>
                    <a:cubicBezTo>
                      <a:pt x="18" y="8"/>
                      <a:pt x="21" y="11"/>
                      <a:pt x="21" y="14"/>
                    </a:cubicBezTo>
                    <a:cubicBezTo>
                      <a:pt x="21" y="18"/>
                      <a:pt x="18" y="21"/>
                      <a:pt x="15" y="21"/>
                    </a:cubicBezTo>
                    <a:cubicBezTo>
                      <a:pt x="11" y="21"/>
                      <a:pt x="8" y="18"/>
                      <a:pt x="8" y="14"/>
                    </a:cubicBezTo>
                    <a:cubicBezTo>
                      <a:pt x="8" y="11"/>
                      <a:pt x="11" y="8"/>
                      <a:pt x="15" y="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79" tIns="34289" rIns="68579" bIns="34289" numCol="1" anchor="t" anchorCtr="0" compatLnSpc="1"/>
              <a:lstStyle/>
              <a:p>
                <a:pPr defTabSz="685165"/>
                <a:endParaRPr lang="zh-CN" altLang="en-US" sz="1400">
                  <a:solidFill>
                    <a:srgbClr val="000000"/>
                  </a:solidFill>
                </a:endParaRPr>
              </a:p>
            </p:txBody>
          </p:sp>
        </p:grpSp>
      </p:grpSp>
      <p:sp>
        <p:nvSpPr>
          <p:cNvPr id="58" name="矩形 1"/>
          <p:cNvSpPr>
            <a:spLocks noChangeArrowheads="1"/>
          </p:cNvSpPr>
          <p:nvPr/>
        </p:nvSpPr>
        <p:spPr bwMode="auto">
          <a:xfrm>
            <a:off x="0" y="4969708"/>
            <a:ext cx="9144000" cy="173791"/>
          </a:xfrm>
          <a:prstGeom prst="rect">
            <a:avLst/>
          </a:prstGeom>
          <a:solidFill>
            <a:schemeClr val="accent1"/>
          </a:solidFill>
          <a:ln>
            <a:noFill/>
          </a:ln>
        </p:spPr>
        <p:txBody>
          <a:bodyPr lIns="68571" tIns="34285" rIns="68571" bIns="34285" anchor="ctr"/>
          <a:lstStyle/>
          <a:p>
            <a:pPr algn="ctr"/>
            <a:endParaRPr lang="zh-CN" altLang="en-US">
              <a:solidFill>
                <a:srgbClr val="FFFFFF"/>
              </a:solidFill>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0-#ppt_h/2"/>
                                          </p:val>
                                        </p:tav>
                                        <p:tav tm="100000">
                                          <p:val>
                                            <p:strVal val="#ppt_y"/>
                                          </p:val>
                                        </p:tav>
                                      </p:tavLst>
                                    </p:anim>
                                  </p:childTnLst>
                                </p:cTn>
                              </p:par>
                              <p:par>
                                <p:cTn id="17" presetID="2" presetClass="entr" presetSubtype="3"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500"/>
                                        <p:tgtEl>
                                          <p:spTgt spid="3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fade">
                                      <p:cBhvr>
                                        <p:cTn id="28" dur="500"/>
                                        <p:tgtEl>
                                          <p:spTgt spid="3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500"/>
                                        <p:tgtEl>
                                          <p:spTgt spid="3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fade">
                                      <p:cBhvr>
                                        <p:cTn id="34" dur="500"/>
                                        <p:tgtEl>
                                          <p:spTgt spid="3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grpId="0" nodeType="click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wipe(right)">
                                      <p:cBhvr>
                                        <p:cTn id="39"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8" grpId="0"/>
      <p:bldP spid="39" grpId="0"/>
      <p:bldP spid="4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10"/>
          <p:cNvSpPr txBox="1">
            <a:spLocks noChangeArrowheads="1"/>
          </p:cNvSpPr>
          <p:nvPr/>
        </p:nvSpPr>
        <p:spPr bwMode="auto">
          <a:xfrm>
            <a:off x="413871" y="151957"/>
            <a:ext cx="1981458" cy="346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1" tIns="34285" rIns="68571" bIns="34285">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800" b="1" dirty="0">
                <a:latin typeface="+mn-lt"/>
                <a:ea typeface="+mn-ea"/>
                <a:cs typeface="+mn-ea"/>
                <a:sym typeface="+mn-lt"/>
              </a:rPr>
              <a:t>点击此处添加标题</a:t>
            </a:r>
            <a:endParaRPr lang="zh-CN" altLang="en-US" sz="1800" b="1" dirty="0">
              <a:latin typeface="+mn-lt"/>
              <a:ea typeface="+mn-ea"/>
              <a:cs typeface="+mn-ea"/>
              <a:sym typeface="+mn-lt"/>
            </a:endParaRPr>
          </a:p>
        </p:txBody>
      </p:sp>
      <p:sp>
        <p:nvSpPr>
          <p:cNvPr id="38" name="矩形 1"/>
          <p:cNvSpPr>
            <a:spLocks noChangeArrowheads="1"/>
          </p:cNvSpPr>
          <p:nvPr/>
        </p:nvSpPr>
        <p:spPr bwMode="auto">
          <a:xfrm>
            <a:off x="0" y="142043"/>
            <a:ext cx="196944"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39" name="矩形 1"/>
          <p:cNvSpPr>
            <a:spLocks noChangeArrowheads="1"/>
          </p:cNvSpPr>
          <p:nvPr/>
        </p:nvSpPr>
        <p:spPr bwMode="auto">
          <a:xfrm>
            <a:off x="229697" y="142043"/>
            <a:ext cx="62752"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40" name="矩形 1"/>
          <p:cNvSpPr>
            <a:spLocks noChangeArrowheads="1"/>
          </p:cNvSpPr>
          <p:nvPr/>
        </p:nvSpPr>
        <p:spPr bwMode="auto">
          <a:xfrm>
            <a:off x="325200" y="142043"/>
            <a:ext cx="29275"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graphicFrame>
        <p:nvGraphicFramePr>
          <p:cNvPr id="6" name="图表 5"/>
          <p:cNvGraphicFramePr/>
          <p:nvPr/>
        </p:nvGraphicFramePr>
        <p:xfrm>
          <a:off x="4832125" y="1063449"/>
          <a:ext cx="3739799" cy="3116424"/>
        </p:xfrm>
        <a:graphic>
          <a:graphicData uri="http://schemas.openxmlformats.org/drawingml/2006/chart">
            <c:chart xmlns:c="http://schemas.openxmlformats.org/drawingml/2006/chart" xmlns:r="http://schemas.openxmlformats.org/officeDocument/2006/relationships" r:id="rId1"/>
          </a:graphicData>
        </a:graphic>
      </p:graphicFrame>
      <p:sp>
        <p:nvSpPr>
          <p:cNvPr id="7" name="矩形 6"/>
          <p:cNvSpPr/>
          <p:nvPr/>
        </p:nvSpPr>
        <p:spPr>
          <a:xfrm>
            <a:off x="768875" y="1384263"/>
            <a:ext cx="2297424" cy="400110"/>
          </a:xfrm>
          <a:prstGeom prst="rect">
            <a:avLst/>
          </a:prstGeom>
          <a:solidFill>
            <a:schemeClr val="accent1"/>
          </a:solidFill>
        </p:spPr>
        <p:txBody>
          <a:bodyPr wrap="none">
            <a:spAutoFit/>
          </a:bodyPr>
          <a:lstStyle/>
          <a:p>
            <a:r>
              <a:rPr lang="zh-CN" altLang="en-US" sz="2000" b="1" dirty="0">
                <a:solidFill>
                  <a:schemeClr val="bg1"/>
                </a:solidFill>
                <a:cs typeface="+mn-ea"/>
                <a:sym typeface="+mn-lt"/>
              </a:rPr>
              <a:t>单击此处添加标题</a:t>
            </a:r>
            <a:endParaRPr lang="en-US" altLang="zh-CN" sz="1400" b="1" dirty="0">
              <a:solidFill>
                <a:schemeClr val="bg1"/>
              </a:solidFill>
              <a:cs typeface="+mn-ea"/>
              <a:sym typeface="+mn-lt"/>
            </a:endParaRPr>
          </a:p>
        </p:txBody>
      </p:sp>
      <p:sp>
        <p:nvSpPr>
          <p:cNvPr id="8" name="文本框 3"/>
          <p:cNvSpPr txBox="1"/>
          <p:nvPr/>
        </p:nvSpPr>
        <p:spPr>
          <a:xfrm>
            <a:off x="687174" y="1762082"/>
            <a:ext cx="3527089" cy="738664"/>
          </a:xfrm>
          <a:prstGeom prst="rect">
            <a:avLst/>
          </a:prstGeom>
          <a:noFill/>
        </p:spPr>
        <p:txBody>
          <a:bodyPr wrap="square" rtlCol="0">
            <a:spAutoFit/>
          </a:bodyPr>
          <a:lstStyle>
            <a:defPPr>
              <a:defRPr lang="zh-CN"/>
            </a:defPPr>
            <a:lvl1pPr>
              <a:defRPr>
                <a:solidFill>
                  <a:schemeClr val="bg1">
                    <a:lumMod val="50000"/>
                  </a:schemeClr>
                </a:solidFill>
              </a:defRPr>
            </a:lvl1pPr>
          </a:lstStyle>
          <a:p>
            <a:r>
              <a:rPr lang="zh-CN" altLang="en-US" dirty="0">
                <a:cs typeface="+mn-ea"/>
                <a:sym typeface="+mn-lt"/>
              </a:rPr>
              <a:t>单击此处添加文本单击此处添加文本单击此处添加文本单击此处添加文本单击此处添加文本单击此处添加文本</a:t>
            </a:r>
            <a:endParaRPr lang="en-US" altLang="zh-CN" sz="1400" dirty="0">
              <a:cs typeface="+mn-ea"/>
              <a:sym typeface="+mn-lt"/>
            </a:endParaRPr>
          </a:p>
        </p:txBody>
      </p:sp>
      <p:sp>
        <p:nvSpPr>
          <p:cNvPr id="9" name="矩形 8"/>
          <p:cNvSpPr/>
          <p:nvPr/>
        </p:nvSpPr>
        <p:spPr>
          <a:xfrm>
            <a:off x="768875" y="3016555"/>
            <a:ext cx="2297424" cy="400110"/>
          </a:xfrm>
          <a:prstGeom prst="rect">
            <a:avLst/>
          </a:prstGeom>
          <a:solidFill>
            <a:schemeClr val="accent2"/>
          </a:solidFill>
        </p:spPr>
        <p:txBody>
          <a:bodyPr wrap="none">
            <a:spAutoFit/>
          </a:bodyPr>
          <a:lstStyle/>
          <a:p>
            <a:r>
              <a:rPr lang="zh-CN" altLang="en-US" sz="2000" b="1" dirty="0">
                <a:solidFill>
                  <a:schemeClr val="bg1"/>
                </a:solidFill>
                <a:cs typeface="+mn-ea"/>
                <a:sym typeface="+mn-lt"/>
              </a:rPr>
              <a:t>单击此处添加标题</a:t>
            </a:r>
            <a:endParaRPr lang="en-US" altLang="zh-CN" sz="1400" b="1" dirty="0">
              <a:solidFill>
                <a:schemeClr val="bg1"/>
              </a:solidFill>
              <a:cs typeface="+mn-ea"/>
              <a:sym typeface="+mn-lt"/>
            </a:endParaRPr>
          </a:p>
        </p:txBody>
      </p:sp>
      <p:sp>
        <p:nvSpPr>
          <p:cNvPr id="10" name="文本框 5"/>
          <p:cNvSpPr txBox="1"/>
          <p:nvPr/>
        </p:nvSpPr>
        <p:spPr>
          <a:xfrm>
            <a:off x="687175" y="3394374"/>
            <a:ext cx="3527088" cy="738664"/>
          </a:xfrm>
          <a:prstGeom prst="rect">
            <a:avLst/>
          </a:prstGeom>
          <a:noFill/>
        </p:spPr>
        <p:txBody>
          <a:bodyPr wrap="square" rtlCol="0">
            <a:spAutoFit/>
          </a:bodyPr>
          <a:lstStyle>
            <a:defPPr>
              <a:defRPr lang="zh-CN"/>
            </a:defPPr>
            <a:lvl1pPr>
              <a:defRPr>
                <a:solidFill>
                  <a:schemeClr val="bg1">
                    <a:lumMod val="50000"/>
                  </a:schemeClr>
                </a:solidFill>
              </a:defRPr>
            </a:lvl1pPr>
          </a:lstStyle>
          <a:p>
            <a:r>
              <a:rPr lang="zh-CN" altLang="en-US" dirty="0">
                <a:cs typeface="+mn-ea"/>
                <a:sym typeface="+mn-lt"/>
              </a:rPr>
              <a:t>单击此处添加文本单击此处添加文本单击此处添加文本单击此处添加文本单击此处添加文本单击此处添加文本</a:t>
            </a:r>
            <a:endParaRPr lang="en-US" altLang="zh-CN" sz="1400" dirty="0">
              <a:cs typeface="+mn-ea"/>
              <a:sym typeface="+mn-lt"/>
            </a:endParaRPr>
          </a:p>
        </p:txBody>
      </p:sp>
      <p:sp>
        <p:nvSpPr>
          <p:cNvPr id="11" name="文本框 6"/>
          <p:cNvSpPr txBox="1"/>
          <p:nvPr/>
        </p:nvSpPr>
        <p:spPr>
          <a:xfrm>
            <a:off x="6253209" y="4338154"/>
            <a:ext cx="1210588" cy="400110"/>
          </a:xfrm>
          <a:prstGeom prst="rect">
            <a:avLst/>
          </a:prstGeom>
          <a:noFill/>
        </p:spPr>
        <p:txBody>
          <a:bodyPr wrap="none" rtlCol="0">
            <a:spAutoFit/>
          </a:bodyPr>
          <a:lstStyle/>
          <a:p>
            <a:r>
              <a:rPr lang="zh-CN" altLang="en-US" sz="2000" b="1" dirty="0">
                <a:solidFill>
                  <a:schemeClr val="tx1">
                    <a:lumMod val="50000"/>
                    <a:lumOff val="50000"/>
                  </a:schemeClr>
                </a:solidFill>
                <a:cs typeface="+mn-ea"/>
                <a:sym typeface="+mn-lt"/>
              </a:rPr>
              <a:t>添加标题</a:t>
            </a:r>
            <a:endParaRPr lang="zh-CN" altLang="en-US" sz="2000" b="1" dirty="0">
              <a:solidFill>
                <a:schemeClr val="tx1">
                  <a:lumMod val="50000"/>
                  <a:lumOff val="50000"/>
                </a:schemeClr>
              </a:solidFill>
              <a:cs typeface="+mn-ea"/>
              <a:sym typeface="+mn-lt"/>
            </a:endParaRPr>
          </a:p>
        </p:txBody>
      </p:sp>
      <p:grpSp>
        <p:nvGrpSpPr>
          <p:cNvPr id="15" name="组合 14"/>
          <p:cNvGrpSpPr/>
          <p:nvPr/>
        </p:nvGrpSpPr>
        <p:grpSpPr>
          <a:xfrm>
            <a:off x="4418755" y="1884480"/>
            <a:ext cx="1496458" cy="1657366"/>
            <a:chOff x="5006579" y="4048127"/>
            <a:chExt cx="775097" cy="858440"/>
          </a:xfrm>
          <a:solidFill>
            <a:schemeClr val="tx1">
              <a:lumMod val="75000"/>
              <a:lumOff val="25000"/>
            </a:schemeClr>
          </a:solidFill>
        </p:grpSpPr>
        <p:sp>
          <p:nvSpPr>
            <p:cNvPr id="16" name="Freeform 1459"/>
            <p:cNvSpPr/>
            <p:nvPr/>
          </p:nvSpPr>
          <p:spPr bwMode="auto">
            <a:xfrm>
              <a:off x="5364958" y="4200527"/>
              <a:ext cx="151210" cy="128588"/>
            </a:xfrm>
            <a:custGeom>
              <a:avLst/>
              <a:gdLst>
                <a:gd name="T0" fmla="*/ 3 w 95"/>
                <a:gd name="T1" fmla="*/ 45 h 81"/>
                <a:gd name="T2" fmla="*/ 60 w 95"/>
                <a:gd name="T3" fmla="*/ 73 h 81"/>
                <a:gd name="T4" fmla="*/ 86 w 95"/>
                <a:gd name="T5" fmla="*/ 15 h 81"/>
                <a:gd name="T6" fmla="*/ 79 w 95"/>
                <a:gd name="T7" fmla="*/ 0 h 81"/>
                <a:gd name="T8" fmla="*/ 0 w 95"/>
                <a:gd name="T9" fmla="*/ 28 h 81"/>
                <a:gd name="T10" fmla="*/ 3 w 95"/>
                <a:gd name="T11" fmla="*/ 45 h 81"/>
              </a:gdLst>
              <a:ahLst/>
              <a:cxnLst>
                <a:cxn ang="0">
                  <a:pos x="T0" y="T1"/>
                </a:cxn>
                <a:cxn ang="0">
                  <a:pos x="T2" y="T3"/>
                </a:cxn>
                <a:cxn ang="0">
                  <a:pos x="T4" y="T5"/>
                </a:cxn>
                <a:cxn ang="0">
                  <a:pos x="T6" y="T7"/>
                </a:cxn>
                <a:cxn ang="0">
                  <a:pos x="T8" y="T9"/>
                </a:cxn>
                <a:cxn ang="0">
                  <a:pos x="T10" y="T11"/>
                </a:cxn>
              </a:cxnLst>
              <a:rect l="0" t="0" r="r" b="b"/>
              <a:pathLst>
                <a:path w="95" h="81">
                  <a:moveTo>
                    <a:pt x="3" y="45"/>
                  </a:moveTo>
                  <a:cubicBezTo>
                    <a:pt x="11" y="68"/>
                    <a:pt x="36" y="81"/>
                    <a:pt x="60" y="73"/>
                  </a:cubicBezTo>
                  <a:cubicBezTo>
                    <a:pt x="82" y="64"/>
                    <a:pt x="95" y="39"/>
                    <a:pt x="86" y="15"/>
                  </a:cubicBezTo>
                  <a:cubicBezTo>
                    <a:pt x="85" y="10"/>
                    <a:pt x="82" y="4"/>
                    <a:pt x="79" y="0"/>
                  </a:cubicBezTo>
                  <a:cubicBezTo>
                    <a:pt x="0" y="28"/>
                    <a:pt x="0" y="28"/>
                    <a:pt x="0" y="28"/>
                  </a:cubicBezTo>
                  <a:cubicBezTo>
                    <a:pt x="0" y="33"/>
                    <a:pt x="0" y="39"/>
                    <a:pt x="3"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17" name="Freeform 1460"/>
            <p:cNvSpPr/>
            <p:nvPr/>
          </p:nvSpPr>
          <p:spPr bwMode="auto">
            <a:xfrm>
              <a:off x="5370911" y="4174333"/>
              <a:ext cx="95250" cy="44054"/>
            </a:xfrm>
            <a:custGeom>
              <a:avLst/>
              <a:gdLst>
                <a:gd name="T0" fmla="*/ 27 w 60"/>
                <a:gd name="T1" fmla="*/ 4 h 28"/>
                <a:gd name="T2" fmla="*/ 0 w 60"/>
                <a:gd name="T3" fmla="*/ 28 h 28"/>
                <a:gd name="T4" fmla="*/ 60 w 60"/>
                <a:gd name="T5" fmla="*/ 7 h 28"/>
                <a:gd name="T6" fmla="*/ 27 w 60"/>
                <a:gd name="T7" fmla="*/ 4 h 28"/>
              </a:gdLst>
              <a:ahLst/>
              <a:cxnLst>
                <a:cxn ang="0">
                  <a:pos x="T0" y="T1"/>
                </a:cxn>
                <a:cxn ang="0">
                  <a:pos x="T2" y="T3"/>
                </a:cxn>
                <a:cxn ang="0">
                  <a:pos x="T4" y="T5"/>
                </a:cxn>
                <a:cxn ang="0">
                  <a:pos x="T6" y="T7"/>
                </a:cxn>
              </a:cxnLst>
              <a:rect l="0" t="0" r="r" b="b"/>
              <a:pathLst>
                <a:path w="60" h="28">
                  <a:moveTo>
                    <a:pt x="27" y="4"/>
                  </a:moveTo>
                  <a:cubicBezTo>
                    <a:pt x="14" y="9"/>
                    <a:pt x="6" y="17"/>
                    <a:pt x="0" y="28"/>
                  </a:cubicBezTo>
                  <a:cubicBezTo>
                    <a:pt x="60" y="7"/>
                    <a:pt x="60" y="7"/>
                    <a:pt x="60" y="7"/>
                  </a:cubicBezTo>
                  <a:cubicBezTo>
                    <a:pt x="50" y="2"/>
                    <a:pt x="38" y="0"/>
                    <a:pt x="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18" name="Freeform 1461"/>
            <p:cNvSpPr/>
            <p:nvPr/>
          </p:nvSpPr>
          <p:spPr bwMode="auto">
            <a:xfrm>
              <a:off x="5366148" y="4232673"/>
              <a:ext cx="9525" cy="8335"/>
            </a:xfrm>
            <a:custGeom>
              <a:avLst/>
              <a:gdLst>
                <a:gd name="T0" fmla="*/ 2 w 6"/>
                <a:gd name="T1" fmla="*/ 1 h 5"/>
                <a:gd name="T2" fmla="*/ 0 w 6"/>
                <a:gd name="T3" fmla="*/ 5 h 5"/>
                <a:gd name="T4" fmla="*/ 6 w 6"/>
                <a:gd name="T5" fmla="*/ 2 h 5"/>
                <a:gd name="T6" fmla="*/ 2 w 6"/>
                <a:gd name="T7" fmla="*/ 0 h 5"/>
                <a:gd name="T8" fmla="*/ 2 w 6"/>
                <a:gd name="T9" fmla="*/ 1 h 5"/>
              </a:gdLst>
              <a:ahLst/>
              <a:cxnLst>
                <a:cxn ang="0">
                  <a:pos x="T0" y="T1"/>
                </a:cxn>
                <a:cxn ang="0">
                  <a:pos x="T2" y="T3"/>
                </a:cxn>
                <a:cxn ang="0">
                  <a:pos x="T4" y="T5"/>
                </a:cxn>
                <a:cxn ang="0">
                  <a:pos x="T6" y="T7"/>
                </a:cxn>
                <a:cxn ang="0">
                  <a:pos x="T8" y="T9"/>
                </a:cxn>
              </a:cxnLst>
              <a:rect l="0" t="0" r="r" b="b"/>
              <a:pathLst>
                <a:path w="6" h="5">
                  <a:moveTo>
                    <a:pt x="2" y="1"/>
                  </a:moveTo>
                  <a:cubicBezTo>
                    <a:pt x="0" y="5"/>
                    <a:pt x="0" y="5"/>
                    <a:pt x="0" y="5"/>
                  </a:cubicBezTo>
                  <a:cubicBezTo>
                    <a:pt x="6" y="2"/>
                    <a:pt x="6" y="2"/>
                    <a:pt x="6" y="2"/>
                  </a:cubicBezTo>
                  <a:cubicBezTo>
                    <a:pt x="2" y="0"/>
                    <a:pt x="2" y="0"/>
                    <a:pt x="2" y="0"/>
                  </a:cubicBezTo>
                  <a:cubicBezTo>
                    <a:pt x="2" y="0"/>
                    <a:pt x="2" y="0"/>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19" name="Freeform 1462"/>
            <p:cNvSpPr/>
            <p:nvPr/>
          </p:nvSpPr>
          <p:spPr bwMode="auto">
            <a:xfrm>
              <a:off x="5380436" y="4227911"/>
              <a:ext cx="8335" cy="5954"/>
            </a:xfrm>
            <a:custGeom>
              <a:avLst/>
              <a:gdLst>
                <a:gd name="T0" fmla="*/ 0 w 7"/>
                <a:gd name="T1" fmla="*/ 5 h 5"/>
                <a:gd name="T2" fmla="*/ 7 w 7"/>
                <a:gd name="T3" fmla="*/ 4 h 5"/>
                <a:gd name="T4" fmla="*/ 1 w 7"/>
                <a:gd name="T5" fmla="*/ 0 h 5"/>
                <a:gd name="T6" fmla="*/ 0 w 7"/>
                <a:gd name="T7" fmla="*/ 5 h 5"/>
              </a:gdLst>
              <a:ahLst/>
              <a:cxnLst>
                <a:cxn ang="0">
                  <a:pos x="T0" y="T1"/>
                </a:cxn>
                <a:cxn ang="0">
                  <a:pos x="T2" y="T3"/>
                </a:cxn>
                <a:cxn ang="0">
                  <a:pos x="T4" y="T5"/>
                </a:cxn>
                <a:cxn ang="0">
                  <a:pos x="T6" y="T7"/>
                </a:cxn>
              </a:cxnLst>
              <a:rect l="0" t="0" r="r" b="b"/>
              <a:pathLst>
                <a:path w="7" h="5">
                  <a:moveTo>
                    <a:pt x="0" y="5"/>
                  </a:moveTo>
                  <a:lnTo>
                    <a:pt x="7" y="4"/>
                  </a:lnTo>
                  <a:lnTo>
                    <a:pt x="1"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20" name="Freeform 1463"/>
            <p:cNvSpPr/>
            <p:nvPr/>
          </p:nvSpPr>
          <p:spPr bwMode="auto">
            <a:xfrm>
              <a:off x="5394723" y="4223148"/>
              <a:ext cx="8335" cy="5954"/>
            </a:xfrm>
            <a:custGeom>
              <a:avLst/>
              <a:gdLst>
                <a:gd name="T0" fmla="*/ 0 w 7"/>
                <a:gd name="T1" fmla="*/ 5 h 5"/>
                <a:gd name="T2" fmla="*/ 7 w 7"/>
                <a:gd name="T3" fmla="*/ 4 h 5"/>
                <a:gd name="T4" fmla="*/ 0 w 7"/>
                <a:gd name="T5" fmla="*/ 0 h 5"/>
                <a:gd name="T6" fmla="*/ 0 w 7"/>
                <a:gd name="T7" fmla="*/ 5 h 5"/>
              </a:gdLst>
              <a:ahLst/>
              <a:cxnLst>
                <a:cxn ang="0">
                  <a:pos x="T0" y="T1"/>
                </a:cxn>
                <a:cxn ang="0">
                  <a:pos x="T2" y="T3"/>
                </a:cxn>
                <a:cxn ang="0">
                  <a:pos x="T4" y="T5"/>
                </a:cxn>
                <a:cxn ang="0">
                  <a:pos x="T6" y="T7"/>
                </a:cxn>
              </a:cxnLst>
              <a:rect l="0" t="0" r="r" b="b"/>
              <a:pathLst>
                <a:path w="7" h="5">
                  <a:moveTo>
                    <a:pt x="0" y="5"/>
                  </a:moveTo>
                  <a:lnTo>
                    <a:pt x="7" y="4"/>
                  </a:lnTo>
                  <a:lnTo>
                    <a:pt x="0"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21" name="Freeform 1464"/>
            <p:cNvSpPr/>
            <p:nvPr/>
          </p:nvSpPr>
          <p:spPr bwMode="auto">
            <a:xfrm>
              <a:off x="5409011" y="4217195"/>
              <a:ext cx="5953" cy="7144"/>
            </a:xfrm>
            <a:custGeom>
              <a:avLst/>
              <a:gdLst>
                <a:gd name="T0" fmla="*/ 0 w 5"/>
                <a:gd name="T1" fmla="*/ 6 h 6"/>
                <a:gd name="T2" fmla="*/ 5 w 5"/>
                <a:gd name="T3" fmla="*/ 5 h 6"/>
                <a:gd name="T4" fmla="*/ 0 w 5"/>
                <a:gd name="T5" fmla="*/ 0 h 6"/>
                <a:gd name="T6" fmla="*/ 0 w 5"/>
                <a:gd name="T7" fmla="*/ 6 h 6"/>
              </a:gdLst>
              <a:ahLst/>
              <a:cxnLst>
                <a:cxn ang="0">
                  <a:pos x="T0" y="T1"/>
                </a:cxn>
                <a:cxn ang="0">
                  <a:pos x="T2" y="T3"/>
                </a:cxn>
                <a:cxn ang="0">
                  <a:pos x="T4" y="T5"/>
                </a:cxn>
                <a:cxn ang="0">
                  <a:pos x="T6" y="T7"/>
                </a:cxn>
              </a:cxnLst>
              <a:rect l="0" t="0" r="r" b="b"/>
              <a:pathLst>
                <a:path w="5" h="6">
                  <a:moveTo>
                    <a:pt x="0" y="6"/>
                  </a:moveTo>
                  <a:lnTo>
                    <a:pt x="5" y="5"/>
                  </a:lnTo>
                  <a:lnTo>
                    <a:pt x="0" y="0"/>
                  </a:ln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22" name="Freeform 1465"/>
            <p:cNvSpPr/>
            <p:nvPr/>
          </p:nvSpPr>
          <p:spPr bwMode="auto">
            <a:xfrm>
              <a:off x="5422108" y="4212433"/>
              <a:ext cx="5953" cy="9525"/>
            </a:xfrm>
            <a:custGeom>
              <a:avLst/>
              <a:gdLst>
                <a:gd name="T0" fmla="*/ 0 w 5"/>
                <a:gd name="T1" fmla="*/ 8 h 8"/>
                <a:gd name="T2" fmla="*/ 5 w 5"/>
                <a:gd name="T3" fmla="*/ 5 h 8"/>
                <a:gd name="T4" fmla="*/ 0 w 5"/>
                <a:gd name="T5" fmla="*/ 0 h 8"/>
                <a:gd name="T6" fmla="*/ 0 w 5"/>
                <a:gd name="T7" fmla="*/ 8 h 8"/>
              </a:gdLst>
              <a:ahLst/>
              <a:cxnLst>
                <a:cxn ang="0">
                  <a:pos x="T0" y="T1"/>
                </a:cxn>
                <a:cxn ang="0">
                  <a:pos x="T2" y="T3"/>
                </a:cxn>
                <a:cxn ang="0">
                  <a:pos x="T4" y="T5"/>
                </a:cxn>
                <a:cxn ang="0">
                  <a:pos x="T6" y="T7"/>
                </a:cxn>
              </a:cxnLst>
              <a:rect l="0" t="0" r="r" b="b"/>
              <a:pathLst>
                <a:path w="5" h="8">
                  <a:moveTo>
                    <a:pt x="0" y="8"/>
                  </a:moveTo>
                  <a:lnTo>
                    <a:pt x="5" y="5"/>
                  </a:lnTo>
                  <a:lnTo>
                    <a:pt x="0" y="0"/>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23" name="Freeform 1466"/>
            <p:cNvSpPr/>
            <p:nvPr/>
          </p:nvSpPr>
          <p:spPr bwMode="auto">
            <a:xfrm>
              <a:off x="5410202" y="4207670"/>
              <a:ext cx="7144" cy="9525"/>
            </a:xfrm>
            <a:custGeom>
              <a:avLst/>
              <a:gdLst>
                <a:gd name="T0" fmla="*/ 6 w 6"/>
                <a:gd name="T1" fmla="*/ 0 h 8"/>
                <a:gd name="T2" fmla="*/ 0 w 6"/>
                <a:gd name="T3" fmla="*/ 2 h 8"/>
                <a:gd name="T4" fmla="*/ 4 w 6"/>
                <a:gd name="T5" fmla="*/ 8 h 8"/>
                <a:gd name="T6" fmla="*/ 6 w 6"/>
                <a:gd name="T7" fmla="*/ 0 h 8"/>
              </a:gdLst>
              <a:ahLst/>
              <a:cxnLst>
                <a:cxn ang="0">
                  <a:pos x="T0" y="T1"/>
                </a:cxn>
                <a:cxn ang="0">
                  <a:pos x="T2" y="T3"/>
                </a:cxn>
                <a:cxn ang="0">
                  <a:pos x="T4" y="T5"/>
                </a:cxn>
                <a:cxn ang="0">
                  <a:pos x="T6" y="T7"/>
                </a:cxn>
              </a:cxnLst>
              <a:rect l="0" t="0" r="r" b="b"/>
              <a:pathLst>
                <a:path w="6" h="8">
                  <a:moveTo>
                    <a:pt x="6" y="0"/>
                  </a:moveTo>
                  <a:lnTo>
                    <a:pt x="0" y="2"/>
                  </a:lnTo>
                  <a:lnTo>
                    <a:pt x="4" y="8"/>
                  </a:ln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24" name="Freeform 1467"/>
            <p:cNvSpPr/>
            <p:nvPr/>
          </p:nvSpPr>
          <p:spPr bwMode="auto">
            <a:xfrm>
              <a:off x="5398295" y="4212433"/>
              <a:ext cx="5953" cy="9525"/>
            </a:xfrm>
            <a:custGeom>
              <a:avLst/>
              <a:gdLst>
                <a:gd name="T0" fmla="*/ 4 w 5"/>
                <a:gd name="T1" fmla="*/ 8 h 8"/>
                <a:gd name="T2" fmla="*/ 5 w 5"/>
                <a:gd name="T3" fmla="*/ 0 h 8"/>
                <a:gd name="T4" fmla="*/ 0 w 5"/>
                <a:gd name="T5" fmla="*/ 1 h 8"/>
                <a:gd name="T6" fmla="*/ 4 w 5"/>
                <a:gd name="T7" fmla="*/ 8 h 8"/>
              </a:gdLst>
              <a:ahLst/>
              <a:cxnLst>
                <a:cxn ang="0">
                  <a:pos x="T0" y="T1"/>
                </a:cxn>
                <a:cxn ang="0">
                  <a:pos x="T2" y="T3"/>
                </a:cxn>
                <a:cxn ang="0">
                  <a:pos x="T4" y="T5"/>
                </a:cxn>
                <a:cxn ang="0">
                  <a:pos x="T6" y="T7"/>
                </a:cxn>
              </a:cxnLst>
              <a:rect l="0" t="0" r="r" b="b"/>
              <a:pathLst>
                <a:path w="5" h="8">
                  <a:moveTo>
                    <a:pt x="4" y="8"/>
                  </a:moveTo>
                  <a:lnTo>
                    <a:pt x="5" y="0"/>
                  </a:lnTo>
                  <a:lnTo>
                    <a:pt x="0" y="1"/>
                  </a:lnTo>
                  <a:lnTo>
                    <a:pt x="4"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25" name="Freeform 1468"/>
            <p:cNvSpPr/>
            <p:nvPr/>
          </p:nvSpPr>
          <p:spPr bwMode="auto">
            <a:xfrm>
              <a:off x="5384008" y="4217195"/>
              <a:ext cx="7144" cy="7144"/>
            </a:xfrm>
            <a:custGeom>
              <a:avLst/>
              <a:gdLst>
                <a:gd name="T0" fmla="*/ 6 w 6"/>
                <a:gd name="T1" fmla="*/ 0 h 6"/>
                <a:gd name="T2" fmla="*/ 0 w 6"/>
                <a:gd name="T3" fmla="*/ 1 h 6"/>
                <a:gd name="T4" fmla="*/ 4 w 6"/>
                <a:gd name="T5" fmla="*/ 6 h 6"/>
                <a:gd name="T6" fmla="*/ 6 w 6"/>
                <a:gd name="T7" fmla="*/ 0 h 6"/>
              </a:gdLst>
              <a:ahLst/>
              <a:cxnLst>
                <a:cxn ang="0">
                  <a:pos x="T0" y="T1"/>
                </a:cxn>
                <a:cxn ang="0">
                  <a:pos x="T2" y="T3"/>
                </a:cxn>
                <a:cxn ang="0">
                  <a:pos x="T4" y="T5"/>
                </a:cxn>
                <a:cxn ang="0">
                  <a:pos x="T6" y="T7"/>
                </a:cxn>
              </a:cxnLst>
              <a:rect l="0" t="0" r="r" b="b"/>
              <a:pathLst>
                <a:path w="6" h="6">
                  <a:moveTo>
                    <a:pt x="6" y="0"/>
                  </a:moveTo>
                  <a:lnTo>
                    <a:pt x="0" y="1"/>
                  </a:lnTo>
                  <a:lnTo>
                    <a:pt x="4" y="6"/>
                  </a:ln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26" name="Freeform 1469"/>
            <p:cNvSpPr/>
            <p:nvPr/>
          </p:nvSpPr>
          <p:spPr bwMode="auto">
            <a:xfrm>
              <a:off x="5370911" y="4221958"/>
              <a:ext cx="5953" cy="7144"/>
            </a:xfrm>
            <a:custGeom>
              <a:avLst/>
              <a:gdLst>
                <a:gd name="T0" fmla="*/ 5 w 5"/>
                <a:gd name="T1" fmla="*/ 0 h 6"/>
                <a:gd name="T2" fmla="*/ 0 w 5"/>
                <a:gd name="T3" fmla="*/ 1 h 6"/>
                <a:gd name="T4" fmla="*/ 0 w 5"/>
                <a:gd name="T5" fmla="*/ 2 h 6"/>
                <a:gd name="T6" fmla="*/ 4 w 5"/>
                <a:gd name="T7" fmla="*/ 6 h 6"/>
                <a:gd name="T8" fmla="*/ 5 w 5"/>
                <a:gd name="T9" fmla="*/ 0 h 6"/>
              </a:gdLst>
              <a:ahLst/>
              <a:cxnLst>
                <a:cxn ang="0">
                  <a:pos x="T0" y="T1"/>
                </a:cxn>
                <a:cxn ang="0">
                  <a:pos x="T2" y="T3"/>
                </a:cxn>
                <a:cxn ang="0">
                  <a:pos x="T4" y="T5"/>
                </a:cxn>
                <a:cxn ang="0">
                  <a:pos x="T6" y="T7"/>
                </a:cxn>
                <a:cxn ang="0">
                  <a:pos x="T8" y="T9"/>
                </a:cxn>
              </a:cxnLst>
              <a:rect l="0" t="0" r="r" b="b"/>
              <a:pathLst>
                <a:path w="5" h="6">
                  <a:moveTo>
                    <a:pt x="5" y="0"/>
                  </a:moveTo>
                  <a:lnTo>
                    <a:pt x="0" y="1"/>
                  </a:lnTo>
                  <a:lnTo>
                    <a:pt x="0" y="2"/>
                  </a:lnTo>
                  <a:lnTo>
                    <a:pt x="4" y="6"/>
                  </a:ln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27" name="Freeform 1470"/>
            <p:cNvSpPr/>
            <p:nvPr/>
          </p:nvSpPr>
          <p:spPr bwMode="auto">
            <a:xfrm>
              <a:off x="5436395" y="4207670"/>
              <a:ext cx="5953" cy="9525"/>
            </a:xfrm>
            <a:custGeom>
              <a:avLst/>
              <a:gdLst>
                <a:gd name="T0" fmla="*/ 0 w 5"/>
                <a:gd name="T1" fmla="*/ 8 h 8"/>
                <a:gd name="T2" fmla="*/ 5 w 5"/>
                <a:gd name="T3" fmla="*/ 5 h 8"/>
                <a:gd name="T4" fmla="*/ 1 w 5"/>
                <a:gd name="T5" fmla="*/ 0 h 8"/>
                <a:gd name="T6" fmla="*/ 0 w 5"/>
                <a:gd name="T7" fmla="*/ 8 h 8"/>
              </a:gdLst>
              <a:ahLst/>
              <a:cxnLst>
                <a:cxn ang="0">
                  <a:pos x="T0" y="T1"/>
                </a:cxn>
                <a:cxn ang="0">
                  <a:pos x="T2" y="T3"/>
                </a:cxn>
                <a:cxn ang="0">
                  <a:pos x="T4" y="T5"/>
                </a:cxn>
                <a:cxn ang="0">
                  <a:pos x="T6" y="T7"/>
                </a:cxn>
              </a:cxnLst>
              <a:rect l="0" t="0" r="r" b="b"/>
              <a:pathLst>
                <a:path w="5" h="8">
                  <a:moveTo>
                    <a:pt x="0" y="8"/>
                  </a:moveTo>
                  <a:lnTo>
                    <a:pt x="5" y="5"/>
                  </a:lnTo>
                  <a:lnTo>
                    <a:pt x="1" y="0"/>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28" name="Freeform 1471"/>
            <p:cNvSpPr/>
            <p:nvPr/>
          </p:nvSpPr>
          <p:spPr bwMode="auto">
            <a:xfrm>
              <a:off x="5448302" y="4202908"/>
              <a:ext cx="7144" cy="9525"/>
            </a:xfrm>
            <a:custGeom>
              <a:avLst/>
              <a:gdLst>
                <a:gd name="T0" fmla="*/ 2 w 6"/>
                <a:gd name="T1" fmla="*/ 0 h 8"/>
                <a:gd name="T2" fmla="*/ 0 w 6"/>
                <a:gd name="T3" fmla="*/ 8 h 8"/>
                <a:gd name="T4" fmla="*/ 6 w 6"/>
                <a:gd name="T5" fmla="*/ 6 h 8"/>
                <a:gd name="T6" fmla="*/ 2 w 6"/>
                <a:gd name="T7" fmla="*/ 0 h 8"/>
              </a:gdLst>
              <a:ahLst/>
              <a:cxnLst>
                <a:cxn ang="0">
                  <a:pos x="T0" y="T1"/>
                </a:cxn>
                <a:cxn ang="0">
                  <a:pos x="T2" y="T3"/>
                </a:cxn>
                <a:cxn ang="0">
                  <a:pos x="T4" y="T5"/>
                </a:cxn>
                <a:cxn ang="0">
                  <a:pos x="T6" y="T7"/>
                </a:cxn>
              </a:cxnLst>
              <a:rect l="0" t="0" r="r" b="b"/>
              <a:pathLst>
                <a:path w="6" h="8">
                  <a:moveTo>
                    <a:pt x="2" y="0"/>
                  </a:moveTo>
                  <a:lnTo>
                    <a:pt x="0" y="8"/>
                  </a:lnTo>
                  <a:lnTo>
                    <a:pt x="6" y="6"/>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29" name="Freeform 1472"/>
            <p:cNvSpPr/>
            <p:nvPr/>
          </p:nvSpPr>
          <p:spPr bwMode="auto">
            <a:xfrm>
              <a:off x="5461398" y="4199336"/>
              <a:ext cx="7144" cy="8335"/>
            </a:xfrm>
            <a:custGeom>
              <a:avLst/>
              <a:gdLst>
                <a:gd name="T0" fmla="*/ 0 w 6"/>
                <a:gd name="T1" fmla="*/ 7 h 7"/>
                <a:gd name="T2" fmla="*/ 6 w 6"/>
                <a:gd name="T3" fmla="*/ 5 h 7"/>
                <a:gd name="T4" fmla="*/ 3 w 6"/>
                <a:gd name="T5" fmla="*/ 0 h 7"/>
                <a:gd name="T6" fmla="*/ 0 w 6"/>
                <a:gd name="T7" fmla="*/ 7 h 7"/>
              </a:gdLst>
              <a:ahLst/>
              <a:cxnLst>
                <a:cxn ang="0">
                  <a:pos x="T0" y="T1"/>
                </a:cxn>
                <a:cxn ang="0">
                  <a:pos x="T2" y="T3"/>
                </a:cxn>
                <a:cxn ang="0">
                  <a:pos x="T4" y="T5"/>
                </a:cxn>
                <a:cxn ang="0">
                  <a:pos x="T6" y="T7"/>
                </a:cxn>
              </a:cxnLst>
              <a:rect l="0" t="0" r="r" b="b"/>
              <a:pathLst>
                <a:path w="6" h="7">
                  <a:moveTo>
                    <a:pt x="0" y="7"/>
                  </a:moveTo>
                  <a:lnTo>
                    <a:pt x="6" y="5"/>
                  </a:lnTo>
                  <a:lnTo>
                    <a:pt x="3" y="0"/>
                  </a:lnTo>
                  <a:lnTo>
                    <a:pt x="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30" name="Freeform 1473"/>
            <p:cNvSpPr/>
            <p:nvPr/>
          </p:nvSpPr>
          <p:spPr bwMode="auto">
            <a:xfrm>
              <a:off x="5475686" y="4194573"/>
              <a:ext cx="7144" cy="5954"/>
            </a:xfrm>
            <a:custGeom>
              <a:avLst/>
              <a:gdLst>
                <a:gd name="T0" fmla="*/ 2 w 6"/>
                <a:gd name="T1" fmla="*/ 0 h 5"/>
                <a:gd name="T2" fmla="*/ 0 w 6"/>
                <a:gd name="T3" fmla="*/ 5 h 5"/>
                <a:gd name="T4" fmla="*/ 6 w 6"/>
                <a:gd name="T5" fmla="*/ 4 h 5"/>
                <a:gd name="T6" fmla="*/ 2 w 6"/>
                <a:gd name="T7" fmla="*/ 0 h 5"/>
              </a:gdLst>
              <a:ahLst/>
              <a:cxnLst>
                <a:cxn ang="0">
                  <a:pos x="T0" y="T1"/>
                </a:cxn>
                <a:cxn ang="0">
                  <a:pos x="T2" y="T3"/>
                </a:cxn>
                <a:cxn ang="0">
                  <a:pos x="T4" y="T5"/>
                </a:cxn>
                <a:cxn ang="0">
                  <a:pos x="T6" y="T7"/>
                </a:cxn>
              </a:cxnLst>
              <a:rect l="0" t="0" r="r" b="b"/>
              <a:pathLst>
                <a:path w="6" h="5">
                  <a:moveTo>
                    <a:pt x="2" y="0"/>
                  </a:moveTo>
                  <a:lnTo>
                    <a:pt x="0" y="5"/>
                  </a:lnTo>
                  <a:lnTo>
                    <a:pt x="6" y="4"/>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31" name="Freeform 1474"/>
            <p:cNvSpPr/>
            <p:nvPr/>
          </p:nvSpPr>
          <p:spPr bwMode="auto">
            <a:xfrm>
              <a:off x="5464970" y="4189811"/>
              <a:ext cx="5953" cy="5954"/>
            </a:xfrm>
            <a:custGeom>
              <a:avLst/>
              <a:gdLst>
                <a:gd name="T0" fmla="*/ 5 w 5"/>
                <a:gd name="T1" fmla="*/ 0 h 5"/>
                <a:gd name="T2" fmla="*/ 5 w 5"/>
                <a:gd name="T3" fmla="*/ 0 h 5"/>
                <a:gd name="T4" fmla="*/ 0 w 5"/>
                <a:gd name="T5" fmla="*/ 1 h 5"/>
                <a:gd name="T6" fmla="*/ 5 w 5"/>
                <a:gd name="T7" fmla="*/ 5 h 5"/>
                <a:gd name="T8" fmla="*/ 5 w 5"/>
                <a:gd name="T9" fmla="*/ 0 h 5"/>
              </a:gdLst>
              <a:ahLst/>
              <a:cxnLst>
                <a:cxn ang="0">
                  <a:pos x="T0" y="T1"/>
                </a:cxn>
                <a:cxn ang="0">
                  <a:pos x="T2" y="T3"/>
                </a:cxn>
                <a:cxn ang="0">
                  <a:pos x="T4" y="T5"/>
                </a:cxn>
                <a:cxn ang="0">
                  <a:pos x="T6" y="T7"/>
                </a:cxn>
                <a:cxn ang="0">
                  <a:pos x="T8" y="T9"/>
                </a:cxn>
              </a:cxnLst>
              <a:rect l="0" t="0" r="r" b="b"/>
              <a:pathLst>
                <a:path w="5" h="5">
                  <a:moveTo>
                    <a:pt x="5" y="0"/>
                  </a:moveTo>
                  <a:lnTo>
                    <a:pt x="5" y="0"/>
                  </a:lnTo>
                  <a:lnTo>
                    <a:pt x="0" y="1"/>
                  </a:lnTo>
                  <a:lnTo>
                    <a:pt x="5" y="5"/>
                  </a:ln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32" name="Freeform 1475"/>
            <p:cNvSpPr/>
            <p:nvPr/>
          </p:nvSpPr>
          <p:spPr bwMode="auto">
            <a:xfrm>
              <a:off x="5450683" y="4194573"/>
              <a:ext cx="5953" cy="5954"/>
            </a:xfrm>
            <a:custGeom>
              <a:avLst/>
              <a:gdLst>
                <a:gd name="T0" fmla="*/ 5 w 5"/>
                <a:gd name="T1" fmla="*/ 0 h 5"/>
                <a:gd name="T2" fmla="*/ 0 w 5"/>
                <a:gd name="T3" fmla="*/ 1 h 5"/>
                <a:gd name="T4" fmla="*/ 5 w 5"/>
                <a:gd name="T5" fmla="*/ 5 h 5"/>
                <a:gd name="T6" fmla="*/ 5 w 5"/>
                <a:gd name="T7" fmla="*/ 0 h 5"/>
              </a:gdLst>
              <a:ahLst/>
              <a:cxnLst>
                <a:cxn ang="0">
                  <a:pos x="T0" y="T1"/>
                </a:cxn>
                <a:cxn ang="0">
                  <a:pos x="T2" y="T3"/>
                </a:cxn>
                <a:cxn ang="0">
                  <a:pos x="T4" y="T5"/>
                </a:cxn>
                <a:cxn ang="0">
                  <a:pos x="T6" y="T7"/>
                </a:cxn>
              </a:cxnLst>
              <a:rect l="0" t="0" r="r" b="b"/>
              <a:pathLst>
                <a:path w="5" h="5">
                  <a:moveTo>
                    <a:pt x="5" y="0"/>
                  </a:moveTo>
                  <a:lnTo>
                    <a:pt x="0" y="1"/>
                  </a:lnTo>
                  <a:lnTo>
                    <a:pt x="5" y="5"/>
                  </a:ln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33" name="Freeform 1476"/>
            <p:cNvSpPr/>
            <p:nvPr/>
          </p:nvSpPr>
          <p:spPr bwMode="auto">
            <a:xfrm>
              <a:off x="5437586" y="4199336"/>
              <a:ext cx="5953" cy="5954"/>
            </a:xfrm>
            <a:custGeom>
              <a:avLst/>
              <a:gdLst>
                <a:gd name="T0" fmla="*/ 5 w 5"/>
                <a:gd name="T1" fmla="*/ 0 h 5"/>
                <a:gd name="T2" fmla="*/ 0 w 5"/>
                <a:gd name="T3" fmla="*/ 1 h 5"/>
                <a:gd name="T4" fmla="*/ 5 w 5"/>
                <a:gd name="T5" fmla="*/ 5 h 5"/>
                <a:gd name="T6" fmla="*/ 5 w 5"/>
                <a:gd name="T7" fmla="*/ 0 h 5"/>
              </a:gdLst>
              <a:ahLst/>
              <a:cxnLst>
                <a:cxn ang="0">
                  <a:pos x="T0" y="T1"/>
                </a:cxn>
                <a:cxn ang="0">
                  <a:pos x="T2" y="T3"/>
                </a:cxn>
                <a:cxn ang="0">
                  <a:pos x="T4" y="T5"/>
                </a:cxn>
                <a:cxn ang="0">
                  <a:pos x="T6" y="T7"/>
                </a:cxn>
              </a:cxnLst>
              <a:rect l="0" t="0" r="r" b="b"/>
              <a:pathLst>
                <a:path w="5" h="5">
                  <a:moveTo>
                    <a:pt x="5" y="0"/>
                  </a:moveTo>
                  <a:lnTo>
                    <a:pt x="0" y="1"/>
                  </a:lnTo>
                  <a:lnTo>
                    <a:pt x="5" y="5"/>
                  </a:ln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34" name="Freeform 1477"/>
            <p:cNvSpPr/>
            <p:nvPr/>
          </p:nvSpPr>
          <p:spPr bwMode="auto">
            <a:xfrm>
              <a:off x="5424489" y="4202908"/>
              <a:ext cx="7144" cy="9525"/>
            </a:xfrm>
            <a:custGeom>
              <a:avLst/>
              <a:gdLst>
                <a:gd name="T0" fmla="*/ 6 w 6"/>
                <a:gd name="T1" fmla="*/ 0 h 8"/>
                <a:gd name="T2" fmla="*/ 0 w 6"/>
                <a:gd name="T3" fmla="*/ 2 h 8"/>
                <a:gd name="T4" fmla="*/ 6 w 6"/>
                <a:gd name="T5" fmla="*/ 8 h 8"/>
                <a:gd name="T6" fmla="*/ 6 w 6"/>
                <a:gd name="T7" fmla="*/ 0 h 8"/>
              </a:gdLst>
              <a:ahLst/>
              <a:cxnLst>
                <a:cxn ang="0">
                  <a:pos x="T0" y="T1"/>
                </a:cxn>
                <a:cxn ang="0">
                  <a:pos x="T2" y="T3"/>
                </a:cxn>
                <a:cxn ang="0">
                  <a:pos x="T4" y="T5"/>
                </a:cxn>
                <a:cxn ang="0">
                  <a:pos x="T6" y="T7"/>
                </a:cxn>
              </a:cxnLst>
              <a:rect l="0" t="0" r="r" b="b"/>
              <a:pathLst>
                <a:path w="6" h="8">
                  <a:moveTo>
                    <a:pt x="6" y="0"/>
                  </a:moveTo>
                  <a:lnTo>
                    <a:pt x="0" y="2"/>
                  </a:lnTo>
                  <a:lnTo>
                    <a:pt x="6" y="8"/>
                  </a:ln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35" name="Freeform 1478"/>
            <p:cNvSpPr/>
            <p:nvPr/>
          </p:nvSpPr>
          <p:spPr bwMode="auto">
            <a:xfrm>
              <a:off x="5286377" y="4162427"/>
              <a:ext cx="75010" cy="80963"/>
            </a:xfrm>
            <a:custGeom>
              <a:avLst/>
              <a:gdLst>
                <a:gd name="T0" fmla="*/ 33 w 47"/>
                <a:gd name="T1" fmla="*/ 24 h 51"/>
                <a:gd name="T2" fmla="*/ 28 w 47"/>
                <a:gd name="T3" fmla="*/ 17 h 51"/>
                <a:gd name="T4" fmla="*/ 25 w 47"/>
                <a:gd name="T5" fmla="*/ 21 h 51"/>
                <a:gd name="T6" fmla="*/ 25 w 47"/>
                <a:gd name="T7" fmla="*/ 14 h 51"/>
                <a:gd name="T8" fmla="*/ 15 w 47"/>
                <a:gd name="T9" fmla="*/ 7 h 51"/>
                <a:gd name="T10" fmla="*/ 13 w 47"/>
                <a:gd name="T11" fmla="*/ 11 h 51"/>
                <a:gd name="T12" fmla="*/ 13 w 47"/>
                <a:gd name="T13" fmla="*/ 6 h 51"/>
                <a:gd name="T14" fmla="*/ 0 w 47"/>
                <a:gd name="T15" fmla="*/ 0 h 51"/>
                <a:gd name="T16" fmla="*/ 8 w 47"/>
                <a:gd name="T17" fmla="*/ 18 h 51"/>
                <a:gd name="T18" fmla="*/ 15 w 47"/>
                <a:gd name="T19" fmla="*/ 20 h 51"/>
                <a:gd name="T20" fmla="*/ 11 w 47"/>
                <a:gd name="T21" fmla="*/ 23 h 51"/>
                <a:gd name="T22" fmla="*/ 17 w 47"/>
                <a:gd name="T23" fmla="*/ 30 h 51"/>
                <a:gd name="T24" fmla="*/ 25 w 47"/>
                <a:gd name="T25" fmla="*/ 31 h 51"/>
                <a:gd name="T26" fmla="*/ 21 w 47"/>
                <a:gd name="T27" fmla="*/ 34 h 51"/>
                <a:gd name="T28" fmla="*/ 28 w 47"/>
                <a:gd name="T29" fmla="*/ 41 h 51"/>
                <a:gd name="T30" fmla="*/ 36 w 47"/>
                <a:gd name="T31" fmla="*/ 42 h 51"/>
                <a:gd name="T32" fmla="*/ 32 w 47"/>
                <a:gd name="T33" fmla="*/ 44 h 51"/>
                <a:gd name="T34" fmla="*/ 47 w 47"/>
                <a:gd name="T35" fmla="*/ 51 h 51"/>
                <a:gd name="T36" fmla="*/ 38 w 47"/>
                <a:gd name="T37" fmla="*/ 28 h 51"/>
                <a:gd name="T38" fmla="*/ 35 w 47"/>
                <a:gd name="T39" fmla="*/ 32 h 51"/>
                <a:gd name="T40" fmla="*/ 33 w 47"/>
                <a:gd name="T41" fmla="*/ 2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7" h="51">
                  <a:moveTo>
                    <a:pt x="33" y="24"/>
                  </a:moveTo>
                  <a:cubicBezTo>
                    <a:pt x="32" y="21"/>
                    <a:pt x="29" y="20"/>
                    <a:pt x="28" y="17"/>
                  </a:cubicBezTo>
                  <a:cubicBezTo>
                    <a:pt x="25" y="21"/>
                    <a:pt x="25" y="21"/>
                    <a:pt x="25" y="21"/>
                  </a:cubicBezTo>
                  <a:cubicBezTo>
                    <a:pt x="25" y="14"/>
                    <a:pt x="25" y="14"/>
                    <a:pt x="25" y="14"/>
                  </a:cubicBezTo>
                  <a:cubicBezTo>
                    <a:pt x="21" y="11"/>
                    <a:pt x="18" y="10"/>
                    <a:pt x="15" y="7"/>
                  </a:cubicBezTo>
                  <a:cubicBezTo>
                    <a:pt x="13" y="11"/>
                    <a:pt x="13" y="11"/>
                    <a:pt x="13" y="11"/>
                  </a:cubicBezTo>
                  <a:cubicBezTo>
                    <a:pt x="13" y="6"/>
                    <a:pt x="13" y="6"/>
                    <a:pt x="13" y="6"/>
                  </a:cubicBezTo>
                  <a:cubicBezTo>
                    <a:pt x="6" y="2"/>
                    <a:pt x="0" y="0"/>
                    <a:pt x="0" y="0"/>
                  </a:cubicBezTo>
                  <a:cubicBezTo>
                    <a:pt x="0" y="0"/>
                    <a:pt x="3" y="9"/>
                    <a:pt x="8" y="18"/>
                  </a:cubicBezTo>
                  <a:cubicBezTo>
                    <a:pt x="15" y="20"/>
                    <a:pt x="15" y="20"/>
                    <a:pt x="15" y="20"/>
                  </a:cubicBezTo>
                  <a:cubicBezTo>
                    <a:pt x="11" y="23"/>
                    <a:pt x="11" y="23"/>
                    <a:pt x="11" y="23"/>
                  </a:cubicBezTo>
                  <a:cubicBezTo>
                    <a:pt x="13" y="25"/>
                    <a:pt x="14" y="27"/>
                    <a:pt x="17" y="30"/>
                  </a:cubicBezTo>
                  <a:cubicBezTo>
                    <a:pt x="25" y="31"/>
                    <a:pt x="25" y="31"/>
                    <a:pt x="25" y="31"/>
                  </a:cubicBezTo>
                  <a:cubicBezTo>
                    <a:pt x="21" y="34"/>
                    <a:pt x="21" y="34"/>
                    <a:pt x="21" y="34"/>
                  </a:cubicBezTo>
                  <a:cubicBezTo>
                    <a:pt x="22" y="37"/>
                    <a:pt x="25" y="38"/>
                    <a:pt x="28" y="41"/>
                  </a:cubicBezTo>
                  <a:cubicBezTo>
                    <a:pt x="36" y="42"/>
                    <a:pt x="36" y="42"/>
                    <a:pt x="36" y="42"/>
                  </a:cubicBezTo>
                  <a:cubicBezTo>
                    <a:pt x="32" y="44"/>
                    <a:pt x="32" y="44"/>
                    <a:pt x="32" y="44"/>
                  </a:cubicBezTo>
                  <a:cubicBezTo>
                    <a:pt x="38" y="46"/>
                    <a:pt x="42" y="49"/>
                    <a:pt x="47" y="51"/>
                  </a:cubicBezTo>
                  <a:cubicBezTo>
                    <a:pt x="46" y="42"/>
                    <a:pt x="42" y="35"/>
                    <a:pt x="38" y="28"/>
                  </a:cubicBezTo>
                  <a:cubicBezTo>
                    <a:pt x="35" y="32"/>
                    <a:pt x="35" y="32"/>
                    <a:pt x="35" y="32"/>
                  </a:cubicBezTo>
                  <a:lnTo>
                    <a:pt x="33"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36" name="Freeform 1479"/>
            <p:cNvSpPr/>
            <p:nvPr/>
          </p:nvSpPr>
          <p:spPr bwMode="auto">
            <a:xfrm>
              <a:off x="5342336" y="4199336"/>
              <a:ext cx="1191" cy="1191"/>
            </a:xfrm>
            <a:custGeom>
              <a:avLst/>
              <a:gdLst>
                <a:gd name="T0" fmla="*/ 1 w 1"/>
                <a:gd name="T1" fmla="*/ 1 h 1"/>
                <a:gd name="T2" fmla="*/ 0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lnTo>
                    <a:pt x="0" y="0"/>
                  </a:lnTo>
                  <a:lnTo>
                    <a:pt x="0" y="1"/>
                  </a:lnTo>
                  <a:lnTo>
                    <a:pt x="1"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1" name="Freeform 1480"/>
            <p:cNvSpPr/>
            <p:nvPr/>
          </p:nvSpPr>
          <p:spPr bwMode="auto">
            <a:xfrm>
              <a:off x="5353052" y="4232673"/>
              <a:ext cx="8335" cy="8335"/>
            </a:xfrm>
            <a:custGeom>
              <a:avLst/>
              <a:gdLst>
                <a:gd name="T0" fmla="*/ 5 w 5"/>
                <a:gd name="T1" fmla="*/ 5 h 5"/>
                <a:gd name="T2" fmla="*/ 0 w 5"/>
                <a:gd name="T3" fmla="*/ 0 h 5"/>
                <a:gd name="T4" fmla="*/ 5 w 5"/>
                <a:gd name="T5" fmla="*/ 5 h 5"/>
              </a:gdLst>
              <a:ahLst/>
              <a:cxnLst>
                <a:cxn ang="0">
                  <a:pos x="T0" y="T1"/>
                </a:cxn>
                <a:cxn ang="0">
                  <a:pos x="T2" y="T3"/>
                </a:cxn>
                <a:cxn ang="0">
                  <a:pos x="T4" y="T5"/>
                </a:cxn>
              </a:cxnLst>
              <a:rect l="0" t="0" r="r" b="b"/>
              <a:pathLst>
                <a:path w="5" h="5">
                  <a:moveTo>
                    <a:pt x="5" y="5"/>
                  </a:moveTo>
                  <a:cubicBezTo>
                    <a:pt x="0" y="0"/>
                    <a:pt x="0" y="0"/>
                    <a:pt x="0" y="0"/>
                  </a:cubicBezTo>
                  <a:cubicBezTo>
                    <a:pt x="1" y="1"/>
                    <a:pt x="3" y="4"/>
                    <a:pt x="5"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2" name="Freeform 1481"/>
            <p:cNvSpPr/>
            <p:nvPr/>
          </p:nvSpPr>
          <p:spPr bwMode="auto">
            <a:xfrm>
              <a:off x="5326858" y="4138614"/>
              <a:ext cx="39291" cy="104775"/>
            </a:xfrm>
            <a:custGeom>
              <a:avLst/>
              <a:gdLst>
                <a:gd name="T0" fmla="*/ 20 w 25"/>
                <a:gd name="T1" fmla="*/ 28 h 66"/>
                <a:gd name="T2" fmla="*/ 16 w 25"/>
                <a:gd name="T3" fmla="*/ 29 h 66"/>
                <a:gd name="T4" fmla="*/ 18 w 25"/>
                <a:gd name="T5" fmla="*/ 24 h 66"/>
                <a:gd name="T6" fmla="*/ 11 w 25"/>
                <a:gd name="T7" fmla="*/ 14 h 66"/>
                <a:gd name="T8" fmla="*/ 8 w 25"/>
                <a:gd name="T9" fmla="*/ 15 h 66"/>
                <a:gd name="T10" fmla="*/ 10 w 25"/>
                <a:gd name="T11" fmla="*/ 10 h 66"/>
                <a:gd name="T12" fmla="*/ 2 w 25"/>
                <a:gd name="T13" fmla="*/ 0 h 66"/>
                <a:gd name="T14" fmla="*/ 2 w 25"/>
                <a:gd name="T15" fmla="*/ 21 h 66"/>
                <a:gd name="T16" fmla="*/ 7 w 25"/>
                <a:gd name="T17" fmla="*/ 24 h 66"/>
                <a:gd name="T18" fmla="*/ 2 w 25"/>
                <a:gd name="T19" fmla="*/ 25 h 66"/>
                <a:gd name="T20" fmla="*/ 3 w 25"/>
                <a:gd name="T21" fmla="*/ 32 h 66"/>
                <a:gd name="T22" fmla="*/ 10 w 25"/>
                <a:gd name="T23" fmla="*/ 38 h 66"/>
                <a:gd name="T24" fmla="*/ 11 w 25"/>
                <a:gd name="T25" fmla="*/ 39 h 66"/>
                <a:gd name="T26" fmla="*/ 10 w 25"/>
                <a:gd name="T27" fmla="*/ 39 h 66"/>
                <a:gd name="T28" fmla="*/ 24 w 25"/>
                <a:gd name="T29" fmla="*/ 66 h 66"/>
                <a:gd name="T30" fmla="*/ 24 w 25"/>
                <a:gd name="T31" fmla="*/ 40 h 66"/>
                <a:gd name="T32" fmla="*/ 20 w 25"/>
                <a:gd name="T33" fmla="*/ 43 h 66"/>
                <a:gd name="T34" fmla="*/ 22 w 25"/>
                <a:gd name="T35" fmla="*/ 35 h 66"/>
                <a:gd name="T36" fmla="*/ 20 w 25"/>
                <a:gd name="T37"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66">
                  <a:moveTo>
                    <a:pt x="20" y="28"/>
                  </a:moveTo>
                  <a:cubicBezTo>
                    <a:pt x="16" y="29"/>
                    <a:pt x="16" y="29"/>
                    <a:pt x="16" y="29"/>
                  </a:cubicBezTo>
                  <a:cubicBezTo>
                    <a:pt x="18" y="24"/>
                    <a:pt x="18" y="24"/>
                    <a:pt x="18" y="24"/>
                  </a:cubicBezTo>
                  <a:cubicBezTo>
                    <a:pt x="16" y="19"/>
                    <a:pt x="14" y="17"/>
                    <a:pt x="11" y="14"/>
                  </a:cubicBezTo>
                  <a:cubicBezTo>
                    <a:pt x="8" y="15"/>
                    <a:pt x="8" y="15"/>
                    <a:pt x="8" y="15"/>
                  </a:cubicBezTo>
                  <a:cubicBezTo>
                    <a:pt x="10" y="10"/>
                    <a:pt x="10" y="10"/>
                    <a:pt x="10" y="10"/>
                  </a:cubicBezTo>
                  <a:cubicBezTo>
                    <a:pt x="4" y="4"/>
                    <a:pt x="2" y="0"/>
                    <a:pt x="2" y="0"/>
                  </a:cubicBezTo>
                  <a:cubicBezTo>
                    <a:pt x="2" y="0"/>
                    <a:pt x="0" y="8"/>
                    <a:pt x="2" y="21"/>
                  </a:cubicBezTo>
                  <a:cubicBezTo>
                    <a:pt x="7" y="24"/>
                    <a:pt x="7" y="24"/>
                    <a:pt x="7" y="24"/>
                  </a:cubicBezTo>
                  <a:cubicBezTo>
                    <a:pt x="2" y="25"/>
                    <a:pt x="2" y="25"/>
                    <a:pt x="2" y="25"/>
                  </a:cubicBezTo>
                  <a:cubicBezTo>
                    <a:pt x="2" y="26"/>
                    <a:pt x="3" y="29"/>
                    <a:pt x="3" y="32"/>
                  </a:cubicBezTo>
                  <a:cubicBezTo>
                    <a:pt x="6" y="33"/>
                    <a:pt x="7" y="35"/>
                    <a:pt x="10" y="38"/>
                  </a:cubicBezTo>
                  <a:cubicBezTo>
                    <a:pt x="11" y="39"/>
                    <a:pt x="11" y="39"/>
                    <a:pt x="11" y="39"/>
                  </a:cubicBezTo>
                  <a:cubicBezTo>
                    <a:pt x="10" y="39"/>
                    <a:pt x="10" y="39"/>
                    <a:pt x="10" y="39"/>
                  </a:cubicBezTo>
                  <a:cubicBezTo>
                    <a:pt x="16" y="46"/>
                    <a:pt x="21" y="54"/>
                    <a:pt x="24" y="66"/>
                  </a:cubicBezTo>
                  <a:cubicBezTo>
                    <a:pt x="25" y="57"/>
                    <a:pt x="25" y="49"/>
                    <a:pt x="24" y="40"/>
                  </a:cubicBezTo>
                  <a:cubicBezTo>
                    <a:pt x="20" y="43"/>
                    <a:pt x="20" y="43"/>
                    <a:pt x="20" y="43"/>
                  </a:cubicBezTo>
                  <a:cubicBezTo>
                    <a:pt x="22" y="35"/>
                    <a:pt x="22" y="35"/>
                    <a:pt x="22" y="35"/>
                  </a:cubicBezTo>
                  <a:cubicBezTo>
                    <a:pt x="21" y="32"/>
                    <a:pt x="20" y="29"/>
                    <a:pt x="20"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3" name="Freeform 1482"/>
            <p:cNvSpPr/>
            <p:nvPr/>
          </p:nvSpPr>
          <p:spPr bwMode="auto">
            <a:xfrm>
              <a:off x="5361386" y="4241008"/>
              <a:ext cx="3572" cy="2381"/>
            </a:xfrm>
            <a:custGeom>
              <a:avLst/>
              <a:gdLst>
                <a:gd name="T0" fmla="*/ 2 w 2"/>
                <a:gd name="T1" fmla="*/ 2 h 2"/>
                <a:gd name="T2" fmla="*/ 2 w 2"/>
                <a:gd name="T3" fmla="*/ 2 h 2"/>
                <a:gd name="T4" fmla="*/ 0 w 2"/>
                <a:gd name="T5" fmla="*/ 0 h 2"/>
                <a:gd name="T6" fmla="*/ 2 w 2"/>
                <a:gd name="T7" fmla="*/ 2 h 2"/>
              </a:gdLst>
              <a:ahLst/>
              <a:cxnLst>
                <a:cxn ang="0">
                  <a:pos x="T0" y="T1"/>
                </a:cxn>
                <a:cxn ang="0">
                  <a:pos x="T2" y="T3"/>
                </a:cxn>
                <a:cxn ang="0">
                  <a:pos x="T4" y="T5"/>
                </a:cxn>
                <a:cxn ang="0">
                  <a:pos x="T6" y="T7"/>
                </a:cxn>
              </a:cxnLst>
              <a:rect l="0" t="0" r="r" b="b"/>
              <a:pathLst>
                <a:path w="2" h="2">
                  <a:moveTo>
                    <a:pt x="2" y="2"/>
                  </a:moveTo>
                  <a:cubicBezTo>
                    <a:pt x="2" y="2"/>
                    <a:pt x="2" y="2"/>
                    <a:pt x="2" y="2"/>
                  </a:cubicBezTo>
                  <a:cubicBezTo>
                    <a:pt x="0" y="0"/>
                    <a:pt x="0" y="0"/>
                    <a:pt x="0" y="0"/>
                  </a:cubicBezTo>
                  <a:lnTo>
                    <a:pt x="2"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4" name="Freeform 1483"/>
            <p:cNvSpPr/>
            <p:nvPr/>
          </p:nvSpPr>
          <p:spPr bwMode="auto">
            <a:xfrm>
              <a:off x="5455445" y="4348164"/>
              <a:ext cx="326231" cy="88106"/>
            </a:xfrm>
            <a:custGeom>
              <a:avLst/>
              <a:gdLst>
                <a:gd name="T0" fmla="*/ 202 w 205"/>
                <a:gd name="T1" fmla="*/ 17 h 55"/>
                <a:gd name="T2" fmla="*/ 180 w 205"/>
                <a:gd name="T3" fmla="*/ 2 h 55"/>
                <a:gd name="T4" fmla="*/ 113 w 205"/>
                <a:gd name="T5" fmla="*/ 16 h 55"/>
                <a:gd name="T6" fmla="*/ 112 w 205"/>
                <a:gd name="T7" fmla="*/ 16 h 55"/>
                <a:gd name="T8" fmla="*/ 20 w 205"/>
                <a:gd name="T9" fmla="*/ 13 h 55"/>
                <a:gd name="T10" fmla="*/ 6 w 205"/>
                <a:gd name="T11" fmla="*/ 19 h 55"/>
                <a:gd name="T12" fmla="*/ 0 w 205"/>
                <a:gd name="T13" fmla="*/ 31 h 55"/>
                <a:gd name="T14" fmla="*/ 14 w 205"/>
                <a:gd name="T15" fmla="*/ 51 h 55"/>
                <a:gd name="T16" fmla="*/ 18 w 205"/>
                <a:gd name="T17" fmla="*/ 51 h 55"/>
                <a:gd name="T18" fmla="*/ 109 w 205"/>
                <a:gd name="T19" fmla="*/ 53 h 55"/>
                <a:gd name="T20" fmla="*/ 117 w 205"/>
                <a:gd name="T21" fmla="*/ 53 h 55"/>
                <a:gd name="T22" fmla="*/ 189 w 205"/>
                <a:gd name="T23" fmla="*/ 40 h 55"/>
                <a:gd name="T24" fmla="*/ 202 w 205"/>
                <a:gd name="T25" fmla="*/ 1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5" h="55">
                  <a:moveTo>
                    <a:pt x="202" y="17"/>
                  </a:moveTo>
                  <a:cubicBezTo>
                    <a:pt x="201" y="7"/>
                    <a:pt x="191" y="0"/>
                    <a:pt x="180" y="2"/>
                  </a:cubicBezTo>
                  <a:cubicBezTo>
                    <a:pt x="113" y="16"/>
                    <a:pt x="113" y="16"/>
                    <a:pt x="113" y="16"/>
                  </a:cubicBezTo>
                  <a:cubicBezTo>
                    <a:pt x="113" y="16"/>
                    <a:pt x="113" y="16"/>
                    <a:pt x="112" y="16"/>
                  </a:cubicBezTo>
                  <a:cubicBezTo>
                    <a:pt x="20" y="13"/>
                    <a:pt x="20" y="13"/>
                    <a:pt x="20" y="13"/>
                  </a:cubicBezTo>
                  <a:cubicBezTo>
                    <a:pt x="14" y="13"/>
                    <a:pt x="10" y="14"/>
                    <a:pt x="6" y="19"/>
                  </a:cubicBezTo>
                  <a:cubicBezTo>
                    <a:pt x="1" y="21"/>
                    <a:pt x="0" y="26"/>
                    <a:pt x="0" y="31"/>
                  </a:cubicBezTo>
                  <a:cubicBezTo>
                    <a:pt x="0" y="41"/>
                    <a:pt x="6" y="48"/>
                    <a:pt x="14" y="51"/>
                  </a:cubicBezTo>
                  <a:cubicBezTo>
                    <a:pt x="15" y="51"/>
                    <a:pt x="17" y="51"/>
                    <a:pt x="18" y="51"/>
                  </a:cubicBezTo>
                  <a:cubicBezTo>
                    <a:pt x="109" y="53"/>
                    <a:pt x="109" y="53"/>
                    <a:pt x="109" y="53"/>
                  </a:cubicBezTo>
                  <a:cubicBezTo>
                    <a:pt x="112" y="55"/>
                    <a:pt x="115" y="55"/>
                    <a:pt x="117" y="53"/>
                  </a:cubicBezTo>
                  <a:cubicBezTo>
                    <a:pt x="189" y="40"/>
                    <a:pt x="189" y="40"/>
                    <a:pt x="189" y="40"/>
                  </a:cubicBezTo>
                  <a:cubicBezTo>
                    <a:pt x="198" y="37"/>
                    <a:pt x="205" y="27"/>
                    <a:pt x="202"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5" name="Freeform 1484"/>
            <p:cNvSpPr/>
            <p:nvPr/>
          </p:nvSpPr>
          <p:spPr bwMode="auto">
            <a:xfrm>
              <a:off x="5185173" y="4356498"/>
              <a:ext cx="205978" cy="126206"/>
            </a:xfrm>
            <a:custGeom>
              <a:avLst/>
              <a:gdLst>
                <a:gd name="T0" fmla="*/ 130 w 130"/>
                <a:gd name="T1" fmla="*/ 65 h 79"/>
                <a:gd name="T2" fmla="*/ 124 w 130"/>
                <a:gd name="T3" fmla="*/ 37 h 79"/>
                <a:gd name="T4" fmla="*/ 124 w 130"/>
                <a:gd name="T5" fmla="*/ 28 h 79"/>
                <a:gd name="T6" fmla="*/ 85 w 130"/>
                <a:gd name="T7" fmla="*/ 40 h 79"/>
                <a:gd name="T8" fmla="*/ 31 w 130"/>
                <a:gd name="T9" fmla="*/ 5 h 79"/>
                <a:gd name="T10" fmla="*/ 5 w 130"/>
                <a:gd name="T11" fmla="*/ 11 h 79"/>
                <a:gd name="T12" fmla="*/ 11 w 130"/>
                <a:gd name="T13" fmla="*/ 36 h 79"/>
                <a:gd name="T14" fmla="*/ 71 w 130"/>
                <a:gd name="T15" fmla="*/ 75 h 79"/>
                <a:gd name="T16" fmla="*/ 81 w 130"/>
                <a:gd name="T17" fmla="*/ 79 h 79"/>
                <a:gd name="T18" fmla="*/ 82 w 130"/>
                <a:gd name="T19" fmla="*/ 79 h 79"/>
                <a:gd name="T20" fmla="*/ 89 w 130"/>
                <a:gd name="T21" fmla="*/ 78 h 79"/>
                <a:gd name="T22" fmla="*/ 130 w 130"/>
                <a:gd name="T23" fmla="*/ 65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0" h="79">
                  <a:moveTo>
                    <a:pt x="130" y="65"/>
                  </a:moveTo>
                  <a:cubicBezTo>
                    <a:pt x="124" y="37"/>
                    <a:pt x="124" y="37"/>
                    <a:pt x="124" y="37"/>
                  </a:cubicBezTo>
                  <a:cubicBezTo>
                    <a:pt x="124" y="35"/>
                    <a:pt x="123" y="30"/>
                    <a:pt x="124" y="28"/>
                  </a:cubicBezTo>
                  <a:cubicBezTo>
                    <a:pt x="85" y="40"/>
                    <a:pt x="85" y="40"/>
                    <a:pt x="85" y="40"/>
                  </a:cubicBezTo>
                  <a:cubicBezTo>
                    <a:pt x="31" y="5"/>
                    <a:pt x="31" y="5"/>
                    <a:pt x="31" y="5"/>
                  </a:cubicBezTo>
                  <a:cubicBezTo>
                    <a:pt x="22" y="0"/>
                    <a:pt x="11" y="2"/>
                    <a:pt x="5" y="11"/>
                  </a:cubicBezTo>
                  <a:cubicBezTo>
                    <a:pt x="0" y="19"/>
                    <a:pt x="1" y="30"/>
                    <a:pt x="11" y="36"/>
                  </a:cubicBezTo>
                  <a:cubicBezTo>
                    <a:pt x="71" y="75"/>
                    <a:pt x="71" y="75"/>
                    <a:pt x="71" y="75"/>
                  </a:cubicBezTo>
                  <a:cubicBezTo>
                    <a:pt x="74" y="78"/>
                    <a:pt x="78" y="79"/>
                    <a:pt x="81" y="79"/>
                  </a:cubicBezTo>
                  <a:cubicBezTo>
                    <a:pt x="82" y="79"/>
                    <a:pt x="82" y="79"/>
                    <a:pt x="82" y="79"/>
                  </a:cubicBezTo>
                  <a:cubicBezTo>
                    <a:pt x="84" y="79"/>
                    <a:pt x="86" y="79"/>
                    <a:pt x="89" y="78"/>
                  </a:cubicBezTo>
                  <a:lnTo>
                    <a:pt x="130"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6" name="Freeform 1485"/>
            <p:cNvSpPr/>
            <p:nvPr/>
          </p:nvSpPr>
          <p:spPr bwMode="auto">
            <a:xfrm>
              <a:off x="5391152" y="4331495"/>
              <a:ext cx="286941" cy="570310"/>
            </a:xfrm>
            <a:custGeom>
              <a:avLst/>
              <a:gdLst>
                <a:gd name="T0" fmla="*/ 174 w 180"/>
                <a:gd name="T1" fmla="*/ 245 h 359"/>
                <a:gd name="T2" fmla="*/ 169 w 180"/>
                <a:gd name="T3" fmla="*/ 238 h 359"/>
                <a:gd name="T4" fmla="*/ 124 w 180"/>
                <a:gd name="T5" fmla="*/ 203 h 359"/>
                <a:gd name="T6" fmla="*/ 128 w 180"/>
                <a:gd name="T7" fmla="*/ 179 h 359"/>
                <a:gd name="T8" fmla="*/ 107 w 180"/>
                <a:gd name="T9" fmla="*/ 74 h 359"/>
                <a:gd name="T10" fmla="*/ 58 w 180"/>
                <a:gd name="T11" fmla="*/ 72 h 359"/>
                <a:gd name="T12" fmla="*/ 29 w 180"/>
                <a:gd name="T13" fmla="*/ 42 h 359"/>
                <a:gd name="T14" fmla="*/ 58 w 180"/>
                <a:gd name="T15" fmla="*/ 14 h 359"/>
                <a:gd name="T16" fmla="*/ 60 w 180"/>
                <a:gd name="T17" fmla="*/ 14 h 359"/>
                <a:gd name="T18" fmla="*/ 90 w 180"/>
                <a:gd name="T19" fmla="*/ 16 h 359"/>
                <a:gd name="T20" fmla="*/ 55 w 180"/>
                <a:gd name="T21" fmla="*/ 3 h 359"/>
                <a:gd name="T22" fmla="*/ 34 w 180"/>
                <a:gd name="T23" fmla="*/ 6 h 359"/>
                <a:gd name="T24" fmla="*/ 4 w 180"/>
                <a:gd name="T25" fmla="*/ 52 h 359"/>
                <a:gd name="T26" fmla="*/ 32 w 180"/>
                <a:gd name="T27" fmla="*/ 197 h 359"/>
                <a:gd name="T28" fmla="*/ 76 w 180"/>
                <a:gd name="T29" fmla="*/ 228 h 359"/>
                <a:gd name="T30" fmla="*/ 78 w 180"/>
                <a:gd name="T31" fmla="*/ 228 h 359"/>
                <a:gd name="T32" fmla="*/ 132 w 180"/>
                <a:gd name="T33" fmla="*/ 268 h 359"/>
                <a:gd name="T34" fmla="*/ 132 w 180"/>
                <a:gd name="T35" fmla="*/ 338 h 359"/>
                <a:gd name="T36" fmla="*/ 153 w 180"/>
                <a:gd name="T37" fmla="*/ 359 h 359"/>
                <a:gd name="T38" fmla="*/ 159 w 180"/>
                <a:gd name="T39" fmla="*/ 359 h 359"/>
                <a:gd name="T40" fmla="*/ 180 w 180"/>
                <a:gd name="T41" fmla="*/ 338 h 359"/>
                <a:gd name="T42" fmla="*/ 180 w 180"/>
                <a:gd name="T43" fmla="*/ 257 h 359"/>
                <a:gd name="T44" fmla="*/ 174 w 180"/>
                <a:gd name="T45" fmla="*/ 245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0" h="359">
                  <a:moveTo>
                    <a:pt x="174" y="245"/>
                  </a:moveTo>
                  <a:cubicBezTo>
                    <a:pt x="173" y="242"/>
                    <a:pt x="171" y="239"/>
                    <a:pt x="169" y="238"/>
                  </a:cubicBezTo>
                  <a:cubicBezTo>
                    <a:pt x="124" y="203"/>
                    <a:pt x="124" y="203"/>
                    <a:pt x="124" y="203"/>
                  </a:cubicBezTo>
                  <a:cubicBezTo>
                    <a:pt x="128" y="196"/>
                    <a:pt x="129" y="187"/>
                    <a:pt x="128" y="179"/>
                  </a:cubicBezTo>
                  <a:cubicBezTo>
                    <a:pt x="107" y="74"/>
                    <a:pt x="107" y="74"/>
                    <a:pt x="107" y="74"/>
                  </a:cubicBezTo>
                  <a:cubicBezTo>
                    <a:pt x="58" y="72"/>
                    <a:pt x="58" y="72"/>
                    <a:pt x="58" y="72"/>
                  </a:cubicBezTo>
                  <a:cubicBezTo>
                    <a:pt x="41" y="72"/>
                    <a:pt x="29" y="59"/>
                    <a:pt x="29" y="42"/>
                  </a:cubicBezTo>
                  <a:cubicBezTo>
                    <a:pt x="30" y="27"/>
                    <a:pt x="43" y="14"/>
                    <a:pt x="58" y="14"/>
                  </a:cubicBezTo>
                  <a:cubicBezTo>
                    <a:pt x="60" y="14"/>
                    <a:pt x="60" y="14"/>
                    <a:pt x="60" y="14"/>
                  </a:cubicBezTo>
                  <a:cubicBezTo>
                    <a:pt x="90" y="16"/>
                    <a:pt x="90" y="16"/>
                    <a:pt x="90" y="16"/>
                  </a:cubicBezTo>
                  <a:cubicBezTo>
                    <a:pt x="82" y="6"/>
                    <a:pt x="69" y="0"/>
                    <a:pt x="55" y="3"/>
                  </a:cubicBezTo>
                  <a:cubicBezTo>
                    <a:pt x="34" y="6"/>
                    <a:pt x="34" y="6"/>
                    <a:pt x="34" y="6"/>
                  </a:cubicBezTo>
                  <a:cubicBezTo>
                    <a:pt x="14" y="10"/>
                    <a:pt x="0" y="31"/>
                    <a:pt x="4" y="52"/>
                  </a:cubicBezTo>
                  <a:cubicBezTo>
                    <a:pt x="32" y="197"/>
                    <a:pt x="32" y="197"/>
                    <a:pt x="32" y="197"/>
                  </a:cubicBezTo>
                  <a:cubicBezTo>
                    <a:pt x="36" y="218"/>
                    <a:pt x="55" y="232"/>
                    <a:pt x="76" y="228"/>
                  </a:cubicBezTo>
                  <a:cubicBezTo>
                    <a:pt x="78" y="228"/>
                    <a:pt x="78" y="228"/>
                    <a:pt x="78" y="228"/>
                  </a:cubicBezTo>
                  <a:cubicBezTo>
                    <a:pt x="132" y="268"/>
                    <a:pt x="132" y="268"/>
                    <a:pt x="132" y="268"/>
                  </a:cubicBezTo>
                  <a:cubicBezTo>
                    <a:pt x="132" y="338"/>
                    <a:pt x="132" y="338"/>
                    <a:pt x="132" y="338"/>
                  </a:cubicBezTo>
                  <a:cubicBezTo>
                    <a:pt x="132" y="349"/>
                    <a:pt x="141" y="359"/>
                    <a:pt x="153" y="359"/>
                  </a:cubicBezTo>
                  <a:cubicBezTo>
                    <a:pt x="159" y="359"/>
                    <a:pt x="159" y="359"/>
                    <a:pt x="159" y="359"/>
                  </a:cubicBezTo>
                  <a:cubicBezTo>
                    <a:pt x="170" y="359"/>
                    <a:pt x="180" y="349"/>
                    <a:pt x="180" y="338"/>
                  </a:cubicBezTo>
                  <a:cubicBezTo>
                    <a:pt x="180" y="257"/>
                    <a:pt x="180" y="257"/>
                    <a:pt x="180" y="257"/>
                  </a:cubicBezTo>
                  <a:cubicBezTo>
                    <a:pt x="180" y="252"/>
                    <a:pt x="177" y="247"/>
                    <a:pt x="174" y="2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7" name="Freeform 1486"/>
            <p:cNvSpPr/>
            <p:nvPr/>
          </p:nvSpPr>
          <p:spPr bwMode="auto">
            <a:xfrm>
              <a:off x="5351861" y="4701779"/>
              <a:ext cx="185737" cy="204788"/>
            </a:xfrm>
            <a:custGeom>
              <a:avLst/>
              <a:gdLst>
                <a:gd name="T0" fmla="*/ 94 w 117"/>
                <a:gd name="T1" fmla="*/ 6 h 129"/>
                <a:gd name="T2" fmla="*/ 94 w 117"/>
                <a:gd name="T3" fmla="*/ 6 h 129"/>
                <a:gd name="T4" fmla="*/ 71 w 117"/>
                <a:gd name="T5" fmla="*/ 0 h 129"/>
                <a:gd name="T6" fmla="*/ 68 w 117"/>
                <a:gd name="T7" fmla="*/ 45 h 129"/>
                <a:gd name="T8" fmla="*/ 12 w 117"/>
                <a:gd name="T9" fmla="*/ 83 h 129"/>
                <a:gd name="T10" fmla="*/ 6 w 117"/>
                <a:gd name="T11" fmla="*/ 112 h 129"/>
                <a:gd name="T12" fmla="*/ 9 w 117"/>
                <a:gd name="T13" fmla="*/ 116 h 129"/>
                <a:gd name="T14" fmla="*/ 39 w 117"/>
                <a:gd name="T15" fmla="*/ 122 h 129"/>
                <a:gd name="T16" fmla="*/ 106 w 117"/>
                <a:gd name="T17" fmla="*/ 77 h 129"/>
                <a:gd name="T18" fmla="*/ 114 w 117"/>
                <a:gd name="T19" fmla="*/ 59 h 129"/>
                <a:gd name="T20" fmla="*/ 115 w 117"/>
                <a:gd name="T21" fmla="*/ 58 h 129"/>
                <a:gd name="T22" fmla="*/ 117 w 117"/>
                <a:gd name="T23" fmla="*/ 19 h 129"/>
                <a:gd name="T24" fmla="*/ 101 w 117"/>
                <a:gd name="T25" fmla="*/ 6 h 129"/>
                <a:gd name="T26" fmla="*/ 94 w 117"/>
                <a:gd name="T27" fmla="*/ 6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7" h="129">
                  <a:moveTo>
                    <a:pt x="94" y="6"/>
                  </a:moveTo>
                  <a:cubicBezTo>
                    <a:pt x="94" y="6"/>
                    <a:pt x="94" y="6"/>
                    <a:pt x="94" y="6"/>
                  </a:cubicBezTo>
                  <a:cubicBezTo>
                    <a:pt x="86" y="6"/>
                    <a:pt x="78" y="3"/>
                    <a:pt x="71" y="0"/>
                  </a:cubicBezTo>
                  <a:cubicBezTo>
                    <a:pt x="68" y="45"/>
                    <a:pt x="68" y="45"/>
                    <a:pt x="68" y="45"/>
                  </a:cubicBezTo>
                  <a:cubicBezTo>
                    <a:pt x="12" y="83"/>
                    <a:pt x="12" y="83"/>
                    <a:pt x="12" y="83"/>
                  </a:cubicBezTo>
                  <a:cubicBezTo>
                    <a:pt x="2" y="90"/>
                    <a:pt x="0" y="102"/>
                    <a:pt x="6" y="112"/>
                  </a:cubicBezTo>
                  <a:cubicBezTo>
                    <a:pt x="9" y="116"/>
                    <a:pt x="9" y="116"/>
                    <a:pt x="9" y="116"/>
                  </a:cubicBezTo>
                  <a:cubicBezTo>
                    <a:pt x="16" y="126"/>
                    <a:pt x="29" y="129"/>
                    <a:pt x="39" y="122"/>
                  </a:cubicBezTo>
                  <a:cubicBezTo>
                    <a:pt x="106" y="77"/>
                    <a:pt x="106" y="77"/>
                    <a:pt x="106" y="77"/>
                  </a:cubicBezTo>
                  <a:cubicBezTo>
                    <a:pt x="111" y="73"/>
                    <a:pt x="115" y="66"/>
                    <a:pt x="114" y="59"/>
                  </a:cubicBezTo>
                  <a:cubicBezTo>
                    <a:pt x="115" y="58"/>
                    <a:pt x="115" y="58"/>
                    <a:pt x="115" y="58"/>
                  </a:cubicBezTo>
                  <a:cubicBezTo>
                    <a:pt x="117" y="19"/>
                    <a:pt x="117" y="19"/>
                    <a:pt x="117" y="19"/>
                  </a:cubicBezTo>
                  <a:cubicBezTo>
                    <a:pt x="101" y="6"/>
                    <a:pt x="101" y="6"/>
                    <a:pt x="101" y="6"/>
                  </a:cubicBezTo>
                  <a:cubicBezTo>
                    <a:pt x="99" y="6"/>
                    <a:pt x="96" y="6"/>
                    <a:pt x="9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8" name="Freeform 1487"/>
            <p:cNvSpPr/>
            <p:nvPr/>
          </p:nvSpPr>
          <p:spPr bwMode="auto">
            <a:xfrm>
              <a:off x="5535217" y="4067177"/>
              <a:ext cx="92869" cy="76200"/>
            </a:xfrm>
            <a:custGeom>
              <a:avLst/>
              <a:gdLst>
                <a:gd name="T0" fmla="*/ 6 w 59"/>
                <a:gd name="T1" fmla="*/ 28 h 48"/>
                <a:gd name="T2" fmla="*/ 0 w 59"/>
                <a:gd name="T3" fmla="*/ 42 h 48"/>
                <a:gd name="T4" fmla="*/ 10 w 59"/>
                <a:gd name="T5" fmla="*/ 35 h 48"/>
                <a:gd name="T6" fmla="*/ 14 w 59"/>
                <a:gd name="T7" fmla="*/ 41 h 48"/>
                <a:gd name="T8" fmla="*/ 5 w 59"/>
                <a:gd name="T9" fmla="*/ 48 h 48"/>
                <a:gd name="T10" fmla="*/ 20 w 59"/>
                <a:gd name="T11" fmla="*/ 45 h 48"/>
                <a:gd name="T12" fmla="*/ 59 w 59"/>
                <a:gd name="T13" fmla="*/ 0 h 48"/>
                <a:gd name="T14" fmla="*/ 6 w 59"/>
                <a:gd name="T15" fmla="*/ 2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48">
                  <a:moveTo>
                    <a:pt x="6" y="28"/>
                  </a:moveTo>
                  <a:cubicBezTo>
                    <a:pt x="2" y="34"/>
                    <a:pt x="0" y="39"/>
                    <a:pt x="0" y="42"/>
                  </a:cubicBezTo>
                  <a:cubicBezTo>
                    <a:pt x="10" y="35"/>
                    <a:pt x="10" y="35"/>
                    <a:pt x="10" y="35"/>
                  </a:cubicBezTo>
                  <a:cubicBezTo>
                    <a:pt x="14" y="41"/>
                    <a:pt x="14" y="41"/>
                    <a:pt x="14" y="41"/>
                  </a:cubicBezTo>
                  <a:cubicBezTo>
                    <a:pt x="5" y="48"/>
                    <a:pt x="5" y="48"/>
                    <a:pt x="5" y="48"/>
                  </a:cubicBezTo>
                  <a:cubicBezTo>
                    <a:pt x="7" y="48"/>
                    <a:pt x="13" y="48"/>
                    <a:pt x="20" y="45"/>
                  </a:cubicBezTo>
                  <a:cubicBezTo>
                    <a:pt x="37" y="27"/>
                    <a:pt x="56" y="3"/>
                    <a:pt x="59" y="0"/>
                  </a:cubicBezTo>
                  <a:cubicBezTo>
                    <a:pt x="55" y="2"/>
                    <a:pt x="27" y="16"/>
                    <a:pt x="6"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9" name="Freeform 1488"/>
            <p:cNvSpPr/>
            <p:nvPr/>
          </p:nvSpPr>
          <p:spPr bwMode="auto">
            <a:xfrm>
              <a:off x="5450683" y="4048127"/>
              <a:ext cx="38100" cy="39291"/>
            </a:xfrm>
            <a:custGeom>
              <a:avLst/>
              <a:gdLst>
                <a:gd name="T0" fmla="*/ 13 w 24"/>
                <a:gd name="T1" fmla="*/ 25 h 25"/>
                <a:gd name="T2" fmla="*/ 10 w 24"/>
                <a:gd name="T3" fmla="*/ 9 h 25"/>
                <a:gd name="T4" fmla="*/ 24 w 24"/>
                <a:gd name="T5" fmla="*/ 16 h 25"/>
                <a:gd name="T6" fmla="*/ 20 w 24"/>
                <a:gd name="T7" fmla="*/ 9 h 25"/>
                <a:gd name="T8" fmla="*/ 2 w 24"/>
                <a:gd name="T9" fmla="*/ 0 h 25"/>
                <a:gd name="T10" fmla="*/ 9 w 24"/>
                <a:gd name="T11" fmla="*/ 19 h 25"/>
                <a:gd name="T12" fmla="*/ 13 w 24"/>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24" h="25">
                  <a:moveTo>
                    <a:pt x="13" y="25"/>
                  </a:moveTo>
                  <a:cubicBezTo>
                    <a:pt x="7" y="16"/>
                    <a:pt x="10" y="9"/>
                    <a:pt x="10" y="9"/>
                  </a:cubicBezTo>
                  <a:cubicBezTo>
                    <a:pt x="10" y="9"/>
                    <a:pt x="17" y="9"/>
                    <a:pt x="24" y="16"/>
                  </a:cubicBezTo>
                  <a:cubicBezTo>
                    <a:pt x="23" y="14"/>
                    <a:pt x="21" y="12"/>
                    <a:pt x="20" y="9"/>
                  </a:cubicBezTo>
                  <a:cubicBezTo>
                    <a:pt x="11" y="0"/>
                    <a:pt x="2" y="0"/>
                    <a:pt x="2" y="0"/>
                  </a:cubicBezTo>
                  <a:cubicBezTo>
                    <a:pt x="2" y="0"/>
                    <a:pt x="0" y="9"/>
                    <a:pt x="9" y="19"/>
                  </a:cubicBezTo>
                  <a:cubicBezTo>
                    <a:pt x="10" y="21"/>
                    <a:pt x="11" y="23"/>
                    <a:pt x="13"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0" name="Freeform 1489"/>
            <p:cNvSpPr/>
            <p:nvPr/>
          </p:nvSpPr>
          <p:spPr bwMode="auto">
            <a:xfrm>
              <a:off x="5473304" y="4073129"/>
              <a:ext cx="48816" cy="59531"/>
            </a:xfrm>
            <a:custGeom>
              <a:avLst/>
              <a:gdLst>
                <a:gd name="T0" fmla="*/ 3 w 31"/>
                <a:gd name="T1" fmla="*/ 13 h 37"/>
                <a:gd name="T2" fmla="*/ 31 w 31"/>
                <a:gd name="T3" fmla="*/ 37 h 37"/>
                <a:gd name="T4" fmla="*/ 13 w 31"/>
                <a:gd name="T5" fmla="*/ 5 h 37"/>
                <a:gd name="T6" fmla="*/ 2 w 31"/>
                <a:gd name="T7" fmla="*/ 0 h 37"/>
                <a:gd name="T8" fmla="*/ 3 w 31"/>
                <a:gd name="T9" fmla="*/ 13 h 37"/>
              </a:gdLst>
              <a:ahLst/>
              <a:cxnLst>
                <a:cxn ang="0">
                  <a:pos x="T0" y="T1"/>
                </a:cxn>
                <a:cxn ang="0">
                  <a:pos x="T2" y="T3"/>
                </a:cxn>
                <a:cxn ang="0">
                  <a:pos x="T4" y="T5"/>
                </a:cxn>
                <a:cxn ang="0">
                  <a:pos x="T6" y="T7"/>
                </a:cxn>
                <a:cxn ang="0">
                  <a:pos x="T8" y="T9"/>
                </a:cxn>
              </a:cxnLst>
              <a:rect l="0" t="0" r="r" b="b"/>
              <a:pathLst>
                <a:path w="31" h="37">
                  <a:moveTo>
                    <a:pt x="3" y="13"/>
                  </a:moveTo>
                  <a:cubicBezTo>
                    <a:pt x="14" y="24"/>
                    <a:pt x="28" y="37"/>
                    <a:pt x="31" y="37"/>
                  </a:cubicBezTo>
                  <a:cubicBezTo>
                    <a:pt x="31" y="37"/>
                    <a:pt x="21" y="17"/>
                    <a:pt x="13" y="5"/>
                  </a:cubicBezTo>
                  <a:cubicBezTo>
                    <a:pt x="7" y="0"/>
                    <a:pt x="2" y="0"/>
                    <a:pt x="2" y="0"/>
                  </a:cubicBezTo>
                  <a:cubicBezTo>
                    <a:pt x="2" y="0"/>
                    <a:pt x="0" y="6"/>
                    <a:pt x="3"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1" name="Freeform 1490"/>
            <p:cNvSpPr/>
            <p:nvPr/>
          </p:nvSpPr>
          <p:spPr bwMode="auto">
            <a:xfrm>
              <a:off x="5424489" y="4081464"/>
              <a:ext cx="41672" cy="36910"/>
            </a:xfrm>
            <a:custGeom>
              <a:avLst/>
              <a:gdLst>
                <a:gd name="T0" fmla="*/ 12 w 26"/>
                <a:gd name="T1" fmla="*/ 19 h 23"/>
                <a:gd name="T2" fmla="*/ 18 w 26"/>
                <a:gd name="T3" fmla="*/ 23 h 23"/>
                <a:gd name="T4" fmla="*/ 9 w 26"/>
                <a:gd name="T5" fmla="*/ 9 h 23"/>
                <a:gd name="T6" fmla="*/ 26 w 26"/>
                <a:gd name="T7" fmla="*/ 11 h 23"/>
                <a:gd name="T8" fmla="*/ 20 w 26"/>
                <a:gd name="T9" fmla="*/ 7 h 23"/>
                <a:gd name="T10" fmla="*/ 0 w 26"/>
                <a:gd name="T11" fmla="*/ 2 h 23"/>
                <a:gd name="T12" fmla="*/ 12 w 26"/>
                <a:gd name="T13" fmla="*/ 19 h 23"/>
              </a:gdLst>
              <a:ahLst/>
              <a:cxnLst>
                <a:cxn ang="0">
                  <a:pos x="T0" y="T1"/>
                </a:cxn>
                <a:cxn ang="0">
                  <a:pos x="T2" y="T3"/>
                </a:cxn>
                <a:cxn ang="0">
                  <a:pos x="T4" y="T5"/>
                </a:cxn>
                <a:cxn ang="0">
                  <a:pos x="T6" y="T7"/>
                </a:cxn>
                <a:cxn ang="0">
                  <a:pos x="T8" y="T9"/>
                </a:cxn>
                <a:cxn ang="0">
                  <a:pos x="T10" y="T11"/>
                </a:cxn>
                <a:cxn ang="0">
                  <a:pos x="T12" y="T13"/>
                </a:cxn>
              </a:cxnLst>
              <a:rect l="0" t="0" r="r" b="b"/>
              <a:pathLst>
                <a:path w="26" h="23">
                  <a:moveTo>
                    <a:pt x="12" y="19"/>
                  </a:moveTo>
                  <a:cubicBezTo>
                    <a:pt x="12" y="19"/>
                    <a:pt x="16" y="22"/>
                    <a:pt x="18" y="23"/>
                  </a:cubicBezTo>
                  <a:cubicBezTo>
                    <a:pt x="11" y="16"/>
                    <a:pt x="9" y="9"/>
                    <a:pt x="9" y="9"/>
                  </a:cubicBezTo>
                  <a:cubicBezTo>
                    <a:pt x="9" y="9"/>
                    <a:pt x="16" y="7"/>
                    <a:pt x="26" y="11"/>
                  </a:cubicBezTo>
                  <a:cubicBezTo>
                    <a:pt x="23" y="9"/>
                    <a:pt x="22" y="8"/>
                    <a:pt x="20" y="7"/>
                  </a:cubicBezTo>
                  <a:cubicBezTo>
                    <a:pt x="8" y="0"/>
                    <a:pt x="0" y="2"/>
                    <a:pt x="0" y="2"/>
                  </a:cubicBezTo>
                  <a:cubicBezTo>
                    <a:pt x="0" y="2"/>
                    <a:pt x="1" y="12"/>
                    <a:pt x="12"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2" name="Freeform 1491"/>
            <p:cNvSpPr/>
            <p:nvPr/>
          </p:nvSpPr>
          <p:spPr bwMode="auto">
            <a:xfrm>
              <a:off x="5454254" y="4100514"/>
              <a:ext cx="63103" cy="42863"/>
            </a:xfrm>
            <a:custGeom>
              <a:avLst/>
              <a:gdLst>
                <a:gd name="T0" fmla="*/ 0 w 40"/>
                <a:gd name="T1" fmla="*/ 2 h 27"/>
                <a:gd name="T2" fmla="*/ 5 w 40"/>
                <a:gd name="T3" fmla="*/ 13 h 27"/>
                <a:gd name="T4" fmla="*/ 40 w 40"/>
                <a:gd name="T5" fmla="*/ 27 h 27"/>
                <a:gd name="T6" fmla="*/ 12 w 40"/>
                <a:gd name="T7" fmla="*/ 2 h 27"/>
                <a:gd name="T8" fmla="*/ 0 w 40"/>
                <a:gd name="T9" fmla="*/ 2 h 27"/>
              </a:gdLst>
              <a:ahLst/>
              <a:cxnLst>
                <a:cxn ang="0">
                  <a:pos x="T0" y="T1"/>
                </a:cxn>
                <a:cxn ang="0">
                  <a:pos x="T2" y="T3"/>
                </a:cxn>
                <a:cxn ang="0">
                  <a:pos x="T4" y="T5"/>
                </a:cxn>
                <a:cxn ang="0">
                  <a:pos x="T6" y="T7"/>
                </a:cxn>
                <a:cxn ang="0">
                  <a:pos x="T8" y="T9"/>
                </a:cxn>
              </a:cxnLst>
              <a:rect l="0" t="0" r="r" b="b"/>
              <a:pathLst>
                <a:path w="40" h="27">
                  <a:moveTo>
                    <a:pt x="0" y="2"/>
                  </a:moveTo>
                  <a:cubicBezTo>
                    <a:pt x="0" y="2"/>
                    <a:pt x="0" y="7"/>
                    <a:pt x="5" y="13"/>
                  </a:cubicBezTo>
                  <a:cubicBezTo>
                    <a:pt x="19" y="20"/>
                    <a:pt x="37" y="27"/>
                    <a:pt x="40" y="27"/>
                  </a:cubicBezTo>
                  <a:cubicBezTo>
                    <a:pt x="39" y="24"/>
                    <a:pt x="25" y="11"/>
                    <a:pt x="12" y="2"/>
                  </a:cubicBezTo>
                  <a:cubicBezTo>
                    <a:pt x="5" y="0"/>
                    <a:pt x="0" y="2"/>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3" name="Freeform 1492"/>
            <p:cNvSpPr/>
            <p:nvPr/>
          </p:nvSpPr>
          <p:spPr bwMode="auto">
            <a:xfrm>
              <a:off x="5484020" y="4133852"/>
              <a:ext cx="58341" cy="50006"/>
            </a:xfrm>
            <a:custGeom>
              <a:avLst/>
              <a:gdLst>
                <a:gd name="T0" fmla="*/ 32 w 37"/>
                <a:gd name="T1" fmla="*/ 0 h 31"/>
                <a:gd name="T2" fmla="*/ 0 w 37"/>
                <a:gd name="T3" fmla="*/ 27 h 31"/>
                <a:gd name="T4" fmla="*/ 6 w 37"/>
                <a:gd name="T5" fmla="*/ 31 h 31"/>
                <a:gd name="T6" fmla="*/ 37 w 37"/>
                <a:gd name="T7" fmla="*/ 6 h 31"/>
                <a:gd name="T8" fmla="*/ 31 w 37"/>
                <a:gd name="T9" fmla="*/ 6 h 31"/>
                <a:gd name="T10" fmla="*/ 32 w 37"/>
                <a:gd name="T11" fmla="*/ 0 h 31"/>
              </a:gdLst>
              <a:ahLst/>
              <a:cxnLst>
                <a:cxn ang="0">
                  <a:pos x="T0" y="T1"/>
                </a:cxn>
                <a:cxn ang="0">
                  <a:pos x="T2" y="T3"/>
                </a:cxn>
                <a:cxn ang="0">
                  <a:pos x="T4" y="T5"/>
                </a:cxn>
                <a:cxn ang="0">
                  <a:pos x="T6" y="T7"/>
                </a:cxn>
                <a:cxn ang="0">
                  <a:pos x="T8" y="T9"/>
                </a:cxn>
                <a:cxn ang="0">
                  <a:pos x="T10" y="T11"/>
                </a:cxn>
              </a:cxnLst>
              <a:rect l="0" t="0" r="r" b="b"/>
              <a:pathLst>
                <a:path w="37" h="31">
                  <a:moveTo>
                    <a:pt x="32" y="0"/>
                  </a:moveTo>
                  <a:cubicBezTo>
                    <a:pt x="0" y="27"/>
                    <a:pt x="0" y="27"/>
                    <a:pt x="0" y="27"/>
                  </a:cubicBezTo>
                  <a:cubicBezTo>
                    <a:pt x="6" y="31"/>
                    <a:pt x="6" y="31"/>
                    <a:pt x="6" y="31"/>
                  </a:cubicBezTo>
                  <a:cubicBezTo>
                    <a:pt x="37" y="6"/>
                    <a:pt x="37" y="6"/>
                    <a:pt x="37" y="6"/>
                  </a:cubicBezTo>
                  <a:cubicBezTo>
                    <a:pt x="32" y="6"/>
                    <a:pt x="31" y="6"/>
                    <a:pt x="31" y="6"/>
                  </a:cubicBezTo>
                  <a:cubicBezTo>
                    <a:pt x="31" y="6"/>
                    <a:pt x="31" y="4"/>
                    <a:pt x="3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4" name="Freeform 1493"/>
            <p:cNvSpPr/>
            <p:nvPr/>
          </p:nvSpPr>
          <p:spPr bwMode="auto">
            <a:xfrm>
              <a:off x="5532836" y="4123136"/>
              <a:ext cx="23812" cy="20241"/>
            </a:xfrm>
            <a:custGeom>
              <a:avLst/>
              <a:gdLst>
                <a:gd name="T0" fmla="*/ 11 w 15"/>
                <a:gd name="T1" fmla="*/ 0 h 13"/>
                <a:gd name="T2" fmla="*/ 1 w 15"/>
                <a:gd name="T3" fmla="*/ 7 h 13"/>
                <a:gd name="T4" fmla="*/ 0 w 15"/>
                <a:gd name="T5" fmla="*/ 13 h 13"/>
                <a:gd name="T6" fmla="*/ 6 w 15"/>
                <a:gd name="T7" fmla="*/ 13 h 13"/>
                <a:gd name="T8" fmla="*/ 15 w 15"/>
                <a:gd name="T9" fmla="*/ 6 h 13"/>
                <a:gd name="T10" fmla="*/ 11 w 15"/>
                <a:gd name="T11" fmla="*/ 0 h 13"/>
              </a:gdLst>
              <a:ahLst/>
              <a:cxnLst>
                <a:cxn ang="0">
                  <a:pos x="T0" y="T1"/>
                </a:cxn>
                <a:cxn ang="0">
                  <a:pos x="T2" y="T3"/>
                </a:cxn>
                <a:cxn ang="0">
                  <a:pos x="T4" y="T5"/>
                </a:cxn>
                <a:cxn ang="0">
                  <a:pos x="T6" y="T7"/>
                </a:cxn>
                <a:cxn ang="0">
                  <a:pos x="T8" y="T9"/>
                </a:cxn>
                <a:cxn ang="0">
                  <a:pos x="T10" y="T11"/>
                </a:cxn>
              </a:cxnLst>
              <a:rect l="0" t="0" r="r" b="b"/>
              <a:pathLst>
                <a:path w="15" h="13">
                  <a:moveTo>
                    <a:pt x="11" y="0"/>
                  </a:moveTo>
                  <a:cubicBezTo>
                    <a:pt x="1" y="7"/>
                    <a:pt x="1" y="7"/>
                    <a:pt x="1" y="7"/>
                  </a:cubicBezTo>
                  <a:cubicBezTo>
                    <a:pt x="0" y="11"/>
                    <a:pt x="0" y="13"/>
                    <a:pt x="0" y="13"/>
                  </a:cubicBezTo>
                  <a:cubicBezTo>
                    <a:pt x="0" y="13"/>
                    <a:pt x="1" y="13"/>
                    <a:pt x="6" y="13"/>
                  </a:cubicBezTo>
                  <a:cubicBezTo>
                    <a:pt x="15" y="6"/>
                    <a:pt x="15" y="6"/>
                    <a:pt x="15" y="6"/>
                  </a:cubicBezTo>
                  <a:lnTo>
                    <a:pt x="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5" name="Freeform 1494"/>
            <p:cNvSpPr/>
            <p:nvPr/>
          </p:nvSpPr>
          <p:spPr bwMode="auto">
            <a:xfrm>
              <a:off x="5255420" y="4283870"/>
              <a:ext cx="102394" cy="80963"/>
            </a:xfrm>
            <a:custGeom>
              <a:avLst/>
              <a:gdLst>
                <a:gd name="T0" fmla="*/ 65 w 65"/>
                <a:gd name="T1" fmla="*/ 5 h 51"/>
                <a:gd name="T2" fmla="*/ 61 w 65"/>
                <a:gd name="T3" fmla="*/ 0 h 51"/>
                <a:gd name="T4" fmla="*/ 0 w 65"/>
                <a:gd name="T5" fmla="*/ 48 h 51"/>
                <a:gd name="T6" fmla="*/ 7 w 65"/>
                <a:gd name="T7" fmla="*/ 51 h 51"/>
                <a:gd name="T8" fmla="*/ 65 w 65"/>
                <a:gd name="T9" fmla="*/ 5 h 51"/>
              </a:gdLst>
              <a:ahLst/>
              <a:cxnLst>
                <a:cxn ang="0">
                  <a:pos x="T0" y="T1"/>
                </a:cxn>
                <a:cxn ang="0">
                  <a:pos x="T2" y="T3"/>
                </a:cxn>
                <a:cxn ang="0">
                  <a:pos x="T4" y="T5"/>
                </a:cxn>
                <a:cxn ang="0">
                  <a:pos x="T6" y="T7"/>
                </a:cxn>
                <a:cxn ang="0">
                  <a:pos x="T8" y="T9"/>
                </a:cxn>
              </a:cxnLst>
              <a:rect l="0" t="0" r="r" b="b"/>
              <a:pathLst>
                <a:path w="65" h="51">
                  <a:moveTo>
                    <a:pt x="65" y="5"/>
                  </a:moveTo>
                  <a:cubicBezTo>
                    <a:pt x="63" y="4"/>
                    <a:pt x="62" y="1"/>
                    <a:pt x="61" y="0"/>
                  </a:cubicBezTo>
                  <a:cubicBezTo>
                    <a:pt x="0" y="48"/>
                    <a:pt x="0" y="48"/>
                    <a:pt x="0" y="48"/>
                  </a:cubicBezTo>
                  <a:cubicBezTo>
                    <a:pt x="7" y="51"/>
                    <a:pt x="7" y="51"/>
                    <a:pt x="7" y="51"/>
                  </a:cubicBezTo>
                  <a:lnTo>
                    <a:pt x="65"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6" name="Freeform 1495"/>
            <p:cNvSpPr/>
            <p:nvPr/>
          </p:nvSpPr>
          <p:spPr bwMode="auto">
            <a:xfrm>
              <a:off x="5006579" y="4418411"/>
              <a:ext cx="184547" cy="151210"/>
            </a:xfrm>
            <a:custGeom>
              <a:avLst/>
              <a:gdLst>
                <a:gd name="T0" fmla="*/ 110 w 116"/>
                <a:gd name="T1" fmla="*/ 0 h 95"/>
                <a:gd name="T2" fmla="*/ 0 w 116"/>
                <a:gd name="T3" fmla="*/ 89 h 95"/>
                <a:gd name="T4" fmla="*/ 4 w 116"/>
                <a:gd name="T5" fmla="*/ 95 h 95"/>
                <a:gd name="T6" fmla="*/ 116 w 116"/>
                <a:gd name="T7" fmla="*/ 5 h 95"/>
                <a:gd name="T8" fmla="*/ 110 w 116"/>
                <a:gd name="T9" fmla="*/ 0 h 95"/>
              </a:gdLst>
              <a:ahLst/>
              <a:cxnLst>
                <a:cxn ang="0">
                  <a:pos x="T0" y="T1"/>
                </a:cxn>
                <a:cxn ang="0">
                  <a:pos x="T2" y="T3"/>
                </a:cxn>
                <a:cxn ang="0">
                  <a:pos x="T4" y="T5"/>
                </a:cxn>
                <a:cxn ang="0">
                  <a:pos x="T6" y="T7"/>
                </a:cxn>
                <a:cxn ang="0">
                  <a:pos x="T8" y="T9"/>
                </a:cxn>
              </a:cxnLst>
              <a:rect l="0" t="0" r="r" b="b"/>
              <a:pathLst>
                <a:path w="116" h="95">
                  <a:moveTo>
                    <a:pt x="110" y="0"/>
                  </a:moveTo>
                  <a:cubicBezTo>
                    <a:pt x="0" y="89"/>
                    <a:pt x="0" y="89"/>
                    <a:pt x="0" y="89"/>
                  </a:cubicBezTo>
                  <a:cubicBezTo>
                    <a:pt x="4" y="95"/>
                    <a:pt x="4" y="95"/>
                    <a:pt x="4" y="95"/>
                  </a:cubicBezTo>
                  <a:cubicBezTo>
                    <a:pt x="116" y="5"/>
                    <a:pt x="116" y="5"/>
                    <a:pt x="116" y="5"/>
                  </a:cubicBezTo>
                  <a:cubicBezTo>
                    <a:pt x="113" y="4"/>
                    <a:pt x="112" y="3"/>
                    <a:pt x="1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7" name="Freeform 1496"/>
            <p:cNvSpPr/>
            <p:nvPr/>
          </p:nvSpPr>
          <p:spPr bwMode="auto">
            <a:xfrm>
              <a:off x="5207795" y="4380311"/>
              <a:ext cx="33337" cy="23813"/>
            </a:xfrm>
            <a:custGeom>
              <a:avLst/>
              <a:gdLst>
                <a:gd name="T0" fmla="*/ 0 w 21"/>
                <a:gd name="T1" fmla="*/ 11 h 15"/>
                <a:gd name="T2" fmla="*/ 1 w 21"/>
                <a:gd name="T3" fmla="*/ 13 h 15"/>
                <a:gd name="T4" fmla="*/ 7 w 21"/>
                <a:gd name="T5" fmla="*/ 15 h 15"/>
                <a:gd name="T6" fmla="*/ 21 w 21"/>
                <a:gd name="T7" fmla="*/ 4 h 15"/>
                <a:gd name="T8" fmla="*/ 14 w 21"/>
                <a:gd name="T9" fmla="*/ 0 h 15"/>
                <a:gd name="T10" fmla="*/ 0 w 21"/>
                <a:gd name="T11" fmla="*/ 11 h 15"/>
              </a:gdLst>
              <a:ahLst/>
              <a:cxnLst>
                <a:cxn ang="0">
                  <a:pos x="T0" y="T1"/>
                </a:cxn>
                <a:cxn ang="0">
                  <a:pos x="T2" y="T3"/>
                </a:cxn>
                <a:cxn ang="0">
                  <a:pos x="T4" y="T5"/>
                </a:cxn>
                <a:cxn ang="0">
                  <a:pos x="T6" y="T7"/>
                </a:cxn>
                <a:cxn ang="0">
                  <a:pos x="T8" y="T9"/>
                </a:cxn>
                <a:cxn ang="0">
                  <a:pos x="T10" y="T11"/>
                </a:cxn>
              </a:cxnLst>
              <a:rect l="0" t="0" r="r" b="b"/>
              <a:pathLst>
                <a:path w="21" h="15">
                  <a:moveTo>
                    <a:pt x="0" y="11"/>
                  </a:moveTo>
                  <a:cubicBezTo>
                    <a:pt x="1" y="13"/>
                    <a:pt x="1" y="13"/>
                    <a:pt x="1" y="13"/>
                  </a:cubicBezTo>
                  <a:cubicBezTo>
                    <a:pt x="7" y="15"/>
                    <a:pt x="7" y="15"/>
                    <a:pt x="7" y="15"/>
                  </a:cubicBezTo>
                  <a:cubicBezTo>
                    <a:pt x="21" y="4"/>
                    <a:pt x="21" y="4"/>
                    <a:pt x="21" y="4"/>
                  </a:cubicBezTo>
                  <a:cubicBezTo>
                    <a:pt x="14" y="0"/>
                    <a:pt x="14" y="0"/>
                    <a:pt x="14" y="0"/>
                  </a:cubicBez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grpSp>
      <p:sp>
        <p:nvSpPr>
          <p:cNvPr id="58" name="矩形 1"/>
          <p:cNvSpPr>
            <a:spLocks noChangeArrowheads="1"/>
          </p:cNvSpPr>
          <p:nvPr/>
        </p:nvSpPr>
        <p:spPr bwMode="auto">
          <a:xfrm>
            <a:off x="0" y="4969708"/>
            <a:ext cx="9144000" cy="173791"/>
          </a:xfrm>
          <a:prstGeom prst="rect">
            <a:avLst/>
          </a:prstGeom>
          <a:solidFill>
            <a:schemeClr val="accent1"/>
          </a:solidFill>
          <a:ln>
            <a:noFill/>
          </a:ln>
        </p:spPr>
        <p:txBody>
          <a:bodyPr lIns="68571" tIns="34285" rIns="68571" bIns="34285" anchor="ctr"/>
          <a:lstStyle/>
          <a:p>
            <a:pPr algn="ctr"/>
            <a:endParaRPr lang="zh-CN" altLang="en-US">
              <a:solidFill>
                <a:srgbClr val="FFFFFF"/>
              </a:solidFill>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1000"/>
                                        <p:tgtEl>
                                          <p:spTgt spid="9"/>
                                        </p:tgtEl>
                                      </p:cBhvr>
                                    </p:animEffect>
                                    <p:anim calcmode="lin" valueType="num">
                                      <p:cBhvr>
                                        <p:cTn id="35" dur="1000" fill="hold"/>
                                        <p:tgtEl>
                                          <p:spTgt spid="9"/>
                                        </p:tgtEl>
                                        <p:attrNameLst>
                                          <p:attrName>ppt_x</p:attrName>
                                        </p:attrNameLst>
                                      </p:cBhvr>
                                      <p:tavLst>
                                        <p:tav tm="0">
                                          <p:val>
                                            <p:strVal val="#ppt_x"/>
                                          </p:val>
                                        </p:tav>
                                        <p:tav tm="100000">
                                          <p:val>
                                            <p:strVal val="#ppt_x"/>
                                          </p:val>
                                        </p:tav>
                                      </p:tavLst>
                                    </p:anim>
                                    <p:anim calcmode="lin" valueType="num">
                                      <p:cBhvr>
                                        <p:cTn id="36" dur="1000" fill="hold"/>
                                        <p:tgtEl>
                                          <p:spTgt spid="9"/>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1000"/>
                                        <p:tgtEl>
                                          <p:spTgt spid="10"/>
                                        </p:tgtEl>
                                      </p:cBhvr>
                                    </p:animEffect>
                                    <p:anim calcmode="lin" valueType="num">
                                      <p:cBhvr>
                                        <p:cTn id="40" dur="1000" fill="hold"/>
                                        <p:tgtEl>
                                          <p:spTgt spid="10"/>
                                        </p:tgtEl>
                                        <p:attrNameLst>
                                          <p:attrName>ppt_x</p:attrName>
                                        </p:attrNameLst>
                                      </p:cBhvr>
                                      <p:tavLst>
                                        <p:tav tm="0">
                                          <p:val>
                                            <p:strVal val="#ppt_x"/>
                                          </p:val>
                                        </p:tav>
                                        <p:tav tm="100000">
                                          <p:val>
                                            <p:strVal val="#ppt_x"/>
                                          </p:val>
                                        </p:tav>
                                      </p:tavLst>
                                    </p:anim>
                                    <p:anim calcmode="lin" valueType="num">
                                      <p:cBhvr>
                                        <p:cTn id="4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7" grpId="0" animBg="1"/>
      <p:bldP spid="8" grpId="0"/>
      <p:bldP spid="9" grpId="0" animBg="1"/>
      <p:bldP spid="10" grpId="0"/>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10"/>
          <p:cNvSpPr txBox="1">
            <a:spLocks noChangeArrowheads="1"/>
          </p:cNvSpPr>
          <p:nvPr/>
        </p:nvSpPr>
        <p:spPr bwMode="auto">
          <a:xfrm>
            <a:off x="413871" y="151957"/>
            <a:ext cx="1981458" cy="346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1" tIns="34285" rIns="68571" bIns="34285">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800" b="1" dirty="0">
                <a:latin typeface="+mn-lt"/>
                <a:ea typeface="+mn-ea"/>
                <a:cs typeface="+mn-ea"/>
                <a:sym typeface="+mn-lt"/>
              </a:rPr>
              <a:t>点击此处添加标题</a:t>
            </a:r>
            <a:endParaRPr lang="zh-CN" altLang="en-US" sz="1800" b="1" dirty="0">
              <a:latin typeface="+mn-lt"/>
              <a:ea typeface="+mn-ea"/>
              <a:cs typeface="+mn-ea"/>
              <a:sym typeface="+mn-lt"/>
            </a:endParaRPr>
          </a:p>
        </p:txBody>
      </p:sp>
      <p:sp>
        <p:nvSpPr>
          <p:cNvPr id="28" name="矩形 1"/>
          <p:cNvSpPr>
            <a:spLocks noChangeArrowheads="1"/>
          </p:cNvSpPr>
          <p:nvPr/>
        </p:nvSpPr>
        <p:spPr bwMode="auto">
          <a:xfrm>
            <a:off x="0" y="142043"/>
            <a:ext cx="196944"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29" name="矩形 1"/>
          <p:cNvSpPr>
            <a:spLocks noChangeArrowheads="1"/>
          </p:cNvSpPr>
          <p:nvPr/>
        </p:nvSpPr>
        <p:spPr bwMode="auto">
          <a:xfrm>
            <a:off x="229697" y="142043"/>
            <a:ext cx="62752"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30" name="矩形 1"/>
          <p:cNvSpPr>
            <a:spLocks noChangeArrowheads="1"/>
          </p:cNvSpPr>
          <p:nvPr/>
        </p:nvSpPr>
        <p:spPr bwMode="auto">
          <a:xfrm>
            <a:off x="325200" y="142043"/>
            <a:ext cx="29275"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18" name="Shape 15625"/>
          <p:cNvSpPr/>
          <p:nvPr/>
        </p:nvSpPr>
        <p:spPr>
          <a:xfrm>
            <a:off x="2262372" y="1686829"/>
            <a:ext cx="912905" cy="461663"/>
          </a:xfrm>
          <a:prstGeom prst="rect">
            <a:avLst/>
          </a:prstGeom>
          <a:noFill/>
          <a:ln w="12700" cap="flat">
            <a:noFill/>
            <a:miter lim="400000"/>
          </a:ln>
          <a:effectLst/>
        </p:spPr>
        <p:txBody>
          <a:bodyPr wrap="square" lIns="45719" tIns="45719" rIns="45719" bIns="45719" numCol="1" anchor="t">
            <a:spAutoFit/>
          </a:bodyPr>
          <a:lstStyle>
            <a:lvl1pPr>
              <a:defRPr sz="2400">
                <a:solidFill>
                  <a:srgbClr val="595959"/>
                </a:solidFill>
                <a:uFill>
                  <a:solidFill>
                    <a:srgbClr val="595959"/>
                  </a:solidFill>
                </a:uFill>
                <a:latin typeface="+mn-lt"/>
                <a:ea typeface="+mn-ea"/>
                <a:cs typeface="+mn-cs"/>
                <a:sym typeface="Bebas Neue"/>
              </a:defRPr>
            </a:lvl1pPr>
          </a:lstStyle>
          <a:p>
            <a:pPr lvl="0">
              <a:defRPr sz="1800">
                <a:solidFill>
                  <a:srgbClr val="000000"/>
                </a:solidFill>
                <a:uFillTx/>
              </a:defRPr>
            </a:pPr>
            <a:r>
              <a:rPr sz="2400" dirty="0">
                <a:solidFill>
                  <a:schemeClr val="tx1">
                    <a:lumMod val="75000"/>
                    <a:lumOff val="25000"/>
                  </a:schemeClr>
                </a:solidFill>
                <a:uFill>
                  <a:solidFill>
                    <a:srgbClr val="595959"/>
                  </a:solidFill>
                </a:uFill>
                <a:cs typeface="+mn-ea"/>
                <a:sym typeface="+mn-lt"/>
              </a:rPr>
              <a:t>7</a:t>
            </a:r>
            <a:r>
              <a:rPr lang="en-US" sz="2400" dirty="0">
                <a:solidFill>
                  <a:schemeClr val="tx1">
                    <a:lumMod val="75000"/>
                    <a:lumOff val="25000"/>
                  </a:schemeClr>
                </a:solidFill>
                <a:uFill>
                  <a:solidFill>
                    <a:srgbClr val="595959"/>
                  </a:solidFill>
                </a:uFill>
                <a:cs typeface="+mn-ea"/>
                <a:sym typeface="+mn-lt"/>
              </a:rPr>
              <a:t>0</a:t>
            </a:r>
            <a:r>
              <a:rPr sz="2400" dirty="0">
                <a:solidFill>
                  <a:schemeClr val="tx1">
                    <a:lumMod val="75000"/>
                    <a:lumOff val="25000"/>
                  </a:schemeClr>
                </a:solidFill>
                <a:uFill>
                  <a:solidFill>
                    <a:srgbClr val="595959"/>
                  </a:solidFill>
                </a:uFill>
                <a:cs typeface="+mn-ea"/>
                <a:sym typeface="+mn-lt"/>
              </a:rPr>
              <a:t>%</a:t>
            </a:r>
            <a:endParaRPr sz="2400" dirty="0">
              <a:solidFill>
                <a:schemeClr val="tx1">
                  <a:lumMod val="75000"/>
                  <a:lumOff val="25000"/>
                </a:schemeClr>
              </a:solidFill>
              <a:uFill>
                <a:solidFill>
                  <a:srgbClr val="595959"/>
                </a:solidFill>
              </a:uFill>
              <a:cs typeface="+mn-ea"/>
              <a:sym typeface="+mn-lt"/>
            </a:endParaRPr>
          </a:p>
        </p:txBody>
      </p:sp>
      <p:sp>
        <p:nvSpPr>
          <p:cNvPr id="19" name="Shape 15626"/>
          <p:cNvSpPr/>
          <p:nvPr/>
        </p:nvSpPr>
        <p:spPr>
          <a:xfrm rot="16200000">
            <a:off x="2203813" y="1881962"/>
            <a:ext cx="112505" cy="96985"/>
          </a:xfrm>
          <a:prstGeom prst="triangle">
            <a:avLst/>
          </a:prstGeom>
          <a:solidFill>
            <a:schemeClr val="accent1"/>
          </a:solidFill>
          <a:ln w="12700" cap="flat">
            <a:noFill/>
            <a:miter lim="400000"/>
          </a:ln>
          <a:effectLst/>
        </p:spPr>
        <p:txBody>
          <a:bodyPr wrap="square" lIns="0" tIns="0" rIns="0" bIns="0" numCol="1" anchor="ctr">
            <a:noAutofit/>
          </a:bodyPr>
          <a:lstStyle/>
          <a:p>
            <a:pPr lvl="0" algn="ctr"/>
            <a:endParaRPr>
              <a:solidFill>
                <a:schemeClr val="tx1">
                  <a:lumMod val="75000"/>
                  <a:lumOff val="25000"/>
                </a:schemeClr>
              </a:solidFill>
              <a:cs typeface="+mn-ea"/>
              <a:sym typeface="+mn-lt"/>
            </a:endParaRPr>
          </a:p>
        </p:txBody>
      </p:sp>
      <p:sp>
        <p:nvSpPr>
          <p:cNvPr id="20" name="Shape 15628"/>
          <p:cNvSpPr/>
          <p:nvPr/>
        </p:nvSpPr>
        <p:spPr>
          <a:xfrm>
            <a:off x="3861631" y="2163174"/>
            <a:ext cx="861652" cy="461663"/>
          </a:xfrm>
          <a:prstGeom prst="rect">
            <a:avLst/>
          </a:prstGeom>
          <a:noFill/>
          <a:ln w="12700" cap="flat">
            <a:noFill/>
            <a:miter lim="400000"/>
          </a:ln>
          <a:effectLst/>
        </p:spPr>
        <p:txBody>
          <a:bodyPr wrap="square" lIns="45719" tIns="45719" rIns="45719" bIns="45719" numCol="1" anchor="t">
            <a:spAutoFit/>
          </a:bodyPr>
          <a:lstStyle>
            <a:lvl1pPr>
              <a:defRPr sz="2400">
                <a:solidFill>
                  <a:srgbClr val="595959"/>
                </a:solidFill>
                <a:uFill>
                  <a:solidFill>
                    <a:srgbClr val="595959"/>
                  </a:solidFill>
                </a:uFill>
                <a:latin typeface="+mn-lt"/>
                <a:ea typeface="+mn-ea"/>
                <a:cs typeface="+mn-cs"/>
                <a:sym typeface="Bebas Neue"/>
              </a:defRPr>
            </a:lvl1pPr>
          </a:lstStyle>
          <a:p>
            <a:pPr lvl="0">
              <a:defRPr sz="1800">
                <a:solidFill>
                  <a:srgbClr val="000000"/>
                </a:solidFill>
                <a:uFillTx/>
              </a:defRPr>
            </a:pPr>
            <a:r>
              <a:rPr sz="2400" dirty="0">
                <a:solidFill>
                  <a:schemeClr val="tx1">
                    <a:lumMod val="75000"/>
                    <a:lumOff val="25000"/>
                  </a:schemeClr>
                </a:solidFill>
                <a:uFill>
                  <a:solidFill>
                    <a:srgbClr val="595959"/>
                  </a:solidFill>
                </a:uFill>
                <a:cs typeface="+mn-ea"/>
                <a:sym typeface="+mn-lt"/>
              </a:rPr>
              <a:t>5</a:t>
            </a:r>
            <a:r>
              <a:rPr lang="en-US" sz="2400" dirty="0">
                <a:solidFill>
                  <a:schemeClr val="tx1">
                    <a:lumMod val="75000"/>
                    <a:lumOff val="25000"/>
                  </a:schemeClr>
                </a:solidFill>
                <a:uFill>
                  <a:solidFill>
                    <a:srgbClr val="595959"/>
                  </a:solidFill>
                </a:uFill>
                <a:cs typeface="+mn-ea"/>
                <a:sym typeface="+mn-lt"/>
              </a:rPr>
              <a:t>0</a:t>
            </a:r>
            <a:r>
              <a:rPr sz="2400" dirty="0">
                <a:solidFill>
                  <a:schemeClr val="tx1">
                    <a:lumMod val="75000"/>
                    <a:lumOff val="25000"/>
                  </a:schemeClr>
                </a:solidFill>
                <a:uFill>
                  <a:solidFill>
                    <a:srgbClr val="595959"/>
                  </a:solidFill>
                </a:uFill>
                <a:cs typeface="+mn-ea"/>
                <a:sym typeface="+mn-lt"/>
              </a:rPr>
              <a:t>%</a:t>
            </a:r>
            <a:endParaRPr sz="2400" dirty="0">
              <a:solidFill>
                <a:schemeClr val="tx1">
                  <a:lumMod val="75000"/>
                  <a:lumOff val="25000"/>
                </a:schemeClr>
              </a:solidFill>
              <a:uFill>
                <a:solidFill>
                  <a:srgbClr val="595959"/>
                </a:solidFill>
              </a:uFill>
              <a:cs typeface="+mn-ea"/>
              <a:sym typeface="+mn-lt"/>
            </a:endParaRPr>
          </a:p>
        </p:txBody>
      </p:sp>
      <p:sp>
        <p:nvSpPr>
          <p:cNvPr id="21" name="Shape 15629"/>
          <p:cNvSpPr/>
          <p:nvPr/>
        </p:nvSpPr>
        <p:spPr>
          <a:xfrm rot="16200000">
            <a:off x="3803073" y="2358306"/>
            <a:ext cx="112503" cy="96986"/>
          </a:xfrm>
          <a:prstGeom prst="triangle">
            <a:avLst/>
          </a:prstGeom>
          <a:solidFill>
            <a:schemeClr val="accent2"/>
          </a:solidFill>
          <a:ln w="12700" cap="flat">
            <a:noFill/>
            <a:miter lim="400000"/>
          </a:ln>
          <a:effectLst/>
        </p:spPr>
        <p:txBody>
          <a:bodyPr wrap="square" lIns="0" tIns="0" rIns="0" bIns="0" numCol="1" anchor="ctr">
            <a:noAutofit/>
          </a:bodyPr>
          <a:lstStyle/>
          <a:p>
            <a:pPr lvl="0" algn="ctr"/>
            <a:endParaRPr>
              <a:solidFill>
                <a:schemeClr val="tx1">
                  <a:lumMod val="75000"/>
                  <a:lumOff val="25000"/>
                </a:schemeClr>
              </a:solidFill>
              <a:cs typeface="+mn-ea"/>
              <a:sym typeface="+mn-lt"/>
            </a:endParaRPr>
          </a:p>
        </p:txBody>
      </p:sp>
      <p:sp>
        <p:nvSpPr>
          <p:cNvPr id="22" name="Shape 15631"/>
          <p:cNvSpPr/>
          <p:nvPr/>
        </p:nvSpPr>
        <p:spPr>
          <a:xfrm>
            <a:off x="5468182" y="1442307"/>
            <a:ext cx="754818" cy="461663"/>
          </a:xfrm>
          <a:prstGeom prst="rect">
            <a:avLst/>
          </a:prstGeom>
          <a:noFill/>
          <a:ln w="12700" cap="flat">
            <a:noFill/>
            <a:miter lim="400000"/>
          </a:ln>
          <a:effectLst/>
        </p:spPr>
        <p:txBody>
          <a:bodyPr wrap="square" lIns="45719" tIns="45719" rIns="45719" bIns="45719" numCol="1" anchor="t">
            <a:spAutoFit/>
          </a:bodyPr>
          <a:lstStyle>
            <a:lvl1pPr>
              <a:defRPr sz="2400">
                <a:solidFill>
                  <a:srgbClr val="595959"/>
                </a:solidFill>
                <a:uFill>
                  <a:solidFill>
                    <a:srgbClr val="595959"/>
                  </a:solidFill>
                </a:uFill>
                <a:latin typeface="+mn-lt"/>
                <a:ea typeface="+mn-ea"/>
                <a:cs typeface="+mn-cs"/>
                <a:sym typeface="Bebas Neue"/>
              </a:defRPr>
            </a:lvl1pPr>
          </a:lstStyle>
          <a:p>
            <a:pPr lvl="0">
              <a:defRPr sz="1800">
                <a:solidFill>
                  <a:srgbClr val="000000"/>
                </a:solidFill>
                <a:uFillTx/>
              </a:defRPr>
            </a:pPr>
            <a:r>
              <a:rPr sz="2400" dirty="0">
                <a:solidFill>
                  <a:schemeClr val="tx1">
                    <a:lumMod val="75000"/>
                    <a:lumOff val="25000"/>
                  </a:schemeClr>
                </a:solidFill>
                <a:uFill>
                  <a:solidFill>
                    <a:srgbClr val="595959"/>
                  </a:solidFill>
                </a:uFill>
                <a:cs typeface="+mn-ea"/>
                <a:sym typeface="+mn-lt"/>
              </a:rPr>
              <a:t>9</a:t>
            </a:r>
            <a:r>
              <a:rPr lang="en-US" sz="2400" dirty="0">
                <a:solidFill>
                  <a:schemeClr val="tx1">
                    <a:lumMod val="75000"/>
                    <a:lumOff val="25000"/>
                  </a:schemeClr>
                </a:solidFill>
                <a:uFill>
                  <a:solidFill>
                    <a:srgbClr val="595959"/>
                  </a:solidFill>
                </a:uFill>
                <a:cs typeface="+mn-ea"/>
                <a:sym typeface="+mn-lt"/>
              </a:rPr>
              <a:t>0</a:t>
            </a:r>
            <a:r>
              <a:rPr sz="2400" dirty="0">
                <a:solidFill>
                  <a:schemeClr val="tx1">
                    <a:lumMod val="75000"/>
                    <a:lumOff val="25000"/>
                  </a:schemeClr>
                </a:solidFill>
                <a:uFill>
                  <a:solidFill>
                    <a:srgbClr val="595959"/>
                  </a:solidFill>
                </a:uFill>
                <a:cs typeface="+mn-ea"/>
                <a:sym typeface="+mn-lt"/>
              </a:rPr>
              <a:t>%</a:t>
            </a:r>
            <a:endParaRPr sz="2400" dirty="0">
              <a:solidFill>
                <a:schemeClr val="tx1">
                  <a:lumMod val="75000"/>
                  <a:lumOff val="25000"/>
                </a:schemeClr>
              </a:solidFill>
              <a:uFill>
                <a:solidFill>
                  <a:srgbClr val="595959"/>
                </a:solidFill>
              </a:uFill>
              <a:cs typeface="+mn-ea"/>
              <a:sym typeface="+mn-lt"/>
            </a:endParaRPr>
          </a:p>
        </p:txBody>
      </p:sp>
      <p:sp>
        <p:nvSpPr>
          <p:cNvPr id="23" name="Shape 15632"/>
          <p:cNvSpPr/>
          <p:nvPr/>
        </p:nvSpPr>
        <p:spPr>
          <a:xfrm rot="16200000">
            <a:off x="5409623" y="1637439"/>
            <a:ext cx="112503" cy="96986"/>
          </a:xfrm>
          <a:prstGeom prst="triangle">
            <a:avLst/>
          </a:prstGeom>
          <a:solidFill>
            <a:schemeClr val="accent3"/>
          </a:solidFill>
          <a:ln w="12700" cap="flat">
            <a:noFill/>
            <a:miter lim="400000"/>
          </a:ln>
          <a:effectLst/>
        </p:spPr>
        <p:txBody>
          <a:bodyPr wrap="square" lIns="0" tIns="0" rIns="0" bIns="0" numCol="1" anchor="ctr">
            <a:noAutofit/>
          </a:bodyPr>
          <a:lstStyle/>
          <a:p>
            <a:pPr lvl="0" algn="ctr"/>
            <a:endParaRPr>
              <a:solidFill>
                <a:schemeClr val="tx1">
                  <a:lumMod val="75000"/>
                  <a:lumOff val="25000"/>
                </a:schemeClr>
              </a:solidFill>
              <a:cs typeface="+mn-ea"/>
              <a:sym typeface="+mn-lt"/>
            </a:endParaRPr>
          </a:p>
        </p:txBody>
      </p:sp>
      <p:sp>
        <p:nvSpPr>
          <p:cNvPr id="24" name="Shape 15634"/>
          <p:cNvSpPr/>
          <p:nvPr/>
        </p:nvSpPr>
        <p:spPr>
          <a:xfrm>
            <a:off x="7074732" y="2501151"/>
            <a:ext cx="792918" cy="461663"/>
          </a:xfrm>
          <a:prstGeom prst="rect">
            <a:avLst/>
          </a:prstGeom>
          <a:noFill/>
          <a:ln w="12700" cap="flat">
            <a:noFill/>
            <a:miter lim="400000"/>
          </a:ln>
          <a:effectLst/>
        </p:spPr>
        <p:txBody>
          <a:bodyPr wrap="square" lIns="45719" tIns="45719" rIns="45719" bIns="45719" numCol="1" anchor="t">
            <a:spAutoFit/>
          </a:bodyPr>
          <a:lstStyle>
            <a:lvl1pPr>
              <a:defRPr sz="2400">
                <a:solidFill>
                  <a:srgbClr val="595959"/>
                </a:solidFill>
                <a:uFill>
                  <a:solidFill>
                    <a:srgbClr val="595959"/>
                  </a:solidFill>
                </a:uFill>
                <a:latin typeface="+mn-lt"/>
                <a:ea typeface="+mn-ea"/>
                <a:cs typeface="+mn-cs"/>
                <a:sym typeface="Bebas Neue"/>
              </a:defRPr>
            </a:lvl1pPr>
          </a:lstStyle>
          <a:p>
            <a:pPr lvl="0">
              <a:defRPr sz="1800">
                <a:solidFill>
                  <a:srgbClr val="000000"/>
                </a:solidFill>
                <a:uFillTx/>
              </a:defRPr>
            </a:pPr>
            <a:r>
              <a:rPr lang="en-US" sz="2400" dirty="0">
                <a:solidFill>
                  <a:schemeClr val="tx1">
                    <a:lumMod val="75000"/>
                    <a:lumOff val="25000"/>
                  </a:schemeClr>
                </a:solidFill>
                <a:uFill>
                  <a:solidFill>
                    <a:srgbClr val="595959"/>
                  </a:solidFill>
                </a:uFill>
                <a:cs typeface="+mn-ea"/>
                <a:sym typeface="+mn-lt"/>
              </a:rPr>
              <a:t>20</a:t>
            </a:r>
            <a:r>
              <a:rPr sz="2400" dirty="0">
                <a:solidFill>
                  <a:schemeClr val="tx1">
                    <a:lumMod val="75000"/>
                    <a:lumOff val="25000"/>
                  </a:schemeClr>
                </a:solidFill>
                <a:uFill>
                  <a:solidFill>
                    <a:srgbClr val="595959"/>
                  </a:solidFill>
                </a:uFill>
                <a:cs typeface="+mn-ea"/>
                <a:sym typeface="+mn-lt"/>
              </a:rPr>
              <a:t>%</a:t>
            </a:r>
            <a:endParaRPr sz="2400" dirty="0">
              <a:solidFill>
                <a:schemeClr val="tx1">
                  <a:lumMod val="75000"/>
                  <a:lumOff val="25000"/>
                </a:schemeClr>
              </a:solidFill>
              <a:uFill>
                <a:solidFill>
                  <a:srgbClr val="595959"/>
                </a:solidFill>
              </a:uFill>
              <a:cs typeface="+mn-ea"/>
              <a:sym typeface="+mn-lt"/>
            </a:endParaRPr>
          </a:p>
        </p:txBody>
      </p:sp>
      <p:sp>
        <p:nvSpPr>
          <p:cNvPr id="25" name="Shape 15635"/>
          <p:cNvSpPr/>
          <p:nvPr/>
        </p:nvSpPr>
        <p:spPr>
          <a:xfrm rot="16200000">
            <a:off x="7016174" y="2696284"/>
            <a:ext cx="112503" cy="96986"/>
          </a:xfrm>
          <a:prstGeom prst="triangle">
            <a:avLst/>
          </a:prstGeom>
          <a:solidFill>
            <a:schemeClr val="accent4"/>
          </a:solidFill>
          <a:ln w="12700" cap="flat">
            <a:noFill/>
            <a:miter lim="400000"/>
          </a:ln>
          <a:effectLst/>
        </p:spPr>
        <p:txBody>
          <a:bodyPr wrap="square" lIns="0" tIns="0" rIns="0" bIns="0" numCol="1" anchor="ctr">
            <a:noAutofit/>
          </a:bodyPr>
          <a:lstStyle/>
          <a:p>
            <a:pPr lvl="0" algn="ctr"/>
            <a:endParaRPr>
              <a:solidFill>
                <a:schemeClr val="tx1">
                  <a:lumMod val="75000"/>
                  <a:lumOff val="25000"/>
                </a:schemeClr>
              </a:solidFill>
              <a:cs typeface="+mn-ea"/>
              <a:sym typeface="+mn-lt"/>
            </a:endParaRPr>
          </a:p>
        </p:txBody>
      </p:sp>
      <p:sp>
        <p:nvSpPr>
          <p:cNvPr id="26" name="Shape 15637"/>
          <p:cNvSpPr/>
          <p:nvPr/>
        </p:nvSpPr>
        <p:spPr>
          <a:xfrm>
            <a:off x="998106" y="4118011"/>
            <a:ext cx="7096763" cy="388761"/>
          </a:xfrm>
          <a:prstGeom prst="rect">
            <a:avLst/>
          </a:prstGeom>
          <a:ln w="12700">
            <a:miter lim="400000"/>
          </a:ln>
        </p:spPr>
        <p:txBody>
          <a:bodyPr lIns="0" tIns="0" rIns="0" bIns="0">
            <a:spAutoFit/>
          </a:bodyPr>
          <a:lstStyle>
            <a:lvl1pPr algn="ctr">
              <a:lnSpc>
                <a:spcPct val="120000"/>
              </a:lnSpc>
              <a:defRPr sz="700">
                <a:solidFill>
                  <a:srgbClr val="808080"/>
                </a:solidFill>
                <a:uFill>
                  <a:solidFill>
                    <a:srgbClr val="808080"/>
                  </a:solidFill>
                </a:uFill>
                <a:latin typeface="Roboto condensed"/>
                <a:ea typeface="Roboto condensed"/>
                <a:cs typeface="Roboto condensed"/>
                <a:sym typeface="Roboto condensed"/>
              </a:defRPr>
            </a:lvl1pPr>
          </a:lstStyle>
          <a:p>
            <a:r>
              <a:rPr lang="zh-CN" altLang="en-US" sz="1100" dirty="0">
                <a:solidFill>
                  <a:schemeClr val="tx1">
                    <a:lumMod val="75000"/>
                    <a:lumOff val="25000"/>
                  </a:schemeClr>
                </a:solidFill>
                <a:latin typeface="+mn-lt"/>
                <a:ea typeface="+mn-ea"/>
                <a:cs typeface="+mn-ea"/>
                <a:sym typeface="+mn-lt"/>
              </a:rPr>
              <a:t>单击此处添加文本单击此处添加文本单击此处添加文本单击此处添加文本单击此处添加文本单击此处添加文本单击此处添加文本单击此处添加文本单击此处添加文本单击此处添加文本单击此处添加文本单击此处添加文本</a:t>
            </a:r>
            <a:endParaRPr lang="zh-CN" altLang="en-US" sz="1100" dirty="0">
              <a:solidFill>
                <a:schemeClr val="tx1">
                  <a:lumMod val="75000"/>
                  <a:lumOff val="25000"/>
                </a:schemeClr>
              </a:solidFill>
              <a:latin typeface="+mn-lt"/>
              <a:ea typeface="+mn-ea"/>
              <a:cs typeface="+mn-ea"/>
              <a:sym typeface="+mn-lt"/>
            </a:endParaRPr>
          </a:p>
        </p:txBody>
      </p:sp>
      <p:sp>
        <p:nvSpPr>
          <p:cNvPr id="31" name="Shape 15638"/>
          <p:cNvSpPr/>
          <p:nvPr/>
        </p:nvSpPr>
        <p:spPr>
          <a:xfrm>
            <a:off x="408609" y="3967372"/>
            <a:ext cx="8354391" cy="1"/>
          </a:xfrm>
          <a:prstGeom prst="line">
            <a:avLst/>
          </a:prstGeom>
          <a:ln w="3175">
            <a:solidFill>
              <a:schemeClr val="bg1">
                <a:lumMod val="65000"/>
              </a:schemeClr>
            </a:solidFill>
            <a:round/>
          </a:ln>
        </p:spPr>
        <p:txBody>
          <a:bodyPr lIns="0" tIns="0" rIns="0" bIns="0"/>
          <a:lstStyle/>
          <a:p>
            <a:pPr lvl="0">
              <a:defRPr sz="1200">
                <a:uFillTx/>
                <a:latin typeface="+mj-lt"/>
                <a:ea typeface="+mj-ea"/>
                <a:cs typeface="+mj-cs"/>
                <a:sym typeface="Helvetica"/>
              </a:defRPr>
            </a:pPr>
            <a:endParaRPr>
              <a:solidFill>
                <a:schemeClr val="tx1">
                  <a:lumMod val="75000"/>
                  <a:lumOff val="25000"/>
                </a:schemeClr>
              </a:solidFill>
              <a:cs typeface="+mn-ea"/>
              <a:sym typeface="+mn-lt"/>
            </a:endParaRPr>
          </a:p>
        </p:txBody>
      </p:sp>
      <p:grpSp>
        <p:nvGrpSpPr>
          <p:cNvPr id="2" name="组合 1"/>
          <p:cNvGrpSpPr/>
          <p:nvPr/>
        </p:nvGrpSpPr>
        <p:grpSpPr>
          <a:xfrm>
            <a:off x="1637183" y="1423399"/>
            <a:ext cx="703852" cy="2234486"/>
            <a:chOff x="1637183" y="1423399"/>
            <a:chExt cx="703852" cy="2234486"/>
          </a:xfrm>
        </p:grpSpPr>
        <p:sp>
          <p:nvSpPr>
            <p:cNvPr id="6" name="Shape 15605"/>
            <p:cNvSpPr/>
            <p:nvPr/>
          </p:nvSpPr>
          <p:spPr>
            <a:xfrm rot="16200000">
              <a:off x="1140406" y="2163585"/>
              <a:ext cx="1727862" cy="247490"/>
            </a:xfrm>
            <a:prstGeom prst="roundRect">
              <a:avLst>
                <a:gd name="adj" fmla="val 50000"/>
              </a:avLst>
            </a:prstGeom>
            <a:solidFill>
              <a:schemeClr val="bg1">
                <a:lumMod val="50000"/>
              </a:schemeClr>
            </a:solidFill>
            <a:ln w="12700" cap="flat">
              <a:noFill/>
              <a:miter lim="400000"/>
            </a:ln>
            <a:effectLst/>
          </p:spPr>
          <p:txBody>
            <a:bodyPr wrap="square" lIns="0" tIns="0" rIns="0" bIns="0" numCol="1" anchor="ctr">
              <a:noAutofit/>
            </a:bodyPr>
            <a:lstStyle/>
            <a:p>
              <a:pPr lvl="0" algn="ctr"/>
              <a:endParaRPr>
                <a:solidFill>
                  <a:schemeClr val="tx1">
                    <a:lumMod val="75000"/>
                    <a:lumOff val="25000"/>
                  </a:schemeClr>
                </a:solidFill>
                <a:cs typeface="+mn-ea"/>
                <a:sym typeface="+mn-lt"/>
              </a:endParaRPr>
            </a:p>
          </p:txBody>
        </p:sp>
        <p:sp>
          <p:nvSpPr>
            <p:cNvPr id="7" name="Shape 15606"/>
            <p:cNvSpPr/>
            <p:nvPr/>
          </p:nvSpPr>
          <p:spPr>
            <a:xfrm rot="16200000">
              <a:off x="1299798" y="2322978"/>
              <a:ext cx="1409077" cy="247490"/>
            </a:xfrm>
            <a:prstGeom prst="roundRect">
              <a:avLst>
                <a:gd name="adj" fmla="val 50000"/>
              </a:avLst>
            </a:prstGeom>
            <a:solidFill>
              <a:schemeClr val="accent1"/>
            </a:solidFill>
            <a:ln w="12700" cap="flat">
              <a:noFill/>
              <a:miter lim="400000"/>
            </a:ln>
            <a:effectLst/>
          </p:spPr>
          <p:txBody>
            <a:bodyPr wrap="square" lIns="0" tIns="0" rIns="0" bIns="0" numCol="1" anchor="ctr">
              <a:noAutofit/>
            </a:bodyPr>
            <a:lstStyle/>
            <a:p>
              <a:pPr lvl="0" algn="ctr"/>
              <a:endParaRPr>
                <a:solidFill>
                  <a:schemeClr val="tx1">
                    <a:lumMod val="75000"/>
                    <a:lumOff val="25000"/>
                  </a:schemeClr>
                </a:solidFill>
                <a:cs typeface="+mn-ea"/>
                <a:sym typeface="+mn-lt"/>
              </a:endParaRPr>
            </a:p>
          </p:txBody>
        </p:sp>
        <p:sp>
          <p:nvSpPr>
            <p:cNvPr id="8" name="Shape 15607"/>
            <p:cNvSpPr/>
            <p:nvPr/>
          </p:nvSpPr>
          <p:spPr>
            <a:xfrm>
              <a:off x="1637183" y="2954036"/>
              <a:ext cx="703852" cy="70384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1"/>
            </a:solidFill>
            <a:ln w="12700" cap="flat">
              <a:noFill/>
              <a:miter lim="400000"/>
            </a:ln>
            <a:effectLst/>
          </p:spPr>
          <p:txBody>
            <a:bodyPr wrap="square" lIns="0" tIns="0" rIns="0" bIns="0" numCol="1" anchor="ctr">
              <a:noAutofit/>
            </a:bodyPr>
            <a:lstStyle/>
            <a:p>
              <a:pPr lvl="0" algn="ctr"/>
              <a:endParaRPr>
                <a:solidFill>
                  <a:schemeClr val="tx1">
                    <a:lumMod val="75000"/>
                    <a:lumOff val="25000"/>
                  </a:schemeClr>
                </a:solidFill>
                <a:cs typeface="+mn-ea"/>
                <a:sym typeface="+mn-lt"/>
              </a:endParaRPr>
            </a:p>
          </p:txBody>
        </p:sp>
        <p:grpSp>
          <p:nvGrpSpPr>
            <p:cNvPr id="43" name="组合 42"/>
            <p:cNvGrpSpPr/>
            <p:nvPr/>
          </p:nvGrpSpPr>
          <p:grpSpPr>
            <a:xfrm>
              <a:off x="1825398" y="3131974"/>
              <a:ext cx="327422" cy="352425"/>
              <a:chOff x="3358754" y="175022"/>
              <a:chExt cx="327422" cy="352425"/>
            </a:xfrm>
          </p:grpSpPr>
          <p:sp>
            <p:nvSpPr>
              <p:cNvPr id="44" name="Freeform 9"/>
              <p:cNvSpPr>
                <a:spLocks noEditPoints="1"/>
              </p:cNvSpPr>
              <p:nvPr/>
            </p:nvSpPr>
            <p:spPr bwMode="auto">
              <a:xfrm>
                <a:off x="3358754" y="175022"/>
                <a:ext cx="327422" cy="352425"/>
              </a:xfrm>
              <a:custGeom>
                <a:avLst/>
                <a:gdLst>
                  <a:gd name="T0" fmla="*/ 4 w 132"/>
                  <a:gd name="T1" fmla="*/ 106 h 142"/>
                  <a:gd name="T2" fmla="*/ 46 w 132"/>
                  <a:gd name="T3" fmla="*/ 105 h 142"/>
                  <a:gd name="T4" fmla="*/ 86 w 132"/>
                  <a:gd name="T5" fmla="*/ 105 h 142"/>
                  <a:gd name="T6" fmla="*/ 127 w 132"/>
                  <a:gd name="T7" fmla="*/ 106 h 142"/>
                  <a:gd name="T8" fmla="*/ 106 w 132"/>
                  <a:gd name="T9" fmla="*/ 71 h 142"/>
                  <a:gd name="T10" fmla="*/ 114 w 132"/>
                  <a:gd name="T11" fmla="*/ 30 h 142"/>
                  <a:gd name="T12" fmla="*/ 66 w 132"/>
                  <a:gd name="T13" fmla="*/ 0 h 142"/>
                  <a:gd name="T14" fmla="*/ 18 w 132"/>
                  <a:gd name="T15" fmla="*/ 30 h 142"/>
                  <a:gd name="T16" fmla="*/ 26 w 132"/>
                  <a:gd name="T17" fmla="*/ 71 h 142"/>
                  <a:gd name="T18" fmla="*/ 11 w 132"/>
                  <a:gd name="T19" fmla="*/ 102 h 142"/>
                  <a:gd name="T20" fmla="*/ 44 w 132"/>
                  <a:gd name="T21" fmla="*/ 84 h 142"/>
                  <a:gd name="T22" fmla="*/ 18 w 132"/>
                  <a:gd name="T23" fmla="*/ 104 h 142"/>
                  <a:gd name="T24" fmla="*/ 57 w 132"/>
                  <a:gd name="T25" fmla="*/ 50 h 142"/>
                  <a:gd name="T26" fmla="*/ 52 w 132"/>
                  <a:gd name="T27" fmla="*/ 53 h 142"/>
                  <a:gd name="T28" fmla="*/ 59 w 132"/>
                  <a:gd name="T29" fmla="*/ 58 h 142"/>
                  <a:gd name="T30" fmla="*/ 73 w 132"/>
                  <a:gd name="T31" fmla="*/ 58 h 142"/>
                  <a:gd name="T32" fmla="*/ 81 w 132"/>
                  <a:gd name="T33" fmla="*/ 71 h 142"/>
                  <a:gd name="T34" fmla="*/ 73 w 132"/>
                  <a:gd name="T35" fmla="*/ 83 h 142"/>
                  <a:gd name="T36" fmla="*/ 59 w 132"/>
                  <a:gd name="T37" fmla="*/ 83 h 142"/>
                  <a:gd name="T38" fmla="*/ 51 w 132"/>
                  <a:gd name="T39" fmla="*/ 71 h 142"/>
                  <a:gd name="T40" fmla="*/ 59 w 132"/>
                  <a:gd name="T41" fmla="*/ 58 h 142"/>
                  <a:gd name="T42" fmla="*/ 77 w 132"/>
                  <a:gd name="T43" fmla="*/ 51 h 142"/>
                  <a:gd name="T44" fmla="*/ 79 w 132"/>
                  <a:gd name="T45" fmla="*/ 48 h 142"/>
                  <a:gd name="T46" fmla="*/ 89 w 132"/>
                  <a:gd name="T47" fmla="*/ 68 h 142"/>
                  <a:gd name="T48" fmla="*/ 89 w 132"/>
                  <a:gd name="T49" fmla="*/ 74 h 142"/>
                  <a:gd name="T50" fmla="*/ 89 w 132"/>
                  <a:gd name="T51" fmla="*/ 68 h 142"/>
                  <a:gd name="T52" fmla="*/ 75 w 132"/>
                  <a:gd name="T53" fmla="*/ 92 h 142"/>
                  <a:gd name="T54" fmla="*/ 80 w 132"/>
                  <a:gd name="T55" fmla="*/ 89 h 142"/>
                  <a:gd name="T56" fmla="*/ 52 w 132"/>
                  <a:gd name="T57" fmla="*/ 89 h 142"/>
                  <a:gd name="T58" fmla="*/ 57 w 132"/>
                  <a:gd name="T59" fmla="*/ 92 h 142"/>
                  <a:gd name="T60" fmla="*/ 52 w 132"/>
                  <a:gd name="T61" fmla="*/ 89 h 142"/>
                  <a:gd name="T62" fmla="*/ 39 w 132"/>
                  <a:gd name="T63" fmla="*/ 71 h 142"/>
                  <a:gd name="T64" fmla="*/ 43 w 132"/>
                  <a:gd name="T65" fmla="*/ 71 h 142"/>
                  <a:gd name="T66" fmla="*/ 66 w 132"/>
                  <a:gd name="T67" fmla="*/ 134 h 142"/>
                  <a:gd name="T68" fmla="*/ 66 w 132"/>
                  <a:gd name="T69" fmla="*/ 96 h 142"/>
                  <a:gd name="T70" fmla="*/ 66 w 132"/>
                  <a:gd name="T71" fmla="*/ 134 h 142"/>
                  <a:gd name="T72" fmla="*/ 121 w 132"/>
                  <a:gd name="T73" fmla="*/ 102 h 142"/>
                  <a:gd name="T74" fmla="*/ 87 w 132"/>
                  <a:gd name="T75" fmla="*/ 97 h 142"/>
                  <a:gd name="T76" fmla="*/ 99 w 132"/>
                  <a:gd name="T77" fmla="*/ 76 h 142"/>
                  <a:gd name="T78" fmla="*/ 114 w 132"/>
                  <a:gd name="T79" fmla="*/ 38 h 142"/>
                  <a:gd name="T80" fmla="*/ 99 w 132"/>
                  <a:gd name="T81" fmla="*/ 66 h 142"/>
                  <a:gd name="T82" fmla="*/ 87 w 132"/>
                  <a:gd name="T83" fmla="*/ 44 h 142"/>
                  <a:gd name="T84" fmla="*/ 66 w 132"/>
                  <a:gd name="T85" fmla="*/ 8 h 142"/>
                  <a:gd name="T86" fmla="*/ 66 w 132"/>
                  <a:gd name="T87" fmla="*/ 45 h 142"/>
                  <a:gd name="T88" fmla="*/ 66 w 132"/>
                  <a:gd name="T89" fmla="*/ 8 h 142"/>
                  <a:gd name="T90" fmla="*/ 18 w 132"/>
                  <a:gd name="T91" fmla="*/ 38 h 142"/>
                  <a:gd name="T92" fmla="*/ 44 w 132"/>
                  <a:gd name="T93" fmla="*/ 58 h 142"/>
                  <a:gd name="T94" fmla="*/ 11 w 132"/>
                  <a:gd name="T95" fmla="*/ 39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2" h="142">
                    <a:moveTo>
                      <a:pt x="26" y="71"/>
                    </a:moveTo>
                    <a:cubicBezTo>
                      <a:pt x="10" y="84"/>
                      <a:pt x="0" y="98"/>
                      <a:pt x="4" y="106"/>
                    </a:cubicBezTo>
                    <a:cubicBezTo>
                      <a:pt x="7" y="110"/>
                      <a:pt x="11" y="112"/>
                      <a:pt x="18" y="112"/>
                    </a:cubicBezTo>
                    <a:cubicBezTo>
                      <a:pt x="25" y="112"/>
                      <a:pt x="35" y="110"/>
                      <a:pt x="46" y="105"/>
                    </a:cubicBezTo>
                    <a:cubicBezTo>
                      <a:pt x="49" y="126"/>
                      <a:pt x="56" y="142"/>
                      <a:pt x="66" y="142"/>
                    </a:cubicBezTo>
                    <a:cubicBezTo>
                      <a:pt x="76" y="142"/>
                      <a:pt x="82" y="126"/>
                      <a:pt x="86" y="105"/>
                    </a:cubicBezTo>
                    <a:cubicBezTo>
                      <a:pt x="97" y="110"/>
                      <a:pt x="107" y="112"/>
                      <a:pt x="114" y="112"/>
                    </a:cubicBezTo>
                    <a:cubicBezTo>
                      <a:pt x="121" y="112"/>
                      <a:pt x="125" y="110"/>
                      <a:pt x="127" y="106"/>
                    </a:cubicBezTo>
                    <a:cubicBezTo>
                      <a:pt x="131" y="100"/>
                      <a:pt x="127" y="91"/>
                      <a:pt x="116" y="80"/>
                    </a:cubicBezTo>
                    <a:cubicBezTo>
                      <a:pt x="113" y="77"/>
                      <a:pt x="110" y="74"/>
                      <a:pt x="106" y="71"/>
                    </a:cubicBezTo>
                    <a:cubicBezTo>
                      <a:pt x="122" y="57"/>
                      <a:pt x="132" y="44"/>
                      <a:pt x="127" y="35"/>
                    </a:cubicBezTo>
                    <a:cubicBezTo>
                      <a:pt x="125" y="32"/>
                      <a:pt x="121" y="30"/>
                      <a:pt x="114" y="30"/>
                    </a:cubicBezTo>
                    <a:cubicBezTo>
                      <a:pt x="107" y="30"/>
                      <a:pt x="97" y="32"/>
                      <a:pt x="86" y="36"/>
                    </a:cubicBezTo>
                    <a:cubicBezTo>
                      <a:pt x="82" y="15"/>
                      <a:pt x="76" y="0"/>
                      <a:pt x="66" y="0"/>
                    </a:cubicBezTo>
                    <a:cubicBezTo>
                      <a:pt x="56" y="0"/>
                      <a:pt x="49" y="15"/>
                      <a:pt x="46" y="36"/>
                    </a:cubicBezTo>
                    <a:cubicBezTo>
                      <a:pt x="35" y="32"/>
                      <a:pt x="25" y="30"/>
                      <a:pt x="18" y="30"/>
                    </a:cubicBezTo>
                    <a:cubicBezTo>
                      <a:pt x="11" y="30"/>
                      <a:pt x="7" y="32"/>
                      <a:pt x="4" y="35"/>
                    </a:cubicBezTo>
                    <a:cubicBezTo>
                      <a:pt x="0" y="44"/>
                      <a:pt x="10" y="57"/>
                      <a:pt x="26" y="71"/>
                    </a:cubicBezTo>
                    <a:close/>
                    <a:moveTo>
                      <a:pt x="18" y="104"/>
                    </a:moveTo>
                    <a:cubicBezTo>
                      <a:pt x="14" y="104"/>
                      <a:pt x="12" y="103"/>
                      <a:pt x="11" y="102"/>
                    </a:cubicBezTo>
                    <a:cubicBezTo>
                      <a:pt x="10" y="99"/>
                      <a:pt x="16" y="89"/>
                      <a:pt x="32" y="76"/>
                    </a:cubicBezTo>
                    <a:cubicBezTo>
                      <a:pt x="36" y="78"/>
                      <a:pt x="40" y="81"/>
                      <a:pt x="44" y="84"/>
                    </a:cubicBezTo>
                    <a:cubicBezTo>
                      <a:pt x="44" y="88"/>
                      <a:pt x="44" y="93"/>
                      <a:pt x="45" y="97"/>
                    </a:cubicBezTo>
                    <a:cubicBezTo>
                      <a:pt x="34" y="101"/>
                      <a:pt x="24" y="104"/>
                      <a:pt x="18" y="104"/>
                    </a:cubicBezTo>
                    <a:close/>
                    <a:moveTo>
                      <a:pt x="53" y="48"/>
                    </a:moveTo>
                    <a:cubicBezTo>
                      <a:pt x="54" y="48"/>
                      <a:pt x="56" y="49"/>
                      <a:pt x="57" y="50"/>
                    </a:cubicBezTo>
                    <a:cubicBezTo>
                      <a:pt x="56" y="50"/>
                      <a:pt x="56" y="51"/>
                      <a:pt x="55" y="51"/>
                    </a:cubicBezTo>
                    <a:cubicBezTo>
                      <a:pt x="54" y="52"/>
                      <a:pt x="53" y="52"/>
                      <a:pt x="52" y="53"/>
                    </a:cubicBezTo>
                    <a:cubicBezTo>
                      <a:pt x="52" y="51"/>
                      <a:pt x="52" y="49"/>
                      <a:pt x="53" y="48"/>
                    </a:cubicBezTo>
                    <a:close/>
                    <a:moveTo>
                      <a:pt x="59" y="58"/>
                    </a:moveTo>
                    <a:cubicBezTo>
                      <a:pt x="61" y="57"/>
                      <a:pt x="64" y="55"/>
                      <a:pt x="66" y="54"/>
                    </a:cubicBezTo>
                    <a:cubicBezTo>
                      <a:pt x="68" y="55"/>
                      <a:pt x="71" y="57"/>
                      <a:pt x="73" y="58"/>
                    </a:cubicBezTo>
                    <a:cubicBezTo>
                      <a:pt x="76" y="60"/>
                      <a:pt x="78" y="61"/>
                      <a:pt x="80" y="62"/>
                    </a:cubicBezTo>
                    <a:cubicBezTo>
                      <a:pt x="80" y="65"/>
                      <a:pt x="81" y="68"/>
                      <a:pt x="81" y="71"/>
                    </a:cubicBezTo>
                    <a:cubicBezTo>
                      <a:pt x="81" y="74"/>
                      <a:pt x="80" y="76"/>
                      <a:pt x="80" y="79"/>
                    </a:cubicBezTo>
                    <a:cubicBezTo>
                      <a:pt x="78" y="81"/>
                      <a:pt x="76" y="82"/>
                      <a:pt x="73" y="83"/>
                    </a:cubicBezTo>
                    <a:cubicBezTo>
                      <a:pt x="71" y="85"/>
                      <a:pt x="68" y="86"/>
                      <a:pt x="66" y="87"/>
                    </a:cubicBezTo>
                    <a:cubicBezTo>
                      <a:pt x="64" y="86"/>
                      <a:pt x="61" y="85"/>
                      <a:pt x="59" y="83"/>
                    </a:cubicBezTo>
                    <a:cubicBezTo>
                      <a:pt x="56" y="82"/>
                      <a:pt x="54" y="81"/>
                      <a:pt x="51" y="79"/>
                    </a:cubicBezTo>
                    <a:cubicBezTo>
                      <a:pt x="51" y="76"/>
                      <a:pt x="51" y="74"/>
                      <a:pt x="51" y="71"/>
                    </a:cubicBezTo>
                    <a:cubicBezTo>
                      <a:pt x="51" y="68"/>
                      <a:pt x="51" y="65"/>
                      <a:pt x="51" y="62"/>
                    </a:cubicBezTo>
                    <a:cubicBezTo>
                      <a:pt x="54" y="61"/>
                      <a:pt x="56" y="60"/>
                      <a:pt x="59" y="58"/>
                    </a:cubicBezTo>
                    <a:close/>
                    <a:moveTo>
                      <a:pt x="80" y="53"/>
                    </a:moveTo>
                    <a:cubicBezTo>
                      <a:pt x="79" y="52"/>
                      <a:pt x="78" y="52"/>
                      <a:pt x="77" y="51"/>
                    </a:cubicBezTo>
                    <a:cubicBezTo>
                      <a:pt x="76" y="51"/>
                      <a:pt x="75" y="50"/>
                      <a:pt x="75" y="50"/>
                    </a:cubicBezTo>
                    <a:cubicBezTo>
                      <a:pt x="76" y="49"/>
                      <a:pt x="78" y="48"/>
                      <a:pt x="79" y="48"/>
                    </a:cubicBezTo>
                    <a:cubicBezTo>
                      <a:pt x="80" y="49"/>
                      <a:pt x="80" y="51"/>
                      <a:pt x="80" y="53"/>
                    </a:cubicBezTo>
                    <a:close/>
                    <a:moveTo>
                      <a:pt x="89" y="68"/>
                    </a:moveTo>
                    <a:cubicBezTo>
                      <a:pt x="90" y="69"/>
                      <a:pt x="91" y="70"/>
                      <a:pt x="93" y="71"/>
                    </a:cubicBezTo>
                    <a:cubicBezTo>
                      <a:pt x="91" y="72"/>
                      <a:pt x="90" y="73"/>
                      <a:pt x="89" y="74"/>
                    </a:cubicBezTo>
                    <a:cubicBezTo>
                      <a:pt x="89" y="73"/>
                      <a:pt x="89" y="72"/>
                      <a:pt x="89" y="71"/>
                    </a:cubicBezTo>
                    <a:cubicBezTo>
                      <a:pt x="89" y="70"/>
                      <a:pt x="89" y="69"/>
                      <a:pt x="89" y="68"/>
                    </a:cubicBezTo>
                    <a:close/>
                    <a:moveTo>
                      <a:pt x="79" y="94"/>
                    </a:moveTo>
                    <a:cubicBezTo>
                      <a:pt x="78" y="93"/>
                      <a:pt x="76" y="93"/>
                      <a:pt x="75" y="92"/>
                    </a:cubicBezTo>
                    <a:cubicBezTo>
                      <a:pt x="75" y="91"/>
                      <a:pt x="76" y="91"/>
                      <a:pt x="77" y="90"/>
                    </a:cubicBezTo>
                    <a:cubicBezTo>
                      <a:pt x="78" y="90"/>
                      <a:pt x="79" y="89"/>
                      <a:pt x="80" y="89"/>
                    </a:cubicBezTo>
                    <a:cubicBezTo>
                      <a:pt x="80" y="91"/>
                      <a:pt x="80" y="92"/>
                      <a:pt x="79" y="94"/>
                    </a:cubicBezTo>
                    <a:close/>
                    <a:moveTo>
                      <a:pt x="52" y="89"/>
                    </a:moveTo>
                    <a:cubicBezTo>
                      <a:pt x="53" y="89"/>
                      <a:pt x="54" y="90"/>
                      <a:pt x="55" y="90"/>
                    </a:cubicBezTo>
                    <a:cubicBezTo>
                      <a:pt x="56" y="91"/>
                      <a:pt x="56" y="91"/>
                      <a:pt x="57" y="92"/>
                    </a:cubicBezTo>
                    <a:cubicBezTo>
                      <a:pt x="56" y="93"/>
                      <a:pt x="54" y="93"/>
                      <a:pt x="53" y="94"/>
                    </a:cubicBezTo>
                    <a:cubicBezTo>
                      <a:pt x="52" y="92"/>
                      <a:pt x="52" y="91"/>
                      <a:pt x="52" y="89"/>
                    </a:cubicBezTo>
                    <a:close/>
                    <a:moveTo>
                      <a:pt x="43" y="74"/>
                    </a:moveTo>
                    <a:cubicBezTo>
                      <a:pt x="42" y="73"/>
                      <a:pt x="40" y="72"/>
                      <a:pt x="39" y="71"/>
                    </a:cubicBezTo>
                    <a:cubicBezTo>
                      <a:pt x="40" y="70"/>
                      <a:pt x="42" y="69"/>
                      <a:pt x="43" y="68"/>
                    </a:cubicBezTo>
                    <a:cubicBezTo>
                      <a:pt x="43" y="69"/>
                      <a:pt x="43" y="70"/>
                      <a:pt x="43" y="71"/>
                    </a:cubicBezTo>
                    <a:cubicBezTo>
                      <a:pt x="43" y="72"/>
                      <a:pt x="43" y="73"/>
                      <a:pt x="43" y="74"/>
                    </a:cubicBezTo>
                    <a:close/>
                    <a:moveTo>
                      <a:pt x="66" y="134"/>
                    </a:moveTo>
                    <a:cubicBezTo>
                      <a:pt x="62" y="134"/>
                      <a:pt x="57" y="123"/>
                      <a:pt x="54" y="102"/>
                    </a:cubicBezTo>
                    <a:cubicBezTo>
                      <a:pt x="58" y="101"/>
                      <a:pt x="62" y="99"/>
                      <a:pt x="66" y="96"/>
                    </a:cubicBezTo>
                    <a:cubicBezTo>
                      <a:pt x="70" y="99"/>
                      <a:pt x="74" y="101"/>
                      <a:pt x="78" y="102"/>
                    </a:cubicBezTo>
                    <a:cubicBezTo>
                      <a:pt x="75" y="123"/>
                      <a:pt x="69" y="134"/>
                      <a:pt x="66" y="134"/>
                    </a:cubicBezTo>
                    <a:close/>
                    <a:moveTo>
                      <a:pt x="111" y="86"/>
                    </a:moveTo>
                    <a:cubicBezTo>
                      <a:pt x="120" y="95"/>
                      <a:pt x="121" y="101"/>
                      <a:pt x="121" y="102"/>
                    </a:cubicBezTo>
                    <a:cubicBezTo>
                      <a:pt x="120" y="103"/>
                      <a:pt x="118" y="104"/>
                      <a:pt x="114" y="104"/>
                    </a:cubicBezTo>
                    <a:cubicBezTo>
                      <a:pt x="108" y="104"/>
                      <a:pt x="98" y="101"/>
                      <a:pt x="87" y="97"/>
                    </a:cubicBezTo>
                    <a:cubicBezTo>
                      <a:pt x="88" y="93"/>
                      <a:pt x="88" y="88"/>
                      <a:pt x="88" y="84"/>
                    </a:cubicBezTo>
                    <a:cubicBezTo>
                      <a:pt x="92" y="81"/>
                      <a:pt x="96" y="78"/>
                      <a:pt x="99" y="76"/>
                    </a:cubicBezTo>
                    <a:cubicBezTo>
                      <a:pt x="104" y="79"/>
                      <a:pt x="107" y="83"/>
                      <a:pt x="111" y="86"/>
                    </a:cubicBezTo>
                    <a:close/>
                    <a:moveTo>
                      <a:pt x="114" y="38"/>
                    </a:moveTo>
                    <a:cubicBezTo>
                      <a:pt x="118" y="38"/>
                      <a:pt x="120" y="38"/>
                      <a:pt x="121" y="39"/>
                    </a:cubicBezTo>
                    <a:cubicBezTo>
                      <a:pt x="122" y="42"/>
                      <a:pt x="116" y="53"/>
                      <a:pt x="99" y="66"/>
                    </a:cubicBezTo>
                    <a:cubicBezTo>
                      <a:pt x="96" y="63"/>
                      <a:pt x="92" y="61"/>
                      <a:pt x="88" y="58"/>
                    </a:cubicBezTo>
                    <a:cubicBezTo>
                      <a:pt x="88" y="53"/>
                      <a:pt x="88" y="49"/>
                      <a:pt x="87" y="44"/>
                    </a:cubicBezTo>
                    <a:cubicBezTo>
                      <a:pt x="98" y="40"/>
                      <a:pt x="108" y="38"/>
                      <a:pt x="114" y="38"/>
                    </a:cubicBezTo>
                    <a:close/>
                    <a:moveTo>
                      <a:pt x="66" y="8"/>
                    </a:moveTo>
                    <a:cubicBezTo>
                      <a:pt x="69" y="8"/>
                      <a:pt x="75" y="19"/>
                      <a:pt x="78" y="39"/>
                    </a:cubicBezTo>
                    <a:cubicBezTo>
                      <a:pt x="74" y="41"/>
                      <a:pt x="70" y="43"/>
                      <a:pt x="66" y="45"/>
                    </a:cubicBezTo>
                    <a:cubicBezTo>
                      <a:pt x="62" y="43"/>
                      <a:pt x="58" y="41"/>
                      <a:pt x="54" y="39"/>
                    </a:cubicBezTo>
                    <a:cubicBezTo>
                      <a:pt x="57" y="19"/>
                      <a:pt x="62" y="8"/>
                      <a:pt x="66" y="8"/>
                    </a:cubicBezTo>
                    <a:close/>
                    <a:moveTo>
                      <a:pt x="11" y="39"/>
                    </a:moveTo>
                    <a:cubicBezTo>
                      <a:pt x="12" y="38"/>
                      <a:pt x="14" y="38"/>
                      <a:pt x="18" y="38"/>
                    </a:cubicBezTo>
                    <a:cubicBezTo>
                      <a:pt x="24" y="38"/>
                      <a:pt x="34" y="40"/>
                      <a:pt x="45" y="44"/>
                    </a:cubicBezTo>
                    <a:cubicBezTo>
                      <a:pt x="44" y="49"/>
                      <a:pt x="44" y="53"/>
                      <a:pt x="44" y="58"/>
                    </a:cubicBezTo>
                    <a:cubicBezTo>
                      <a:pt x="40" y="60"/>
                      <a:pt x="36" y="63"/>
                      <a:pt x="32" y="66"/>
                    </a:cubicBezTo>
                    <a:cubicBezTo>
                      <a:pt x="16" y="53"/>
                      <a:pt x="10" y="42"/>
                      <a:pt x="11" y="3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5" name="Freeform 10"/>
              <p:cNvSpPr>
                <a:spLocks noEditPoints="1"/>
              </p:cNvSpPr>
              <p:nvPr/>
            </p:nvSpPr>
            <p:spPr bwMode="auto">
              <a:xfrm>
                <a:off x="3492104" y="321469"/>
                <a:ext cx="59531" cy="59531"/>
              </a:xfrm>
              <a:custGeom>
                <a:avLst/>
                <a:gdLst>
                  <a:gd name="T0" fmla="*/ 12 w 24"/>
                  <a:gd name="T1" fmla="*/ 24 h 24"/>
                  <a:gd name="T2" fmla="*/ 24 w 24"/>
                  <a:gd name="T3" fmla="*/ 12 h 24"/>
                  <a:gd name="T4" fmla="*/ 12 w 24"/>
                  <a:gd name="T5" fmla="*/ 0 h 24"/>
                  <a:gd name="T6" fmla="*/ 0 w 24"/>
                  <a:gd name="T7" fmla="*/ 12 h 24"/>
                  <a:gd name="T8" fmla="*/ 12 w 24"/>
                  <a:gd name="T9" fmla="*/ 24 h 24"/>
                  <a:gd name="T10" fmla="*/ 12 w 24"/>
                  <a:gd name="T11" fmla="*/ 8 h 24"/>
                  <a:gd name="T12" fmla="*/ 16 w 24"/>
                  <a:gd name="T13" fmla="*/ 12 h 24"/>
                  <a:gd name="T14" fmla="*/ 12 w 24"/>
                  <a:gd name="T15" fmla="*/ 16 h 24"/>
                  <a:gd name="T16" fmla="*/ 8 w 24"/>
                  <a:gd name="T17" fmla="*/ 12 h 24"/>
                  <a:gd name="T18" fmla="*/ 12 w 24"/>
                  <a:gd name="T19" fmla="*/ 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12" y="24"/>
                    </a:moveTo>
                    <a:cubicBezTo>
                      <a:pt x="19" y="24"/>
                      <a:pt x="24" y="18"/>
                      <a:pt x="24" y="12"/>
                    </a:cubicBezTo>
                    <a:cubicBezTo>
                      <a:pt x="24" y="5"/>
                      <a:pt x="19" y="0"/>
                      <a:pt x="12" y="0"/>
                    </a:cubicBezTo>
                    <a:cubicBezTo>
                      <a:pt x="5" y="0"/>
                      <a:pt x="0" y="5"/>
                      <a:pt x="0" y="12"/>
                    </a:cubicBezTo>
                    <a:cubicBezTo>
                      <a:pt x="0" y="18"/>
                      <a:pt x="5" y="24"/>
                      <a:pt x="12" y="24"/>
                    </a:cubicBezTo>
                    <a:close/>
                    <a:moveTo>
                      <a:pt x="12" y="8"/>
                    </a:moveTo>
                    <a:cubicBezTo>
                      <a:pt x="14" y="8"/>
                      <a:pt x="16" y="10"/>
                      <a:pt x="16" y="12"/>
                    </a:cubicBezTo>
                    <a:cubicBezTo>
                      <a:pt x="16" y="14"/>
                      <a:pt x="14" y="16"/>
                      <a:pt x="12" y="16"/>
                    </a:cubicBezTo>
                    <a:cubicBezTo>
                      <a:pt x="10" y="16"/>
                      <a:pt x="8" y="14"/>
                      <a:pt x="8" y="12"/>
                    </a:cubicBezTo>
                    <a:cubicBezTo>
                      <a:pt x="8" y="10"/>
                      <a:pt x="10" y="8"/>
                      <a:pt x="12" y="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grpSp>
      </p:grpSp>
      <p:grpSp>
        <p:nvGrpSpPr>
          <p:cNvPr id="3" name="组合 2"/>
          <p:cNvGrpSpPr/>
          <p:nvPr/>
        </p:nvGrpSpPr>
        <p:grpSpPr>
          <a:xfrm>
            <a:off x="3243733" y="1423399"/>
            <a:ext cx="703852" cy="2234486"/>
            <a:chOff x="3243733" y="1423399"/>
            <a:chExt cx="703852" cy="2234486"/>
          </a:xfrm>
        </p:grpSpPr>
        <p:sp>
          <p:nvSpPr>
            <p:cNvPr id="9" name="Shape 15609"/>
            <p:cNvSpPr/>
            <p:nvPr/>
          </p:nvSpPr>
          <p:spPr>
            <a:xfrm rot="16200000">
              <a:off x="2746956" y="2163585"/>
              <a:ext cx="1727862" cy="247490"/>
            </a:xfrm>
            <a:prstGeom prst="roundRect">
              <a:avLst>
                <a:gd name="adj" fmla="val 50000"/>
              </a:avLst>
            </a:prstGeom>
            <a:solidFill>
              <a:schemeClr val="bg1">
                <a:lumMod val="50000"/>
              </a:schemeClr>
            </a:solidFill>
            <a:ln w="12700" cap="flat">
              <a:noFill/>
              <a:miter lim="400000"/>
            </a:ln>
            <a:effectLst/>
          </p:spPr>
          <p:txBody>
            <a:bodyPr wrap="square" lIns="0" tIns="0" rIns="0" bIns="0" numCol="1" anchor="ctr">
              <a:noAutofit/>
            </a:bodyPr>
            <a:lstStyle/>
            <a:p>
              <a:pPr lvl="0" algn="ctr"/>
              <a:endParaRPr>
                <a:solidFill>
                  <a:schemeClr val="tx1">
                    <a:lumMod val="75000"/>
                    <a:lumOff val="25000"/>
                  </a:schemeClr>
                </a:solidFill>
                <a:cs typeface="+mn-ea"/>
                <a:sym typeface="+mn-lt"/>
              </a:endParaRPr>
            </a:p>
          </p:txBody>
        </p:sp>
        <p:sp>
          <p:nvSpPr>
            <p:cNvPr id="10" name="Shape 15610"/>
            <p:cNvSpPr/>
            <p:nvPr/>
          </p:nvSpPr>
          <p:spPr>
            <a:xfrm rot="16200000">
              <a:off x="3116844" y="2533472"/>
              <a:ext cx="988086" cy="247490"/>
            </a:xfrm>
            <a:prstGeom prst="roundRect">
              <a:avLst>
                <a:gd name="adj" fmla="val 50000"/>
              </a:avLst>
            </a:prstGeom>
            <a:solidFill>
              <a:schemeClr val="accent2"/>
            </a:solidFill>
            <a:ln w="12700" cap="flat">
              <a:noFill/>
              <a:miter lim="400000"/>
            </a:ln>
            <a:effectLst/>
          </p:spPr>
          <p:txBody>
            <a:bodyPr wrap="square" lIns="0" tIns="0" rIns="0" bIns="0" numCol="1" anchor="ctr">
              <a:noAutofit/>
            </a:bodyPr>
            <a:lstStyle/>
            <a:p>
              <a:pPr lvl="0" algn="ctr"/>
              <a:endParaRPr>
                <a:solidFill>
                  <a:schemeClr val="tx1">
                    <a:lumMod val="75000"/>
                    <a:lumOff val="25000"/>
                  </a:schemeClr>
                </a:solidFill>
                <a:cs typeface="+mn-ea"/>
                <a:sym typeface="+mn-lt"/>
              </a:endParaRPr>
            </a:p>
          </p:txBody>
        </p:sp>
        <p:sp>
          <p:nvSpPr>
            <p:cNvPr id="11" name="Shape 15611"/>
            <p:cNvSpPr/>
            <p:nvPr/>
          </p:nvSpPr>
          <p:spPr>
            <a:xfrm>
              <a:off x="3243733" y="2954036"/>
              <a:ext cx="703852" cy="70384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2"/>
            </a:solidFill>
            <a:ln w="12700" cap="flat">
              <a:noFill/>
              <a:miter lim="400000"/>
            </a:ln>
            <a:effectLst/>
          </p:spPr>
          <p:txBody>
            <a:bodyPr wrap="square" lIns="0" tIns="0" rIns="0" bIns="0" numCol="1" anchor="ctr">
              <a:noAutofit/>
            </a:bodyPr>
            <a:lstStyle/>
            <a:p>
              <a:pPr lvl="0" algn="ctr"/>
              <a:endParaRPr>
                <a:solidFill>
                  <a:schemeClr val="tx1">
                    <a:lumMod val="75000"/>
                    <a:lumOff val="25000"/>
                  </a:schemeClr>
                </a:solidFill>
                <a:cs typeface="+mn-ea"/>
                <a:sym typeface="+mn-lt"/>
              </a:endParaRPr>
            </a:p>
          </p:txBody>
        </p:sp>
        <p:grpSp>
          <p:nvGrpSpPr>
            <p:cNvPr id="46" name="组合 45"/>
            <p:cNvGrpSpPr/>
            <p:nvPr/>
          </p:nvGrpSpPr>
          <p:grpSpPr>
            <a:xfrm>
              <a:off x="3433933" y="3156381"/>
              <a:ext cx="301229" cy="311944"/>
              <a:chOff x="3817145" y="209550"/>
              <a:chExt cx="301229" cy="311944"/>
            </a:xfrm>
          </p:grpSpPr>
          <p:sp>
            <p:nvSpPr>
              <p:cNvPr id="47" name="Freeform 11"/>
              <p:cNvSpPr/>
              <p:nvPr/>
            </p:nvSpPr>
            <p:spPr bwMode="auto">
              <a:xfrm>
                <a:off x="3910013" y="209550"/>
                <a:ext cx="48816" cy="32147"/>
              </a:xfrm>
              <a:custGeom>
                <a:avLst/>
                <a:gdLst>
                  <a:gd name="T0" fmla="*/ 1 w 20"/>
                  <a:gd name="T1" fmla="*/ 13 h 13"/>
                  <a:gd name="T2" fmla="*/ 18 w 20"/>
                  <a:gd name="T3" fmla="*/ 13 h 13"/>
                  <a:gd name="T4" fmla="*/ 20 w 20"/>
                  <a:gd name="T5" fmla="*/ 12 h 13"/>
                  <a:gd name="T6" fmla="*/ 20 w 20"/>
                  <a:gd name="T7" fmla="*/ 2 h 13"/>
                  <a:gd name="T8" fmla="*/ 18 w 20"/>
                  <a:gd name="T9" fmla="*/ 0 h 13"/>
                  <a:gd name="T10" fmla="*/ 3 w 20"/>
                  <a:gd name="T11" fmla="*/ 0 h 13"/>
                  <a:gd name="T12" fmla="*/ 1 w 20"/>
                  <a:gd name="T13" fmla="*/ 2 h 13"/>
                  <a:gd name="T14" fmla="*/ 0 w 20"/>
                  <a:gd name="T15" fmla="*/ 12 h 13"/>
                  <a:gd name="T16" fmla="*/ 0 w 20"/>
                  <a:gd name="T17" fmla="*/ 13 h 13"/>
                  <a:gd name="T18" fmla="*/ 1 w 20"/>
                  <a:gd name="T19"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13">
                    <a:moveTo>
                      <a:pt x="1" y="13"/>
                    </a:moveTo>
                    <a:cubicBezTo>
                      <a:pt x="18" y="13"/>
                      <a:pt x="18" y="13"/>
                      <a:pt x="18" y="13"/>
                    </a:cubicBezTo>
                    <a:cubicBezTo>
                      <a:pt x="19" y="13"/>
                      <a:pt x="20" y="12"/>
                      <a:pt x="20" y="12"/>
                    </a:cubicBezTo>
                    <a:cubicBezTo>
                      <a:pt x="20" y="2"/>
                      <a:pt x="20" y="2"/>
                      <a:pt x="20" y="2"/>
                    </a:cubicBezTo>
                    <a:cubicBezTo>
                      <a:pt x="20" y="1"/>
                      <a:pt x="19" y="0"/>
                      <a:pt x="18" y="0"/>
                    </a:cubicBezTo>
                    <a:cubicBezTo>
                      <a:pt x="3" y="0"/>
                      <a:pt x="3" y="0"/>
                      <a:pt x="3" y="0"/>
                    </a:cubicBezTo>
                    <a:cubicBezTo>
                      <a:pt x="2" y="0"/>
                      <a:pt x="1" y="1"/>
                      <a:pt x="1" y="2"/>
                    </a:cubicBezTo>
                    <a:cubicBezTo>
                      <a:pt x="0" y="12"/>
                      <a:pt x="0" y="12"/>
                      <a:pt x="0" y="12"/>
                    </a:cubicBezTo>
                    <a:cubicBezTo>
                      <a:pt x="0" y="12"/>
                      <a:pt x="0" y="13"/>
                      <a:pt x="0" y="13"/>
                    </a:cubicBezTo>
                    <a:cubicBezTo>
                      <a:pt x="0" y="13"/>
                      <a:pt x="1" y="13"/>
                      <a:pt x="1" y="1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8" name="Freeform 12"/>
              <p:cNvSpPr/>
              <p:nvPr/>
            </p:nvSpPr>
            <p:spPr bwMode="auto">
              <a:xfrm>
                <a:off x="3979070" y="209550"/>
                <a:ext cx="46435" cy="32147"/>
              </a:xfrm>
              <a:custGeom>
                <a:avLst/>
                <a:gdLst>
                  <a:gd name="T0" fmla="*/ 1 w 19"/>
                  <a:gd name="T1" fmla="*/ 13 h 13"/>
                  <a:gd name="T2" fmla="*/ 18 w 19"/>
                  <a:gd name="T3" fmla="*/ 13 h 13"/>
                  <a:gd name="T4" fmla="*/ 19 w 19"/>
                  <a:gd name="T5" fmla="*/ 13 h 13"/>
                  <a:gd name="T6" fmla="*/ 19 w 19"/>
                  <a:gd name="T7" fmla="*/ 12 h 13"/>
                  <a:gd name="T8" fmla="*/ 19 w 19"/>
                  <a:gd name="T9" fmla="*/ 2 h 13"/>
                  <a:gd name="T10" fmla="*/ 16 w 19"/>
                  <a:gd name="T11" fmla="*/ 0 h 13"/>
                  <a:gd name="T12" fmla="*/ 1 w 19"/>
                  <a:gd name="T13" fmla="*/ 0 h 13"/>
                  <a:gd name="T14" fmla="*/ 0 w 19"/>
                  <a:gd name="T15" fmla="*/ 2 h 13"/>
                  <a:gd name="T16" fmla="*/ 0 w 19"/>
                  <a:gd name="T17" fmla="*/ 12 h 13"/>
                  <a:gd name="T18" fmla="*/ 1 w 19"/>
                  <a:gd name="T19"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3">
                    <a:moveTo>
                      <a:pt x="1" y="13"/>
                    </a:moveTo>
                    <a:cubicBezTo>
                      <a:pt x="18" y="13"/>
                      <a:pt x="18" y="13"/>
                      <a:pt x="18" y="13"/>
                    </a:cubicBezTo>
                    <a:cubicBezTo>
                      <a:pt x="18" y="13"/>
                      <a:pt x="19" y="13"/>
                      <a:pt x="19" y="13"/>
                    </a:cubicBezTo>
                    <a:cubicBezTo>
                      <a:pt x="19" y="13"/>
                      <a:pt x="19" y="12"/>
                      <a:pt x="19" y="12"/>
                    </a:cubicBezTo>
                    <a:cubicBezTo>
                      <a:pt x="19" y="2"/>
                      <a:pt x="19" y="2"/>
                      <a:pt x="19" y="2"/>
                    </a:cubicBezTo>
                    <a:cubicBezTo>
                      <a:pt x="18" y="1"/>
                      <a:pt x="17" y="0"/>
                      <a:pt x="16" y="0"/>
                    </a:cubicBezTo>
                    <a:cubicBezTo>
                      <a:pt x="1" y="0"/>
                      <a:pt x="1" y="0"/>
                      <a:pt x="1" y="0"/>
                    </a:cubicBezTo>
                    <a:cubicBezTo>
                      <a:pt x="0" y="0"/>
                      <a:pt x="0" y="1"/>
                      <a:pt x="0" y="2"/>
                    </a:cubicBezTo>
                    <a:cubicBezTo>
                      <a:pt x="0" y="12"/>
                      <a:pt x="0" y="12"/>
                      <a:pt x="0" y="12"/>
                    </a:cubicBezTo>
                    <a:cubicBezTo>
                      <a:pt x="0" y="12"/>
                      <a:pt x="0" y="13"/>
                      <a:pt x="1" y="1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9" name="Freeform 13"/>
              <p:cNvSpPr/>
              <p:nvPr/>
            </p:nvSpPr>
            <p:spPr bwMode="auto">
              <a:xfrm>
                <a:off x="4043363" y="209550"/>
                <a:ext cx="52388" cy="32147"/>
              </a:xfrm>
              <a:custGeom>
                <a:avLst/>
                <a:gdLst>
                  <a:gd name="T0" fmla="*/ 3 w 21"/>
                  <a:gd name="T1" fmla="*/ 13 h 13"/>
                  <a:gd name="T2" fmla="*/ 20 w 21"/>
                  <a:gd name="T3" fmla="*/ 13 h 13"/>
                  <a:gd name="T4" fmla="*/ 21 w 21"/>
                  <a:gd name="T5" fmla="*/ 13 h 13"/>
                  <a:gd name="T6" fmla="*/ 21 w 21"/>
                  <a:gd name="T7" fmla="*/ 12 h 13"/>
                  <a:gd name="T8" fmla="*/ 20 w 21"/>
                  <a:gd name="T9" fmla="*/ 2 h 13"/>
                  <a:gd name="T10" fmla="*/ 17 w 21"/>
                  <a:gd name="T11" fmla="*/ 0 h 13"/>
                  <a:gd name="T12" fmla="*/ 2 w 21"/>
                  <a:gd name="T13" fmla="*/ 0 h 13"/>
                  <a:gd name="T14" fmla="*/ 1 w 21"/>
                  <a:gd name="T15" fmla="*/ 0 h 13"/>
                  <a:gd name="T16" fmla="*/ 1 w 21"/>
                  <a:gd name="T17" fmla="*/ 1 h 13"/>
                  <a:gd name="T18" fmla="*/ 1 w 21"/>
                  <a:gd name="T19" fmla="*/ 11 h 13"/>
                  <a:gd name="T20" fmla="*/ 3 w 21"/>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3">
                    <a:moveTo>
                      <a:pt x="3" y="13"/>
                    </a:moveTo>
                    <a:cubicBezTo>
                      <a:pt x="20" y="13"/>
                      <a:pt x="20" y="13"/>
                      <a:pt x="20" y="13"/>
                    </a:cubicBezTo>
                    <a:cubicBezTo>
                      <a:pt x="20" y="13"/>
                      <a:pt x="20" y="13"/>
                      <a:pt x="21" y="13"/>
                    </a:cubicBezTo>
                    <a:cubicBezTo>
                      <a:pt x="21" y="13"/>
                      <a:pt x="21" y="12"/>
                      <a:pt x="21" y="12"/>
                    </a:cubicBezTo>
                    <a:cubicBezTo>
                      <a:pt x="20" y="2"/>
                      <a:pt x="20" y="2"/>
                      <a:pt x="20" y="2"/>
                    </a:cubicBezTo>
                    <a:cubicBezTo>
                      <a:pt x="19" y="1"/>
                      <a:pt x="18" y="0"/>
                      <a:pt x="17" y="0"/>
                    </a:cubicBezTo>
                    <a:cubicBezTo>
                      <a:pt x="2" y="0"/>
                      <a:pt x="2" y="0"/>
                      <a:pt x="2" y="0"/>
                    </a:cubicBezTo>
                    <a:cubicBezTo>
                      <a:pt x="1" y="0"/>
                      <a:pt x="1" y="0"/>
                      <a:pt x="1" y="0"/>
                    </a:cubicBezTo>
                    <a:cubicBezTo>
                      <a:pt x="1" y="1"/>
                      <a:pt x="0" y="1"/>
                      <a:pt x="1" y="1"/>
                    </a:cubicBezTo>
                    <a:cubicBezTo>
                      <a:pt x="1" y="11"/>
                      <a:pt x="1" y="11"/>
                      <a:pt x="1" y="11"/>
                    </a:cubicBezTo>
                    <a:cubicBezTo>
                      <a:pt x="1" y="12"/>
                      <a:pt x="2" y="13"/>
                      <a:pt x="3" y="1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0" name="Freeform 14"/>
              <p:cNvSpPr/>
              <p:nvPr/>
            </p:nvSpPr>
            <p:spPr bwMode="auto">
              <a:xfrm>
                <a:off x="3832623" y="261937"/>
                <a:ext cx="54769" cy="39291"/>
              </a:xfrm>
              <a:custGeom>
                <a:avLst/>
                <a:gdLst>
                  <a:gd name="T0" fmla="*/ 1 w 22"/>
                  <a:gd name="T1" fmla="*/ 16 h 16"/>
                  <a:gd name="T2" fmla="*/ 19 w 22"/>
                  <a:gd name="T3" fmla="*/ 16 h 16"/>
                  <a:gd name="T4" fmla="*/ 22 w 22"/>
                  <a:gd name="T5" fmla="*/ 14 h 16"/>
                  <a:gd name="T6" fmla="*/ 22 w 22"/>
                  <a:gd name="T7" fmla="*/ 2 h 16"/>
                  <a:gd name="T8" fmla="*/ 22 w 22"/>
                  <a:gd name="T9" fmla="*/ 1 h 16"/>
                  <a:gd name="T10" fmla="*/ 21 w 22"/>
                  <a:gd name="T11" fmla="*/ 0 h 16"/>
                  <a:gd name="T12" fmla="*/ 4 w 22"/>
                  <a:gd name="T13" fmla="*/ 0 h 16"/>
                  <a:gd name="T14" fmla="*/ 2 w 22"/>
                  <a:gd name="T15" fmla="*/ 2 h 16"/>
                  <a:gd name="T16" fmla="*/ 0 w 22"/>
                  <a:gd name="T17" fmla="*/ 15 h 16"/>
                  <a:gd name="T18" fmla="*/ 1 w 22"/>
                  <a:gd name="T19" fmla="*/ 15 h 16"/>
                  <a:gd name="T20" fmla="*/ 1 w 22"/>
                  <a:gd name="T21"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16">
                    <a:moveTo>
                      <a:pt x="1" y="16"/>
                    </a:moveTo>
                    <a:cubicBezTo>
                      <a:pt x="19" y="16"/>
                      <a:pt x="19" y="16"/>
                      <a:pt x="19" y="16"/>
                    </a:cubicBezTo>
                    <a:cubicBezTo>
                      <a:pt x="20" y="16"/>
                      <a:pt x="21" y="15"/>
                      <a:pt x="22" y="14"/>
                    </a:cubicBezTo>
                    <a:cubicBezTo>
                      <a:pt x="22" y="2"/>
                      <a:pt x="22" y="2"/>
                      <a:pt x="22" y="2"/>
                    </a:cubicBezTo>
                    <a:cubicBezTo>
                      <a:pt x="22" y="1"/>
                      <a:pt x="22" y="1"/>
                      <a:pt x="22" y="1"/>
                    </a:cubicBezTo>
                    <a:cubicBezTo>
                      <a:pt x="22" y="0"/>
                      <a:pt x="21" y="0"/>
                      <a:pt x="21" y="0"/>
                    </a:cubicBezTo>
                    <a:cubicBezTo>
                      <a:pt x="4" y="0"/>
                      <a:pt x="4" y="0"/>
                      <a:pt x="4" y="0"/>
                    </a:cubicBezTo>
                    <a:cubicBezTo>
                      <a:pt x="3" y="0"/>
                      <a:pt x="2" y="1"/>
                      <a:pt x="2" y="2"/>
                    </a:cubicBezTo>
                    <a:cubicBezTo>
                      <a:pt x="0" y="15"/>
                      <a:pt x="0" y="15"/>
                      <a:pt x="0" y="15"/>
                    </a:cubicBezTo>
                    <a:cubicBezTo>
                      <a:pt x="0" y="15"/>
                      <a:pt x="0" y="15"/>
                      <a:pt x="1" y="15"/>
                    </a:cubicBezTo>
                    <a:cubicBezTo>
                      <a:pt x="1" y="16"/>
                      <a:pt x="1" y="16"/>
                      <a:pt x="1" y="1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1" name="Freeform 15"/>
              <p:cNvSpPr/>
              <p:nvPr/>
            </p:nvSpPr>
            <p:spPr bwMode="auto">
              <a:xfrm>
                <a:off x="3904061" y="261937"/>
                <a:ext cx="54769" cy="39291"/>
              </a:xfrm>
              <a:custGeom>
                <a:avLst/>
                <a:gdLst>
                  <a:gd name="T0" fmla="*/ 2 w 22"/>
                  <a:gd name="T1" fmla="*/ 16 h 16"/>
                  <a:gd name="T2" fmla="*/ 20 w 22"/>
                  <a:gd name="T3" fmla="*/ 16 h 16"/>
                  <a:gd name="T4" fmla="*/ 22 w 22"/>
                  <a:gd name="T5" fmla="*/ 14 h 16"/>
                  <a:gd name="T6" fmla="*/ 22 w 22"/>
                  <a:gd name="T7" fmla="*/ 2 h 16"/>
                  <a:gd name="T8" fmla="*/ 20 w 22"/>
                  <a:gd name="T9" fmla="*/ 0 h 16"/>
                  <a:gd name="T10" fmla="*/ 3 w 22"/>
                  <a:gd name="T11" fmla="*/ 0 h 16"/>
                  <a:gd name="T12" fmla="*/ 1 w 22"/>
                  <a:gd name="T13" fmla="*/ 2 h 16"/>
                  <a:gd name="T14" fmla="*/ 0 w 22"/>
                  <a:gd name="T15" fmla="*/ 14 h 16"/>
                  <a:gd name="T16" fmla="*/ 1 w 22"/>
                  <a:gd name="T17" fmla="*/ 15 h 16"/>
                  <a:gd name="T18" fmla="*/ 2 w 22"/>
                  <a:gd name="T19"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16">
                    <a:moveTo>
                      <a:pt x="2" y="16"/>
                    </a:moveTo>
                    <a:cubicBezTo>
                      <a:pt x="20" y="16"/>
                      <a:pt x="20" y="16"/>
                      <a:pt x="20" y="16"/>
                    </a:cubicBezTo>
                    <a:cubicBezTo>
                      <a:pt x="21" y="16"/>
                      <a:pt x="22" y="15"/>
                      <a:pt x="22" y="14"/>
                    </a:cubicBezTo>
                    <a:cubicBezTo>
                      <a:pt x="22" y="2"/>
                      <a:pt x="22" y="2"/>
                      <a:pt x="22" y="2"/>
                    </a:cubicBezTo>
                    <a:cubicBezTo>
                      <a:pt x="22" y="1"/>
                      <a:pt x="21" y="0"/>
                      <a:pt x="20" y="0"/>
                    </a:cubicBezTo>
                    <a:cubicBezTo>
                      <a:pt x="3" y="0"/>
                      <a:pt x="3" y="0"/>
                      <a:pt x="3" y="0"/>
                    </a:cubicBezTo>
                    <a:cubicBezTo>
                      <a:pt x="2" y="0"/>
                      <a:pt x="1" y="1"/>
                      <a:pt x="1" y="2"/>
                    </a:cubicBezTo>
                    <a:cubicBezTo>
                      <a:pt x="0" y="14"/>
                      <a:pt x="0" y="14"/>
                      <a:pt x="0" y="14"/>
                    </a:cubicBezTo>
                    <a:cubicBezTo>
                      <a:pt x="0" y="15"/>
                      <a:pt x="1" y="15"/>
                      <a:pt x="1" y="15"/>
                    </a:cubicBezTo>
                    <a:cubicBezTo>
                      <a:pt x="1" y="16"/>
                      <a:pt x="1" y="16"/>
                      <a:pt x="2" y="1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2" name="Freeform 16"/>
              <p:cNvSpPr/>
              <p:nvPr/>
            </p:nvSpPr>
            <p:spPr bwMode="auto">
              <a:xfrm>
                <a:off x="3979070" y="261937"/>
                <a:ext cx="52388" cy="39291"/>
              </a:xfrm>
              <a:custGeom>
                <a:avLst/>
                <a:gdLst>
                  <a:gd name="T0" fmla="*/ 1 w 21"/>
                  <a:gd name="T1" fmla="*/ 16 h 16"/>
                  <a:gd name="T2" fmla="*/ 19 w 21"/>
                  <a:gd name="T3" fmla="*/ 16 h 16"/>
                  <a:gd name="T4" fmla="*/ 20 w 21"/>
                  <a:gd name="T5" fmla="*/ 15 h 16"/>
                  <a:gd name="T6" fmla="*/ 21 w 21"/>
                  <a:gd name="T7" fmla="*/ 14 h 16"/>
                  <a:gd name="T8" fmla="*/ 20 w 21"/>
                  <a:gd name="T9" fmla="*/ 2 h 16"/>
                  <a:gd name="T10" fmla="*/ 18 w 21"/>
                  <a:gd name="T11" fmla="*/ 0 h 16"/>
                  <a:gd name="T12" fmla="*/ 1 w 21"/>
                  <a:gd name="T13" fmla="*/ 0 h 16"/>
                  <a:gd name="T14" fmla="*/ 0 w 21"/>
                  <a:gd name="T15" fmla="*/ 2 h 16"/>
                  <a:gd name="T16" fmla="*/ 0 w 21"/>
                  <a:gd name="T17" fmla="*/ 14 h 16"/>
                  <a:gd name="T18" fmla="*/ 1 w 21"/>
                  <a:gd name="T19"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6">
                    <a:moveTo>
                      <a:pt x="1" y="16"/>
                    </a:moveTo>
                    <a:cubicBezTo>
                      <a:pt x="19" y="16"/>
                      <a:pt x="19" y="16"/>
                      <a:pt x="19" y="16"/>
                    </a:cubicBezTo>
                    <a:cubicBezTo>
                      <a:pt x="20" y="16"/>
                      <a:pt x="20" y="16"/>
                      <a:pt x="20" y="15"/>
                    </a:cubicBezTo>
                    <a:cubicBezTo>
                      <a:pt x="20" y="15"/>
                      <a:pt x="21" y="15"/>
                      <a:pt x="21" y="14"/>
                    </a:cubicBezTo>
                    <a:cubicBezTo>
                      <a:pt x="20" y="2"/>
                      <a:pt x="20" y="2"/>
                      <a:pt x="20" y="2"/>
                    </a:cubicBezTo>
                    <a:cubicBezTo>
                      <a:pt x="20" y="1"/>
                      <a:pt x="19" y="0"/>
                      <a:pt x="18" y="0"/>
                    </a:cubicBezTo>
                    <a:cubicBezTo>
                      <a:pt x="1" y="0"/>
                      <a:pt x="1" y="0"/>
                      <a:pt x="1" y="0"/>
                    </a:cubicBezTo>
                    <a:cubicBezTo>
                      <a:pt x="0" y="0"/>
                      <a:pt x="0" y="1"/>
                      <a:pt x="0" y="2"/>
                    </a:cubicBezTo>
                    <a:cubicBezTo>
                      <a:pt x="0" y="14"/>
                      <a:pt x="0" y="14"/>
                      <a:pt x="0" y="14"/>
                    </a:cubicBezTo>
                    <a:cubicBezTo>
                      <a:pt x="0" y="15"/>
                      <a:pt x="0" y="16"/>
                      <a:pt x="1" y="1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3" name="Freeform 17"/>
              <p:cNvSpPr/>
              <p:nvPr/>
            </p:nvSpPr>
            <p:spPr bwMode="auto">
              <a:xfrm>
                <a:off x="4048126" y="261937"/>
                <a:ext cx="54769" cy="39291"/>
              </a:xfrm>
              <a:custGeom>
                <a:avLst/>
                <a:gdLst>
                  <a:gd name="T0" fmla="*/ 1 w 22"/>
                  <a:gd name="T1" fmla="*/ 0 h 16"/>
                  <a:gd name="T2" fmla="*/ 0 w 22"/>
                  <a:gd name="T3" fmla="*/ 1 h 16"/>
                  <a:gd name="T4" fmla="*/ 0 w 22"/>
                  <a:gd name="T5" fmla="*/ 2 h 16"/>
                  <a:gd name="T6" fmla="*/ 1 w 22"/>
                  <a:gd name="T7" fmla="*/ 14 h 16"/>
                  <a:gd name="T8" fmla="*/ 3 w 22"/>
                  <a:gd name="T9" fmla="*/ 16 h 16"/>
                  <a:gd name="T10" fmla="*/ 21 w 22"/>
                  <a:gd name="T11" fmla="*/ 16 h 16"/>
                  <a:gd name="T12" fmla="*/ 21 w 22"/>
                  <a:gd name="T13" fmla="*/ 15 h 16"/>
                  <a:gd name="T14" fmla="*/ 22 w 22"/>
                  <a:gd name="T15" fmla="*/ 15 h 16"/>
                  <a:gd name="T16" fmla="*/ 20 w 22"/>
                  <a:gd name="T17" fmla="*/ 2 h 16"/>
                  <a:gd name="T18" fmla="*/ 18 w 22"/>
                  <a:gd name="T19" fmla="*/ 0 h 16"/>
                  <a:gd name="T20" fmla="*/ 1 w 22"/>
                  <a:gd name="T2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16">
                    <a:moveTo>
                      <a:pt x="1" y="0"/>
                    </a:moveTo>
                    <a:cubicBezTo>
                      <a:pt x="1" y="0"/>
                      <a:pt x="0" y="0"/>
                      <a:pt x="0" y="1"/>
                    </a:cubicBezTo>
                    <a:cubicBezTo>
                      <a:pt x="0" y="1"/>
                      <a:pt x="0" y="1"/>
                      <a:pt x="0" y="2"/>
                    </a:cubicBezTo>
                    <a:cubicBezTo>
                      <a:pt x="1" y="14"/>
                      <a:pt x="1" y="14"/>
                      <a:pt x="1" y="14"/>
                    </a:cubicBezTo>
                    <a:cubicBezTo>
                      <a:pt x="1" y="15"/>
                      <a:pt x="2" y="16"/>
                      <a:pt x="3" y="16"/>
                    </a:cubicBezTo>
                    <a:cubicBezTo>
                      <a:pt x="21" y="16"/>
                      <a:pt x="21" y="16"/>
                      <a:pt x="21" y="16"/>
                    </a:cubicBezTo>
                    <a:cubicBezTo>
                      <a:pt x="21" y="16"/>
                      <a:pt x="21" y="16"/>
                      <a:pt x="21" y="15"/>
                    </a:cubicBezTo>
                    <a:cubicBezTo>
                      <a:pt x="22" y="15"/>
                      <a:pt x="22" y="15"/>
                      <a:pt x="22" y="15"/>
                    </a:cubicBezTo>
                    <a:cubicBezTo>
                      <a:pt x="20" y="2"/>
                      <a:pt x="20" y="2"/>
                      <a:pt x="20" y="2"/>
                    </a:cubicBezTo>
                    <a:cubicBezTo>
                      <a:pt x="20" y="1"/>
                      <a:pt x="19" y="0"/>
                      <a:pt x="18" y="0"/>
                    </a:cubicBez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4" name="Freeform 18"/>
              <p:cNvSpPr/>
              <p:nvPr/>
            </p:nvSpPr>
            <p:spPr bwMode="auto">
              <a:xfrm>
                <a:off x="3825479" y="321469"/>
                <a:ext cx="59531" cy="44054"/>
              </a:xfrm>
              <a:custGeom>
                <a:avLst/>
                <a:gdLst>
                  <a:gd name="T0" fmla="*/ 1 w 24"/>
                  <a:gd name="T1" fmla="*/ 18 h 18"/>
                  <a:gd name="T2" fmla="*/ 21 w 24"/>
                  <a:gd name="T3" fmla="*/ 18 h 18"/>
                  <a:gd name="T4" fmla="*/ 23 w 24"/>
                  <a:gd name="T5" fmla="*/ 16 h 18"/>
                  <a:gd name="T6" fmla="*/ 24 w 24"/>
                  <a:gd name="T7" fmla="*/ 1 h 18"/>
                  <a:gd name="T8" fmla="*/ 23 w 24"/>
                  <a:gd name="T9" fmla="*/ 0 h 18"/>
                  <a:gd name="T10" fmla="*/ 22 w 24"/>
                  <a:gd name="T11" fmla="*/ 0 h 18"/>
                  <a:gd name="T12" fmla="*/ 4 w 24"/>
                  <a:gd name="T13" fmla="*/ 0 h 18"/>
                  <a:gd name="T14" fmla="*/ 2 w 24"/>
                  <a:gd name="T15" fmla="*/ 2 h 18"/>
                  <a:gd name="T16" fmla="*/ 0 w 24"/>
                  <a:gd name="T17" fmla="*/ 17 h 18"/>
                  <a:gd name="T18" fmla="*/ 0 w 24"/>
                  <a:gd name="T19" fmla="*/ 18 h 18"/>
                  <a:gd name="T20" fmla="*/ 1 w 24"/>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18">
                    <a:moveTo>
                      <a:pt x="1" y="18"/>
                    </a:moveTo>
                    <a:cubicBezTo>
                      <a:pt x="21" y="18"/>
                      <a:pt x="21" y="18"/>
                      <a:pt x="21" y="18"/>
                    </a:cubicBezTo>
                    <a:cubicBezTo>
                      <a:pt x="22" y="18"/>
                      <a:pt x="23" y="17"/>
                      <a:pt x="23" y="16"/>
                    </a:cubicBezTo>
                    <a:cubicBezTo>
                      <a:pt x="24" y="1"/>
                      <a:pt x="24" y="1"/>
                      <a:pt x="24" y="1"/>
                    </a:cubicBezTo>
                    <a:cubicBezTo>
                      <a:pt x="24" y="1"/>
                      <a:pt x="24" y="0"/>
                      <a:pt x="23" y="0"/>
                    </a:cubicBezTo>
                    <a:cubicBezTo>
                      <a:pt x="23" y="0"/>
                      <a:pt x="23" y="0"/>
                      <a:pt x="22" y="0"/>
                    </a:cubicBezTo>
                    <a:cubicBezTo>
                      <a:pt x="4" y="0"/>
                      <a:pt x="4" y="0"/>
                      <a:pt x="4" y="0"/>
                    </a:cubicBezTo>
                    <a:cubicBezTo>
                      <a:pt x="3" y="0"/>
                      <a:pt x="2" y="1"/>
                      <a:pt x="2" y="2"/>
                    </a:cubicBezTo>
                    <a:cubicBezTo>
                      <a:pt x="0" y="17"/>
                      <a:pt x="0" y="17"/>
                      <a:pt x="0" y="17"/>
                    </a:cubicBezTo>
                    <a:cubicBezTo>
                      <a:pt x="0" y="17"/>
                      <a:pt x="0" y="17"/>
                      <a:pt x="0" y="18"/>
                    </a:cubicBezTo>
                    <a:cubicBezTo>
                      <a:pt x="1" y="18"/>
                      <a:pt x="1" y="18"/>
                      <a:pt x="1" y="1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5" name="Freeform 19"/>
              <p:cNvSpPr/>
              <p:nvPr/>
            </p:nvSpPr>
            <p:spPr bwMode="auto">
              <a:xfrm>
                <a:off x="3901679" y="321469"/>
                <a:ext cx="57150" cy="44054"/>
              </a:xfrm>
              <a:custGeom>
                <a:avLst/>
                <a:gdLst>
                  <a:gd name="T0" fmla="*/ 1 w 23"/>
                  <a:gd name="T1" fmla="*/ 18 h 18"/>
                  <a:gd name="T2" fmla="*/ 21 w 23"/>
                  <a:gd name="T3" fmla="*/ 18 h 18"/>
                  <a:gd name="T4" fmla="*/ 23 w 23"/>
                  <a:gd name="T5" fmla="*/ 16 h 18"/>
                  <a:gd name="T6" fmla="*/ 23 w 23"/>
                  <a:gd name="T7" fmla="*/ 1 h 18"/>
                  <a:gd name="T8" fmla="*/ 21 w 23"/>
                  <a:gd name="T9" fmla="*/ 0 h 18"/>
                  <a:gd name="T10" fmla="*/ 3 w 23"/>
                  <a:gd name="T11" fmla="*/ 0 h 18"/>
                  <a:gd name="T12" fmla="*/ 1 w 23"/>
                  <a:gd name="T13" fmla="*/ 2 h 18"/>
                  <a:gd name="T14" fmla="*/ 0 w 23"/>
                  <a:gd name="T15" fmla="*/ 16 h 18"/>
                  <a:gd name="T16" fmla="*/ 0 w 23"/>
                  <a:gd name="T17" fmla="*/ 17 h 18"/>
                  <a:gd name="T18" fmla="*/ 1 w 23"/>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18">
                    <a:moveTo>
                      <a:pt x="1" y="18"/>
                    </a:moveTo>
                    <a:cubicBezTo>
                      <a:pt x="21" y="18"/>
                      <a:pt x="21" y="18"/>
                      <a:pt x="21" y="18"/>
                    </a:cubicBezTo>
                    <a:cubicBezTo>
                      <a:pt x="22" y="18"/>
                      <a:pt x="23" y="17"/>
                      <a:pt x="23" y="16"/>
                    </a:cubicBezTo>
                    <a:cubicBezTo>
                      <a:pt x="23" y="1"/>
                      <a:pt x="23" y="1"/>
                      <a:pt x="23" y="1"/>
                    </a:cubicBezTo>
                    <a:cubicBezTo>
                      <a:pt x="23" y="1"/>
                      <a:pt x="22" y="0"/>
                      <a:pt x="21" y="0"/>
                    </a:cubicBezTo>
                    <a:cubicBezTo>
                      <a:pt x="3" y="0"/>
                      <a:pt x="3" y="0"/>
                      <a:pt x="3" y="0"/>
                    </a:cubicBezTo>
                    <a:cubicBezTo>
                      <a:pt x="2" y="0"/>
                      <a:pt x="1" y="1"/>
                      <a:pt x="1" y="2"/>
                    </a:cubicBezTo>
                    <a:cubicBezTo>
                      <a:pt x="0" y="16"/>
                      <a:pt x="0" y="16"/>
                      <a:pt x="0" y="16"/>
                    </a:cubicBezTo>
                    <a:cubicBezTo>
                      <a:pt x="0" y="17"/>
                      <a:pt x="0" y="17"/>
                      <a:pt x="0" y="17"/>
                    </a:cubicBezTo>
                    <a:cubicBezTo>
                      <a:pt x="0" y="18"/>
                      <a:pt x="1" y="18"/>
                      <a:pt x="1" y="1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6" name="Freeform 20"/>
              <p:cNvSpPr/>
              <p:nvPr/>
            </p:nvSpPr>
            <p:spPr bwMode="auto">
              <a:xfrm>
                <a:off x="3979070" y="321469"/>
                <a:ext cx="54769" cy="44054"/>
              </a:xfrm>
              <a:custGeom>
                <a:avLst/>
                <a:gdLst>
                  <a:gd name="T0" fmla="*/ 1 w 22"/>
                  <a:gd name="T1" fmla="*/ 18 h 18"/>
                  <a:gd name="T2" fmla="*/ 21 w 22"/>
                  <a:gd name="T3" fmla="*/ 18 h 18"/>
                  <a:gd name="T4" fmla="*/ 22 w 22"/>
                  <a:gd name="T5" fmla="*/ 17 h 18"/>
                  <a:gd name="T6" fmla="*/ 22 w 22"/>
                  <a:gd name="T7" fmla="*/ 16 h 18"/>
                  <a:gd name="T8" fmla="*/ 21 w 22"/>
                  <a:gd name="T9" fmla="*/ 2 h 18"/>
                  <a:gd name="T10" fmla="*/ 19 w 22"/>
                  <a:gd name="T11" fmla="*/ 0 h 18"/>
                  <a:gd name="T12" fmla="*/ 1 w 22"/>
                  <a:gd name="T13" fmla="*/ 0 h 18"/>
                  <a:gd name="T14" fmla="*/ 0 w 22"/>
                  <a:gd name="T15" fmla="*/ 1 h 18"/>
                  <a:gd name="T16" fmla="*/ 0 w 22"/>
                  <a:gd name="T17" fmla="*/ 16 h 18"/>
                  <a:gd name="T18" fmla="*/ 1 w 22"/>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18">
                    <a:moveTo>
                      <a:pt x="1" y="18"/>
                    </a:moveTo>
                    <a:cubicBezTo>
                      <a:pt x="21" y="18"/>
                      <a:pt x="21" y="18"/>
                      <a:pt x="21" y="18"/>
                    </a:cubicBezTo>
                    <a:cubicBezTo>
                      <a:pt x="21" y="18"/>
                      <a:pt x="22" y="18"/>
                      <a:pt x="22" y="17"/>
                    </a:cubicBezTo>
                    <a:cubicBezTo>
                      <a:pt x="22" y="17"/>
                      <a:pt x="22" y="17"/>
                      <a:pt x="22" y="16"/>
                    </a:cubicBezTo>
                    <a:cubicBezTo>
                      <a:pt x="21" y="2"/>
                      <a:pt x="21" y="2"/>
                      <a:pt x="21" y="2"/>
                    </a:cubicBezTo>
                    <a:cubicBezTo>
                      <a:pt x="21" y="1"/>
                      <a:pt x="20" y="0"/>
                      <a:pt x="19" y="0"/>
                    </a:cubicBezTo>
                    <a:cubicBezTo>
                      <a:pt x="1" y="0"/>
                      <a:pt x="1" y="0"/>
                      <a:pt x="1" y="0"/>
                    </a:cubicBezTo>
                    <a:cubicBezTo>
                      <a:pt x="0" y="0"/>
                      <a:pt x="0" y="1"/>
                      <a:pt x="0" y="1"/>
                    </a:cubicBezTo>
                    <a:cubicBezTo>
                      <a:pt x="0" y="16"/>
                      <a:pt x="0" y="16"/>
                      <a:pt x="0" y="16"/>
                    </a:cubicBezTo>
                    <a:cubicBezTo>
                      <a:pt x="0" y="17"/>
                      <a:pt x="0" y="18"/>
                      <a:pt x="1" y="1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7" name="Freeform 21"/>
              <p:cNvSpPr/>
              <p:nvPr/>
            </p:nvSpPr>
            <p:spPr bwMode="auto">
              <a:xfrm>
                <a:off x="4050507" y="321469"/>
                <a:ext cx="59531" cy="44054"/>
              </a:xfrm>
              <a:custGeom>
                <a:avLst/>
                <a:gdLst>
                  <a:gd name="T0" fmla="*/ 2 w 24"/>
                  <a:gd name="T1" fmla="*/ 0 h 18"/>
                  <a:gd name="T2" fmla="*/ 1 w 24"/>
                  <a:gd name="T3" fmla="*/ 0 h 18"/>
                  <a:gd name="T4" fmla="*/ 0 w 24"/>
                  <a:gd name="T5" fmla="*/ 1 h 18"/>
                  <a:gd name="T6" fmla="*/ 1 w 24"/>
                  <a:gd name="T7" fmla="*/ 16 h 18"/>
                  <a:gd name="T8" fmla="*/ 3 w 24"/>
                  <a:gd name="T9" fmla="*/ 18 h 18"/>
                  <a:gd name="T10" fmla="*/ 23 w 24"/>
                  <a:gd name="T11" fmla="*/ 18 h 18"/>
                  <a:gd name="T12" fmla="*/ 24 w 24"/>
                  <a:gd name="T13" fmla="*/ 18 h 18"/>
                  <a:gd name="T14" fmla="*/ 24 w 24"/>
                  <a:gd name="T15" fmla="*/ 17 h 18"/>
                  <a:gd name="T16" fmla="*/ 22 w 24"/>
                  <a:gd name="T17" fmla="*/ 2 h 18"/>
                  <a:gd name="T18" fmla="*/ 20 w 24"/>
                  <a:gd name="T19" fmla="*/ 0 h 18"/>
                  <a:gd name="T20" fmla="*/ 2 w 24"/>
                  <a:gd name="T2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18">
                    <a:moveTo>
                      <a:pt x="2" y="0"/>
                    </a:moveTo>
                    <a:cubicBezTo>
                      <a:pt x="1" y="0"/>
                      <a:pt x="1" y="0"/>
                      <a:pt x="1" y="0"/>
                    </a:cubicBezTo>
                    <a:cubicBezTo>
                      <a:pt x="0" y="0"/>
                      <a:pt x="0" y="1"/>
                      <a:pt x="0" y="1"/>
                    </a:cubicBezTo>
                    <a:cubicBezTo>
                      <a:pt x="1" y="16"/>
                      <a:pt x="1" y="16"/>
                      <a:pt x="1" y="16"/>
                    </a:cubicBezTo>
                    <a:cubicBezTo>
                      <a:pt x="1" y="17"/>
                      <a:pt x="2" y="18"/>
                      <a:pt x="3" y="18"/>
                    </a:cubicBezTo>
                    <a:cubicBezTo>
                      <a:pt x="23" y="18"/>
                      <a:pt x="23" y="18"/>
                      <a:pt x="23" y="18"/>
                    </a:cubicBezTo>
                    <a:cubicBezTo>
                      <a:pt x="23" y="18"/>
                      <a:pt x="23" y="18"/>
                      <a:pt x="24" y="18"/>
                    </a:cubicBezTo>
                    <a:cubicBezTo>
                      <a:pt x="24" y="17"/>
                      <a:pt x="24" y="17"/>
                      <a:pt x="24" y="17"/>
                    </a:cubicBezTo>
                    <a:cubicBezTo>
                      <a:pt x="22" y="2"/>
                      <a:pt x="22" y="2"/>
                      <a:pt x="22" y="2"/>
                    </a:cubicBezTo>
                    <a:cubicBezTo>
                      <a:pt x="22" y="1"/>
                      <a:pt x="21" y="0"/>
                      <a:pt x="20" y="0"/>
                    </a:cubicBezTo>
                    <a:lnTo>
                      <a:pt x="2"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8" name="Freeform 22"/>
              <p:cNvSpPr/>
              <p:nvPr/>
            </p:nvSpPr>
            <p:spPr bwMode="auto">
              <a:xfrm>
                <a:off x="3817145" y="385762"/>
                <a:ext cx="63104" cy="52388"/>
              </a:xfrm>
              <a:custGeom>
                <a:avLst/>
                <a:gdLst>
                  <a:gd name="T0" fmla="*/ 1 w 25"/>
                  <a:gd name="T1" fmla="*/ 21 h 21"/>
                  <a:gd name="T2" fmla="*/ 22 w 25"/>
                  <a:gd name="T3" fmla="*/ 21 h 21"/>
                  <a:gd name="T4" fmla="*/ 24 w 25"/>
                  <a:gd name="T5" fmla="*/ 19 h 21"/>
                  <a:gd name="T6" fmla="*/ 25 w 25"/>
                  <a:gd name="T7" fmla="*/ 1 h 21"/>
                  <a:gd name="T8" fmla="*/ 25 w 25"/>
                  <a:gd name="T9" fmla="*/ 0 h 21"/>
                  <a:gd name="T10" fmla="*/ 24 w 25"/>
                  <a:gd name="T11" fmla="*/ 0 h 21"/>
                  <a:gd name="T12" fmla="*/ 4 w 25"/>
                  <a:gd name="T13" fmla="*/ 0 h 21"/>
                  <a:gd name="T14" fmla="*/ 2 w 25"/>
                  <a:gd name="T15" fmla="*/ 2 h 21"/>
                  <a:gd name="T16" fmla="*/ 0 w 25"/>
                  <a:gd name="T17" fmla="*/ 20 h 21"/>
                  <a:gd name="T18" fmla="*/ 0 w 25"/>
                  <a:gd name="T19" fmla="*/ 21 h 21"/>
                  <a:gd name="T20" fmla="*/ 1 w 25"/>
                  <a:gd name="T21"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21">
                    <a:moveTo>
                      <a:pt x="1" y="21"/>
                    </a:moveTo>
                    <a:cubicBezTo>
                      <a:pt x="22" y="21"/>
                      <a:pt x="22" y="21"/>
                      <a:pt x="22" y="21"/>
                    </a:cubicBezTo>
                    <a:cubicBezTo>
                      <a:pt x="23" y="21"/>
                      <a:pt x="24" y="20"/>
                      <a:pt x="24" y="19"/>
                    </a:cubicBezTo>
                    <a:cubicBezTo>
                      <a:pt x="25" y="1"/>
                      <a:pt x="25" y="1"/>
                      <a:pt x="25" y="1"/>
                    </a:cubicBezTo>
                    <a:cubicBezTo>
                      <a:pt x="25" y="1"/>
                      <a:pt x="25" y="0"/>
                      <a:pt x="25" y="0"/>
                    </a:cubicBezTo>
                    <a:cubicBezTo>
                      <a:pt x="25" y="0"/>
                      <a:pt x="24" y="0"/>
                      <a:pt x="24" y="0"/>
                    </a:cubicBezTo>
                    <a:cubicBezTo>
                      <a:pt x="4" y="0"/>
                      <a:pt x="4" y="0"/>
                      <a:pt x="4" y="0"/>
                    </a:cubicBezTo>
                    <a:cubicBezTo>
                      <a:pt x="3" y="0"/>
                      <a:pt x="2" y="1"/>
                      <a:pt x="2" y="2"/>
                    </a:cubicBezTo>
                    <a:cubicBezTo>
                      <a:pt x="0" y="20"/>
                      <a:pt x="0" y="20"/>
                      <a:pt x="0" y="20"/>
                    </a:cubicBezTo>
                    <a:cubicBezTo>
                      <a:pt x="0" y="20"/>
                      <a:pt x="0" y="20"/>
                      <a:pt x="0" y="21"/>
                    </a:cubicBezTo>
                    <a:cubicBezTo>
                      <a:pt x="0" y="21"/>
                      <a:pt x="0" y="21"/>
                      <a:pt x="1" y="2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9" name="Freeform 23"/>
              <p:cNvSpPr/>
              <p:nvPr/>
            </p:nvSpPr>
            <p:spPr bwMode="auto">
              <a:xfrm>
                <a:off x="3896917" y="385762"/>
                <a:ext cx="61913" cy="52388"/>
              </a:xfrm>
              <a:custGeom>
                <a:avLst/>
                <a:gdLst>
                  <a:gd name="T0" fmla="*/ 1 w 25"/>
                  <a:gd name="T1" fmla="*/ 21 h 21"/>
                  <a:gd name="T2" fmla="*/ 23 w 25"/>
                  <a:gd name="T3" fmla="*/ 21 h 21"/>
                  <a:gd name="T4" fmla="*/ 25 w 25"/>
                  <a:gd name="T5" fmla="*/ 19 h 21"/>
                  <a:gd name="T6" fmla="*/ 25 w 25"/>
                  <a:gd name="T7" fmla="*/ 1 h 21"/>
                  <a:gd name="T8" fmla="*/ 23 w 25"/>
                  <a:gd name="T9" fmla="*/ 0 h 21"/>
                  <a:gd name="T10" fmla="*/ 3 w 25"/>
                  <a:gd name="T11" fmla="*/ 0 h 21"/>
                  <a:gd name="T12" fmla="*/ 1 w 25"/>
                  <a:gd name="T13" fmla="*/ 2 h 21"/>
                  <a:gd name="T14" fmla="*/ 0 w 25"/>
                  <a:gd name="T15" fmla="*/ 19 h 21"/>
                  <a:gd name="T16" fmla="*/ 0 w 25"/>
                  <a:gd name="T17" fmla="*/ 21 h 21"/>
                  <a:gd name="T18" fmla="*/ 1 w 25"/>
                  <a:gd name="T1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21">
                    <a:moveTo>
                      <a:pt x="1" y="21"/>
                    </a:moveTo>
                    <a:cubicBezTo>
                      <a:pt x="23" y="21"/>
                      <a:pt x="23" y="21"/>
                      <a:pt x="23" y="21"/>
                    </a:cubicBezTo>
                    <a:cubicBezTo>
                      <a:pt x="24" y="21"/>
                      <a:pt x="25" y="20"/>
                      <a:pt x="25" y="19"/>
                    </a:cubicBezTo>
                    <a:cubicBezTo>
                      <a:pt x="25" y="1"/>
                      <a:pt x="25" y="1"/>
                      <a:pt x="25" y="1"/>
                    </a:cubicBezTo>
                    <a:cubicBezTo>
                      <a:pt x="25" y="1"/>
                      <a:pt x="24" y="0"/>
                      <a:pt x="23" y="0"/>
                    </a:cubicBezTo>
                    <a:cubicBezTo>
                      <a:pt x="3" y="0"/>
                      <a:pt x="3" y="0"/>
                      <a:pt x="3" y="0"/>
                    </a:cubicBezTo>
                    <a:cubicBezTo>
                      <a:pt x="2" y="0"/>
                      <a:pt x="1" y="1"/>
                      <a:pt x="1" y="2"/>
                    </a:cubicBezTo>
                    <a:cubicBezTo>
                      <a:pt x="0" y="19"/>
                      <a:pt x="0" y="19"/>
                      <a:pt x="0" y="19"/>
                    </a:cubicBezTo>
                    <a:cubicBezTo>
                      <a:pt x="0" y="20"/>
                      <a:pt x="0" y="20"/>
                      <a:pt x="0" y="21"/>
                    </a:cubicBezTo>
                    <a:cubicBezTo>
                      <a:pt x="1" y="21"/>
                      <a:pt x="1" y="21"/>
                      <a:pt x="1" y="2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60" name="Freeform 24"/>
              <p:cNvSpPr/>
              <p:nvPr/>
            </p:nvSpPr>
            <p:spPr bwMode="auto">
              <a:xfrm>
                <a:off x="3979070" y="385762"/>
                <a:ext cx="59531" cy="52388"/>
              </a:xfrm>
              <a:custGeom>
                <a:avLst/>
                <a:gdLst>
                  <a:gd name="T0" fmla="*/ 1 w 24"/>
                  <a:gd name="T1" fmla="*/ 21 h 21"/>
                  <a:gd name="T2" fmla="*/ 23 w 24"/>
                  <a:gd name="T3" fmla="*/ 21 h 21"/>
                  <a:gd name="T4" fmla="*/ 24 w 24"/>
                  <a:gd name="T5" fmla="*/ 21 h 21"/>
                  <a:gd name="T6" fmla="*/ 24 w 24"/>
                  <a:gd name="T7" fmla="*/ 19 h 21"/>
                  <a:gd name="T8" fmla="*/ 23 w 24"/>
                  <a:gd name="T9" fmla="*/ 2 h 21"/>
                  <a:gd name="T10" fmla="*/ 21 w 24"/>
                  <a:gd name="T11" fmla="*/ 0 h 21"/>
                  <a:gd name="T12" fmla="*/ 1 w 24"/>
                  <a:gd name="T13" fmla="*/ 0 h 21"/>
                  <a:gd name="T14" fmla="*/ 0 w 24"/>
                  <a:gd name="T15" fmla="*/ 1 h 21"/>
                  <a:gd name="T16" fmla="*/ 0 w 24"/>
                  <a:gd name="T17" fmla="*/ 19 h 21"/>
                  <a:gd name="T18" fmla="*/ 1 w 24"/>
                  <a:gd name="T1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1">
                    <a:moveTo>
                      <a:pt x="1" y="21"/>
                    </a:moveTo>
                    <a:cubicBezTo>
                      <a:pt x="23" y="21"/>
                      <a:pt x="23" y="21"/>
                      <a:pt x="23" y="21"/>
                    </a:cubicBezTo>
                    <a:cubicBezTo>
                      <a:pt x="23" y="21"/>
                      <a:pt x="23" y="21"/>
                      <a:pt x="24" y="21"/>
                    </a:cubicBezTo>
                    <a:cubicBezTo>
                      <a:pt x="24" y="20"/>
                      <a:pt x="24" y="20"/>
                      <a:pt x="24" y="19"/>
                    </a:cubicBezTo>
                    <a:cubicBezTo>
                      <a:pt x="23" y="2"/>
                      <a:pt x="23" y="2"/>
                      <a:pt x="23" y="2"/>
                    </a:cubicBezTo>
                    <a:cubicBezTo>
                      <a:pt x="23" y="1"/>
                      <a:pt x="22" y="0"/>
                      <a:pt x="21" y="0"/>
                    </a:cubicBezTo>
                    <a:cubicBezTo>
                      <a:pt x="1" y="0"/>
                      <a:pt x="1" y="0"/>
                      <a:pt x="1" y="0"/>
                    </a:cubicBezTo>
                    <a:cubicBezTo>
                      <a:pt x="0" y="0"/>
                      <a:pt x="0" y="1"/>
                      <a:pt x="0" y="1"/>
                    </a:cubicBezTo>
                    <a:cubicBezTo>
                      <a:pt x="0" y="19"/>
                      <a:pt x="0" y="19"/>
                      <a:pt x="0" y="19"/>
                    </a:cubicBezTo>
                    <a:cubicBezTo>
                      <a:pt x="0" y="20"/>
                      <a:pt x="0" y="21"/>
                      <a:pt x="1" y="2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61" name="Freeform 25"/>
              <p:cNvSpPr/>
              <p:nvPr/>
            </p:nvSpPr>
            <p:spPr bwMode="auto">
              <a:xfrm>
                <a:off x="4055270" y="385762"/>
                <a:ext cx="63104" cy="52388"/>
              </a:xfrm>
              <a:custGeom>
                <a:avLst/>
                <a:gdLst>
                  <a:gd name="T0" fmla="*/ 1 w 25"/>
                  <a:gd name="T1" fmla="*/ 0 h 21"/>
                  <a:gd name="T2" fmla="*/ 0 w 25"/>
                  <a:gd name="T3" fmla="*/ 0 h 21"/>
                  <a:gd name="T4" fmla="*/ 0 w 25"/>
                  <a:gd name="T5" fmla="*/ 1 h 21"/>
                  <a:gd name="T6" fmla="*/ 1 w 25"/>
                  <a:gd name="T7" fmla="*/ 19 h 21"/>
                  <a:gd name="T8" fmla="*/ 3 w 25"/>
                  <a:gd name="T9" fmla="*/ 21 h 21"/>
                  <a:gd name="T10" fmla="*/ 24 w 25"/>
                  <a:gd name="T11" fmla="*/ 21 h 21"/>
                  <a:gd name="T12" fmla="*/ 25 w 25"/>
                  <a:gd name="T13" fmla="*/ 21 h 21"/>
                  <a:gd name="T14" fmla="*/ 25 w 25"/>
                  <a:gd name="T15" fmla="*/ 20 h 21"/>
                  <a:gd name="T16" fmla="*/ 23 w 25"/>
                  <a:gd name="T17" fmla="*/ 2 h 21"/>
                  <a:gd name="T18" fmla="*/ 21 w 25"/>
                  <a:gd name="T19" fmla="*/ 0 h 21"/>
                  <a:gd name="T20" fmla="*/ 1 w 25"/>
                  <a:gd name="T2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21">
                    <a:moveTo>
                      <a:pt x="1" y="0"/>
                    </a:moveTo>
                    <a:cubicBezTo>
                      <a:pt x="1" y="0"/>
                      <a:pt x="0" y="0"/>
                      <a:pt x="0" y="0"/>
                    </a:cubicBezTo>
                    <a:cubicBezTo>
                      <a:pt x="0" y="0"/>
                      <a:pt x="0" y="1"/>
                      <a:pt x="0" y="1"/>
                    </a:cubicBezTo>
                    <a:cubicBezTo>
                      <a:pt x="1" y="19"/>
                      <a:pt x="1" y="19"/>
                      <a:pt x="1" y="19"/>
                    </a:cubicBezTo>
                    <a:cubicBezTo>
                      <a:pt x="1" y="20"/>
                      <a:pt x="2" y="21"/>
                      <a:pt x="3" y="21"/>
                    </a:cubicBezTo>
                    <a:cubicBezTo>
                      <a:pt x="24" y="21"/>
                      <a:pt x="24" y="21"/>
                      <a:pt x="24" y="21"/>
                    </a:cubicBezTo>
                    <a:cubicBezTo>
                      <a:pt x="25" y="21"/>
                      <a:pt x="25" y="21"/>
                      <a:pt x="25" y="21"/>
                    </a:cubicBezTo>
                    <a:cubicBezTo>
                      <a:pt x="25" y="20"/>
                      <a:pt x="25" y="20"/>
                      <a:pt x="25" y="20"/>
                    </a:cubicBezTo>
                    <a:cubicBezTo>
                      <a:pt x="23" y="2"/>
                      <a:pt x="23" y="2"/>
                      <a:pt x="23" y="2"/>
                    </a:cubicBezTo>
                    <a:cubicBezTo>
                      <a:pt x="23" y="1"/>
                      <a:pt x="22" y="0"/>
                      <a:pt x="21" y="0"/>
                    </a:cubicBez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62" name="Freeform 26"/>
              <p:cNvSpPr/>
              <p:nvPr/>
            </p:nvSpPr>
            <p:spPr bwMode="auto">
              <a:xfrm>
                <a:off x="3839767" y="209550"/>
                <a:ext cx="52388" cy="32147"/>
              </a:xfrm>
              <a:custGeom>
                <a:avLst/>
                <a:gdLst>
                  <a:gd name="T0" fmla="*/ 1 w 21"/>
                  <a:gd name="T1" fmla="*/ 13 h 13"/>
                  <a:gd name="T2" fmla="*/ 18 w 21"/>
                  <a:gd name="T3" fmla="*/ 13 h 13"/>
                  <a:gd name="T4" fmla="*/ 20 w 21"/>
                  <a:gd name="T5" fmla="*/ 11 h 13"/>
                  <a:gd name="T6" fmla="*/ 21 w 21"/>
                  <a:gd name="T7" fmla="*/ 1 h 13"/>
                  <a:gd name="T8" fmla="*/ 20 w 21"/>
                  <a:gd name="T9" fmla="*/ 0 h 13"/>
                  <a:gd name="T10" fmla="*/ 19 w 21"/>
                  <a:gd name="T11" fmla="*/ 0 h 13"/>
                  <a:gd name="T12" fmla="*/ 4 w 21"/>
                  <a:gd name="T13" fmla="*/ 0 h 13"/>
                  <a:gd name="T14" fmla="*/ 2 w 21"/>
                  <a:gd name="T15" fmla="*/ 2 h 13"/>
                  <a:gd name="T16" fmla="*/ 0 w 21"/>
                  <a:gd name="T17" fmla="*/ 12 h 13"/>
                  <a:gd name="T18" fmla="*/ 1 w 21"/>
                  <a:gd name="T19" fmla="*/ 13 h 13"/>
                  <a:gd name="T20" fmla="*/ 1 w 21"/>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3">
                    <a:moveTo>
                      <a:pt x="1" y="13"/>
                    </a:moveTo>
                    <a:cubicBezTo>
                      <a:pt x="18" y="13"/>
                      <a:pt x="18" y="13"/>
                      <a:pt x="18" y="13"/>
                    </a:cubicBezTo>
                    <a:cubicBezTo>
                      <a:pt x="19" y="13"/>
                      <a:pt x="20" y="12"/>
                      <a:pt x="20" y="11"/>
                    </a:cubicBezTo>
                    <a:cubicBezTo>
                      <a:pt x="21" y="1"/>
                      <a:pt x="21" y="1"/>
                      <a:pt x="21" y="1"/>
                    </a:cubicBezTo>
                    <a:cubicBezTo>
                      <a:pt x="21" y="1"/>
                      <a:pt x="20" y="1"/>
                      <a:pt x="20" y="0"/>
                    </a:cubicBezTo>
                    <a:cubicBezTo>
                      <a:pt x="20" y="0"/>
                      <a:pt x="20" y="0"/>
                      <a:pt x="19" y="0"/>
                    </a:cubicBezTo>
                    <a:cubicBezTo>
                      <a:pt x="4" y="0"/>
                      <a:pt x="4" y="0"/>
                      <a:pt x="4" y="0"/>
                    </a:cubicBezTo>
                    <a:cubicBezTo>
                      <a:pt x="3" y="0"/>
                      <a:pt x="2" y="1"/>
                      <a:pt x="2" y="2"/>
                    </a:cubicBezTo>
                    <a:cubicBezTo>
                      <a:pt x="0" y="12"/>
                      <a:pt x="0" y="12"/>
                      <a:pt x="0" y="12"/>
                    </a:cubicBezTo>
                    <a:cubicBezTo>
                      <a:pt x="0" y="12"/>
                      <a:pt x="0" y="13"/>
                      <a:pt x="1" y="13"/>
                    </a:cubicBezTo>
                    <a:cubicBezTo>
                      <a:pt x="1" y="13"/>
                      <a:pt x="1" y="13"/>
                      <a:pt x="1" y="1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63" name="Freeform 27"/>
              <p:cNvSpPr/>
              <p:nvPr/>
            </p:nvSpPr>
            <p:spPr bwMode="auto">
              <a:xfrm>
                <a:off x="3889773" y="438150"/>
                <a:ext cx="155972" cy="83344"/>
              </a:xfrm>
              <a:custGeom>
                <a:avLst/>
                <a:gdLst>
                  <a:gd name="T0" fmla="*/ 4 w 63"/>
                  <a:gd name="T1" fmla="*/ 34 h 34"/>
                  <a:gd name="T2" fmla="*/ 32 w 63"/>
                  <a:gd name="T3" fmla="*/ 34 h 34"/>
                  <a:gd name="T4" fmla="*/ 59 w 63"/>
                  <a:gd name="T5" fmla="*/ 34 h 34"/>
                  <a:gd name="T6" fmla="*/ 63 w 63"/>
                  <a:gd name="T7" fmla="*/ 30 h 34"/>
                  <a:gd name="T8" fmla="*/ 59 w 63"/>
                  <a:gd name="T9" fmla="*/ 26 h 34"/>
                  <a:gd name="T10" fmla="*/ 36 w 63"/>
                  <a:gd name="T11" fmla="*/ 26 h 34"/>
                  <a:gd name="T12" fmla="*/ 36 w 63"/>
                  <a:gd name="T13" fmla="*/ 8 h 34"/>
                  <a:gd name="T14" fmla="*/ 36 w 63"/>
                  <a:gd name="T15" fmla="*/ 8 h 34"/>
                  <a:gd name="T16" fmla="*/ 36 w 63"/>
                  <a:gd name="T17" fmla="*/ 4 h 34"/>
                  <a:gd name="T18" fmla="*/ 32 w 63"/>
                  <a:gd name="T19" fmla="*/ 0 h 34"/>
                  <a:gd name="T20" fmla="*/ 28 w 63"/>
                  <a:gd name="T21" fmla="*/ 2 h 34"/>
                  <a:gd name="T22" fmla="*/ 28 w 63"/>
                  <a:gd name="T23" fmla="*/ 4 h 34"/>
                  <a:gd name="T24" fmla="*/ 28 w 63"/>
                  <a:gd name="T25" fmla="*/ 8 h 34"/>
                  <a:gd name="T26" fmla="*/ 28 w 63"/>
                  <a:gd name="T27" fmla="*/ 8 h 34"/>
                  <a:gd name="T28" fmla="*/ 28 w 63"/>
                  <a:gd name="T29" fmla="*/ 26 h 34"/>
                  <a:gd name="T30" fmla="*/ 4 w 63"/>
                  <a:gd name="T31" fmla="*/ 26 h 34"/>
                  <a:gd name="T32" fmla="*/ 0 w 63"/>
                  <a:gd name="T33" fmla="*/ 30 h 34"/>
                  <a:gd name="T34" fmla="*/ 4 w 63"/>
                  <a:gd name="T3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3" h="34">
                    <a:moveTo>
                      <a:pt x="4" y="34"/>
                    </a:moveTo>
                    <a:cubicBezTo>
                      <a:pt x="32" y="34"/>
                      <a:pt x="32" y="34"/>
                      <a:pt x="32" y="34"/>
                    </a:cubicBezTo>
                    <a:cubicBezTo>
                      <a:pt x="59" y="34"/>
                      <a:pt x="59" y="34"/>
                      <a:pt x="59" y="34"/>
                    </a:cubicBezTo>
                    <a:cubicBezTo>
                      <a:pt x="62" y="34"/>
                      <a:pt x="63" y="32"/>
                      <a:pt x="63" y="30"/>
                    </a:cubicBezTo>
                    <a:cubicBezTo>
                      <a:pt x="63" y="28"/>
                      <a:pt x="62" y="26"/>
                      <a:pt x="59" y="26"/>
                    </a:cubicBezTo>
                    <a:cubicBezTo>
                      <a:pt x="36" y="26"/>
                      <a:pt x="36" y="26"/>
                      <a:pt x="36" y="26"/>
                    </a:cubicBezTo>
                    <a:cubicBezTo>
                      <a:pt x="36" y="8"/>
                      <a:pt x="36" y="8"/>
                      <a:pt x="36" y="8"/>
                    </a:cubicBezTo>
                    <a:cubicBezTo>
                      <a:pt x="36" y="8"/>
                      <a:pt x="36" y="8"/>
                      <a:pt x="36" y="8"/>
                    </a:cubicBezTo>
                    <a:cubicBezTo>
                      <a:pt x="36" y="4"/>
                      <a:pt x="36" y="4"/>
                      <a:pt x="36" y="4"/>
                    </a:cubicBezTo>
                    <a:cubicBezTo>
                      <a:pt x="36" y="2"/>
                      <a:pt x="34" y="0"/>
                      <a:pt x="32" y="0"/>
                    </a:cubicBezTo>
                    <a:cubicBezTo>
                      <a:pt x="30" y="0"/>
                      <a:pt x="29" y="1"/>
                      <a:pt x="28" y="2"/>
                    </a:cubicBezTo>
                    <a:cubicBezTo>
                      <a:pt x="28" y="2"/>
                      <a:pt x="28" y="3"/>
                      <a:pt x="28" y="4"/>
                    </a:cubicBezTo>
                    <a:cubicBezTo>
                      <a:pt x="28" y="8"/>
                      <a:pt x="28" y="8"/>
                      <a:pt x="28" y="8"/>
                    </a:cubicBezTo>
                    <a:cubicBezTo>
                      <a:pt x="28" y="8"/>
                      <a:pt x="28" y="8"/>
                      <a:pt x="28" y="8"/>
                    </a:cubicBezTo>
                    <a:cubicBezTo>
                      <a:pt x="28" y="26"/>
                      <a:pt x="28" y="26"/>
                      <a:pt x="28" y="26"/>
                    </a:cubicBezTo>
                    <a:cubicBezTo>
                      <a:pt x="4" y="26"/>
                      <a:pt x="4" y="26"/>
                      <a:pt x="4" y="26"/>
                    </a:cubicBezTo>
                    <a:cubicBezTo>
                      <a:pt x="1" y="26"/>
                      <a:pt x="0" y="28"/>
                      <a:pt x="0" y="30"/>
                    </a:cubicBezTo>
                    <a:cubicBezTo>
                      <a:pt x="0" y="32"/>
                      <a:pt x="1" y="34"/>
                      <a:pt x="4" y="3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grpSp>
      </p:grpSp>
      <p:grpSp>
        <p:nvGrpSpPr>
          <p:cNvPr id="4" name="组合 3"/>
          <p:cNvGrpSpPr/>
          <p:nvPr/>
        </p:nvGrpSpPr>
        <p:grpSpPr>
          <a:xfrm>
            <a:off x="4850283" y="1423399"/>
            <a:ext cx="703852" cy="2234486"/>
            <a:chOff x="4850283" y="1423399"/>
            <a:chExt cx="703852" cy="2234486"/>
          </a:xfrm>
        </p:grpSpPr>
        <p:sp>
          <p:nvSpPr>
            <p:cNvPr id="12" name="Shape 15613"/>
            <p:cNvSpPr/>
            <p:nvPr/>
          </p:nvSpPr>
          <p:spPr>
            <a:xfrm rot="16200000">
              <a:off x="4353506" y="2163585"/>
              <a:ext cx="1727862" cy="247490"/>
            </a:xfrm>
            <a:prstGeom prst="roundRect">
              <a:avLst>
                <a:gd name="adj" fmla="val 50000"/>
              </a:avLst>
            </a:prstGeom>
            <a:solidFill>
              <a:schemeClr val="bg1">
                <a:lumMod val="50000"/>
              </a:schemeClr>
            </a:solidFill>
            <a:ln w="12700" cap="flat">
              <a:noFill/>
              <a:miter lim="400000"/>
            </a:ln>
            <a:effectLst/>
          </p:spPr>
          <p:txBody>
            <a:bodyPr wrap="square" lIns="0" tIns="0" rIns="0" bIns="0" numCol="1" anchor="ctr">
              <a:noAutofit/>
            </a:bodyPr>
            <a:lstStyle/>
            <a:p>
              <a:pPr lvl="0" algn="ctr"/>
              <a:endParaRPr>
                <a:solidFill>
                  <a:schemeClr val="tx1">
                    <a:lumMod val="75000"/>
                    <a:lumOff val="25000"/>
                  </a:schemeClr>
                </a:solidFill>
                <a:cs typeface="+mn-ea"/>
                <a:sym typeface="+mn-lt"/>
              </a:endParaRPr>
            </a:p>
          </p:txBody>
        </p:sp>
        <p:sp>
          <p:nvSpPr>
            <p:cNvPr id="13" name="Shape 15614"/>
            <p:cNvSpPr/>
            <p:nvPr/>
          </p:nvSpPr>
          <p:spPr>
            <a:xfrm rot="16200000">
              <a:off x="4485221" y="2295299"/>
              <a:ext cx="1464431" cy="247490"/>
            </a:xfrm>
            <a:prstGeom prst="roundRect">
              <a:avLst>
                <a:gd name="adj" fmla="val 50000"/>
              </a:avLst>
            </a:prstGeom>
            <a:solidFill>
              <a:schemeClr val="accent3"/>
            </a:solidFill>
            <a:ln w="12700" cap="flat">
              <a:noFill/>
              <a:miter lim="400000"/>
            </a:ln>
            <a:effectLst/>
          </p:spPr>
          <p:txBody>
            <a:bodyPr wrap="square" lIns="0" tIns="0" rIns="0" bIns="0" numCol="1" anchor="ctr">
              <a:noAutofit/>
            </a:bodyPr>
            <a:lstStyle/>
            <a:p>
              <a:pPr lvl="0" algn="ctr"/>
              <a:endParaRPr>
                <a:solidFill>
                  <a:schemeClr val="tx1">
                    <a:lumMod val="75000"/>
                    <a:lumOff val="25000"/>
                  </a:schemeClr>
                </a:solidFill>
                <a:cs typeface="+mn-ea"/>
                <a:sym typeface="+mn-lt"/>
              </a:endParaRPr>
            </a:p>
          </p:txBody>
        </p:sp>
        <p:sp>
          <p:nvSpPr>
            <p:cNvPr id="14" name="Shape 15615"/>
            <p:cNvSpPr/>
            <p:nvPr/>
          </p:nvSpPr>
          <p:spPr>
            <a:xfrm>
              <a:off x="4850283" y="2954036"/>
              <a:ext cx="703852" cy="70384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3"/>
            </a:solidFill>
            <a:ln w="12700" cap="flat">
              <a:noFill/>
              <a:miter lim="400000"/>
            </a:ln>
            <a:effectLst/>
          </p:spPr>
          <p:txBody>
            <a:bodyPr wrap="square" lIns="0" tIns="0" rIns="0" bIns="0" numCol="1" anchor="ctr">
              <a:noAutofit/>
            </a:bodyPr>
            <a:lstStyle/>
            <a:p>
              <a:pPr lvl="0" algn="ctr"/>
              <a:endParaRPr>
                <a:solidFill>
                  <a:schemeClr val="tx1">
                    <a:lumMod val="75000"/>
                    <a:lumOff val="25000"/>
                  </a:schemeClr>
                </a:solidFill>
                <a:cs typeface="+mn-ea"/>
                <a:sym typeface="+mn-lt"/>
              </a:endParaRPr>
            </a:p>
          </p:txBody>
        </p:sp>
        <p:grpSp>
          <p:nvGrpSpPr>
            <p:cNvPr id="64" name="组合 63"/>
            <p:cNvGrpSpPr/>
            <p:nvPr/>
          </p:nvGrpSpPr>
          <p:grpSpPr>
            <a:xfrm>
              <a:off x="5033735" y="3108398"/>
              <a:ext cx="336947" cy="336947"/>
              <a:chOff x="4246961" y="177403"/>
              <a:chExt cx="336947" cy="336947"/>
            </a:xfrm>
          </p:grpSpPr>
          <p:sp>
            <p:nvSpPr>
              <p:cNvPr id="65" name="Freeform 541"/>
              <p:cNvSpPr>
                <a:spLocks noEditPoints="1"/>
              </p:cNvSpPr>
              <p:nvPr/>
            </p:nvSpPr>
            <p:spPr bwMode="auto">
              <a:xfrm>
                <a:off x="4246961" y="177403"/>
                <a:ext cx="336947" cy="336947"/>
              </a:xfrm>
              <a:custGeom>
                <a:avLst/>
                <a:gdLst>
                  <a:gd name="T0" fmla="*/ 136 w 136"/>
                  <a:gd name="T1" fmla="*/ 68 h 136"/>
                  <a:gd name="T2" fmla="*/ 0 w 136"/>
                  <a:gd name="T3" fmla="*/ 68 h 136"/>
                  <a:gd name="T4" fmla="*/ 16 w 136"/>
                  <a:gd name="T5" fmla="*/ 75 h 136"/>
                  <a:gd name="T6" fmla="*/ 18 w 136"/>
                  <a:gd name="T7" fmla="*/ 72 h 136"/>
                  <a:gd name="T8" fmla="*/ 20 w 136"/>
                  <a:gd name="T9" fmla="*/ 71 h 136"/>
                  <a:gd name="T10" fmla="*/ 56 w 136"/>
                  <a:gd name="T11" fmla="*/ 81 h 136"/>
                  <a:gd name="T12" fmla="*/ 40 w 136"/>
                  <a:gd name="T13" fmla="*/ 108 h 136"/>
                  <a:gd name="T14" fmla="*/ 38 w 136"/>
                  <a:gd name="T15" fmla="*/ 109 h 136"/>
                  <a:gd name="T16" fmla="*/ 36 w 136"/>
                  <a:gd name="T17" fmla="*/ 109 h 136"/>
                  <a:gd name="T18" fmla="*/ 34 w 136"/>
                  <a:gd name="T19" fmla="*/ 107 h 136"/>
                  <a:gd name="T20" fmla="*/ 17 w 136"/>
                  <a:gd name="T21" fmla="*/ 77 h 136"/>
                  <a:gd name="T22" fmla="*/ 16 w 136"/>
                  <a:gd name="T23" fmla="*/ 75 h 136"/>
                  <a:gd name="T24" fmla="*/ 47 w 136"/>
                  <a:gd name="T25" fmla="*/ 21 h 136"/>
                  <a:gd name="T26" fmla="*/ 50 w 136"/>
                  <a:gd name="T27" fmla="*/ 19 h 136"/>
                  <a:gd name="T28" fmla="*/ 85 w 136"/>
                  <a:gd name="T29" fmla="*/ 19 h 136"/>
                  <a:gd name="T30" fmla="*/ 87 w 136"/>
                  <a:gd name="T31" fmla="*/ 20 h 136"/>
                  <a:gd name="T32" fmla="*/ 89 w 136"/>
                  <a:gd name="T33" fmla="*/ 23 h 136"/>
                  <a:gd name="T34" fmla="*/ 89 w 136"/>
                  <a:gd name="T35" fmla="*/ 24 h 136"/>
                  <a:gd name="T36" fmla="*/ 74 w 136"/>
                  <a:gd name="T37" fmla="*/ 51 h 136"/>
                  <a:gd name="T38" fmla="*/ 62 w 136"/>
                  <a:gd name="T39" fmla="*/ 51 h 136"/>
                  <a:gd name="T40" fmla="*/ 47 w 136"/>
                  <a:gd name="T41" fmla="*/ 24 h 136"/>
                  <a:gd name="T42" fmla="*/ 47 w 136"/>
                  <a:gd name="T43" fmla="*/ 23 h 136"/>
                  <a:gd name="T44" fmla="*/ 118 w 136"/>
                  <a:gd name="T45" fmla="*/ 72 h 136"/>
                  <a:gd name="T46" fmla="*/ 119 w 136"/>
                  <a:gd name="T47" fmla="*/ 75 h 136"/>
                  <a:gd name="T48" fmla="*/ 119 w 136"/>
                  <a:gd name="T49" fmla="*/ 77 h 136"/>
                  <a:gd name="T50" fmla="*/ 102 w 136"/>
                  <a:gd name="T51" fmla="*/ 107 h 136"/>
                  <a:gd name="T52" fmla="*/ 100 w 136"/>
                  <a:gd name="T53" fmla="*/ 109 h 136"/>
                  <a:gd name="T54" fmla="*/ 98 w 136"/>
                  <a:gd name="T55" fmla="*/ 109 h 136"/>
                  <a:gd name="T56" fmla="*/ 95 w 136"/>
                  <a:gd name="T57" fmla="*/ 108 h 136"/>
                  <a:gd name="T58" fmla="*/ 80 w 136"/>
                  <a:gd name="T59" fmla="*/ 81 h 136"/>
                  <a:gd name="T60" fmla="*/ 115 w 136"/>
                  <a:gd name="T61" fmla="*/ 71 h 136"/>
                  <a:gd name="T62" fmla="*/ 68 w 136"/>
                  <a:gd name="T63" fmla="*/ 54 h 136"/>
                  <a:gd name="T64" fmla="*/ 68 w 136"/>
                  <a:gd name="T65" fmla="*/ 82 h 136"/>
                  <a:gd name="T66" fmla="*/ 68 w 136"/>
                  <a:gd name="T67" fmla="*/ 5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6" h="136">
                    <a:moveTo>
                      <a:pt x="68" y="136"/>
                    </a:moveTo>
                    <a:cubicBezTo>
                      <a:pt x="106" y="136"/>
                      <a:pt x="136" y="105"/>
                      <a:pt x="136" y="68"/>
                    </a:cubicBezTo>
                    <a:cubicBezTo>
                      <a:pt x="136" y="30"/>
                      <a:pt x="106" y="0"/>
                      <a:pt x="68" y="0"/>
                    </a:cubicBezTo>
                    <a:cubicBezTo>
                      <a:pt x="30" y="0"/>
                      <a:pt x="0" y="30"/>
                      <a:pt x="0" y="68"/>
                    </a:cubicBezTo>
                    <a:cubicBezTo>
                      <a:pt x="0" y="105"/>
                      <a:pt x="30" y="136"/>
                      <a:pt x="68" y="136"/>
                    </a:cubicBezTo>
                    <a:close/>
                    <a:moveTo>
                      <a:pt x="16" y="75"/>
                    </a:moveTo>
                    <a:cubicBezTo>
                      <a:pt x="16" y="75"/>
                      <a:pt x="17" y="74"/>
                      <a:pt x="17" y="73"/>
                    </a:cubicBezTo>
                    <a:cubicBezTo>
                      <a:pt x="17" y="73"/>
                      <a:pt x="18" y="73"/>
                      <a:pt x="18" y="72"/>
                    </a:cubicBezTo>
                    <a:cubicBezTo>
                      <a:pt x="18" y="72"/>
                      <a:pt x="19" y="72"/>
                      <a:pt x="19" y="72"/>
                    </a:cubicBezTo>
                    <a:cubicBezTo>
                      <a:pt x="20" y="72"/>
                      <a:pt x="20" y="71"/>
                      <a:pt x="20" y="71"/>
                    </a:cubicBezTo>
                    <a:cubicBezTo>
                      <a:pt x="50" y="71"/>
                      <a:pt x="50" y="71"/>
                      <a:pt x="50" y="71"/>
                    </a:cubicBezTo>
                    <a:cubicBezTo>
                      <a:pt x="51" y="75"/>
                      <a:pt x="53" y="79"/>
                      <a:pt x="56" y="81"/>
                    </a:cubicBezTo>
                    <a:cubicBezTo>
                      <a:pt x="41" y="107"/>
                      <a:pt x="41" y="107"/>
                      <a:pt x="41" y="107"/>
                    </a:cubicBezTo>
                    <a:cubicBezTo>
                      <a:pt x="41" y="108"/>
                      <a:pt x="41" y="108"/>
                      <a:pt x="40" y="108"/>
                    </a:cubicBezTo>
                    <a:cubicBezTo>
                      <a:pt x="40" y="108"/>
                      <a:pt x="40" y="109"/>
                      <a:pt x="39" y="109"/>
                    </a:cubicBezTo>
                    <a:cubicBezTo>
                      <a:pt x="39" y="109"/>
                      <a:pt x="38" y="109"/>
                      <a:pt x="38" y="109"/>
                    </a:cubicBezTo>
                    <a:cubicBezTo>
                      <a:pt x="38" y="109"/>
                      <a:pt x="38" y="109"/>
                      <a:pt x="38" y="109"/>
                    </a:cubicBezTo>
                    <a:cubicBezTo>
                      <a:pt x="37" y="109"/>
                      <a:pt x="36" y="109"/>
                      <a:pt x="36" y="109"/>
                    </a:cubicBezTo>
                    <a:cubicBezTo>
                      <a:pt x="36" y="109"/>
                      <a:pt x="35" y="108"/>
                      <a:pt x="35" y="108"/>
                    </a:cubicBezTo>
                    <a:cubicBezTo>
                      <a:pt x="35" y="108"/>
                      <a:pt x="34" y="108"/>
                      <a:pt x="34" y="107"/>
                    </a:cubicBezTo>
                    <a:cubicBezTo>
                      <a:pt x="17" y="78"/>
                      <a:pt x="17" y="78"/>
                      <a:pt x="17" y="78"/>
                    </a:cubicBezTo>
                    <a:cubicBezTo>
                      <a:pt x="17" y="77"/>
                      <a:pt x="17" y="77"/>
                      <a:pt x="17" y="77"/>
                    </a:cubicBezTo>
                    <a:cubicBezTo>
                      <a:pt x="16" y="76"/>
                      <a:pt x="16" y="76"/>
                      <a:pt x="16" y="75"/>
                    </a:cubicBezTo>
                    <a:cubicBezTo>
                      <a:pt x="16" y="75"/>
                      <a:pt x="16" y="75"/>
                      <a:pt x="16" y="75"/>
                    </a:cubicBezTo>
                    <a:close/>
                    <a:moveTo>
                      <a:pt x="47" y="23"/>
                    </a:moveTo>
                    <a:cubicBezTo>
                      <a:pt x="47" y="22"/>
                      <a:pt x="47" y="21"/>
                      <a:pt x="47" y="21"/>
                    </a:cubicBezTo>
                    <a:cubicBezTo>
                      <a:pt x="48" y="20"/>
                      <a:pt x="48" y="20"/>
                      <a:pt x="48" y="20"/>
                    </a:cubicBezTo>
                    <a:cubicBezTo>
                      <a:pt x="49" y="19"/>
                      <a:pt x="49" y="19"/>
                      <a:pt x="50" y="19"/>
                    </a:cubicBezTo>
                    <a:cubicBezTo>
                      <a:pt x="50" y="19"/>
                      <a:pt x="50" y="19"/>
                      <a:pt x="51" y="19"/>
                    </a:cubicBezTo>
                    <a:cubicBezTo>
                      <a:pt x="85" y="19"/>
                      <a:pt x="85" y="19"/>
                      <a:pt x="85" y="19"/>
                    </a:cubicBezTo>
                    <a:cubicBezTo>
                      <a:pt x="85" y="19"/>
                      <a:pt x="86" y="19"/>
                      <a:pt x="86" y="19"/>
                    </a:cubicBezTo>
                    <a:cubicBezTo>
                      <a:pt x="87" y="19"/>
                      <a:pt x="87" y="19"/>
                      <a:pt x="87" y="20"/>
                    </a:cubicBezTo>
                    <a:cubicBezTo>
                      <a:pt x="88" y="20"/>
                      <a:pt x="88" y="20"/>
                      <a:pt x="89" y="21"/>
                    </a:cubicBezTo>
                    <a:cubicBezTo>
                      <a:pt x="89" y="21"/>
                      <a:pt x="89" y="22"/>
                      <a:pt x="89" y="23"/>
                    </a:cubicBezTo>
                    <a:cubicBezTo>
                      <a:pt x="89" y="23"/>
                      <a:pt x="89" y="23"/>
                      <a:pt x="89" y="23"/>
                    </a:cubicBezTo>
                    <a:cubicBezTo>
                      <a:pt x="89" y="23"/>
                      <a:pt x="89" y="24"/>
                      <a:pt x="89" y="24"/>
                    </a:cubicBezTo>
                    <a:cubicBezTo>
                      <a:pt x="89" y="24"/>
                      <a:pt x="89" y="25"/>
                      <a:pt x="89" y="25"/>
                    </a:cubicBezTo>
                    <a:cubicBezTo>
                      <a:pt x="74" y="51"/>
                      <a:pt x="74" y="51"/>
                      <a:pt x="74" y="51"/>
                    </a:cubicBezTo>
                    <a:cubicBezTo>
                      <a:pt x="72" y="50"/>
                      <a:pt x="70" y="50"/>
                      <a:pt x="68" y="50"/>
                    </a:cubicBezTo>
                    <a:cubicBezTo>
                      <a:pt x="66" y="50"/>
                      <a:pt x="64" y="50"/>
                      <a:pt x="62" y="51"/>
                    </a:cubicBezTo>
                    <a:cubicBezTo>
                      <a:pt x="47" y="25"/>
                      <a:pt x="47" y="25"/>
                      <a:pt x="47" y="25"/>
                    </a:cubicBezTo>
                    <a:cubicBezTo>
                      <a:pt x="47" y="25"/>
                      <a:pt x="47" y="24"/>
                      <a:pt x="47" y="24"/>
                    </a:cubicBezTo>
                    <a:cubicBezTo>
                      <a:pt x="47" y="24"/>
                      <a:pt x="47" y="23"/>
                      <a:pt x="47" y="23"/>
                    </a:cubicBezTo>
                    <a:cubicBezTo>
                      <a:pt x="47" y="23"/>
                      <a:pt x="47" y="23"/>
                      <a:pt x="47" y="23"/>
                    </a:cubicBezTo>
                    <a:close/>
                    <a:moveTo>
                      <a:pt x="117" y="72"/>
                    </a:moveTo>
                    <a:cubicBezTo>
                      <a:pt x="117" y="72"/>
                      <a:pt x="117" y="72"/>
                      <a:pt x="118" y="72"/>
                    </a:cubicBezTo>
                    <a:cubicBezTo>
                      <a:pt x="118" y="73"/>
                      <a:pt x="119" y="73"/>
                      <a:pt x="119" y="73"/>
                    </a:cubicBezTo>
                    <a:cubicBezTo>
                      <a:pt x="119" y="74"/>
                      <a:pt x="119" y="75"/>
                      <a:pt x="119" y="75"/>
                    </a:cubicBezTo>
                    <a:cubicBezTo>
                      <a:pt x="119" y="75"/>
                      <a:pt x="119" y="75"/>
                      <a:pt x="119" y="75"/>
                    </a:cubicBezTo>
                    <a:cubicBezTo>
                      <a:pt x="119" y="76"/>
                      <a:pt x="119" y="76"/>
                      <a:pt x="119" y="77"/>
                    </a:cubicBezTo>
                    <a:cubicBezTo>
                      <a:pt x="119" y="77"/>
                      <a:pt x="119" y="77"/>
                      <a:pt x="119" y="78"/>
                    </a:cubicBezTo>
                    <a:cubicBezTo>
                      <a:pt x="102" y="107"/>
                      <a:pt x="102" y="107"/>
                      <a:pt x="102" y="107"/>
                    </a:cubicBezTo>
                    <a:cubicBezTo>
                      <a:pt x="102" y="108"/>
                      <a:pt x="101" y="108"/>
                      <a:pt x="101" y="108"/>
                    </a:cubicBezTo>
                    <a:cubicBezTo>
                      <a:pt x="101" y="108"/>
                      <a:pt x="100" y="109"/>
                      <a:pt x="100" y="109"/>
                    </a:cubicBezTo>
                    <a:cubicBezTo>
                      <a:pt x="99" y="109"/>
                      <a:pt x="99" y="109"/>
                      <a:pt x="98" y="109"/>
                    </a:cubicBezTo>
                    <a:cubicBezTo>
                      <a:pt x="98" y="109"/>
                      <a:pt x="98" y="109"/>
                      <a:pt x="98" y="109"/>
                    </a:cubicBezTo>
                    <a:cubicBezTo>
                      <a:pt x="98" y="109"/>
                      <a:pt x="97" y="109"/>
                      <a:pt x="97" y="109"/>
                    </a:cubicBezTo>
                    <a:cubicBezTo>
                      <a:pt x="96" y="109"/>
                      <a:pt x="96" y="108"/>
                      <a:pt x="95" y="108"/>
                    </a:cubicBezTo>
                    <a:cubicBezTo>
                      <a:pt x="95" y="108"/>
                      <a:pt x="95" y="108"/>
                      <a:pt x="95" y="107"/>
                    </a:cubicBezTo>
                    <a:cubicBezTo>
                      <a:pt x="80" y="81"/>
                      <a:pt x="80" y="81"/>
                      <a:pt x="80" y="81"/>
                    </a:cubicBezTo>
                    <a:cubicBezTo>
                      <a:pt x="83" y="79"/>
                      <a:pt x="85" y="75"/>
                      <a:pt x="86" y="71"/>
                    </a:cubicBezTo>
                    <a:cubicBezTo>
                      <a:pt x="115" y="71"/>
                      <a:pt x="115" y="71"/>
                      <a:pt x="115" y="71"/>
                    </a:cubicBezTo>
                    <a:cubicBezTo>
                      <a:pt x="116" y="71"/>
                      <a:pt x="116" y="72"/>
                      <a:pt x="117" y="72"/>
                    </a:cubicBezTo>
                    <a:close/>
                    <a:moveTo>
                      <a:pt x="68" y="54"/>
                    </a:moveTo>
                    <a:cubicBezTo>
                      <a:pt x="76" y="54"/>
                      <a:pt x="82" y="60"/>
                      <a:pt x="82" y="68"/>
                    </a:cubicBezTo>
                    <a:cubicBezTo>
                      <a:pt x="82" y="76"/>
                      <a:pt x="76" y="82"/>
                      <a:pt x="68" y="82"/>
                    </a:cubicBezTo>
                    <a:cubicBezTo>
                      <a:pt x="60" y="82"/>
                      <a:pt x="54" y="76"/>
                      <a:pt x="54" y="68"/>
                    </a:cubicBezTo>
                    <a:cubicBezTo>
                      <a:pt x="54" y="60"/>
                      <a:pt x="60" y="54"/>
                      <a:pt x="68" y="5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66" name="Oval 542"/>
              <p:cNvSpPr>
                <a:spLocks noChangeArrowheads="1"/>
              </p:cNvSpPr>
              <p:nvPr/>
            </p:nvSpPr>
            <p:spPr bwMode="auto">
              <a:xfrm>
                <a:off x="4400551" y="330994"/>
                <a:ext cx="29766" cy="29766"/>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grpSp>
      </p:grpSp>
      <p:grpSp>
        <p:nvGrpSpPr>
          <p:cNvPr id="5" name="组合 4"/>
          <p:cNvGrpSpPr/>
          <p:nvPr/>
        </p:nvGrpSpPr>
        <p:grpSpPr>
          <a:xfrm>
            <a:off x="6456833" y="1423399"/>
            <a:ext cx="703852" cy="2234486"/>
            <a:chOff x="6456833" y="1423399"/>
            <a:chExt cx="703852" cy="2234486"/>
          </a:xfrm>
        </p:grpSpPr>
        <p:sp>
          <p:nvSpPr>
            <p:cNvPr id="15" name="Shape 15617"/>
            <p:cNvSpPr/>
            <p:nvPr/>
          </p:nvSpPr>
          <p:spPr>
            <a:xfrm rot="16200000">
              <a:off x="5960056" y="2163585"/>
              <a:ext cx="1727862" cy="247490"/>
            </a:xfrm>
            <a:prstGeom prst="roundRect">
              <a:avLst>
                <a:gd name="adj" fmla="val 50000"/>
              </a:avLst>
            </a:prstGeom>
            <a:solidFill>
              <a:schemeClr val="bg1">
                <a:lumMod val="50000"/>
              </a:schemeClr>
            </a:solidFill>
            <a:ln w="12700" cap="flat">
              <a:noFill/>
              <a:miter lim="400000"/>
            </a:ln>
            <a:effectLst/>
          </p:spPr>
          <p:txBody>
            <a:bodyPr wrap="square" lIns="0" tIns="0" rIns="0" bIns="0" numCol="1" anchor="ctr">
              <a:noAutofit/>
            </a:bodyPr>
            <a:lstStyle/>
            <a:p>
              <a:pPr lvl="0" algn="ctr"/>
              <a:endParaRPr>
                <a:solidFill>
                  <a:schemeClr val="tx1">
                    <a:lumMod val="75000"/>
                    <a:lumOff val="25000"/>
                  </a:schemeClr>
                </a:solidFill>
                <a:cs typeface="+mn-ea"/>
                <a:sym typeface="+mn-lt"/>
              </a:endParaRPr>
            </a:p>
          </p:txBody>
        </p:sp>
        <p:sp>
          <p:nvSpPr>
            <p:cNvPr id="16" name="Shape 15618"/>
            <p:cNvSpPr/>
            <p:nvPr/>
          </p:nvSpPr>
          <p:spPr>
            <a:xfrm rot="16200000">
              <a:off x="6503007" y="2706535"/>
              <a:ext cx="641960" cy="247490"/>
            </a:xfrm>
            <a:prstGeom prst="roundRect">
              <a:avLst>
                <a:gd name="adj" fmla="val 50000"/>
              </a:avLst>
            </a:prstGeom>
            <a:solidFill>
              <a:schemeClr val="accent4"/>
            </a:solidFill>
            <a:ln w="12700" cap="flat">
              <a:noFill/>
              <a:miter lim="400000"/>
            </a:ln>
            <a:effectLst/>
          </p:spPr>
          <p:txBody>
            <a:bodyPr wrap="square" lIns="0" tIns="0" rIns="0" bIns="0" numCol="1" anchor="ctr">
              <a:noAutofit/>
            </a:bodyPr>
            <a:lstStyle/>
            <a:p>
              <a:pPr lvl="0" algn="ctr"/>
              <a:endParaRPr>
                <a:solidFill>
                  <a:schemeClr val="tx1">
                    <a:lumMod val="75000"/>
                    <a:lumOff val="25000"/>
                  </a:schemeClr>
                </a:solidFill>
                <a:cs typeface="+mn-ea"/>
                <a:sym typeface="+mn-lt"/>
              </a:endParaRPr>
            </a:p>
          </p:txBody>
        </p:sp>
        <p:sp>
          <p:nvSpPr>
            <p:cNvPr id="17" name="Shape 15619"/>
            <p:cNvSpPr/>
            <p:nvPr/>
          </p:nvSpPr>
          <p:spPr>
            <a:xfrm>
              <a:off x="6456833" y="2954036"/>
              <a:ext cx="703852" cy="70384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4"/>
            </a:solidFill>
            <a:ln w="12700" cap="flat">
              <a:noFill/>
              <a:miter lim="400000"/>
            </a:ln>
            <a:effectLst/>
          </p:spPr>
          <p:txBody>
            <a:bodyPr wrap="square" lIns="0" tIns="0" rIns="0" bIns="0" numCol="1" anchor="ctr">
              <a:noAutofit/>
            </a:bodyPr>
            <a:lstStyle/>
            <a:p>
              <a:pPr lvl="0" algn="ctr"/>
              <a:endParaRPr>
                <a:solidFill>
                  <a:schemeClr val="tx1">
                    <a:lumMod val="75000"/>
                    <a:lumOff val="25000"/>
                  </a:schemeClr>
                </a:solidFill>
                <a:cs typeface="+mn-ea"/>
                <a:sym typeface="+mn-lt"/>
              </a:endParaRPr>
            </a:p>
          </p:txBody>
        </p:sp>
        <p:grpSp>
          <p:nvGrpSpPr>
            <p:cNvPr id="67" name="组合 66"/>
            <p:cNvGrpSpPr/>
            <p:nvPr/>
          </p:nvGrpSpPr>
          <p:grpSpPr>
            <a:xfrm>
              <a:off x="6702542" y="3131974"/>
              <a:ext cx="242888" cy="365522"/>
              <a:chOff x="5634038" y="171450"/>
              <a:chExt cx="242888" cy="365522"/>
            </a:xfrm>
          </p:grpSpPr>
          <p:sp>
            <p:nvSpPr>
              <p:cNvPr id="68" name="Freeform 45"/>
              <p:cNvSpPr/>
              <p:nvPr/>
            </p:nvSpPr>
            <p:spPr bwMode="auto">
              <a:xfrm>
                <a:off x="5725717" y="276225"/>
                <a:ext cx="59531" cy="66675"/>
              </a:xfrm>
              <a:custGeom>
                <a:avLst/>
                <a:gdLst>
                  <a:gd name="T0" fmla="*/ 24 w 24"/>
                  <a:gd name="T1" fmla="*/ 2 h 27"/>
                  <a:gd name="T2" fmla="*/ 21 w 24"/>
                  <a:gd name="T3" fmla="*/ 0 h 27"/>
                  <a:gd name="T4" fmla="*/ 12 w 24"/>
                  <a:gd name="T5" fmla="*/ 3 h 27"/>
                  <a:gd name="T6" fmla="*/ 3 w 24"/>
                  <a:gd name="T7" fmla="*/ 0 h 27"/>
                  <a:gd name="T8" fmla="*/ 0 w 24"/>
                  <a:gd name="T9" fmla="*/ 2 h 27"/>
                  <a:gd name="T10" fmla="*/ 9 w 24"/>
                  <a:gd name="T11" fmla="*/ 27 h 27"/>
                  <a:gd name="T12" fmla="*/ 15 w 24"/>
                  <a:gd name="T13" fmla="*/ 27 h 27"/>
                  <a:gd name="T14" fmla="*/ 24 w 24"/>
                  <a:gd name="T15" fmla="*/ 2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27">
                    <a:moveTo>
                      <a:pt x="24" y="2"/>
                    </a:moveTo>
                    <a:cubicBezTo>
                      <a:pt x="23" y="1"/>
                      <a:pt x="22" y="0"/>
                      <a:pt x="21" y="0"/>
                    </a:cubicBezTo>
                    <a:cubicBezTo>
                      <a:pt x="18" y="2"/>
                      <a:pt x="15" y="3"/>
                      <a:pt x="12" y="3"/>
                    </a:cubicBezTo>
                    <a:cubicBezTo>
                      <a:pt x="9" y="3"/>
                      <a:pt x="6" y="2"/>
                      <a:pt x="3" y="0"/>
                    </a:cubicBezTo>
                    <a:cubicBezTo>
                      <a:pt x="2" y="0"/>
                      <a:pt x="1" y="1"/>
                      <a:pt x="0" y="2"/>
                    </a:cubicBezTo>
                    <a:cubicBezTo>
                      <a:pt x="9" y="27"/>
                      <a:pt x="9" y="27"/>
                      <a:pt x="9" y="27"/>
                    </a:cubicBezTo>
                    <a:cubicBezTo>
                      <a:pt x="15" y="27"/>
                      <a:pt x="15" y="27"/>
                      <a:pt x="15" y="27"/>
                    </a:cubicBezTo>
                    <a:lnTo>
                      <a:pt x="24" y="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69" name="Freeform 46"/>
              <p:cNvSpPr/>
              <p:nvPr/>
            </p:nvSpPr>
            <p:spPr bwMode="auto">
              <a:xfrm>
                <a:off x="5634038" y="171450"/>
                <a:ext cx="242888" cy="251222"/>
              </a:xfrm>
              <a:custGeom>
                <a:avLst/>
                <a:gdLst>
                  <a:gd name="T0" fmla="*/ 28 w 98"/>
                  <a:gd name="T1" fmla="*/ 101 h 101"/>
                  <a:gd name="T2" fmla="*/ 36 w 98"/>
                  <a:gd name="T3" fmla="*/ 101 h 101"/>
                  <a:gd name="T4" fmla="*/ 38 w 98"/>
                  <a:gd name="T5" fmla="*/ 101 h 101"/>
                  <a:gd name="T6" fmla="*/ 38 w 98"/>
                  <a:gd name="T7" fmla="*/ 73 h 101"/>
                  <a:gd name="T8" fmla="*/ 39 w 98"/>
                  <a:gd name="T9" fmla="*/ 72 h 101"/>
                  <a:gd name="T10" fmla="*/ 29 w 98"/>
                  <a:gd name="T11" fmla="*/ 46 h 101"/>
                  <a:gd name="T12" fmla="*/ 26 w 98"/>
                  <a:gd name="T13" fmla="*/ 47 h 101"/>
                  <a:gd name="T14" fmla="*/ 22 w 98"/>
                  <a:gd name="T15" fmla="*/ 43 h 101"/>
                  <a:gd name="T16" fmla="*/ 26 w 98"/>
                  <a:gd name="T17" fmla="*/ 39 h 101"/>
                  <a:gd name="T18" fmla="*/ 26 w 98"/>
                  <a:gd name="T19" fmla="*/ 39 h 101"/>
                  <a:gd name="T20" fmla="*/ 25 w 98"/>
                  <a:gd name="T21" fmla="*/ 34 h 101"/>
                  <a:gd name="T22" fmla="*/ 27 w 98"/>
                  <a:gd name="T23" fmla="*/ 29 h 101"/>
                  <a:gd name="T24" fmla="*/ 32 w 98"/>
                  <a:gd name="T25" fmla="*/ 31 h 101"/>
                  <a:gd name="T26" fmla="*/ 34 w 98"/>
                  <a:gd name="T27" fmla="*/ 36 h 101"/>
                  <a:gd name="T28" fmla="*/ 37 w 98"/>
                  <a:gd name="T29" fmla="*/ 34 h 101"/>
                  <a:gd name="T30" fmla="*/ 41 w 98"/>
                  <a:gd name="T31" fmla="*/ 32 h 101"/>
                  <a:gd name="T32" fmla="*/ 44 w 98"/>
                  <a:gd name="T33" fmla="*/ 35 h 101"/>
                  <a:gd name="T34" fmla="*/ 49 w 98"/>
                  <a:gd name="T35" fmla="*/ 37 h 101"/>
                  <a:gd name="T36" fmla="*/ 54 w 98"/>
                  <a:gd name="T37" fmla="*/ 35 h 101"/>
                  <a:gd name="T38" fmla="*/ 57 w 98"/>
                  <a:gd name="T39" fmla="*/ 32 h 101"/>
                  <a:gd name="T40" fmla="*/ 61 w 98"/>
                  <a:gd name="T41" fmla="*/ 34 h 101"/>
                  <a:gd name="T42" fmla="*/ 64 w 98"/>
                  <a:gd name="T43" fmla="*/ 36 h 101"/>
                  <a:gd name="T44" fmla="*/ 66 w 98"/>
                  <a:gd name="T45" fmla="*/ 31 h 101"/>
                  <a:gd name="T46" fmla="*/ 71 w 98"/>
                  <a:gd name="T47" fmla="*/ 29 h 101"/>
                  <a:gd name="T48" fmla="*/ 73 w 98"/>
                  <a:gd name="T49" fmla="*/ 34 h 101"/>
                  <a:gd name="T50" fmla="*/ 72 w 98"/>
                  <a:gd name="T51" fmla="*/ 39 h 101"/>
                  <a:gd name="T52" fmla="*/ 72 w 98"/>
                  <a:gd name="T53" fmla="*/ 39 h 101"/>
                  <a:gd name="T54" fmla="*/ 76 w 98"/>
                  <a:gd name="T55" fmla="*/ 43 h 101"/>
                  <a:gd name="T56" fmla="*/ 72 w 98"/>
                  <a:gd name="T57" fmla="*/ 47 h 101"/>
                  <a:gd name="T58" fmla="*/ 72 w 98"/>
                  <a:gd name="T59" fmla="*/ 47 h 101"/>
                  <a:gd name="T60" fmla="*/ 69 w 98"/>
                  <a:gd name="T61" fmla="*/ 46 h 101"/>
                  <a:gd name="T62" fmla="*/ 59 w 98"/>
                  <a:gd name="T63" fmla="*/ 72 h 101"/>
                  <a:gd name="T64" fmla="*/ 59 w 98"/>
                  <a:gd name="T65" fmla="*/ 73 h 101"/>
                  <a:gd name="T66" fmla="*/ 59 w 98"/>
                  <a:gd name="T67" fmla="*/ 101 h 101"/>
                  <a:gd name="T68" fmla="*/ 62 w 98"/>
                  <a:gd name="T69" fmla="*/ 101 h 101"/>
                  <a:gd name="T70" fmla="*/ 70 w 98"/>
                  <a:gd name="T71" fmla="*/ 101 h 101"/>
                  <a:gd name="T72" fmla="*/ 79 w 98"/>
                  <a:gd name="T73" fmla="*/ 88 h 101"/>
                  <a:gd name="T74" fmla="*/ 98 w 98"/>
                  <a:gd name="T75" fmla="*/ 49 h 101"/>
                  <a:gd name="T76" fmla="*/ 49 w 98"/>
                  <a:gd name="T77" fmla="*/ 0 h 101"/>
                  <a:gd name="T78" fmla="*/ 0 w 98"/>
                  <a:gd name="T79" fmla="*/ 49 h 101"/>
                  <a:gd name="T80" fmla="*/ 18 w 98"/>
                  <a:gd name="T81" fmla="*/ 88 h 101"/>
                  <a:gd name="T82" fmla="*/ 28 w 98"/>
                  <a:gd name="T83"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8" h="101">
                    <a:moveTo>
                      <a:pt x="28" y="101"/>
                    </a:moveTo>
                    <a:cubicBezTo>
                      <a:pt x="36" y="101"/>
                      <a:pt x="36" y="101"/>
                      <a:pt x="36" y="101"/>
                    </a:cubicBezTo>
                    <a:cubicBezTo>
                      <a:pt x="38" y="101"/>
                      <a:pt x="38" y="101"/>
                      <a:pt x="38" y="101"/>
                    </a:cubicBezTo>
                    <a:cubicBezTo>
                      <a:pt x="38" y="73"/>
                      <a:pt x="38" y="73"/>
                      <a:pt x="38" y="73"/>
                    </a:cubicBezTo>
                    <a:cubicBezTo>
                      <a:pt x="38" y="73"/>
                      <a:pt x="39" y="72"/>
                      <a:pt x="39" y="72"/>
                    </a:cubicBezTo>
                    <a:cubicBezTo>
                      <a:pt x="29" y="46"/>
                      <a:pt x="29" y="46"/>
                      <a:pt x="29" y="46"/>
                    </a:cubicBezTo>
                    <a:cubicBezTo>
                      <a:pt x="28" y="47"/>
                      <a:pt x="27" y="47"/>
                      <a:pt x="26" y="47"/>
                    </a:cubicBezTo>
                    <a:cubicBezTo>
                      <a:pt x="24" y="47"/>
                      <a:pt x="22" y="45"/>
                      <a:pt x="22" y="43"/>
                    </a:cubicBezTo>
                    <a:cubicBezTo>
                      <a:pt x="22" y="41"/>
                      <a:pt x="24" y="39"/>
                      <a:pt x="26" y="39"/>
                    </a:cubicBezTo>
                    <a:cubicBezTo>
                      <a:pt x="26" y="39"/>
                      <a:pt x="26" y="39"/>
                      <a:pt x="26" y="39"/>
                    </a:cubicBezTo>
                    <a:cubicBezTo>
                      <a:pt x="25" y="34"/>
                      <a:pt x="25" y="34"/>
                      <a:pt x="25" y="34"/>
                    </a:cubicBezTo>
                    <a:cubicBezTo>
                      <a:pt x="24" y="32"/>
                      <a:pt x="25" y="30"/>
                      <a:pt x="27" y="29"/>
                    </a:cubicBezTo>
                    <a:cubicBezTo>
                      <a:pt x="29" y="28"/>
                      <a:pt x="31" y="29"/>
                      <a:pt x="32" y="31"/>
                    </a:cubicBezTo>
                    <a:cubicBezTo>
                      <a:pt x="34" y="36"/>
                      <a:pt x="34" y="36"/>
                      <a:pt x="34" y="36"/>
                    </a:cubicBezTo>
                    <a:cubicBezTo>
                      <a:pt x="36" y="35"/>
                      <a:pt x="37" y="34"/>
                      <a:pt x="37" y="34"/>
                    </a:cubicBezTo>
                    <a:cubicBezTo>
                      <a:pt x="38" y="33"/>
                      <a:pt x="40" y="32"/>
                      <a:pt x="41" y="32"/>
                    </a:cubicBezTo>
                    <a:cubicBezTo>
                      <a:pt x="43" y="33"/>
                      <a:pt x="44" y="33"/>
                      <a:pt x="44" y="35"/>
                    </a:cubicBezTo>
                    <a:cubicBezTo>
                      <a:pt x="45" y="36"/>
                      <a:pt x="48" y="37"/>
                      <a:pt x="49" y="37"/>
                    </a:cubicBezTo>
                    <a:cubicBezTo>
                      <a:pt x="50" y="37"/>
                      <a:pt x="53" y="36"/>
                      <a:pt x="54" y="35"/>
                    </a:cubicBezTo>
                    <a:cubicBezTo>
                      <a:pt x="54" y="33"/>
                      <a:pt x="55" y="32"/>
                      <a:pt x="57" y="32"/>
                    </a:cubicBezTo>
                    <a:cubicBezTo>
                      <a:pt x="58" y="32"/>
                      <a:pt x="60" y="33"/>
                      <a:pt x="61" y="34"/>
                    </a:cubicBezTo>
                    <a:cubicBezTo>
                      <a:pt x="61" y="34"/>
                      <a:pt x="62" y="35"/>
                      <a:pt x="64" y="36"/>
                    </a:cubicBezTo>
                    <a:cubicBezTo>
                      <a:pt x="66" y="31"/>
                      <a:pt x="66" y="31"/>
                      <a:pt x="66" y="31"/>
                    </a:cubicBezTo>
                    <a:cubicBezTo>
                      <a:pt x="67" y="29"/>
                      <a:pt x="69" y="28"/>
                      <a:pt x="71" y="29"/>
                    </a:cubicBezTo>
                    <a:cubicBezTo>
                      <a:pt x="73" y="30"/>
                      <a:pt x="74" y="32"/>
                      <a:pt x="73" y="34"/>
                    </a:cubicBezTo>
                    <a:cubicBezTo>
                      <a:pt x="72" y="39"/>
                      <a:pt x="72" y="39"/>
                      <a:pt x="72" y="39"/>
                    </a:cubicBezTo>
                    <a:cubicBezTo>
                      <a:pt x="72" y="39"/>
                      <a:pt x="72" y="39"/>
                      <a:pt x="72" y="39"/>
                    </a:cubicBezTo>
                    <a:cubicBezTo>
                      <a:pt x="74" y="39"/>
                      <a:pt x="76" y="41"/>
                      <a:pt x="76" y="43"/>
                    </a:cubicBezTo>
                    <a:cubicBezTo>
                      <a:pt x="76" y="45"/>
                      <a:pt x="74" y="47"/>
                      <a:pt x="72" y="47"/>
                    </a:cubicBezTo>
                    <a:cubicBezTo>
                      <a:pt x="72" y="47"/>
                      <a:pt x="72" y="47"/>
                      <a:pt x="72" y="47"/>
                    </a:cubicBezTo>
                    <a:cubicBezTo>
                      <a:pt x="71" y="47"/>
                      <a:pt x="70" y="47"/>
                      <a:pt x="69" y="46"/>
                    </a:cubicBezTo>
                    <a:cubicBezTo>
                      <a:pt x="59" y="72"/>
                      <a:pt x="59" y="72"/>
                      <a:pt x="59" y="72"/>
                    </a:cubicBezTo>
                    <a:cubicBezTo>
                      <a:pt x="59" y="72"/>
                      <a:pt x="59" y="73"/>
                      <a:pt x="59" y="73"/>
                    </a:cubicBezTo>
                    <a:cubicBezTo>
                      <a:pt x="59" y="101"/>
                      <a:pt x="59" y="101"/>
                      <a:pt x="59" y="101"/>
                    </a:cubicBezTo>
                    <a:cubicBezTo>
                      <a:pt x="62" y="101"/>
                      <a:pt x="62" y="101"/>
                      <a:pt x="62" y="101"/>
                    </a:cubicBezTo>
                    <a:cubicBezTo>
                      <a:pt x="70" y="101"/>
                      <a:pt x="70" y="101"/>
                      <a:pt x="70" y="101"/>
                    </a:cubicBezTo>
                    <a:cubicBezTo>
                      <a:pt x="71" y="97"/>
                      <a:pt x="75" y="92"/>
                      <a:pt x="79" y="88"/>
                    </a:cubicBezTo>
                    <a:cubicBezTo>
                      <a:pt x="88" y="79"/>
                      <a:pt x="98" y="67"/>
                      <a:pt x="98" y="49"/>
                    </a:cubicBezTo>
                    <a:cubicBezTo>
                      <a:pt x="98" y="22"/>
                      <a:pt x="76" y="0"/>
                      <a:pt x="49" y="0"/>
                    </a:cubicBezTo>
                    <a:cubicBezTo>
                      <a:pt x="22" y="0"/>
                      <a:pt x="0" y="22"/>
                      <a:pt x="0" y="49"/>
                    </a:cubicBezTo>
                    <a:cubicBezTo>
                      <a:pt x="0" y="67"/>
                      <a:pt x="10" y="79"/>
                      <a:pt x="18" y="88"/>
                    </a:cubicBezTo>
                    <a:cubicBezTo>
                      <a:pt x="23" y="92"/>
                      <a:pt x="27" y="97"/>
                      <a:pt x="28" y="10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70" name="Freeform 47"/>
              <p:cNvSpPr/>
              <p:nvPr/>
            </p:nvSpPr>
            <p:spPr bwMode="auto">
              <a:xfrm>
                <a:off x="5703095" y="442912"/>
                <a:ext cx="109538" cy="94060"/>
              </a:xfrm>
              <a:custGeom>
                <a:avLst/>
                <a:gdLst>
                  <a:gd name="T0" fmla="*/ 43 w 44"/>
                  <a:gd name="T1" fmla="*/ 2 h 38"/>
                  <a:gd name="T2" fmla="*/ 42 w 44"/>
                  <a:gd name="T3" fmla="*/ 0 h 38"/>
                  <a:gd name="T4" fmla="*/ 34 w 44"/>
                  <a:gd name="T5" fmla="*/ 0 h 38"/>
                  <a:gd name="T6" fmla="*/ 27 w 44"/>
                  <a:gd name="T7" fmla="*/ 0 h 38"/>
                  <a:gd name="T8" fmla="*/ 14 w 44"/>
                  <a:gd name="T9" fmla="*/ 0 h 38"/>
                  <a:gd name="T10" fmla="*/ 9 w 44"/>
                  <a:gd name="T11" fmla="*/ 0 h 38"/>
                  <a:gd name="T12" fmla="*/ 1 w 44"/>
                  <a:gd name="T13" fmla="*/ 0 h 38"/>
                  <a:gd name="T14" fmla="*/ 1 w 44"/>
                  <a:gd name="T15" fmla="*/ 1 h 38"/>
                  <a:gd name="T16" fmla="*/ 2 w 44"/>
                  <a:gd name="T17" fmla="*/ 3 h 38"/>
                  <a:gd name="T18" fmla="*/ 1 w 44"/>
                  <a:gd name="T19" fmla="*/ 6 h 38"/>
                  <a:gd name="T20" fmla="*/ 1 w 44"/>
                  <a:gd name="T21" fmla="*/ 9 h 38"/>
                  <a:gd name="T22" fmla="*/ 2 w 44"/>
                  <a:gd name="T23" fmla="*/ 12 h 38"/>
                  <a:gd name="T24" fmla="*/ 1 w 44"/>
                  <a:gd name="T25" fmla="*/ 15 h 38"/>
                  <a:gd name="T26" fmla="*/ 1 w 44"/>
                  <a:gd name="T27" fmla="*/ 18 h 38"/>
                  <a:gd name="T28" fmla="*/ 2 w 44"/>
                  <a:gd name="T29" fmla="*/ 21 h 38"/>
                  <a:gd name="T30" fmla="*/ 1 w 44"/>
                  <a:gd name="T31" fmla="*/ 24 h 38"/>
                  <a:gd name="T32" fmla="*/ 0 w 44"/>
                  <a:gd name="T33" fmla="*/ 25 h 38"/>
                  <a:gd name="T34" fmla="*/ 10 w 44"/>
                  <a:gd name="T35" fmla="*/ 34 h 38"/>
                  <a:gd name="T36" fmla="*/ 21 w 44"/>
                  <a:gd name="T37" fmla="*/ 38 h 38"/>
                  <a:gd name="T38" fmla="*/ 32 w 44"/>
                  <a:gd name="T39" fmla="*/ 34 h 38"/>
                  <a:gd name="T40" fmla="*/ 41 w 44"/>
                  <a:gd name="T41" fmla="*/ 26 h 38"/>
                  <a:gd name="T42" fmla="*/ 43 w 44"/>
                  <a:gd name="T43" fmla="*/ 23 h 38"/>
                  <a:gd name="T44" fmla="*/ 43 w 44"/>
                  <a:gd name="T45" fmla="*/ 19 h 38"/>
                  <a:gd name="T46" fmla="*/ 42 w 44"/>
                  <a:gd name="T47" fmla="*/ 17 h 38"/>
                  <a:gd name="T48" fmla="*/ 43 w 44"/>
                  <a:gd name="T49" fmla="*/ 14 h 38"/>
                  <a:gd name="T50" fmla="*/ 43 w 44"/>
                  <a:gd name="T51" fmla="*/ 10 h 38"/>
                  <a:gd name="T52" fmla="*/ 42 w 44"/>
                  <a:gd name="T53" fmla="*/ 8 h 38"/>
                  <a:gd name="T54" fmla="*/ 43 w 44"/>
                  <a:gd name="T55" fmla="*/ 5 h 38"/>
                  <a:gd name="T56" fmla="*/ 43 w 44"/>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8">
                    <a:moveTo>
                      <a:pt x="43" y="2"/>
                    </a:moveTo>
                    <a:cubicBezTo>
                      <a:pt x="42" y="0"/>
                      <a:pt x="42" y="0"/>
                      <a:pt x="42" y="0"/>
                    </a:cubicBezTo>
                    <a:cubicBezTo>
                      <a:pt x="34" y="0"/>
                      <a:pt x="34" y="0"/>
                      <a:pt x="34" y="0"/>
                    </a:cubicBezTo>
                    <a:cubicBezTo>
                      <a:pt x="27" y="0"/>
                      <a:pt x="27" y="0"/>
                      <a:pt x="27" y="0"/>
                    </a:cubicBezTo>
                    <a:cubicBezTo>
                      <a:pt x="14" y="0"/>
                      <a:pt x="14" y="0"/>
                      <a:pt x="14" y="0"/>
                    </a:cubicBezTo>
                    <a:cubicBezTo>
                      <a:pt x="9" y="0"/>
                      <a:pt x="9" y="0"/>
                      <a:pt x="9" y="0"/>
                    </a:cubicBezTo>
                    <a:cubicBezTo>
                      <a:pt x="1" y="0"/>
                      <a:pt x="1" y="0"/>
                      <a:pt x="1" y="0"/>
                    </a:cubicBezTo>
                    <a:cubicBezTo>
                      <a:pt x="1" y="0"/>
                      <a:pt x="1" y="0"/>
                      <a:pt x="1" y="1"/>
                    </a:cubicBezTo>
                    <a:cubicBezTo>
                      <a:pt x="2" y="3"/>
                      <a:pt x="2" y="3"/>
                      <a:pt x="2" y="3"/>
                    </a:cubicBezTo>
                    <a:cubicBezTo>
                      <a:pt x="1" y="6"/>
                      <a:pt x="1" y="6"/>
                      <a:pt x="1" y="6"/>
                    </a:cubicBezTo>
                    <a:cubicBezTo>
                      <a:pt x="0" y="7"/>
                      <a:pt x="0" y="8"/>
                      <a:pt x="1" y="9"/>
                    </a:cubicBezTo>
                    <a:cubicBezTo>
                      <a:pt x="2" y="12"/>
                      <a:pt x="2" y="12"/>
                      <a:pt x="2" y="12"/>
                    </a:cubicBezTo>
                    <a:cubicBezTo>
                      <a:pt x="1" y="15"/>
                      <a:pt x="1" y="15"/>
                      <a:pt x="1" y="15"/>
                    </a:cubicBezTo>
                    <a:cubicBezTo>
                      <a:pt x="0" y="16"/>
                      <a:pt x="0" y="17"/>
                      <a:pt x="1" y="18"/>
                    </a:cubicBezTo>
                    <a:cubicBezTo>
                      <a:pt x="2" y="21"/>
                      <a:pt x="2" y="21"/>
                      <a:pt x="2" y="21"/>
                    </a:cubicBezTo>
                    <a:cubicBezTo>
                      <a:pt x="1" y="24"/>
                      <a:pt x="1" y="24"/>
                      <a:pt x="1" y="24"/>
                    </a:cubicBezTo>
                    <a:cubicBezTo>
                      <a:pt x="1" y="24"/>
                      <a:pt x="0" y="25"/>
                      <a:pt x="0" y="25"/>
                    </a:cubicBezTo>
                    <a:cubicBezTo>
                      <a:pt x="0" y="28"/>
                      <a:pt x="2" y="32"/>
                      <a:pt x="10" y="34"/>
                    </a:cubicBezTo>
                    <a:cubicBezTo>
                      <a:pt x="12" y="36"/>
                      <a:pt x="16" y="38"/>
                      <a:pt x="21" y="38"/>
                    </a:cubicBezTo>
                    <a:cubicBezTo>
                      <a:pt x="26" y="38"/>
                      <a:pt x="30" y="36"/>
                      <a:pt x="32" y="34"/>
                    </a:cubicBezTo>
                    <a:cubicBezTo>
                      <a:pt x="39" y="32"/>
                      <a:pt x="41" y="29"/>
                      <a:pt x="41" y="26"/>
                    </a:cubicBezTo>
                    <a:cubicBezTo>
                      <a:pt x="43" y="23"/>
                      <a:pt x="43" y="23"/>
                      <a:pt x="43" y="23"/>
                    </a:cubicBezTo>
                    <a:cubicBezTo>
                      <a:pt x="44" y="22"/>
                      <a:pt x="44" y="20"/>
                      <a:pt x="43" y="19"/>
                    </a:cubicBezTo>
                    <a:cubicBezTo>
                      <a:pt x="42" y="17"/>
                      <a:pt x="42" y="17"/>
                      <a:pt x="42" y="17"/>
                    </a:cubicBezTo>
                    <a:cubicBezTo>
                      <a:pt x="43" y="14"/>
                      <a:pt x="43" y="14"/>
                      <a:pt x="43" y="14"/>
                    </a:cubicBezTo>
                    <a:cubicBezTo>
                      <a:pt x="44" y="13"/>
                      <a:pt x="44" y="12"/>
                      <a:pt x="43" y="10"/>
                    </a:cubicBezTo>
                    <a:cubicBezTo>
                      <a:pt x="42" y="8"/>
                      <a:pt x="42" y="8"/>
                      <a:pt x="42" y="8"/>
                    </a:cubicBezTo>
                    <a:cubicBezTo>
                      <a:pt x="43" y="5"/>
                      <a:pt x="43" y="5"/>
                      <a:pt x="43" y="5"/>
                    </a:cubicBezTo>
                    <a:cubicBezTo>
                      <a:pt x="44" y="4"/>
                      <a:pt x="44" y="3"/>
                      <a:pt x="43" y="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grpSp>
      </p:grpSp>
      <p:sp>
        <p:nvSpPr>
          <p:cNvPr id="72" name="矩形 1"/>
          <p:cNvSpPr>
            <a:spLocks noChangeArrowheads="1"/>
          </p:cNvSpPr>
          <p:nvPr/>
        </p:nvSpPr>
        <p:spPr bwMode="auto">
          <a:xfrm>
            <a:off x="0" y="4969708"/>
            <a:ext cx="9144000" cy="173791"/>
          </a:xfrm>
          <a:prstGeom prst="rect">
            <a:avLst/>
          </a:prstGeom>
          <a:solidFill>
            <a:schemeClr val="accent1"/>
          </a:solidFill>
          <a:ln>
            <a:noFill/>
          </a:ln>
        </p:spPr>
        <p:txBody>
          <a:bodyPr lIns="68571" tIns="34285" rIns="68571" bIns="34285" anchor="ctr"/>
          <a:lstStyle/>
          <a:p>
            <a:pPr algn="ctr"/>
            <a:endParaRPr lang="zh-CN" altLang="en-US">
              <a:solidFill>
                <a:srgbClr val="FFFFFF"/>
              </a:solidFill>
              <a:cs typeface="+mn-ea"/>
              <a:sym typeface="+mn-lt"/>
            </a:endParaRPr>
          </a:p>
        </p:txBody>
      </p:sp>
      <p:sp>
        <p:nvSpPr>
          <p:cNvPr id="71" name="矩形 70"/>
          <p:cNvSpPr/>
          <p:nvPr>
            <p:custDataLst>
              <p:tags r:id="rId1"/>
            </p:custDataLst>
          </p:nvPr>
        </p:nvSpPr>
        <p:spPr>
          <a:xfrm>
            <a:off x="0" y="4662128"/>
            <a:ext cx="4205638" cy="307777"/>
          </a:xfrm>
          <a:prstGeom prst="rect">
            <a:avLst/>
          </a:prstGeom>
        </p:spPr>
        <p:txBody>
          <a:bodyPr wrap="none">
            <a:spAutoFit/>
          </a:bodyPr>
          <a:lstStyle/>
          <a:p>
            <a:pPr algn="ctr"/>
            <a:r>
              <a:rPr lang="zh-CN" altLang="en-US" sz="1400" dirty="0">
                <a:latin typeface="微软雅黑" panose="020B0503020204020204" pitchFamily="34" charset="-122"/>
                <a:ea typeface="微软雅黑" panose="020B0503020204020204" pitchFamily="34" charset="-122"/>
              </a:rPr>
              <a:t>旺旺：哎呀小小草 </a:t>
            </a:r>
            <a:r>
              <a:rPr lang="en-US" altLang="zh-CN" sz="1400" dirty="0">
                <a:latin typeface="微软雅黑" panose="020B0503020204020204" pitchFamily="34" charset="-122"/>
                <a:ea typeface="微软雅黑" panose="020B0503020204020204" pitchFamily="34" charset="-122"/>
              </a:rPr>
              <a:t>https://800sucai.taobao.com/</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par>
                                <p:cTn id="18" presetID="22" presetClass="entr" presetSubtype="4" fill="hold" nodeType="withEffect">
                                  <p:stCondLst>
                                    <p:cond delay="300"/>
                                  </p:stCondLst>
                                  <p:childTnLst>
                                    <p:set>
                                      <p:cBhvr>
                                        <p:cTn id="19" dur="1" fill="hold">
                                          <p:stCondLst>
                                            <p:cond delay="0"/>
                                          </p:stCondLst>
                                        </p:cTn>
                                        <p:tgtEl>
                                          <p:spTgt spid="3"/>
                                        </p:tgtEl>
                                        <p:attrNameLst>
                                          <p:attrName>style.visibility</p:attrName>
                                        </p:attrNameLst>
                                      </p:cBhvr>
                                      <p:to>
                                        <p:strVal val="visible"/>
                                      </p:to>
                                    </p:set>
                                    <p:animEffect transition="in" filter="wipe(down)">
                                      <p:cBhvr>
                                        <p:cTn id="20" dur="500"/>
                                        <p:tgtEl>
                                          <p:spTgt spid="3"/>
                                        </p:tgtEl>
                                      </p:cBhvr>
                                    </p:animEffect>
                                  </p:childTnLst>
                                </p:cTn>
                              </p:par>
                              <p:par>
                                <p:cTn id="21" presetID="22" presetClass="entr" presetSubtype="4" fill="hold" nodeType="withEffect">
                                  <p:stCondLst>
                                    <p:cond delay="600"/>
                                  </p:stCondLst>
                                  <p:childTnLst>
                                    <p:set>
                                      <p:cBhvr>
                                        <p:cTn id="22" dur="1" fill="hold">
                                          <p:stCondLst>
                                            <p:cond delay="0"/>
                                          </p:stCondLst>
                                        </p:cTn>
                                        <p:tgtEl>
                                          <p:spTgt spid="4"/>
                                        </p:tgtEl>
                                        <p:attrNameLst>
                                          <p:attrName>style.visibility</p:attrName>
                                        </p:attrNameLst>
                                      </p:cBhvr>
                                      <p:to>
                                        <p:strVal val="visible"/>
                                      </p:to>
                                    </p:set>
                                    <p:animEffect transition="in" filter="wipe(down)">
                                      <p:cBhvr>
                                        <p:cTn id="23" dur="500"/>
                                        <p:tgtEl>
                                          <p:spTgt spid="4"/>
                                        </p:tgtEl>
                                      </p:cBhvr>
                                    </p:animEffect>
                                  </p:childTnLst>
                                </p:cTn>
                              </p:par>
                              <p:par>
                                <p:cTn id="24" presetID="22" presetClass="entr" presetSubtype="4" fill="hold" nodeType="withEffect">
                                  <p:stCondLst>
                                    <p:cond delay="200"/>
                                  </p:stCondLst>
                                  <p:childTnLst>
                                    <p:set>
                                      <p:cBhvr>
                                        <p:cTn id="25" dur="1" fill="hold">
                                          <p:stCondLst>
                                            <p:cond delay="0"/>
                                          </p:stCondLst>
                                        </p:cTn>
                                        <p:tgtEl>
                                          <p:spTgt spid="5"/>
                                        </p:tgtEl>
                                        <p:attrNameLst>
                                          <p:attrName>style.visibility</p:attrName>
                                        </p:attrNameLst>
                                      </p:cBhvr>
                                      <p:to>
                                        <p:strVal val="visible"/>
                                      </p:to>
                                    </p:set>
                                    <p:animEffect transition="in" filter="wipe(down)">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animBg="1"/>
      <p:bldP spid="20" grpId="0"/>
      <p:bldP spid="21" grpId="0" animBg="1"/>
      <p:bldP spid="22" grpId="0"/>
      <p:bldP spid="23" grpId="0" animBg="1"/>
      <p:bldP spid="24" grpId="0"/>
      <p:bldP spid="25" grpId="0" animBg="1"/>
      <p:bldP spid="26" grpId="0" animBg="1"/>
      <p:bldP spid="3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0"/>
          <p:cNvSpPr txBox="1">
            <a:spLocks noChangeArrowheads="1"/>
          </p:cNvSpPr>
          <p:nvPr/>
        </p:nvSpPr>
        <p:spPr bwMode="auto">
          <a:xfrm>
            <a:off x="413871" y="151957"/>
            <a:ext cx="1981458" cy="346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1" tIns="34285" rIns="68571" bIns="34285">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800" b="1" dirty="0">
                <a:latin typeface="+mn-lt"/>
                <a:ea typeface="+mn-ea"/>
                <a:cs typeface="+mn-ea"/>
                <a:sym typeface="+mn-lt"/>
              </a:rPr>
              <a:t>点击此处添加标题</a:t>
            </a:r>
            <a:endParaRPr lang="zh-CN" altLang="en-US" sz="1800" b="1" dirty="0">
              <a:latin typeface="+mn-lt"/>
              <a:ea typeface="+mn-ea"/>
              <a:cs typeface="+mn-ea"/>
              <a:sym typeface="+mn-lt"/>
            </a:endParaRPr>
          </a:p>
        </p:txBody>
      </p:sp>
      <p:sp>
        <p:nvSpPr>
          <p:cNvPr id="21" name="矩形 1"/>
          <p:cNvSpPr>
            <a:spLocks noChangeArrowheads="1"/>
          </p:cNvSpPr>
          <p:nvPr/>
        </p:nvSpPr>
        <p:spPr bwMode="auto">
          <a:xfrm>
            <a:off x="0" y="142043"/>
            <a:ext cx="196944"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22" name="矩形 1"/>
          <p:cNvSpPr>
            <a:spLocks noChangeArrowheads="1"/>
          </p:cNvSpPr>
          <p:nvPr/>
        </p:nvSpPr>
        <p:spPr bwMode="auto">
          <a:xfrm>
            <a:off x="229697" y="142043"/>
            <a:ext cx="62752"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23" name="矩形 1"/>
          <p:cNvSpPr>
            <a:spLocks noChangeArrowheads="1"/>
          </p:cNvSpPr>
          <p:nvPr/>
        </p:nvSpPr>
        <p:spPr bwMode="auto">
          <a:xfrm>
            <a:off x="325200" y="142043"/>
            <a:ext cx="29275"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6" name="Shape 17974"/>
          <p:cNvSpPr/>
          <p:nvPr/>
        </p:nvSpPr>
        <p:spPr>
          <a:xfrm>
            <a:off x="6350" y="1790627"/>
            <a:ext cx="9163050" cy="800836"/>
          </a:xfrm>
          <a:custGeom>
            <a:avLst/>
            <a:gdLst/>
            <a:ahLst/>
            <a:cxnLst>
              <a:cxn ang="0">
                <a:pos x="wd2" y="hd2"/>
              </a:cxn>
              <a:cxn ang="5400000">
                <a:pos x="wd2" y="hd2"/>
              </a:cxn>
              <a:cxn ang="10800000">
                <a:pos x="wd2" y="hd2"/>
              </a:cxn>
              <a:cxn ang="16200000">
                <a:pos x="wd2" y="hd2"/>
              </a:cxn>
            </a:cxnLst>
            <a:rect l="0" t="0" r="r" b="b"/>
            <a:pathLst>
              <a:path w="21600" h="18874" extrusionOk="0">
                <a:moveTo>
                  <a:pt x="0" y="6287"/>
                </a:moveTo>
                <a:cubicBezTo>
                  <a:pt x="560" y="2595"/>
                  <a:pt x="1120" y="-1096"/>
                  <a:pt x="1931" y="750"/>
                </a:cubicBezTo>
                <a:cubicBezTo>
                  <a:pt x="2742" y="2595"/>
                  <a:pt x="3301" y="17486"/>
                  <a:pt x="4865" y="17361"/>
                </a:cubicBezTo>
                <a:cubicBezTo>
                  <a:pt x="6429" y="17237"/>
                  <a:pt x="9360" y="-198"/>
                  <a:pt x="11316" y="1"/>
                </a:cubicBezTo>
                <a:cubicBezTo>
                  <a:pt x="13272" y="201"/>
                  <a:pt x="14886" y="16613"/>
                  <a:pt x="16600" y="18559"/>
                </a:cubicBezTo>
                <a:cubicBezTo>
                  <a:pt x="18314" y="20504"/>
                  <a:pt x="20779" y="12847"/>
                  <a:pt x="21600" y="11674"/>
                </a:cubicBezTo>
              </a:path>
            </a:pathLst>
          </a:custGeom>
          <a:ln w="12700">
            <a:solidFill>
              <a:schemeClr val="bg1">
                <a:lumMod val="65000"/>
              </a:schemeClr>
            </a:solidFill>
            <a:prstDash val="dash"/>
            <a:round/>
          </a:ln>
        </p:spPr>
        <p:txBody>
          <a:bodyPr lIns="0" tIns="0" rIns="0" bIns="0" anchor="ctr"/>
          <a:lstStyle/>
          <a:p>
            <a:pPr lvl="0" algn="ctr"/>
            <a:endParaRPr>
              <a:solidFill>
                <a:schemeClr val="tx1">
                  <a:lumMod val="75000"/>
                  <a:lumOff val="25000"/>
                </a:schemeClr>
              </a:solidFill>
              <a:cs typeface="+mn-ea"/>
              <a:sym typeface="+mn-lt"/>
            </a:endParaRPr>
          </a:p>
        </p:txBody>
      </p:sp>
      <p:sp>
        <p:nvSpPr>
          <p:cNvPr id="7" name="Shape 17975"/>
          <p:cNvSpPr/>
          <p:nvPr/>
        </p:nvSpPr>
        <p:spPr>
          <a:xfrm>
            <a:off x="4932353" y="2097949"/>
            <a:ext cx="1156102" cy="243841"/>
          </a:xfrm>
          <a:prstGeom prst="rect">
            <a:avLst/>
          </a:prstGeom>
          <a:noFill/>
          <a:ln w="12700" cap="flat">
            <a:noFill/>
            <a:miter lim="400000"/>
          </a:ln>
          <a:effectLst/>
        </p:spPr>
        <p:txBody>
          <a:bodyPr wrap="square" lIns="45719" tIns="45719" rIns="45719" bIns="45719" numCol="1" anchor="t">
            <a:spAutoFit/>
          </a:bodyPr>
          <a:lstStyle>
            <a:lvl1pPr>
              <a:defRPr sz="1000">
                <a:solidFill>
                  <a:srgbClr val="595959"/>
                </a:solidFill>
                <a:uFill>
                  <a:solidFill>
                    <a:srgbClr val="595959"/>
                  </a:solidFill>
                </a:uFill>
                <a:latin typeface="Roboto Condensed Regular"/>
                <a:ea typeface="Roboto Condensed Regular"/>
                <a:cs typeface="Roboto Condensed Regular"/>
                <a:sym typeface="Roboto Condensed Regular"/>
              </a:defRPr>
            </a:lvl1pPr>
          </a:lstStyle>
          <a:p>
            <a:pPr lvl="0">
              <a:defRPr sz="1800">
                <a:solidFill>
                  <a:srgbClr val="000000"/>
                </a:solidFill>
                <a:uFillTx/>
              </a:defRPr>
            </a:pPr>
            <a:r>
              <a:rPr lang="zh-CN" altLang="en-US" sz="1000" dirty="0">
                <a:solidFill>
                  <a:schemeClr val="tx1">
                    <a:lumMod val="75000"/>
                    <a:lumOff val="25000"/>
                  </a:schemeClr>
                </a:solidFill>
                <a:uFill>
                  <a:solidFill>
                    <a:srgbClr val="595959"/>
                  </a:solidFill>
                </a:uFill>
                <a:latin typeface="+mn-lt"/>
                <a:ea typeface="+mn-ea"/>
                <a:cs typeface="+mn-ea"/>
                <a:sym typeface="+mn-lt"/>
              </a:rPr>
              <a:t>添加标题</a:t>
            </a:r>
            <a:endParaRPr sz="1000" dirty="0">
              <a:solidFill>
                <a:schemeClr val="tx1">
                  <a:lumMod val="75000"/>
                  <a:lumOff val="25000"/>
                </a:schemeClr>
              </a:solidFill>
              <a:uFill>
                <a:solidFill>
                  <a:srgbClr val="595959"/>
                </a:solidFill>
              </a:uFill>
              <a:latin typeface="+mn-lt"/>
              <a:ea typeface="+mn-ea"/>
              <a:cs typeface="+mn-ea"/>
              <a:sym typeface="+mn-lt"/>
            </a:endParaRPr>
          </a:p>
        </p:txBody>
      </p:sp>
      <p:sp>
        <p:nvSpPr>
          <p:cNvPr id="8" name="Shape 17976"/>
          <p:cNvSpPr/>
          <p:nvPr/>
        </p:nvSpPr>
        <p:spPr>
          <a:xfrm>
            <a:off x="4932352" y="2331471"/>
            <a:ext cx="1262932" cy="923822"/>
          </a:xfrm>
          <a:prstGeom prst="rect">
            <a:avLst/>
          </a:prstGeom>
          <a:noFill/>
          <a:ln w="12700" cap="flat">
            <a:noFill/>
            <a:miter lim="400000"/>
          </a:ln>
          <a:effectLst/>
        </p:spPr>
        <p:txBody>
          <a:bodyPr wrap="square" lIns="0" tIns="0" rIns="0" bIns="0" numCol="1" anchor="t">
            <a:normAutofit/>
          </a:bodyPr>
          <a:lstStyle>
            <a:lvl1pPr>
              <a:lnSpc>
                <a:spcPct val="120000"/>
              </a:lnSpc>
              <a:spcBef>
                <a:spcPts val="100"/>
              </a:spcBef>
              <a:defRPr sz="8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800" dirty="0">
                <a:solidFill>
                  <a:schemeClr val="tx1">
                    <a:lumMod val="75000"/>
                    <a:lumOff val="25000"/>
                  </a:schemeClr>
                </a:solidFill>
                <a:uFill>
                  <a:solidFill>
                    <a:srgbClr val="808080"/>
                  </a:solidFill>
                </a:uFill>
                <a:latin typeface="+mn-lt"/>
                <a:ea typeface="+mn-ea"/>
                <a:cs typeface="+mn-ea"/>
                <a:sym typeface="+mn-lt"/>
              </a:rPr>
              <a:t>此处添加详细文本描述，建议与标题相关并符合整体语言风格</a:t>
            </a:r>
            <a:endParaRPr sz="800" dirty="0">
              <a:solidFill>
                <a:schemeClr val="tx1">
                  <a:lumMod val="75000"/>
                  <a:lumOff val="25000"/>
                </a:schemeClr>
              </a:solidFill>
              <a:uFill>
                <a:solidFill>
                  <a:srgbClr val="808080"/>
                </a:solidFill>
              </a:uFill>
              <a:latin typeface="+mn-lt"/>
              <a:ea typeface="+mn-ea"/>
              <a:cs typeface="+mn-ea"/>
              <a:sym typeface="+mn-lt"/>
            </a:endParaRPr>
          </a:p>
        </p:txBody>
      </p:sp>
      <p:sp>
        <p:nvSpPr>
          <p:cNvPr id="9" name="Shape 17978"/>
          <p:cNvSpPr/>
          <p:nvPr/>
        </p:nvSpPr>
        <p:spPr>
          <a:xfrm>
            <a:off x="3027271" y="2477772"/>
            <a:ext cx="1156103" cy="243841"/>
          </a:xfrm>
          <a:prstGeom prst="rect">
            <a:avLst/>
          </a:prstGeom>
          <a:noFill/>
          <a:ln w="12700" cap="flat">
            <a:noFill/>
            <a:miter lim="400000"/>
          </a:ln>
          <a:effectLst/>
        </p:spPr>
        <p:txBody>
          <a:bodyPr wrap="square" lIns="45719" tIns="45719" rIns="45719" bIns="45719" numCol="1" anchor="t">
            <a:spAutoFit/>
          </a:bodyPr>
          <a:lstStyle>
            <a:lvl1pPr>
              <a:defRPr sz="1000">
                <a:solidFill>
                  <a:srgbClr val="595959"/>
                </a:solidFill>
                <a:uFill>
                  <a:solidFill>
                    <a:srgbClr val="595959"/>
                  </a:solidFill>
                </a:uFill>
                <a:latin typeface="Roboto Condensed Regular"/>
                <a:ea typeface="Roboto Condensed Regular"/>
                <a:cs typeface="Roboto Condensed Regular"/>
                <a:sym typeface="Roboto Condensed Regular"/>
              </a:defRPr>
            </a:lvl1pPr>
          </a:lstStyle>
          <a:p>
            <a:pPr lvl="0">
              <a:defRPr sz="1800">
                <a:solidFill>
                  <a:srgbClr val="000000"/>
                </a:solidFill>
                <a:uFillTx/>
              </a:defRPr>
            </a:pPr>
            <a:r>
              <a:rPr lang="zh-CN" altLang="en-US" sz="1000" dirty="0">
                <a:solidFill>
                  <a:schemeClr val="tx1">
                    <a:lumMod val="75000"/>
                    <a:lumOff val="25000"/>
                  </a:schemeClr>
                </a:solidFill>
                <a:uFill>
                  <a:solidFill>
                    <a:srgbClr val="595959"/>
                  </a:solidFill>
                </a:uFill>
                <a:latin typeface="+mn-lt"/>
                <a:ea typeface="+mn-ea"/>
                <a:cs typeface="+mn-ea"/>
                <a:sym typeface="+mn-lt"/>
              </a:rPr>
              <a:t>添加标题</a:t>
            </a:r>
            <a:endParaRPr sz="1000" dirty="0">
              <a:solidFill>
                <a:schemeClr val="tx1">
                  <a:lumMod val="75000"/>
                  <a:lumOff val="25000"/>
                </a:schemeClr>
              </a:solidFill>
              <a:uFill>
                <a:solidFill>
                  <a:srgbClr val="595959"/>
                </a:solidFill>
              </a:uFill>
              <a:latin typeface="+mn-lt"/>
              <a:ea typeface="+mn-ea"/>
              <a:cs typeface="+mn-ea"/>
              <a:sym typeface="+mn-lt"/>
            </a:endParaRPr>
          </a:p>
        </p:txBody>
      </p:sp>
      <p:sp>
        <p:nvSpPr>
          <p:cNvPr id="10" name="Shape 17979"/>
          <p:cNvSpPr/>
          <p:nvPr/>
        </p:nvSpPr>
        <p:spPr>
          <a:xfrm>
            <a:off x="3027270" y="2711294"/>
            <a:ext cx="1262933" cy="923821"/>
          </a:xfrm>
          <a:prstGeom prst="rect">
            <a:avLst/>
          </a:prstGeom>
          <a:noFill/>
          <a:ln w="12700" cap="flat">
            <a:noFill/>
            <a:miter lim="400000"/>
          </a:ln>
          <a:effectLst/>
        </p:spPr>
        <p:txBody>
          <a:bodyPr wrap="square" lIns="0" tIns="0" rIns="0" bIns="0" numCol="1" anchor="t">
            <a:normAutofit/>
          </a:bodyPr>
          <a:lstStyle>
            <a:lvl1pPr>
              <a:lnSpc>
                <a:spcPct val="120000"/>
              </a:lnSpc>
              <a:spcBef>
                <a:spcPts val="100"/>
              </a:spcBef>
              <a:defRPr sz="8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800" dirty="0">
                <a:solidFill>
                  <a:schemeClr val="tx1">
                    <a:lumMod val="75000"/>
                    <a:lumOff val="25000"/>
                  </a:schemeClr>
                </a:solidFill>
                <a:uFill>
                  <a:solidFill>
                    <a:srgbClr val="808080"/>
                  </a:solidFill>
                </a:uFill>
                <a:latin typeface="+mn-lt"/>
                <a:ea typeface="+mn-ea"/>
                <a:cs typeface="+mn-ea"/>
                <a:sym typeface="+mn-lt"/>
              </a:rPr>
              <a:t>此处添加详细文本描述，建议与标题相关并符合整体语言风格</a:t>
            </a:r>
            <a:endParaRPr sz="800" dirty="0">
              <a:solidFill>
                <a:schemeClr val="tx1">
                  <a:lumMod val="75000"/>
                  <a:lumOff val="25000"/>
                </a:schemeClr>
              </a:solidFill>
              <a:uFill>
                <a:solidFill>
                  <a:srgbClr val="808080"/>
                </a:solidFill>
              </a:uFill>
              <a:latin typeface="+mn-lt"/>
              <a:ea typeface="+mn-ea"/>
              <a:cs typeface="+mn-ea"/>
              <a:sym typeface="+mn-lt"/>
            </a:endParaRPr>
          </a:p>
        </p:txBody>
      </p:sp>
      <p:sp>
        <p:nvSpPr>
          <p:cNvPr id="11" name="Shape 17981"/>
          <p:cNvSpPr/>
          <p:nvPr/>
        </p:nvSpPr>
        <p:spPr>
          <a:xfrm>
            <a:off x="6759974" y="2865396"/>
            <a:ext cx="1156102" cy="243841"/>
          </a:xfrm>
          <a:prstGeom prst="rect">
            <a:avLst/>
          </a:prstGeom>
          <a:noFill/>
          <a:ln w="12700" cap="flat">
            <a:noFill/>
            <a:miter lim="400000"/>
          </a:ln>
          <a:effectLst/>
        </p:spPr>
        <p:txBody>
          <a:bodyPr wrap="square" lIns="45719" tIns="45719" rIns="45719" bIns="45719" numCol="1" anchor="t">
            <a:spAutoFit/>
          </a:bodyPr>
          <a:lstStyle>
            <a:lvl1pPr>
              <a:defRPr sz="1000">
                <a:solidFill>
                  <a:srgbClr val="595959"/>
                </a:solidFill>
                <a:uFill>
                  <a:solidFill>
                    <a:srgbClr val="595959"/>
                  </a:solidFill>
                </a:uFill>
                <a:latin typeface="Roboto Condensed Regular"/>
                <a:ea typeface="Roboto Condensed Regular"/>
                <a:cs typeface="Roboto Condensed Regular"/>
                <a:sym typeface="Roboto Condensed Regular"/>
              </a:defRPr>
            </a:lvl1pPr>
          </a:lstStyle>
          <a:p>
            <a:pPr lvl="0">
              <a:defRPr sz="1800">
                <a:solidFill>
                  <a:srgbClr val="000000"/>
                </a:solidFill>
                <a:uFillTx/>
              </a:defRPr>
            </a:pPr>
            <a:r>
              <a:rPr lang="zh-CN" altLang="en-US" sz="1000" dirty="0">
                <a:solidFill>
                  <a:schemeClr val="tx1">
                    <a:lumMod val="75000"/>
                    <a:lumOff val="25000"/>
                  </a:schemeClr>
                </a:solidFill>
                <a:uFill>
                  <a:solidFill>
                    <a:srgbClr val="595959"/>
                  </a:solidFill>
                </a:uFill>
                <a:latin typeface="+mn-lt"/>
                <a:ea typeface="+mn-ea"/>
                <a:cs typeface="+mn-ea"/>
                <a:sym typeface="+mn-lt"/>
              </a:rPr>
              <a:t>添加标题</a:t>
            </a:r>
            <a:endParaRPr sz="1000" dirty="0">
              <a:solidFill>
                <a:schemeClr val="tx1">
                  <a:lumMod val="75000"/>
                  <a:lumOff val="25000"/>
                </a:schemeClr>
              </a:solidFill>
              <a:uFill>
                <a:solidFill>
                  <a:srgbClr val="595959"/>
                </a:solidFill>
              </a:uFill>
              <a:latin typeface="+mn-lt"/>
              <a:ea typeface="+mn-ea"/>
              <a:cs typeface="+mn-ea"/>
              <a:sym typeface="+mn-lt"/>
            </a:endParaRPr>
          </a:p>
        </p:txBody>
      </p:sp>
      <p:sp>
        <p:nvSpPr>
          <p:cNvPr id="12" name="Shape 17982"/>
          <p:cNvSpPr/>
          <p:nvPr/>
        </p:nvSpPr>
        <p:spPr>
          <a:xfrm>
            <a:off x="6759973" y="3098918"/>
            <a:ext cx="1262932" cy="923821"/>
          </a:xfrm>
          <a:prstGeom prst="rect">
            <a:avLst/>
          </a:prstGeom>
          <a:noFill/>
          <a:ln w="12700" cap="flat">
            <a:noFill/>
            <a:miter lim="400000"/>
          </a:ln>
          <a:effectLst/>
        </p:spPr>
        <p:txBody>
          <a:bodyPr wrap="square" lIns="0" tIns="0" rIns="0" bIns="0" numCol="1" anchor="t">
            <a:normAutofit/>
          </a:bodyPr>
          <a:lstStyle>
            <a:lvl1pPr>
              <a:lnSpc>
                <a:spcPct val="120000"/>
              </a:lnSpc>
              <a:spcBef>
                <a:spcPts val="100"/>
              </a:spcBef>
              <a:defRPr sz="8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800" dirty="0">
                <a:solidFill>
                  <a:schemeClr val="tx1">
                    <a:lumMod val="75000"/>
                    <a:lumOff val="25000"/>
                  </a:schemeClr>
                </a:solidFill>
                <a:uFill>
                  <a:solidFill>
                    <a:srgbClr val="808080"/>
                  </a:solidFill>
                </a:uFill>
                <a:latin typeface="+mn-lt"/>
                <a:ea typeface="+mn-ea"/>
                <a:cs typeface="+mn-ea"/>
                <a:sym typeface="+mn-lt"/>
              </a:rPr>
              <a:t>此处添加详细文本描述，建议与标题相关并符合整体语言风格</a:t>
            </a:r>
            <a:endParaRPr sz="800" dirty="0">
              <a:solidFill>
                <a:schemeClr val="tx1">
                  <a:lumMod val="75000"/>
                  <a:lumOff val="25000"/>
                </a:schemeClr>
              </a:solidFill>
              <a:uFill>
                <a:solidFill>
                  <a:srgbClr val="808080"/>
                </a:solidFill>
              </a:uFill>
              <a:latin typeface="+mn-lt"/>
              <a:ea typeface="+mn-ea"/>
              <a:cs typeface="+mn-ea"/>
              <a:sym typeface="+mn-lt"/>
            </a:endParaRPr>
          </a:p>
        </p:txBody>
      </p:sp>
      <p:sp>
        <p:nvSpPr>
          <p:cNvPr id="13" name="Shape 17984"/>
          <p:cNvSpPr/>
          <p:nvPr/>
        </p:nvSpPr>
        <p:spPr>
          <a:xfrm>
            <a:off x="1106119" y="2577918"/>
            <a:ext cx="1156102" cy="243841"/>
          </a:xfrm>
          <a:prstGeom prst="rect">
            <a:avLst/>
          </a:prstGeom>
          <a:noFill/>
          <a:ln w="12700" cap="flat">
            <a:noFill/>
            <a:miter lim="400000"/>
          </a:ln>
          <a:effectLst/>
        </p:spPr>
        <p:txBody>
          <a:bodyPr wrap="square" lIns="45719" tIns="45719" rIns="45719" bIns="45719" numCol="1" anchor="t">
            <a:spAutoFit/>
          </a:bodyPr>
          <a:lstStyle>
            <a:lvl1pPr>
              <a:defRPr sz="1000">
                <a:solidFill>
                  <a:srgbClr val="595959"/>
                </a:solidFill>
                <a:uFill>
                  <a:solidFill>
                    <a:srgbClr val="595959"/>
                  </a:solidFill>
                </a:uFill>
                <a:latin typeface="Roboto Condensed Regular"/>
                <a:ea typeface="Roboto Condensed Regular"/>
                <a:cs typeface="Roboto Condensed Regular"/>
                <a:sym typeface="Roboto Condensed Regular"/>
              </a:defRPr>
            </a:lvl1pPr>
          </a:lstStyle>
          <a:p>
            <a:pPr lvl="0">
              <a:defRPr sz="1800">
                <a:solidFill>
                  <a:srgbClr val="000000"/>
                </a:solidFill>
                <a:uFillTx/>
              </a:defRPr>
            </a:pPr>
            <a:r>
              <a:rPr lang="zh-CN" altLang="en-US" sz="1000" dirty="0">
                <a:solidFill>
                  <a:schemeClr val="tx1">
                    <a:lumMod val="75000"/>
                    <a:lumOff val="25000"/>
                  </a:schemeClr>
                </a:solidFill>
                <a:uFill>
                  <a:solidFill>
                    <a:srgbClr val="595959"/>
                  </a:solidFill>
                </a:uFill>
                <a:latin typeface="+mn-lt"/>
                <a:ea typeface="+mn-ea"/>
                <a:cs typeface="+mn-ea"/>
                <a:sym typeface="+mn-lt"/>
              </a:rPr>
              <a:t>添加标题</a:t>
            </a:r>
            <a:endParaRPr sz="1000" dirty="0">
              <a:solidFill>
                <a:schemeClr val="tx1">
                  <a:lumMod val="75000"/>
                  <a:lumOff val="25000"/>
                </a:schemeClr>
              </a:solidFill>
              <a:uFill>
                <a:solidFill>
                  <a:srgbClr val="595959"/>
                </a:solidFill>
              </a:uFill>
              <a:latin typeface="+mn-lt"/>
              <a:ea typeface="+mn-ea"/>
              <a:cs typeface="+mn-ea"/>
              <a:sym typeface="+mn-lt"/>
            </a:endParaRPr>
          </a:p>
        </p:txBody>
      </p:sp>
      <p:sp>
        <p:nvSpPr>
          <p:cNvPr id="14" name="Shape 17985"/>
          <p:cNvSpPr/>
          <p:nvPr/>
        </p:nvSpPr>
        <p:spPr>
          <a:xfrm>
            <a:off x="1106118" y="2811440"/>
            <a:ext cx="1262932" cy="923821"/>
          </a:xfrm>
          <a:prstGeom prst="rect">
            <a:avLst/>
          </a:prstGeom>
          <a:noFill/>
          <a:ln w="12700" cap="flat">
            <a:noFill/>
            <a:miter lim="400000"/>
          </a:ln>
          <a:effectLst/>
        </p:spPr>
        <p:txBody>
          <a:bodyPr wrap="square" lIns="0" tIns="0" rIns="0" bIns="0" numCol="1" anchor="t">
            <a:normAutofit/>
          </a:bodyPr>
          <a:lstStyle>
            <a:lvl1pPr>
              <a:lnSpc>
                <a:spcPct val="120000"/>
              </a:lnSpc>
              <a:spcBef>
                <a:spcPts val="100"/>
              </a:spcBef>
              <a:defRPr sz="8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800" dirty="0">
                <a:solidFill>
                  <a:schemeClr val="tx1">
                    <a:lumMod val="75000"/>
                    <a:lumOff val="25000"/>
                  </a:schemeClr>
                </a:solidFill>
                <a:uFill>
                  <a:solidFill>
                    <a:srgbClr val="808080"/>
                  </a:solidFill>
                </a:uFill>
                <a:latin typeface="+mn-lt"/>
                <a:ea typeface="+mn-ea"/>
                <a:cs typeface="+mn-ea"/>
                <a:sym typeface="+mn-lt"/>
              </a:rPr>
              <a:t>此处添加详细文本描述，建议与标题相关并符合整体语言风格</a:t>
            </a:r>
            <a:endParaRPr sz="800" dirty="0">
              <a:solidFill>
                <a:schemeClr val="tx1">
                  <a:lumMod val="75000"/>
                  <a:lumOff val="25000"/>
                </a:schemeClr>
              </a:solidFill>
              <a:uFill>
                <a:solidFill>
                  <a:srgbClr val="808080"/>
                </a:solidFill>
              </a:uFill>
              <a:latin typeface="+mn-lt"/>
              <a:ea typeface="+mn-ea"/>
              <a:cs typeface="+mn-ea"/>
              <a:sym typeface="+mn-lt"/>
            </a:endParaRPr>
          </a:p>
        </p:txBody>
      </p:sp>
      <p:grpSp>
        <p:nvGrpSpPr>
          <p:cNvPr id="2" name="组合 1"/>
          <p:cNvGrpSpPr/>
          <p:nvPr/>
        </p:nvGrpSpPr>
        <p:grpSpPr>
          <a:xfrm>
            <a:off x="1187624" y="2008321"/>
            <a:ext cx="720080" cy="608251"/>
            <a:chOff x="1187624" y="2008321"/>
            <a:chExt cx="720080" cy="608251"/>
          </a:xfrm>
        </p:grpSpPr>
        <p:sp>
          <p:nvSpPr>
            <p:cNvPr id="33" name="Freeform 124"/>
            <p:cNvSpPr/>
            <p:nvPr/>
          </p:nvSpPr>
          <p:spPr bwMode="auto">
            <a:xfrm>
              <a:off x="1187624" y="2008321"/>
              <a:ext cx="720080" cy="608251"/>
            </a:xfrm>
            <a:custGeom>
              <a:avLst/>
              <a:gdLst>
                <a:gd name="T0" fmla="*/ 106 w 218"/>
                <a:gd name="T1" fmla="*/ 3 h 184"/>
                <a:gd name="T2" fmla="*/ 1 w 218"/>
                <a:gd name="T3" fmla="*/ 84 h 184"/>
                <a:gd name="T4" fmla="*/ 25 w 218"/>
                <a:gd name="T5" fmla="*/ 129 h 184"/>
                <a:gd name="T6" fmla="*/ 33 w 218"/>
                <a:gd name="T7" fmla="*/ 136 h 184"/>
                <a:gd name="T8" fmla="*/ 43 w 218"/>
                <a:gd name="T9" fmla="*/ 150 h 184"/>
                <a:gd name="T10" fmla="*/ 27 w 218"/>
                <a:gd name="T11" fmla="*/ 176 h 184"/>
                <a:gd name="T12" fmla="*/ 31 w 218"/>
                <a:gd name="T13" fmla="*/ 184 h 184"/>
                <a:gd name="T14" fmla="*/ 57 w 218"/>
                <a:gd name="T15" fmla="*/ 181 h 184"/>
                <a:gd name="T16" fmla="*/ 89 w 218"/>
                <a:gd name="T17" fmla="*/ 163 h 184"/>
                <a:gd name="T18" fmla="*/ 107 w 218"/>
                <a:gd name="T19" fmla="*/ 156 h 184"/>
                <a:gd name="T20" fmla="*/ 127 w 218"/>
                <a:gd name="T21" fmla="*/ 155 h 184"/>
                <a:gd name="T22" fmla="*/ 217 w 218"/>
                <a:gd name="T23" fmla="*/ 76 h 184"/>
                <a:gd name="T24" fmla="*/ 106 w 218"/>
                <a:gd name="T25" fmla="*/ 3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8" h="184">
                  <a:moveTo>
                    <a:pt x="106" y="3"/>
                  </a:moveTo>
                  <a:cubicBezTo>
                    <a:pt x="47" y="5"/>
                    <a:pt x="0" y="41"/>
                    <a:pt x="1" y="84"/>
                  </a:cubicBezTo>
                  <a:cubicBezTo>
                    <a:pt x="2" y="101"/>
                    <a:pt x="11" y="117"/>
                    <a:pt x="25" y="129"/>
                  </a:cubicBezTo>
                  <a:cubicBezTo>
                    <a:pt x="27" y="132"/>
                    <a:pt x="33" y="136"/>
                    <a:pt x="33" y="136"/>
                  </a:cubicBezTo>
                  <a:cubicBezTo>
                    <a:pt x="36" y="137"/>
                    <a:pt x="42" y="143"/>
                    <a:pt x="43" y="150"/>
                  </a:cubicBezTo>
                  <a:cubicBezTo>
                    <a:pt x="44" y="160"/>
                    <a:pt x="32" y="171"/>
                    <a:pt x="27" y="176"/>
                  </a:cubicBezTo>
                  <a:cubicBezTo>
                    <a:pt x="21" y="180"/>
                    <a:pt x="25" y="184"/>
                    <a:pt x="31" y="184"/>
                  </a:cubicBezTo>
                  <a:cubicBezTo>
                    <a:pt x="36" y="184"/>
                    <a:pt x="43" y="184"/>
                    <a:pt x="57" y="181"/>
                  </a:cubicBezTo>
                  <a:cubicBezTo>
                    <a:pt x="71" y="177"/>
                    <a:pt x="84" y="167"/>
                    <a:pt x="89" y="163"/>
                  </a:cubicBezTo>
                  <a:cubicBezTo>
                    <a:pt x="93" y="160"/>
                    <a:pt x="100" y="156"/>
                    <a:pt x="107" y="156"/>
                  </a:cubicBezTo>
                  <a:cubicBezTo>
                    <a:pt x="107" y="156"/>
                    <a:pt x="122" y="156"/>
                    <a:pt x="127" y="155"/>
                  </a:cubicBezTo>
                  <a:cubicBezTo>
                    <a:pt x="179" y="148"/>
                    <a:pt x="218" y="115"/>
                    <a:pt x="217" y="76"/>
                  </a:cubicBezTo>
                  <a:cubicBezTo>
                    <a:pt x="215" y="33"/>
                    <a:pt x="166" y="0"/>
                    <a:pt x="106" y="3"/>
                  </a:cubicBezTo>
                  <a:close/>
                </a:path>
              </a:pathLst>
            </a:custGeom>
            <a:solidFill>
              <a:schemeClr val="accent1"/>
            </a:solidFill>
            <a:ln>
              <a:noFill/>
            </a:ln>
          </p:spPr>
          <p:txBody>
            <a:bodyPr vert="horz" wrap="square" lIns="91440" tIns="45720" rIns="91440" bIns="45720" numCol="1" anchor="t" anchorCtr="0" compatLnSpc="1"/>
            <a:lstStyle/>
            <a:p>
              <a:pPr defTabSz="685165"/>
              <a:endParaRPr lang="zh-CN" altLang="en-US" sz="1400">
                <a:solidFill>
                  <a:srgbClr val="000000"/>
                </a:solidFill>
              </a:endParaRPr>
            </a:p>
          </p:txBody>
        </p:sp>
        <p:grpSp>
          <p:nvGrpSpPr>
            <p:cNvPr id="37" name="组合 36"/>
            <p:cNvGrpSpPr/>
            <p:nvPr/>
          </p:nvGrpSpPr>
          <p:grpSpPr>
            <a:xfrm>
              <a:off x="1398052" y="2144993"/>
              <a:ext cx="270272" cy="301228"/>
              <a:chOff x="4360069" y="330994"/>
              <a:chExt cx="270272" cy="301228"/>
            </a:xfrm>
          </p:grpSpPr>
          <p:sp>
            <p:nvSpPr>
              <p:cNvPr id="38" name="Freeform 5"/>
              <p:cNvSpPr>
                <a:spLocks noEditPoints="1"/>
              </p:cNvSpPr>
              <p:nvPr/>
            </p:nvSpPr>
            <p:spPr bwMode="auto">
              <a:xfrm>
                <a:off x="4394597" y="579835"/>
                <a:ext cx="54769" cy="52387"/>
              </a:xfrm>
              <a:custGeom>
                <a:avLst/>
                <a:gdLst>
                  <a:gd name="T0" fmla="*/ 0 w 23"/>
                  <a:gd name="T1" fmla="*/ 11 h 22"/>
                  <a:gd name="T2" fmla="*/ 12 w 23"/>
                  <a:gd name="T3" fmla="*/ 22 h 22"/>
                  <a:gd name="T4" fmla="*/ 23 w 23"/>
                  <a:gd name="T5" fmla="*/ 11 h 22"/>
                  <a:gd name="T6" fmla="*/ 12 w 23"/>
                  <a:gd name="T7" fmla="*/ 0 h 22"/>
                  <a:gd name="T8" fmla="*/ 0 w 23"/>
                  <a:gd name="T9" fmla="*/ 11 h 22"/>
                  <a:gd name="T10" fmla="*/ 17 w 23"/>
                  <a:gd name="T11" fmla="*/ 11 h 22"/>
                  <a:gd name="T12" fmla="*/ 12 w 23"/>
                  <a:gd name="T13" fmla="*/ 17 h 22"/>
                  <a:gd name="T14" fmla="*/ 6 w 23"/>
                  <a:gd name="T15" fmla="*/ 11 h 22"/>
                  <a:gd name="T16" fmla="*/ 12 w 23"/>
                  <a:gd name="T17" fmla="*/ 5 h 22"/>
                  <a:gd name="T18" fmla="*/ 17 w 23"/>
                  <a:gd name="T19"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22">
                    <a:moveTo>
                      <a:pt x="0" y="11"/>
                    </a:moveTo>
                    <a:cubicBezTo>
                      <a:pt x="0" y="17"/>
                      <a:pt x="6" y="22"/>
                      <a:pt x="12" y="22"/>
                    </a:cubicBezTo>
                    <a:cubicBezTo>
                      <a:pt x="18" y="22"/>
                      <a:pt x="23" y="17"/>
                      <a:pt x="23" y="11"/>
                    </a:cubicBezTo>
                    <a:cubicBezTo>
                      <a:pt x="23" y="5"/>
                      <a:pt x="18" y="0"/>
                      <a:pt x="12" y="0"/>
                    </a:cubicBezTo>
                    <a:cubicBezTo>
                      <a:pt x="6" y="0"/>
                      <a:pt x="0" y="5"/>
                      <a:pt x="0" y="11"/>
                    </a:cubicBezTo>
                    <a:close/>
                    <a:moveTo>
                      <a:pt x="17" y="11"/>
                    </a:moveTo>
                    <a:cubicBezTo>
                      <a:pt x="17" y="14"/>
                      <a:pt x="15" y="17"/>
                      <a:pt x="12" y="17"/>
                    </a:cubicBezTo>
                    <a:cubicBezTo>
                      <a:pt x="9" y="17"/>
                      <a:pt x="6" y="14"/>
                      <a:pt x="6" y="11"/>
                    </a:cubicBezTo>
                    <a:cubicBezTo>
                      <a:pt x="6" y="8"/>
                      <a:pt x="9" y="5"/>
                      <a:pt x="12" y="5"/>
                    </a:cubicBezTo>
                    <a:cubicBezTo>
                      <a:pt x="15" y="5"/>
                      <a:pt x="17" y="8"/>
                      <a:pt x="17" y="1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39" name="Freeform 6"/>
              <p:cNvSpPr>
                <a:spLocks noEditPoints="1"/>
              </p:cNvSpPr>
              <p:nvPr/>
            </p:nvSpPr>
            <p:spPr bwMode="auto">
              <a:xfrm>
                <a:off x="4543425" y="579835"/>
                <a:ext cx="51197" cy="52387"/>
              </a:xfrm>
              <a:custGeom>
                <a:avLst/>
                <a:gdLst>
                  <a:gd name="T0" fmla="*/ 11 w 22"/>
                  <a:gd name="T1" fmla="*/ 0 h 22"/>
                  <a:gd name="T2" fmla="*/ 0 w 22"/>
                  <a:gd name="T3" fmla="*/ 11 h 22"/>
                  <a:gd name="T4" fmla="*/ 11 w 22"/>
                  <a:gd name="T5" fmla="*/ 22 h 22"/>
                  <a:gd name="T6" fmla="*/ 22 w 22"/>
                  <a:gd name="T7" fmla="*/ 11 h 22"/>
                  <a:gd name="T8" fmla="*/ 11 w 22"/>
                  <a:gd name="T9" fmla="*/ 0 h 22"/>
                  <a:gd name="T10" fmla="*/ 11 w 22"/>
                  <a:gd name="T11" fmla="*/ 17 h 22"/>
                  <a:gd name="T12" fmla="*/ 6 w 22"/>
                  <a:gd name="T13" fmla="*/ 11 h 22"/>
                  <a:gd name="T14" fmla="*/ 11 w 22"/>
                  <a:gd name="T15" fmla="*/ 5 h 22"/>
                  <a:gd name="T16" fmla="*/ 17 w 22"/>
                  <a:gd name="T17" fmla="*/ 11 h 22"/>
                  <a:gd name="T18" fmla="*/ 11 w 22"/>
                  <a:gd name="T19" fmla="*/ 1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6" y="14"/>
                      <a:pt x="6" y="11"/>
                    </a:cubicBezTo>
                    <a:cubicBezTo>
                      <a:pt x="6" y="8"/>
                      <a:pt x="8" y="5"/>
                      <a:pt x="11" y="5"/>
                    </a:cubicBezTo>
                    <a:cubicBezTo>
                      <a:pt x="14" y="5"/>
                      <a:pt x="17" y="8"/>
                      <a:pt x="17" y="11"/>
                    </a:cubicBezTo>
                    <a:cubicBezTo>
                      <a:pt x="17" y="14"/>
                      <a:pt x="14" y="17"/>
                      <a:pt x="11" y="1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0" name="Freeform 7"/>
              <p:cNvSpPr>
                <a:spLocks noEditPoints="1"/>
              </p:cNvSpPr>
              <p:nvPr/>
            </p:nvSpPr>
            <p:spPr bwMode="auto">
              <a:xfrm>
                <a:off x="4360069" y="330994"/>
                <a:ext cx="270272" cy="260747"/>
              </a:xfrm>
              <a:custGeom>
                <a:avLst/>
                <a:gdLst>
                  <a:gd name="T0" fmla="*/ 17 w 115"/>
                  <a:gd name="T1" fmla="*/ 21 h 111"/>
                  <a:gd name="T2" fmla="*/ 22 w 115"/>
                  <a:gd name="T3" fmla="*/ 22 h 111"/>
                  <a:gd name="T4" fmla="*/ 24 w 115"/>
                  <a:gd name="T5" fmla="*/ 81 h 111"/>
                  <a:gd name="T6" fmla="*/ 14 w 115"/>
                  <a:gd name="T7" fmla="*/ 92 h 111"/>
                  <a:gd name="T8" fmla="*/ 88 w 115"/>
                  <a:gd name="T9" fmla="*/ 103 h 111"/>
                  <a:gd name="T10" fmla="*/ 102 w 115"/>
                  <a:gd name="T11" fmla="*/ 110 h 111"/>
                  <a:gd name="T12" fmla="*/ 105 w 115"/>
                  <a:gd name="T13" fmla="*/ 111 h 111"/>
                  <a:gd name="T14" fmla="*/ 102 w 115"/>
                  <a:gd name="T15" fmla="*/ 103 h 111"/>
                  <a:gd name="T16" fmla="*/ 24 w 115"/>
                  <a:gd name="T17" fmla="*/ 98 h 111"/>
                  <a:gd name="T18" fmla="*/ 19 w 115"/>
                  <a:gd name="T19" fmla="*/ 91 h 111"/>
                  <a:gd name="T20" fmla="*/ 94 w 115"/>
                  <a:gd name="T21" fmla="*/ 86 h 111"/>
                  <a:gd name="T22" fmla="*/ 114 w 115"/>
                  <a:gd name="T23" fmla="*/ 53 h 111"/>
                  <a:gd name="T24" fmla="*/ 107 w 115"/>
                  <a:gd name="T25" fmla="*/ 39 h 111"/>
                  <a:gd name="T26" fmla="*/ 9 w 115"/>
                  <a:gd name="T27" fmla="*/ 9 h 111"/>
                  <a:gd name="T28" fmla="*/ 2 w 115"/>
                  <a:gd name="T29" fmla="*/ 1 h 111"/>
                  <a:gd name="T30" fmla="*/ 5 w 115"/>
                  <a:gd name="T31" fmla="*/ 11 h 111"/>
                  <a:gd name="T32" fmla="*/ 108 w 115"/>
                  <a:gd name="T33" fmla="*/ 47 h 111"/>
                  <a:gd name="T34" fmla="*/ 101 w 115"/>
                  <a:gd name="T35" fmla="*/ 75 h 111"/>
                  <a:gd name="T36" fmla="*/ 93 w 115"/>
                  <a:gd name="T37" fmla="*/ 81 h 111"/>
                  <a:gd name="T38" fmla="*/ 105 w 115"/>
                  <a:gd name="T39" fmla="*/ 45 h 111"/>
                  <a:gd name="T40" fmla="*/ 95 w 115"/>
                  <a:gd name="T41" fmla="*/ 42 h 111"/>
                  <a:gd name="T42" fmla="*/ 81 w 115"/>
                  <a:gd name="T43" fmla="*/ 81 h 111"/>
                  <a:gd name="T44" fmla="*/ 72 w 115"/>
                  <a:gd name="T45" fmla="*/ 36 h 111"/>
                  <a:gd name="T46" fmla="*/ 75 w 115"/>
                  <a:gd name="T47" fmla="*/ 81 h 111"/>
                  <a:gd name="T48" fmla="*/ 72 w 115"/>
                  <a:gd name="T49" fmla="*/ 36 h 111"/>
                  <a:gd name="T50" fmla="*/ 66 w 115"/>
                  <a:gd name="T51" fmla="*/ 34 h 111"/>
                  <a:gd name="T52" fmla="*/ 57 w 115"/>
                  <a:gd name="T53" fmla="*/ 81 h 111"/>
                  <a:gd name="T54" fmla="*/ 52 w 115"/>
                  <a:gd name="T55" fmla="*/ 30 h 111"/>
                  <a:gd name="T56" fmla="*/ 45 w 115"/>
                  <a:gd name="T57" fmla="*/ 81 h 111"/>
                  <a:gd name="T58" fmla="*/ 52 w 115"/>
                  <a:gd name="T59" fmla="*/ 30 h 111"/>
                  <a:gd name="T60" fmla="*/ 39 w 115"/>
                  <a:gd name="T61" fmla="*/ 81 h 111"/>
                  <a:gd name="T62" fmla="*/ 28 w 115"/>
                  <a:gd name="T63" fmla="*/ 2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5" h="111">
                    <a:moveTo>
                      <a:pt x="5" y="11"/>
                    </a:moveTo>
                    <a:cubicBezTo>
                      <a:pt x="7" y="15"/>
                      <a:pt x="13" y="20"/>
                      <a:pt x="17" y="21"/>
                    </a:cubicBezTo>
                    <a:cubicBezTo>
                      <a:pt x="22" y="22"/>
                      <a:pt x="22" y="22"/>
                      <a:pt x="22" y="22"/>
                    </a:cubicBezTo>
                    <a:cubicBezTo>
                      <a:pt x="22" y="22"/>
                      <a:pt x="22" y="22"/>
                      <a:pt x="22" y="22"/>
                    </a:cubicBezTo>
                    <a:cubicBezTo>
                      <a:pt x="27" y="81"/>
                      <a:pt x="27" y="81"/>
                      <a:pt x="27" y="81"/>
                    </a:cubicBezTo>
                    <a:cubicBezTo>
                      <a:pt x="24" y="81"/>
                      <a:pt x="24" y="81"/>
                      <a:pt x="24" y="81"/>
                    </a:cubicBezTo>
                    <a:cubicBezTo>
                      <a:pt x="18" y="81"/>
                      <a:pt x="14" y="86"/>
                      <a:pt x="14" y="91"/>
                    </a:cubicBezTo>
                    <a:cubicBezTo>
                      <a:pt x="14" y="92"/>
                      <a:pt x="14" y="92"/>
                      <a:pt x="14" y="92"/>
                    </a:cubicBezTo>
                    <a:cubicBezTo>
                      <a:pt x="14" y="98"/>
                      <a:pt x="18" y="103"/>
                      <a:pt x="24" y="103"/>
                    </a:cubicBezTo>
                    <a:cubicBezTo>
                      <a:pt x="88" y="103"/>
                      <a:pt x="88" y="103"/>
                      <a:pt x="88" y="103"/>
                    </a:cubicBezTo>
                    <a:cubicBezTo>
                      <a:pt x="92" y="103"/>
                      <a:pt x="96" y="105"/>
                      <a:pt x="98" y="106"/>
                    </a:cubicBezTo>
                    <a:cubicBezTo>
                      <a:pt x="102" y="110"/>
                      <a:pt x="102" y="110"/>
                      <a:pt x="102" y="110"/>
                    </a:cubicBezTo>
                    <a:cubicBezTo>
                      <a:pt x="102" y="111"/>
                      <a:pt x="103" y="111"/>
                      <a:pt x="104" y="111"/>
                    </a:cubicBezTo>
                    <a:cubicBezTo>
                      <a:pt x="104" y="111"/>
                      <a:pt x="105" y="111"/>
                      <a:pt x="105" y="111"/>
                    </a:cubicBezTo>
                    <a:cubicBezTo>
                      <a:pt x="107" y="110"/>
                      <a:pt x="107" y="108"/>
                      <a:pt x="106" y="107"/>
                    </a:cubicBezTo>
                    <a:cubicBezTo>
                      <a:pt x="102" y="103"/>
                      <a:pt x="102" y="103"/>
                      <a:pt x="102" y="103"/>
                    </a:cubicBezTo>
                    <a:cubicBezTo>
                      <a:pt x="99" y="100"/>
                      <a:pt x="93" y="98"/>
                      <a:pt x="88" y="98"/>
                    </a:cubicBezTo>
                    <a:cubicBezTo>
                      <a:pt x="24" y="98"/>
                      <a:pt x="24" y="98"/>
                      <a:pt x="24" y="98"/>
                    </a:cubicBezTo>
                    <a:cubicBezTo>
                      <a:pt x="21" y="98"/>
                      <a:pt x="19" y="95"/>
                      <a:pt x="19" y="92"/>
                    </a:cubicBezTo>
                    <a:cubicBezTo>
                      <a:pt x="19" y="91"/>
                      <a:pt x="19" y="91"/>
                      <a:pt x="19" y="91"/>
                    </a:cubicBezTo>
                    <a:cubicBezTo>
                      <a:pt x="19" y="89"/>
                      <a:pt x="21" y="86"/>
                      <a:pt x="24" y="86"/>
                    </a:cubicBezTo>
                    <a:cubicBezTo>
                      <a:pt x="94" y="86"/>
                      <a:pt x="94" y="86"/>
                      <a:pt x="94" y="86"/>
                    </a:cubicBezTo>
                    <a:cubicBezTo>
                      <a:pt x="99" y="86"/>
                      <a:pt x="105" y="82"/>
                      <a:pt x="107" y="77"/>
                    </a:cubicBezTo>
                    <a:cubicBezTo>
                      <a:pt x="114" y="53"/>
                      <a:pt x="114" y="53"/>
                      <a:pt x="114" y="53"/>
                    </a:cubicBezTo>
                    <a:cubicBezTo>
                      <a:pt x="115" y="50"/>
                      <a:pt x="114" y="47"/>
                      <a:pt x="113" y="44"/>
                    </a:cubicBezTo>
                    <a:cubicBezTo>
                      <a:pt x="112" y="42"/>
                      <a:pt x="109" y="40"/>
                      <a:pt x="107" y="39"/>
                    </a:cubicBezTo>
                    <a:cubicBezTo>
                      <a:pt x="19" y="16"/>
                      <a:pt x="19" y="16"/>
                      <a:pt x="19" y="16"/>
                    </a:cubicBezTo>
                    <a:cubicBezTo>
                      <a:pt x="15" y="15"/>
                      <a:pt x="11" y="11"/>
                      <a:pt x="9" y="9"/>
                    </a:cubicBezTo>
                    <a:cubicBezTo>
                      <a:pt x="6" y="2"/>
                      <a:pt x="6" y="2"/>
                      <a:pt x="6" y="2"/>
                    </a:cubicBezTo>
                    <a:cubicBezTo>
                      <a:pt x="5" y="1"/>
                      <a:pt x="3" y="0"/>
                      <a:pt x="2" y="1"/>
                    </a:cubicBezTo>
                    <a:cubicBezTo>
                      <a:pt x="1" y="2"/>
                      <a:pt x="0" y="4"/>
                      <a:pt x="1" y="5"/>
                    </a:cubicBezTo>
                    <a:lnTo>
                      <a:pt x="5" y="11"/>
                    </a:lnTo>
                    <a:close/>
                    <a:moveTo>
                      <a:pt x="105" y="45"/>
                    </a:moveTo>
                    <a:cubicBezTo>
                      <a:pt x="106" y="45"/>
                      <a:pt x="107" y="46"/>
                      <a:pt x="108" y="47"/>
                    </a:cubicBezTo>
                    <a:cubicBezTo>
                      <a:pt x="109" y="48"/>
                      <a:pt x="109" y="50"/>
                      <a:pt x="109" y="51"/>
                    </a:cubicBezTo>
                    <a:cubicBezTo>
                      <a:pt x="101" y="75"/>
                      <a:pt x="101" y="75"/>
                      <a:pt x="101" y="75"/>
                    </a:cubicBezTo>
                    <a:cubicBezTo>
                      <a:pt x="100" y="78"/>
                      <a:pt x="97" y="81"/>
                      <a:pt x="94" y="81"/>
                    </a:cubicBezTo>
                    <a:cubicBezTo>
                      <a:pt x="93" y="81"/>
                      <a:pt x="93" y="81"/>
                      <a:pt x="93" y="81"/>
                    </a:cubicBezTo>
                    <a:cubicBezTo>
                      <a:pt x="101" y="44"/>
                      <a:pt x="101" y="44"/>
                      <a:pt x="101" y="44"/>
                    </a:cubicBezTo>
                    <a:lnTo>
                      <a:pt x="105" y="45"/>
                    </a:lnTo>
                    <a:close/>
                    <a:moveTo>
                      <a:pt x="86" y="40"/>
                    </a:moveTo>
                    <a:cubicBezTo>
                      <a:pt x="95" y="42"/>
                      <a:pt x="95" y="42"/>
                      <a:pt x="95" y="42"/>
                    </a:cubicBezTo>
                    <a:cubicBezTo>
                      <a:pt x="88" y="81"/>
                      <a:pt x="88" y="81"/>
                      <a:pt x="88" y="81"/>
                    </a:cubicBezTo>
                    <a:cubicBezTo>
                      <a:pt x="81" y="81"/>
                      <a:pt x="81" y="81"/>
                      <a:pt x="81" y="81"/>
                    </a:cubicBezTo>
                    <a:lnTo>
                      <a:pt x="86" y="40"/>
                    </a:lnTo>
                    <a:close/>
                    <a:moveTo>
                      <a:pt x="72" y="36"/>
                    </a:moveTo>
                    <a:cubicBezTo>
                      <a:pt x="81" y="38"/>
                      <a:pt x="81" y="38"/>
                      <a:pt x="81" y="38"/>
                    </a:cubicBezTo>
                    <a:cubicBezTo>
                      <a:pt x="75" y="81"/>
                      <a:pt x="75" y="81"/>
                      <a:pt x="75" y="81"/>
                    </a:cubicBezTo>
                    <a:cubicBezTo>
                      <a:pt x="69" y="81"/>
                      <a:pt x="69" y="81"/>
                      <a:pt x="69" y="81"/>
                    </a:cubicBezTo>
                    <a:lnTo>
                      <a:pt x="72" y="36"/>
                    </a:lnTo>
                    <a:close/>
                    <a:moveTo>
                      <a:pt x="57" y="32"/>
                    </a:moveTo>
                    <a:cubicBezTo>
                      <a:pt x="66" y="34"/>
                      <a:pt x="66" y="34"/>
                      <a:pt x="66" y="34"/>
                    </a:cubicBezTo>
                    <a:cubicBezTo>
                      <a:pt x="63" y="81"/>
                      <a:pt x="63" y="81"/>
                      <a:pt x="63" y="81"/>
                    </a:cubicBezTo>
                    <a:cubicBezTo>
                      <a:pt x="57" y="81"/>
                      <a:pt x="57" y="81"/>
                      <a:pt x="57" y="81"/>
                    </a:cubicBezTo>
                    <a:lnTo>
                      <a:pt x="57" y="32"/>
                    </a:lnTo>
                    <a:close/>
                    <a:moveTo>
                      <a:pt x="52" y="30"/>
                    </a:moveTo>
                    <a:cubicBezTo>
                      <a:pt x="51" y="81"/>
                      <a:pt x="51" y="81"/>
                      <a:pt x="51" y="81"/>
                    </a:cubicBezTo>
                    <a:cubicBezTo>
                      <a:pt x="45" y="81"/>
                      <a:pt x="45" y="81"/>
                      <a:pt x="45" y="81"/>
                    </a:cubicBezTo>
                    <a:cubicBezTo>
                      <a:pt x="43" y="28"/>
                      <a:pt x="43" y="28"/>
                      <a:pt x="43" y="28"/>
                    </a:cubicBezTo>
                    <a:lnTo>
                      <a:pt x="52" y="30"/>
                    </a:lnTo>
                    <a:close/>
                    <a:moveTo>
                      <a:pt x="37" y="26"/>
                    </a:moveTo>
                    <a:cubicBezTo>
                      <a:pt x="39" y="81"/>
                      <a:pt x="39" y="81"/>
                      <a:pt x="39" y="81"/>
                    </a:cubicBezTo>
                    <a:cubicBezTo>
                      <a:pt x="32" y="81"/>
                      <a:pt x="32" y="81"/>
                      <a:pt x="32" y="81"/>
                    </a:cubicBezTo>
                    <a:cubicBezTo>
                      <a:pt x="28" y="24"/>
                      <a:pt x="28" y="24"/>
                      <a:pt x="28" y="24"/>
                    </a:cubicBezTo>
                    <a:lnTo>
                      <a:pt x="37" y="2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grpSp>
      </p:grpSp>
      <p:grpSp>
        <p:nvGrpSpPr>
          <p:cNvPr id="3" name="组合 2"/>
          <p:cNvGrpSpPr/>
          <p:nvPr/>
        </p:nvGrpSpPr>
        <p:grpSpPr>
          <a:xfrm>
            <a:off x="3027271" y="1810388"/>
            <a:ext cx="720080" cy="608251"/>
            <a:chOff x="3027271" y="1810388"/>
            <a:chExt cx="720080" cy="608251"/>
          </a:xfrm>
        </p:grpSpPr>
        <p:sp>
          <p:nvSpPr>
            <p:cNvPr id="34" name="Freeform 124"/>
            <p:cNvSpPr/>
            <p:nvPr/>
          </p:nvSpPr>
          <p:spPr bwMode="auto">
            <a:xfrm>
              <a:off x="3027271" y="1810388"/>
              <a:ext cx="720080" cy="608251"/>
            </a:xfrm>
            <a:custGeom>
              <a:avLst/>
              <a:gdLst>
                <a:gd name="T0" fmla="*/ 106 w 218"/>
                <a:gd name="T1" fmla="*/ 3 h 184"/>
                <a:gd name="T2" fmla="*/ 1 w 218"/>
                <a:gd name="T3" fmla="*/ 84 h 184"/>
                <a:gd name="T4" fmla="*/ 25 w 218"/>
                <a:gd name="T5" fmla="*/ 129 h 184"/>
                <a:gd name="T6" fmla="*/ 33 w 218"/>
                <a:gd name="T7" fmla="*/ 136 h 184"/>
                <a:gd name="T8" fmla="*/ 43 w 218"/>
                <a:gd name="T9" fmla="*/ 150 h 184"/>
                <a:gd name="T10" fmla="*/ 27 w 218"/>
                <a:gd name="T11" fmla="*/ 176 h 184"/>
                <a:gd name="T12" fmla="*/ 31 w 218"/>
                <a:gd name="T13" fmla="*/ 184 h 184"/>
                <a:gd name="T14" fmla="*/ 57 w 218"/>
                <a:gd name="T15" fmla="*/ 181 h 184"/>
                <a:gd name="T16" fmla="*/ 89 w 218"/>
                <a:gd name="T17" fmla="*/ 163 h 184"/>
                <a:gd name="T18" fmla="*/ 107 w 218"/>
                <a:gd name="T19" fmla="*/ 156 h 184"/>
                <a:gd name="T20" fmla="*/ 127 w 218"/>
                <a:gd name="T21" fmla="*/ 155 h 184"/>
                <a:gd name="T22" fmla="*/ 217 w 218"/>
                <a:gd name="T23" fmla="*/ 76 h 184"/>
                <a:gd name="T24" fmla="*/ 106 w 218"/>
                <a:gd name="T25" fmla="*/ 3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8" h="184">
                  <a:moveTo>
                    <a:pt x="106" y="3"/>
                  </a:moveTo>
                  <a:cubicBezTo>
                    <a:pt x="47" y="5"/>
                    <a:pt x="0" y="41"/>
                    <a:pt x="1" y="84"/>
                  </a:cubicBezTo>
                  <a:cubicBezTo>
                    <a:pt x="2" y="101"/>
                    <a:pt x="11" y="117"/>
                    <a:pt x="25" y="129"/>
                  </a:cubicBezTo>
                  <a:cubicBezTo>
                    <a:pt x="27" y="132"/>
                    <a:pt x="33" y="136"/>
                    <a:pt x="33" y="136"/>
                  </a:cubicBezTo>
                  <a:cubicBezTo>
                    <a:pt x="36" y="137"/>
                    <a:pt x="42" y="143"/>
                    <a:pt x="43" y="150"/>
                  </a:cubicBezTo>
                  <a:cubicBezTo>
                    <a:pt x="44" y="160"/>
                    <a:pt x="32" y="171"/>
                    <a:pt x="27" y="176"/>
                  </a:cubicBezTo>
                  <a:cubicBezTo>
                    <a:pt x="21" y="180"/>
                    <a:pt x="25" y="184"/>
                    <a:pt x="31" y="184"/>
                  </a:cubicBezTo>
                  <a:cubicBezTo>
                    <a:pt x="36" y="184"/>
                    <a:pt x="43" y="184"/>
                    <a:pt x="57" y="181"/>
                  </a:cubicBezTo>
                  <a:cubicBezTo>
                    <a:pt x="71" y="177"/>
                    <a:pt x="84" y="167"/>
                    <a:pt x="89" y="163"/>
                  </a:cubicBezTo>
                  <a:cubicBezTo>
                    <a:pt x="93" y="160"/>
                    <a:pt x="100" y="156"/>
                    <a:pt x="107" y="156"/>
                  </a:cubicBezTo>
                  <a:cubicBezTo>
                    <a:pt x="107" y="156"/>
                    <a:pt x="122" y="156"/>
                    <a:pt x="127" y="155"/>
                  </a:cubicBezTo>
                  <a:cubicBezTo>
                    <a:pt x="179" y="148"/>
                    <a:pt x="218" y="115"/>
                    <a:pt x="217" y="76"/>
                  </a:cubicBezTo>
                  <a:cubicBezTo>
                    <a:pt x="215" y="33"/>
                    <a:pt x="166" y="0"/>
                    <a:pt x="106" y="3"/>
                  </a:cubicBezTo>
                  <a:close/>
                </a:path>
              </a:pathLst>
            </a:custGeom>
            <a:solidFill>
              <a:schemeClr val="accent2"/>
            </a:solidFill>
            <a:ln>
              <a:noFill/>
            </a:ln>
          </p:spPr>
          <p:txBody>
            <a:bodyPr vert="horz" wrap="square" lIns="91440" tIns="45720" rIns="91440" bIns="45720" numCol="1" anchor="t" anchorCtr="0" compatLnSpc="1"/>
            <a:lstStyle/>
            <a:p>
              <a:pPr defTabSz="685165"/>
              <a:endParaRPr lang="zh-CN" altLang="en-US" sz="1400">
                <a:solidFill>
                  <a:srgbClr val="000000"/>
                </a:solidFill>
              </a:endParaRPr>
            </a:p>
          </p:txBody>
        </p:sp>
        <p:grpSp>
          <p:nvGrpSpPr>
            <p:cNvPr id="41" name="组合 40"/>
            <p:cNvGrpSpPr/>
            <p:nvPr/>
          </p:nvGrpSpPr>
          <p:grpSpPr>
            <a:xfrm>
              <a:off x="3240864" y="1876375"/>
              <a:ext cx="292894" cy="350043"/>
              <a:chOff x="4761310" y="307182"/>
              <a:chExt cx="292894" cy="350043"/>
            </a:xfrm>
          </p:grpSpPr>
          <p:sp>
            <p:nvSpPr>
              <p:cNvPr id="42" name="Freeform 77"/>
              <p:cNvSpPr/>
              <p:nvPr/>
            </p:nvSpPr>
            <p:spPr bwMode="auto">
              <a:xfrm>
                <a:off x="4761310" y="340519"/>
                <a:ext cx="292894" cy="316706"/>
              </a:xfrm>
              <a:custGeom>
                <a:avLst/>
                <a:gdLst>
                  <a:gd name="T0" fmla="*/ 63 w 124"/>
                  <a:gd name="T1" fmla="*/ 135 h 135"/>
                  <a:gd name="T2" fmla="*/ 124 w 124"/>
                  <a:gd name="T3" fmla="*/ 102 h 135"/>
                  <a:gd name="T4" fmla="*/ 113 w 124"/>
                  <a:gd name="T5" fmla="*/ 83 h 135"/>
                  <a:gd name="T6" fmla="*/ 94 w 124"/>
                  <a:gd name="T7" fmla="*/ 76 h 135"/>
                  <a:gd name="T8" fmla="*/ 87 w 124"/>
                  <a:gd name="T9" fmla="*/ 80 h 135"/>
                  <a:gd name="T10" fmla="*/ 94 w 124"/>
                  <a:gd name="T11" fmla="*/ 81 h 135"/>
                  <a:gd name="T12" fmla="*/ 112 w 124"/>
                  <a:gd name="T13" fmla="*/ 89 h 135"/>
                  <a:gd name="T14" fmla="*/ 111 w 124"/>
                  <a:gd name="T15" fmla="*/ 113 h 135"/>
                  <a:gd name="T16" fmla="*/ 61 w 124"/>
                  <a:gd name="T17" fmla="*/ 129 h 135"/>
                  <a:gd name="T18" fmla="*/ 6 w 124"/>
                  <a:gd name="T19" fmla="*/ 99 h 135"/>
                  <a:gd name="T20" fmla="*/ 14 w 124"/>
                  <a:gd name="T21" fmla="*/ 86 h 135"/>
                  <a:gd name="T22" fmla="*/ 32 w 124"/>
                  <a:gd name="T23" fmla="*/ 80 h 135"/>
                  <a:gd name="T24" fmla="*/ 55 w 124"/>
                  <a:gd name="T25" fmla="*/ 69 h 135"/>
                  <a:gd name="T26" fmla="*/ 45 w 124"/>
                  <a:gd name="T27" fmla="*/ 51 h 135"/>
                  <a:gd name="T28" fmla="*/ 38 w 124"/>
                  <a:gd name="T29" fmla="*/ 34 h 135"/>
                  <a:gd name="T30" fmla="*/ 38 w 124"/>
                  <a:gd name="T31" fmla="*/ 28 h 135"/>
                  <a:gd name="T32" fmla="*/ 54 w 124"/>
                  <a:gd name="T33" fmla="*/ 6 h 135"/>
                  <a:gd name="T34" fmla="*/ 63 w 124"/>
                  <a:gd name="T35" fmla="*/ 5 h 135"/>
                  <a:gd name="T36" fmla="*/ 72 w 124"/>
                  <a:gd name="T37" fmla="*/ 6 h 135"/>
                  <a:gd name="T38" fmla="*/ 82 w 124"/>
                  <a:gd name="T39" fmla="*/ 16 h 135"/>
                  <a:gd name="T40" fmla="*/ 89 w 124"/>
                  <a:gd name="T41" fmla="*/ 32 h 135"/>
                  <a:gd name="T42" fmla="*/ 83 w 124"/>
                  <a:gd name="T43" fmla="*/ 43 h 135"/>
                  <a:gd name="T44" fmla="*/ 75 w 124"/>
                  <a:gd name="T45" fmla="*/ 59 h 135"/>
                  <a:gd name="T46" fmla="*/ 74 w 124"/>
                  <a:gd name="T47" fmla="*/ 74 h 135"/>
                  <a:gd name="T48" fmla="*/ 75 w 124"/>
                  <a:gd name="T49" fmla="*/ 67 h 135"/>
                  <a:gd name="T50" fmla="*/ 86 w 124"/>
                  <a:gd name="T51" fmla="*/ 54 h 135"/>
                  <a:gd name="T52" fmla="*/ 90 w 124"/>
                  <a:gd name="T53" fmla="*/ 40 h 135"/>
                  <a:gd name="T54" fmla="*/ 91 w 124"/>
                  <a:gd name="T55" fmla="*/ 24 h 135"/>
                  <a:gd name="T56" fmla="*/ 74 w 124"/>
                  <a:gd name="T57" fmla="*/ 1 h 135"/>
                  <a:gd name="T58" fmla="*/ 63 w 124"/>
                  <a:gd name="T59" fmla="*/ 0 h 135"/>
                  <a:gd name="T60" fmla="*/ 53 w 124"/>
                  <a:gd name="T61" fmla="*/ 1 h 135"/>
                  <a:gd name="T62" fmla="*/ 39 w 124"/>
                  <a:gd name="T63" fmla="*/ 14 h 135"/>
                  <a:gd name="T64" fmla="*/ 32 w 124"/>
                  <a:gd name="T65" fmla="*/ 31 h 135"/>
                  <a:gd name="T66" fmla="*/ 37 w 124"/>
                  <a:gd name="T67" fmla="*/ 43 h 135"/>
                  <a:gd name="T68" fmla="*/ 47 w 124"/>
                  <a:gd name="T69" fmla="*/ 63 h 135"/>
                  <a:gd name="T70" fmla="*/ 45 w 124"/>
                  <a:gd name="T71" fmla="*/ 72 h 135"/>
                  <a:gd name="T72" fmla="*/ 30 w 124"/>
                  <a:gd name="T73" fmla="*/ 75 h 135"/>
                  <a:gd name="T74" fmla="*/ 9 w 124"/>
                  <a:gd name="T75" fmla="*/ 83 h 135"/>
                  <a:gd name="T76" fmla="*/ 9 w 124"/>
                  <a:gd name="T77" fmla="*/ 11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4" h="135">
                    <a:moveTo>
                      <a:pt x="61" y="135"/>
                    </a:moveTo>
                    <a:cubicBezTo>
                      <a:pt x="63" y="135"/>
                      <a:pt x="63" y="135"/>
                      <a:pt x="63" y="135"/>
                    </a:cubicBezTo>
                    <a:cubicBezTo>
                      <a:pt x="84" y="135"/>
                      <a:pt x="101" y="129"/>
                      <a:pt x="114" y="117"/>
                    </a:cubicBezTo>
                    <a:cubicBezTo>
                      <a:pt x="119" y="113"/>
                      <a:pt x="123" y="108"/>
                      <a:pt x="124" y="102"/>
                    </a:cubicBezTo>
                    <a:cubicBezTo>
                      <a:pt x="124" y="95"/>
                      <a:pt x="120" y="88"/>
                      <a:pt x="115" y="85"/>
                    </a:cubicBezTo>
                    <a:cubicBezTo>
                      <a:pt x="113" y="83"/>
                      <a:pt x="113" y="83"/>
                      <a:pt x="113" y="83"/>
                    </a:cubicBezTo>
                    <a:cubicBezTo>
                      <a:pt x="108" y="80"/>
                      <a:pt x="100" y="77"/>
                      <a:pt x="95" y="76"/>
                    </a:cubicBezTo>
                    <a:cubicBezTo>
                      <a:pt x="94" y="76"/>
                      <a:pt x="94" y="76"/>
                      <a:pt x="94" y="76"/>
                    </a:cubicBezTo>
                    <a:cubicBezTo>
                      <a:pt x="93" y="76"/>
                      <a:pt x="93" y="76"/>
                      <a:pt x="93" y="76"/>
                    </a:cubicBezTo>
                    <a:cubicBezTo>
                      <a:pt x="91" y="77"/>
                      <a:pt x="89" y="79"/>
                      <a:pt x="87" y="80"/>
                    </a:cubicBezTo>
                    <a:cubicBezTo>
                      <a:pt x="89" y="81"/>
                      <a:pt x="91" y="81"/>
                      <a:pt x="93" y="81"/>
                    </a:cubicBezTo>
                    <a:cubicBezTo>
                      <a:pt x="94" y="81"/>
                      <a:pt x="94" y="81"/>
                      <a:pt x="94" y="81"/>
                    </a:cubicBezTo>
                    <a:cubicBezTo>
                      <a:pt x="98" y="82"/>
                      <a:pt x="106" y="85"/>
                      <a:pt x="110" y="88"/>
                    </a:cubicBezTo>
                    <a:cubicBezTo>
                      <a:pt x="112" y="89"/>
                      <a:pt x="112" y="89"/>
                      <a:pt x="112" y="89"/>
                    </a:cubicBezTo>
                    <a:cubicBezTo>
                      <a:pt x="116" y="92"/>
                      <a:pt x="118" y="97"/>
                      <a:pt x="118" y="101"/>
                    </a:cubicBezTo>
                    <a:cubicBezTo>
                      <a:pt x="117" y="106"/>
                      <a:pt x="115" y="109"/>
                      <a:pt x="111" y="113"/>
                    </a:cubicBezTo>
                    <a:cubicBezTo>
                      <a:pt x="99" y="124"/>
                      <a:pt x="82" y="129"/>
                      <a:pt x="63" y="129"/>
                    </a:cubicBezTo>
                    <a:cubicBezTo>
                      <a:pt x="61" y="129"/>
                      <a:pt x="61" y="129"/>
                      <a:pt x="61" y="129"/>
                    </a:cubicBezTo>
                    <a:cubicBezTo>
                      <a:pt x="42" y="129"/>
                      <a:pt x="25" y="123"/>
                      <a:pt x="13" y="111"/>
                    </a:cubicBezTo>
                    <a:cubicBezTo>
                      <a:pt x="9" y="107"/>
                      <a:pt x="6" y="104"/>
                      <a:pt x="6" y="99"/>
                    </a:cubicBezTo>
                    <a:cubicBezTo>
                      <a:pt x="6" y="95"/>
                      <a:pt x="8" y="90"/>
                      <a:pt x="12" y="88"/>
                    </a:cubicBezTo>
                    <a:cubicBezTo>
                      <a:pt x="14" y="86"/>
                      <a:pt x="14" y="86"/>
                      <a:pt x="14" y="86"/>
                    </a:cubicBezTo>
                    <a:cubicBezTo>
                      <a:pt x="18" y="84"/>
                      <a:pt x="26" y="81"/>
                      <a:pt x="31" y="80"/>
                    </a:cubicBezTo>
                    <a:cubicBezTo>
                      <a:pt x="32" y="80"/>
                      <a:pt x="32" y="80"/>
                      <a:pt x="32" y="80"/>
                    </a:cubicBezTo>
                    <a:cubicBezTo>
                      <a:pt x="37" y="80"/>
                      <a:pt x="44" y="78"/>
                      <a:pt x="47" y="77"/>
                    </a:cubicBezTo>
                    <a:cubicBezTo>
                      <a:pt x="50" y="75"/>
                      <a:pt x="53" y="72"/>
                      <a:pt x="55" y="69"/>
                    </a:cubicBezTo>
                    <a:cubicBezTo>
                      <a:pt x="56" y="66"/>
                      <a:pt x="54" y="61"/>
                      <a:pt x="50" y="58"/>
                    </a:cubicBezTo>
                    <a:cubicBezTo>
                      <a:pt x="48" y="57"/>
                      <a:pt x="45" y="53"/>
                      <a:pt x="45" y="51"/>
                    </a:cubicBezTo>
                    <a:cubicBezTo>
                      <a:pt x="44" y="48"/>
                      <a:pt x="42" y="44"/>
                      <a:pt x="42" y="42"/>
                    </a:cubicBezTo>
                    <a:cubicBezTo>
                      <a:pt x="42" y="39"/>
                      <a:pt x="40" y="35"/>
                      <a:pt x="38" y="34"/>
                    </a:cubicBezTo>
                    <a:cubicBezTo>
                      <a:pt x="38" y="34"/>
                      <a:pt x="37" y="33"/>
                      <a:pt x="37" y="31"/>
                    </a:cubicBezTo>
                    <a:cubicBezTo>
                      <a:pt x="37" y="30"/>
                      <a:pt x="38" y="28"/>
                      <a:pt x="38" y="28"/>
                    </a:cubicBezTo>
                    <a:cubicBezTo>
                      <a:pt x="42" y="26"/>
                      <a:pt x="44" y="17"/>
                      <a:pt x="45" y="16"/>
                    </a:cubicBezTo>
                    <a:cubicBezTo>
                      <a:pt x="45" y="12"/>
                      <a:pt x="50" y="8"/>
                      <a:pt x="54" y="6"/>
                    </a:cubicBezTo>
                    <a:cubicBezTo>
                      <a:pt x="55" y="6"/>
                      <a:pt x="55" y="6"/>
                      <a:pt x="55" y="6"/>
                    </a:cubicBezTo>
                    <a:cubicBezTo>
                      <a:pt x="57" y="6"/>
                      <a:pt x="60" y="5"/>
                      <a:pt x="63" y="5"/>
                    </a:cubicBezTo>
                    <a:cubicBezTo>
                      <a:pt x="63" y="5"/>
                      <a:pt x="63" y="5"/>
                      <a:pt x="63" y="5"/>
                    </a:cubicBezTo>
                    <a:cubicBezTo>
                      <a:pt x="67" y="5"/>
                      <a:pt x="70" y="6"/>
                      <a:pt x="72" y="6"/>
                    </a:cubicBezTo>
                    <a:cubicBezTo>
                      <a:pt x="73" y="7"/>
                      <a:pt x="73" y="7"/>
                      <a:pt x="73" y="7"/>
                    </a:cubicBezTo>
                    <a:cubicBezTo>
                      <a:pt x="77" y="8"/>
                      <a:pt x="81" y="13"/>
                      <a:pt x="82" y="16"/>
                    </a:cubicBezTo>
                    <a:cubicBezTo>
                      <a:pt x="82" y="17"/>
                      <a:pt x="84" y="26"/>
                      <a:pt x="88" y="28"/>
                    </a:cubicBezTo>
                    <a:cubicBezTo>
                      <a:pt x="88" y="29"/>
                      <a:pt x="89" y="30"/>
                      <a:pt x="89" y="32"/>
                    </a:cubicBezTo>
                    <a:cubicBezTo>
                      <a:pt x="89" y="34"/>
                      <a:pt x="88" y="35"/>
                      <a:pt x="88" y="35"/>
                    </a:cubicBezTo>
                    <a:cubicBezTo>
                      <a:pt x="86" y="36"/>
                      <a:pt x="84" y="40"/>
                      <a:pt x="83" y="43"/>
                    </a:cubicBezTo>
                    <a:cubicBezTo>
                      <a:pt x="83" y="45"/>
                      <a:pt x="82" y="49"/>
                      <a:pt x="81" y="52"/>
                    </a:cubicBezTo>
                    <a:cubicBezTo>
                      <a:pt x="80" y="54"/>
                      <a:pt x="77" y="57"/>
                      <a:pt x="75" y="59"/>
                    </a:cubicBezTo>
                    <a:cubicBezTo>
                      <a:pt x="71" y="61"/>
                      <a:pt x="69" y="66"/>
                      <a:pt x="70" y="70"/>
                    </a:cubicBezTo>
                    <a:cubicBezTo>
                      <a:pt x="71" y="71"/>
                      <a:pt x="72" y="73"/>
                      <a:pt x="74" y="74"/>
                    </a:cubicBezTo>
                    <a:cubicBezTo>
                      <a:pt x="76" y="74"/>
                      <a:pt x="78" y="73"/>
                      <a:pt x="79" y="72"/>
                    </a:cubicBezTo>
                    <a:cubicBezTo>
                      <a:pt x="78" y="71"/>
                      <a:pt x="76" y="69"/>
                      <a:pt x="75" y="67"/>
                    </a:cubicBezTo>
                    <a:cubicBezTo>
                      <a:pt x="75" y="67"/>
                      <a:pt x="76" y="65"/>
                      <a:pt x="78" y="63"/>
                    </a:cubicBezTo>
                    <a:cubicBezTo>
                      <a:pt x="81" y="61"/>
                      <a:pt x="85" y="57"/>
                      <a:pt x="86" y="54"/>
                    </a:cubicBezTo>
                    <a:cubicBezTo>
                      <a:pt x="87" y="51"/>
                      <a:pt x="89" y="46"/>
                      <a:pt x="89" y="44"/>
                    </a:cubicBezTo>
                    <a:cubicBezTo>
                      <a:pt x="89" y="42"/>
                      <a:pt x="90" y="40"/>
                      <a:pt x="90" y="40"/>
                    </a:cubicBezTo>
                    <a:cubicBezTo>
                      <a:pt x="93" y="39"/>
                      <a:pt x="94" y="35"/>
                      <a:pt x="94" y="32"/>
                    </a:cubicBezTo>
                    <a:cubicBezTo>
                      <a:pt x="94" y="29"/>
                      <a:pt x="93" y="25"/>
                      <a:pt x="91" y="24"/>
                    </a:cubicBezTo>
                    <a:cubicBezTo>
                      <a:pt x="90" y="23"/>
                      <a:pt x="88" y="20"/>
                      <a:pt x="87" y="15"/>
                    </a:cubicBezTo>
                    <a:cubicBezTo>
                      <a:pt x="86" y="9"/>
                      <a:pt x="80" y="3"/>
                      <a:pt x="74" y="1"/>
                    </a:cubicBezTo>
                    <a:cubicBezTo>
                      <a:pt x="74" y="1"/>
                      <a:pt x="74" y="1"/>
                      <a:pt x="74" y="1"/>
                    </a:cubicBezTo>
                    <a:cubicBezTo>
                      <a:pt x="71" y="0"/>
                      <a:pt x="67" y="0"/>
                      <a:pt x="63" y="0"/>
                    </a:cubicBezTo>
                    <a:cubicBezTo>
                      <a:pt x="63" y="0"/>
                      <a:pt x="63" y="0"/>
                      <a:pt x="63" y="0"/>
                    </a:cubicBezTo>
                    <a:cubicBezTo>
                      <a:pt x="59" y="0"/>
                      <a:pt x="56" y="0"/>
                      <a:pt x="53" y="1"/>
                    </a:cubicBezTo>
                    <a:cubicBezTo>
                      <a:pt x="53" y="1"/>
                      <a:pt x="53" y="1"/>
                      <a:pt x="53" y="1"/>
                    </a:cubicBezTo>
                    <a:cubicBezTo>
                      <a:pt x="46" y="3"/>
                      <a:pt x="41" y="9"/>
                      <a:pt x="39" y="14"/>
                    </a:cubicBezTo>
                    <a:cubicBezTo>
                      <a:pt x="38" y="19"/>
                      <a:pt x="36" y="22"/>
                      <a:pt x="36" y="23"/>
                    </a:cubicBezTo>
                    <a:cubicBezTo>
                      <a:pt x="33" y="24"/>
                      <a:pt x="32" y="28"/>
                      <a:pt x="32" y="31"/>
                    </a:cubicBezTo>
                    <a:cubicBezTo>
                      <a:pt x="32" y="34"/>
                      <a:pt x="33" y="38"/>
                      <a:pt x="35" y="39"/>
                    </a:cubicBezTo>
                    <a:cubicBezTo>
                      <a:pt x="36" y="40"/>
                      <a:pt x="36" y="41"/>
                      <a:pt x="37" y="43"/>
                    </a:cubicBezTo>
                    <a:cubicBezTo>
                      <a:pt x="37" y="45"/>
                      <a:pt x="38" y="50"/>
                      <a:pt x="39" y="53"/>
                    </a:cubicBezTo>
                    <a:cubicBezTo>
                      <a:pt x="41" y="56"/>
                      <a:pt x="44" y="61"/>
                      <a:pt x="47" y="63"/>
                    </a:cubicBezTo>
                    <a:cubicBezTo>
                      <a:pt x="49" y="64"/>
                      <a:pt x="50" y="66"/>
                      <a:pt x="49" y="67"/>
                    </a:cubicBezTo>
                    <a:cubicBezTo>
                      <a:pt x="49" y="68"/>
                      <a:pt x="47" y="71"/>
                      <a:pt x="45" y="72"/>
                    </a:cubicBezTo>
                    <a:cubicBezTo>
                      <a:pt x="43" y="73"/>
                      <a:pt x="37" y="74"/>
                      <a:pt x="31" y="75"/>
                    </a:cubicBezTo>
                    <a:cubicBezTo>
                      <a:pt x="30" y="75"/>
                      <a:pt x="30" y="75"/>
                      <a:pt x="30" y="75"/>
                    </a:cubicBezTo>
                    <a:cubicBezTo>
                      <a:pt x="24" y="76"/>
                      <a:pt x="16" y="79"/>
                      <a:pt x="11" y="82"/>
                    </a:cubicBezTo>
                    <a:cubicBezTo>
                      <a:pt x="9" y="83"/>
                      <a:pt x="9" y="83"/>
                      <a:pt x="9" y="83"/>
                    </a:cubicBezTo>
                    <a:cubicBezTo>
                      <a:pt x="4" y="86"/>
                      <a:pt x="0" y="93"/>
                      <a:pt x="0" y="100"/>
                    </a:cubicBezTo>
                    <a:cubicBezTo>
                      <a:pt x="1" y="107"/>
                      <a:pt x="5" y="111"/>
                      <a:pt x="9" y="115"/>
                    </a:cubicBezTo>
                    <a:cubicBezTo>
                      <a:pt x="22" y="128"/>
                      <a:pt x="40" y="135"/>
                      <a:pt x="61" y="13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3" name="Freeform 78"/>
              <p:cNvSpPr>
                <a:spLocks noEditPoints="1"/>
              </p:cNvSpPr>
              <p:nvPr/>
            </p:nvSpPr>
            <p:spPr bwMode="auto">
              <a:xfrm>
                <a:off x="4794647" y="307182"/>
                <a:ext cx="230981" cy="238125"/>
              </a:xfrm>
              <a:custGeom>
                <a:avLst/>
                <a:gdLst>
                  <a:gd name="T0" fmla="*/ 9 w 98"/>
                  <a:gd name="T1" fmla="*/ 58 h 101"/>
                  <a:gd name="T2" fmla="*/ 9 w 98"/>
                  <a:gd name="T3" fmla="*/ 58 h 101"/>
                  <a:gd name="T4" fmla="*/ 15 w 98"/>
                  <a:gd name="T5" fmla="*/ 49 h 101"/>
                  <a:gd name="T6" fmla="*/ 12 w 98"/>
                  <a:gd name="T7" fmla="*/ 40 h 101"/>
                  <a:gd name="T8" fmla="*/ 23 w 98"/>
                  <a:gd name="T9" fmla="*/ 16 h 101"/>
                  <a:gd name="T10" fmla="*/ 50 w 98"/>
                  <a:gd name="T11" fmla="*/ 6 h 101"/>
                  <a:gd name="T12" fmla="*/ 75 w 98"/>
                  <a:gd name="T13" fmla="*/ 17 h 101"/>
                  <a:gd name="T14" fmla="*/ 86 w 98"/>
                  <a:gd name="T15" fmla="*/ 41 h 101"/>
                  <a:gd name="T16" fmla="*/ 83 w 98"/>
                  <a:gd name="T17" fmla="*/ 50 h 101"/>
                  <a:gd name="T18" fmla="*/ 84 w 98"/>
                  <a:gd name="T19" fmla="*/ 57 h 101"/>
                  <a:gd name="T20" fmla="*/ 85 w 98"/>
                  <a:gd name="T21" fmla="*/ 58 h 101"/>
                  <a:gd name="T22" fmla="*/ 74 w 98"/>
                  <a:gd name="T23" fmla="*/ 83 h 101"/>
                  <a:gd name="T24" fmla="*/ 57 w 98"/>
                  <a:gd name="T25" fmla="*/ 92 h 101"/>
                  <a:gd name="T26" fmla="*/ 56 w 98"/>
                  <a:gd name="T27" fmla="*/ 89 h 101"/>
                  <a:gd name="T28" fmla="*/ 55 w 98"/>
                  <a:gd name="T29" fmla="*/ 89 h 101"/>
                  <a:gd name="T30" fmla="*/ 48 w 98"/>
                  <a:gd name="T31" fmla="*/ 86 h 101"/>
                  <a:gd name="T32" fmla="*/ 38 w 98"/>
                  <a:gd name="T33" fmla="*/ 96 h 101"/>
                  <a:gd name="T34" fmla="*/ 40 w 98"/>
                  <a:gd name="T35" fmla="*/ 99 h 101"/>
                  <a:gd name="T36" fmla="*/ 48 w 98"/>
                  <a:gd name="T37" fmla="*/ 101 h 101"/>
                  <a:gd name="T38" fmla="*/ 51 w 98"/>
                  <a:gd name="T39" fmla="*/ 101 h 101"/>
                  <a:gd name="T40" fmla="*/ 58 w 98"/>
                  <a:gd name="T41" fmla="*/ 98 h 101"/>
                  <a:gd name="T42" fmla="*/ 78 w 98"/>
                  <a:gd name="T43" fmla="*/ 87 h 101"/>
                  <a:gd name="T44" fmla="*/ 91 w 98"/>
                  <a:gd name="T45" fmla="*/ 59 h 101"/>
                  <a:gd name="T46" fmla="*/ 94 w 98"/>
                  <a:gd name="T47" fmla="*/ 58 h 101"/>
                  <a:gd name="T48" fmla="*/ 98 w 98"/>
                  <a:gd name="T49" fmla="*/ 50 h 101"/>
                  <a:gd name="T50" fmla="*/ 91 w 98"/>
                  <a:gd name="T51" fmla="*/ 41 h 101"/>
                  <a:gd name="T52" fmla="*/ 79 w 98"/>
                  <a:gd name="T53" fmla="*/ 13 h 101"/>
                  <a:gd name="T54" fmla="*/ 50 w 98"/>
                  <a:gd name="T55" fmla="*/ 0 h 101"/>
                  <a:gd name="T56" fmla="*/ 20 w 98"/>
                  <a:gd name="T57" fmla="*/ 12 h 101"/>
                  <a:gd name="T58" fmla="*/ 7 w 98"/>
                  <a:gd name="T59" fmla="*/ 39 h 101"/>
                  <a:gd name="T60" fmla="*/ 0 w 98"/>
                  <a:gd name="T61" fmla="*/ 48 h 101"/>
                  <a:gd name="T62" fmla="*/ 9 w 98"/>
                  <a:gd name="T63" fmla="*/ 58 h 101"/>
                  <a:gd name="T64" fmla="*/ 48 w 98"/>
                  <a:gd name="T65" fmla="*/ 96 h 101"/>
                  <a:gd name="T66" fmla="*/ 44 w 98"/>
                  <a:gd name="T67" fmla="*/ 95 h 101"/>
                  <a:gd name="T68" fmla="*/ 48 w 98"/>
                  <a:gd name="T69" fmla="*/ 92 h 101"/>
                  <a:gd name="T70" fmla="*/ 51 w 98"/>
                  <a:gd name="T71" fmla="*/ 93 h 101"/>
                  <a:gd name="T72" fmla="*/ 52 w 98"/>
                  <a:gd name="T73" fmla="*/ 95 h 101"/>
                  <a:gd name="T74" fmla="*/ 48 w 98"/>
                  <a:gd name="T75" fmla="*/ 96 h 101"/>
                  <a:gd name="T76" fmla="*/ 88 w 98"/>
                  <a:gd name="T77" fmla="*/ 57 h 101"/>
                  <a:gd name="T78" fmla="*/ 88 w 98"/>
                  <a:gd name="T79" fmla="*/ 54 h 101"/>
                  <a:gd name="T80" fmla="*/ 88 w 98"/>
                  <a:gd name="T81" fmla="*/ 54 h 101"/>
                  <a:gd name="T82" fmla="*/ 88 w 98"/>
                  <a:gd name="T83" fmla="*/ 57 h 101"/>
                  <a:gd name="T84" fmla="*/ 89 w 98"/>
                  <a:gd name="T85" fmla="*/ 46 h 101"/>
                  <a:gd name="T86" fmla="*/ 93 w 98"/>
                  <a:gd name="T87" fmla="*/ 50 h 101"/>
                  <a:gd name="T88" fmla="*/ 89 w 98"/>
                  <a:gd name="T89" fmla="*/ 54 h 101"/>
                  <a:gd name="T90" fmla="*/ 89 w 98"/>
                  <a:gd name="T91" fmla="*/ 46 h 101"/>
                  <a:gd name="T92" fmla="*/ 9 w 98"/>
                  <a:gd name="T93" fmla="*/ 45 h 101"/>
                  <a:gd name="T94" fmla="*/ 9 w 98"/>
                  <a:gd name="T95" fmla="*/ 53 h 101"/>
                  <a:gd name="T96" fmla="*/ 5 w 98"/>
                  <a:gd name="T97" fmla="*/ 49 h 101"/>
                  <a:gd name="T98" fmla="*/ 9 w 98"/>
                  <a:gd name="T99" fmla="*/ 4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8" h="101">
                    <a:moveTo>
                      <a:pt x="9" y="58"/>
                    </a:moveTo>
                    <a:cubicBezTo>
                      <a:pt x="9" y="58"/>
                      <a:pt x="9" y="58"/>
                      <a:pt x="9" y="58"/>
                    </a:cubicBezTo>
                    <a:cubicBezTo>
                      <a:pt x="13" y="58"/>
                      <a:pt x="15" y="55"/>
                      <a:pt x="15" y="49"/>
                    </a:cubicBezTo>
                    <a:cubicBezTo>
                      <a:pt x="15" y="45"/>
                      <a:pt x="14" y="42"/>
                      <a:pt x="12" y="40"/>
                    </a:cubicBezTo>
                    <a:cubicBezTo>
                      <a:pt x="13" y="31"/>
                      <a:pt x="17" y="22"/>
                      <a:pt x="23" y="16"/>
                    </a:cubicBezTo>
                    <a:cubicBezTo>
                      <a:pt x="31" y="9"/>
                      <a:pt x="40" y="5"/>
                      <a:pt x="50" y="6"/>
                    </a:cubicBezTo>
                    <a:cubicBezTo>
                      <a:pt x="59" y="6"/>
                      <a:pt x="69" y="10"/>
                      <a:pt x="75" y="17"/>
                    </a:cubicBezTo>
                    <a:cubicBezTo>
                      <a:pt x="82" y="23"/>
                      <a:pt x="85" y="32"/>
                      <a:pt x="86" y="41"/>
                    </a:cubicBezTo>
                    <a:cubicBezTo>
                      <a:pt x="84" y="43"/>
                      <a:pt x="83" y="46"/>
                      <a:pt x="83" y="50"/>
                    </a:cubicBezTo>
                    <a:cubicBezTo>
                      <a:pt x="83" y="53"/>
                      <a:pt x="83" y="55"/>
                      <a:pt x="84" y="57"/>
                    </a:cubicBezTo>
                    <a:cubicBezTo>
                      <a:pt x="85" y="57"/>
                      <a:pt x="85" y="58"/>
                      <a:pt x="85" y="58"/>
                    </a:cubicBezTo>
                    <a:cubicBezTo>
                      <a:pt x="85" y="68"/>
                      <a:pt x="81" y="76"/>
                      <a:pt x="74" y="83"/>
                    </a:cubicBezTo>
                    <a:cubicBezTo>
                      <a:pt x="70" y="87"/>
                      <a:pt x="64" y="91"/>
                      <a:pt x="57" y="92"/>
                    </a:cubicBezTo>
                    <a:cubicBezTo>
                      <a:pt x="57" y="91"/>
                      <a:pt x="56" y="90"/>
                      <a:pt x="56" y="89"/>
                    </a:cubicBezTo>
                    <a:cubicBezTo>
                      <a:pt x="55" y="89"/>
                      <a:pt x="55" y="89"/>
                      <a:pt x="55" y="89"/>
                    </a:cubicBezTo>
                    <a:cubicBezTo>
                      <a:pt x="53" y="87"/>
                      <a:pt x="51" y="86"/>
                      <a:pt x="48" y="86"/>
                    </a:cubicBezTo>
                    <a:cubicBezTo>
                      <a:pt x="43" y="86"/>
                      <a:pt x="39" y="90"/>
                      <a:pt x="38" y="96"/>
                    </a:cubicBezTo>
                    <a:cubicBezTo>
                      <a:pt x="38" y="97"/>
                      <a:pt x="39" y="98"/>
                      <a:pt x="40" y="99"/>
                    </a:cubicBezTo>
                    <a:cubicBezTo>
                      <a:pt x="42" y="101"/>
                      <a:pt x="47" y="101"/>
                      <a:pt x="48" y="101"/>
                    </a:cubicBezTo>
                    <a:cubicBezTo>
                      <a:pt x="49" y="101"/>
                      <a:pt x="50" y="101"/>
                      <a:pt x="51" y="101"/>
                    </a:cubicBezTo>
                    <a:cubicBezTo>
                      <a:pt x="54" y="101"/>
                      <a:pt x="57" y="99"/>
                      <a:pt x="58" y="98"/>
                    </a:cubicBezTo>
                    <a:cubicBezTo>
                      <a:pt x="65" y="96"/>
                      <a:pt x="72" y="92"/>
                      <a:pt x="78" y="87"/>
                    </a:cubicBezTo>
                    <a:cubicBezTo>
                      <a:pt x="86" y="79"/>
                      <a:pt x="90" y="70"/>
                      <a:pt x="91" y="59"/>
                    </a:cubicBezTo>
                    <a:cubicBezTo>
                      <a:pt x="92" y="59"/>
                      <a:pt x="93" y="58"/>
                      <a:pt x="94" y="58"/>
                    </a:cubicBezTo>
                    <a:cubicBezTo>
                      <a:pt x="96" y="56"/>
                      <a:pt x="98" y="53"/>
                      <a:pt x="98" y="50"/>
                    </a:cubicBezTo>
                    <a:cubicBezTo>
                      <a:pt x="98" y="46"/>
                      <a:pt x="95" y="42"/>
                      <a:pt x="91" y="41"/>
                    </a:cubicBezTo>
                    <a:cubicBezTo>
                      <a:pt x="91" y="30"/>
                      <a:pt x="87" y="20"/>
                      <a:pt x="79" y="13"/>
                    </a:cubicBezTo>
                    <a:cubicBezTo>
                      <a:pt x="72" y="5"/>
                      <a:pt x="61" y="0"/>
                      <a:pt x="50" y="0"/>
                    </a:cubicBezTo>
                    <a:cubicBezTo>
                      <a:pt x="38" y="0"/>
                      <a:pt x="28" y="4"/>
                      <a:pt x="20" y="12"/>
                    </a:cubicBezTo>
                    <a:cubicBezTo>
                      <a:pt x="12" y="19"/>
                      <a:pt x="8" y="29"/>
                      <a:pt x="7" y="39"/>
                    </a:cubicBezTo>
                    <a:cubicBezTo>
                      <a:pt x="3" y="40"/>
                      <a:pt x="0" y="44"/>
                      <a:pt x="0" y="48"/>
                    </a:cubicBezTo>
                    <a:cubicBezTo>
                      <a:pt x="0" y="54"/>
                      <a:pt x="4" y="58"/>
                      <a:pt x="9" y="58"/>
                    </a:cubicBezTo>
                    <a:close/>
                    <a:moveTo>
                      <a:pt x="48" y="96"/>
                    </a:moveTo>
                    <a:cubicBezTo>
                      <a:pt x="46" y="96"/>
                      <a:pt x="45" y="95"/>
                      <a:pt x="44" y="95"/>
                    </a:cubicBezTo>
                    <a:cubicBezTo>
                      <a:pt x="44" y="93"/>
                      <a:pt x="46" y="92"/>
                      <a:pt x="48" y="92"/>
                    </a:cubicBezTo>
                    <a:cubicBezTo>
                      <a:pt x="49" y="92"/>
                      <a:pt x="50" y="92"/>
                      <a:pt x="51" y="93"/>
                    </a:cubicBezTo>
                    <a:cubicBezTo>
                      <a:pt x="52" y="93"/>
                      <a:pt x="52" y="94"/>
                      <a:pt x="52" y="95"/>
                    </a:cubicBezTo>
                    <a:cubicBezTo>
                      <a:pt x="52" y="95"/>
                      <a:pt x="50" y="96"/>
                      <a:pt x="48" y="96"/>
                    </a:cubicBezTo>
                    <a:close/>
                    <a:moveTo>
                      <a:pt x="88" y="57"/>
                    </a:moveTo>
                    <a:cubicBezTo>
                      <a:pt x="88" y="54"/>
                      <a:pt x="88" y="54"/>
                      <a:pt x="88" y="54"/>
                    </a:cubicBezTo>
                    <a:cubicBezTo>
                      <a:pt x="88" y="54"/>
                      <a:pt x="88" y="54"/>
                      <a:pt x="88" y="54"/>
                    </a:cubicBezTo>
                    <a:lnTo>
                      <a:pt x="88" y="57"/>
                    </a:lnTo>
                    <a:close/>
                    <a:moveTo>
                      <a:pt x="89" y="46"/>
                    </a:moveTo>
                    <a:cubicBezTo>
                      <a:pt x="91" y="46"/>
                      <a:pt x="93" y="48"/>
                      <a:pt x="93" y="50"/>
                    </a:cubicBezTo>
                    <a:cubicBezTo>
                      <a:pt x="93" y="52"/>
                      <a:pt x="91" y="54"/>
                      <a:pt x="89" y="54"/>
                    </a:cubicBezTo>
                    <a:cubicBezTo>
                      <a:pt x="88" y="52"/>
                      <a:pt x="88" y="47"/>
                      <a:pt x="89" y="46"/>
                    </a:cubicBezTo>
                    <a:close/>
                    <a:moveTo>
                      <a:pt x="9" y="45"/>
                    </a:moveTo>
                    <a:cubicBezTo>
                      <a:pt x="10" y="46"/>
                      <a:pt x="10" y="51"/>
                      <a:pt x="9" y="53"/>
                    </a:cubicBezTo>
                    <a:cubicBezTo>
                      <a:pt x="7" y="52"/>
                      <a:pt x="5" y="51"/>
                      <a:pt x="5" y="49"/>
                    </a:cubicBezTo>
                    <a:cubicBezTo>
                      <a:pt x="5" y="46"/>
                      <a:pt x="7" y="45"/>
                      <a:pt x="9" y="4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grpSp>
      </p:grpSp>
      <p:grpSp>
        <p:nvGrpSpPr>
          <p:cNvPr id="4" name="组合 3"/>
          <p:cNvGrpSpPr/>
          <p:nvPr/>
        </p:nvGrpSpPr>
        <p:grpSpPr>
          <a:xfrm>
            <a:off x="5150364" y="1521886"/>
            <a:ext cx="720080" cy="608251"/>
            <a:chOff x="5150364" y="1521886"/>
            <a:chExt cx="720080" cy="608251"/>
          </a:xfrm>
        </p:grpSpPr>
        <p:sp>
          <p:nvSpPr>
            <p:cNvPr id="35" name="Freeform 124"/>
            <p:cNvSpPr/>
            <p:nvPr/>
          </p:nvSpPr>
          <p:spPr bwMode="auto">
            <a:xfrm>
              <a:off x="5150364" y="1521886"/>
              <a:ext cx="720080" cy="608251"/>
            </a:xfrm>
            <a:custGeom>
              <a:avLst/>
              <a:gdLst>
                <a:gd name="T0" fmla="*/ 106 w 218"/>
                <a:gd name="T1" fmla="*/ 3 h 184"/>
                <a:gd name="T2" fmla="*/ 1 w 218"/>
                <a:gd name="T3" fmla="*/ 84 h 184"/>
                <a:gd name="T4" fmla="*/ 25 w 218"/>
                <a:gd name="T5" fmla="*/ 129 h 184"/>
                <a:gd name="T6" fmla="*/ 33 w 218"/>
                <a:gd name="T7" fmla="*/ 136 h 184"/>
                <a:gd name="T8" fmla="*/ 43 w 218"/>
                <a:gd name="T9" fmla="*/ 150 h 184"/>
                <a:gd name="T10" fmla="*/ 27 w 218"/>
                <a:gd name="T11" fmla="*/ 176 h 184"/>
                <a:gd name="T12" fmla="*/ 31 w 218"/>
                <a:gd name="T13" fmla="*/ 184 h 184"/>
                <a:gd name="T14" fmla="*/ 57 w 218"/>
                <a:gd name="T15" fmla="*/ 181 h 184"/>
                <a:gd name="T16" fmla="*/ 89 w 218"/>
                <a:gd name="T17" fmla="*/ 163 h 184"/>
                <a:gd name="T18" fmla="*/ 107 w 218"/>
                <a:gd name="T19" fmla="*/ 156 h 184"/>
                <a:gd name="T20" fmla="*/ 127 w 218"/>
                <a:gd name="T21" fmla="*/ 155 h 184"/>
                <a:gd name="T22" fmla="*/ 217 w 218"/>
                <a:gd name="T23" fmla="*/ 76 h 184"/>
                <a:gd name="T24" fmla="*/ 106 w 218"/>
                <a:gd name="T25" fmla="*/ 3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8" h="184">
                  <a:moveTo>
                    <a:pt x="106" y="3"/>
                  </a:moveTo>
                  <a:cubicBezTo>
                    <a:pt x="47" y="5"/>
                    <a:pt x="0" y="41"/>
                    <a:pt x="1" y="84"/>
                  </a:cubicBezTo>
                  <a:cubicBezTo>
                    <a:pt x="2" y="101"/>
                    <a:pt x="11" y="117"/>
                    <a:pt x="25" y="129"/>
                  </a:cubicBezTo>
                  <a:cubicBezTo>
                    <a:pt x="27" y="132"/>
                    <a:pt x="33" y="136"/>
                    <a:pt x="33" y="136"/>
                  </a:cubicBezTo>
                  <a:cubicBezTo>
                    <a:pt x="36" y="137"/>
                    <a:pt x="42" y="143"/>
                    <a:pt x="43" y="150"/>
                  </a:cubicBezTo>
                  <a:cubicBezTo>
                    <a:pt x="44" y="160"/>
                    <a:pt x="32" y="171"/>
                    <a:pt x="27" y="176"/>
                  </a:cubicBezTo>
                  <a:cubicBezTo>
                    <a:pt x="21" y="180"/>
                    <a:pt x="25" y="184"/>
                    <a:pt x="31" y="184"/>
                  </a:cubicBezTo>
                  <a:cubicBezTo>
                    <a:pt x="36" y="184"/>
                    <a:pt x="43" y="184"/>
                    <a:pt x="57" y="181"/>
                  </a:cubicBezTo>
                  <a:cubicBezTo>
                    <a:pt x="71" y="177"/>
                    <a:pt x="84" y="167"/>
                    <a:pt x="89" y="163"/>
                  </a:cubicBezTo>
                  <a:cubicBezTo>
                    <a:pt x="93" y="160"/>
                    <a:pt x="100" y="156"/>
                    <a:pt x="107" y="156"/>
                  </a:cubicBezTo>
                  <a:cubicBezTo>
                    <a:pt x="107" y="156"/>
                    <a:pt x="122" y="156"/>
                    <a:pt x="127" y="155"/>
                  </a:cubicBezTo>
                  <a:cubicBezTo>
                    <a:pt x="179" y="148"/>
                    <a:pt x="218" y="115"/>
                    <a:pt x="217" y="76"/>
                  </a:cubicBezTo>
                  <a:cubicBezTo>
                    <a:pt x="215" y="33"/>
                    <a:pt x="166" y="0"/>
                    <a:pt x="106" y="3"/>
                  </a:cubicBezTo>
                  <a:close/>
                </a:path>
              </a:pathLst>
            </a:custGeom>
            <a:solidFill>
              <a:schemeClr val="accent4"/>
            </a:solidFill>
            <a:ln>
              <a:noFill/>
            </a:ln>
          </p:spPr>
          <p:txBody>
            <a:bodyPr vert="horz" wrap="square" lIns="91440" tIns="45720" rIns="91440" bIns="45720" numCol="1" anchor="t" anchorCtr="0" compatLnSpc="1"/>
            <a:lstStyle/>
            <a:p>
              <a:pPr defTabSz="685165"/>
              <a:endParaRPr lang="zh-CN" altLang="en-US" sz="1400">
                <a:solidFill>
                  <a:srgbClr val="000000"/>
                </a:solidFill>
              </a:endParaRPr>
            </a:p>
          </p:txBody>
        </p:sp>
        <p:grpSp>
          <p:nvGrpSpPr>
            <p:cNvPr id="44" name="组合 43"/>
            <p:cNvGrpSpPr/>
            <p:nvPr/>
          </p:nvGrpSpPr>
          <p:grpSpPr>
            <a:xfrm>
              <a:off x="5339550" y="1656202"/>
              <a:ext cx="308372" cy="308372"/>
              <a:chOff x="5170885" y="328613"/>
              <a:chExt cx="308372" cy="308372"/>
            </a:xfrm>
          </p:grpSpPr>
          <p:sp>
            <p:nvSpPr>
              <p:cNvPr id="45" name="Freeform 79"/>
              <p:cNvSpPr>
                <a:spLocks noEditPoints="1"/>
              </p:cNvSpPr>
              <p:nvPr/>
            </p:nvSpPr>
            <p:spPr bwMode="auto">
              <a:xfrm>
                <a:off x="5170885" y="328613"/>
                <a:ext cx="308372" cy="308372"/>
              </a:xfrm>
              <a:custGeom>
                <a:avLst/>
                <a:gdLst>
                  <a:gd name="T0" fmla="*/ 131 w 131"/>
                  <a:gd name="T1" fmla="*/ 66 h 131"/>
                  <a:gd name="T2" fmla="*/ 0 w 131"/>
                  <a:gd name="T3" fmla="*/ 66 h 131"/>
                  <a:gd name="T4" fmla="*/ 102 w 131"/>
                  <a:gd name="T5" fmla="*/ 18 h 131"/>
                  <a:gd name="T6" fmla="*/ 123 w 131"/>
                  <a:gd name="T7" fmla="*/ 49 h 131"/>
                  <a:gd name="T8" fmla="*/ 110 w 131"/>
                  <a:gd name="T9" fmla="*/ 55 h 131"/>
                  <a:gd name="T10" fmla="*/ 108 w 131"/>
                  <a:gd name="T11" fmla="*/ 58 h 131"/>
                  <a:gd name="T12" fmla="*/ 100 w 131"/>
                  <a:gd name="T13" fmla="*/ 48 h 131"/>
                  <a:gd name="T14" fmla="*/ 87 w 131"/>
                  <a:gd name="T15" fmla="*/ 46 h 131"/>
                  <a:gd name="T16" fmla="*/ 92 w 131"/>
                  <a:gd name="T17" fmla="*/ 59 h 131"/>
                  <a:gd name="T18" fmla="*/ 95 w 131"/>
                  <a:gd name="T19" fmla="*/ 67 h 131"/>
                  <a:gd name="T20" fmla="*/ 88 w 131"/>
                  <a:gd name="T21" fmla="*/ 83 h 131"/>
                  <a:gd name="T22" fmla="*/ 83 w 131"/>
                  <a:gd name="T23" fmla="*/ 84 h 131"/>
                  <a:gd name="T24" fmla="*/ 75 w 131"/>
                  <a:gd name="T25" fmla="*/ 67 h 131"/>
                  <a:gd name="T26" fmla="*/ 71 w 131"/>
                  <a:gd name="T27" fmla="*/ 64 h 131"/>
                  <a:gd name="T28" fmla="*/ 71 w 131"/>
                  <a:gd name="T29" fmla="*/ 53 h 131"/>
                  <a:gd name="T30" fmla="*/ 79 w 131"/>
                  <a:gd name="T31" fmla="*/ 48 h 131"/>
                  <a:gd name="T32" fmla="*/ 73 w 131"/>
                  <a:gd name="T33" fmla="*/ 40 h 131"/>
                  <a:gd name="T34" fmla="*/ 69 w 131"/>
                  <a:gd name="T35" fmla="*/ 29 h 131"/>
                  <a:gd name="T36" fmla="*/ 77 w 131"/>
                  <a:gd name="T37" fmla="*/ 22 h 131"/>
                  <a:gd name="T38" fmla="*/ 96 w 131"/>
                  <a:gd name="T39" fmla="*/ 18 h 131"/>
                  <a:gd name="T40" fmla="*/ 32 w 131"/>
                  <a:gd name="T41" fmla="*/ 16 h 131"/>
                  <a:gd name="T42" fmla="*/ 43 w 131"/>
                  <a:gd name="T43" fmla="*/ 18 h 131"/>
                  <a:gd name="T44" fmla="*/ 46 w 131"/>
                  <a:gd name="T45" fmla="*/ 19 h 131"/>
                  <a:gd name="T46" fmla="*/ 45 w 131"/>
                  <a:gd name="T47" fmla="*/ 27 h 131"/>
                  <a:gd name="T48" fmla="*/ 32 w 131"/>
                  <a:gd name="T49" fmla="*/ 36 h 131"/>
                  <a:gd name="T50" fmla="*/ 20 w 131"/>
                  <a:gd name="T51" fmla="*/ 49 h 131"/>
                  <a:gd name="T52" fmla="*/ 12 w 131"/>
                  <a:gd name="T53" fmla="*/ 59 h 131"/>
                  <a:gd name="T54" fmla="*/ 8 w 131"/>
                  <a:gd name="T55" fmla="*/ 52 h 131"/>
                  <a:gd name="T56" fmla="*/ 6 w 131"/>
                  <a:gd name="T57" fmla="*/ 60 h 131"/>
                  <a:gd name="T58" fmla="*/ 12 w 131"/>
                  <a:gd name="T59" fmla="*/ 67 h 131"/>
                  <a:gd name="T60" fmla="*/ 16 w 131"/>
                  <a:gd name="T61" fmla="*/ 64 h 131"/>
                  <a:gd name="T62" fmla="*/ 25 w 131"/>
                  <a:gd name="T63" fmla="*/ 52 h 131"/>
                  <a:gd name="T64" fmla="*/ 35 w 131"/>
                  <a:gd name="T65" fmla="*/ 40 h 131"/>
                  <a:gd name="T66" fmla="*/ 48 w 131"/>
                  <a:gd name="T67" fmla="*/ 31 h 131"/>
                  <a:gd name="T68" fmla="*/ 50 w 131"/>
                  <a:gd name="T69" fmla="*/ 22 h 131"/>
                  <a:gd name="T70" fmla="*/ 44 w 131"/>
                  <a:gd name="T71" fmla="*/ 12 h 131"/>
                  <a:gd name="T72" fmla="*/ 66 w 131"/>
                  <a:gd name="T73" fmla="*/ 6 h 131"/>
                  <a:gd name="T74" fmla="*/ 83 w 131"/>
                  <a:gd name="T75" fmla="*/ 14 h 131"/>
                  <a:gd name="T76" fmla="*/ 67 w 131"/>
                  <a:gd name="T77" fmla="*/ 21 h 131"/>
                  <a:gd name="T78" fmla="*/ 65 w 131"/>
                  <a:gd name="T79" fmla="*/ 38 h 131"/>
                  <a:gd name="T80" fmla="*/ 73 w 131"/>
                  <a:gd name="T81" fmla="*/ 46 h 131"/>
                  <a:gd name="T82" fmla="*/ 64 w 131"/>
                  <a:gd name="T83" fmla="*/ 57 h 131"/>
                  <a:gd name="T84" fmla="*/ 75 w 131"/>
                  <a:gd name="T85" fmla="*/ 73 h 131"/>
                  <a:gd name="T86" fmla="*/ 77 w 131"/>
                  <a:gd name="T87" fmla="*/ 75 h 131"/>
                  <a:gd name="T88" fmla="*/ 81 w 131"/>
                  <a:gd name="T89" fmla="*/ 91 h 131"/>
                  <a:gd name="T90" fmla="*/ 85 w 131"/>
                  <a:gd name="T91" fmla="*/ 92 h 131"/>
                  <a:gd name="T92" fmla="*/ 97 w 131"/>
                  <a:gd name="T93" fmla="*/ 76 h 131"/>
                  <a:gd name="T94" fmla="*/ 100 w 131"/>
                  <a:gd name="T95" fmla="*/ 62 h 131"/>
                  <a:gd name="T96" fmla="*/ 92 w 131"/>
                  <a:gd name="T97" fmla="*/ 50 h 131"/>
                  <a:gd name="T98" fmla="*/ 92 w 131"/>
                  <a:gd name="T99" fmla="*/ 49 h 131"/>
                  <a:gd name="T100" fmla="*/ 100 w 131"/>
                  <a:gd name="T101" fmla="*/ 56 h 131"/>
                  <a:gd name="T102" fmla="*/ 114 w 131"/>
                  <a:gd name="T103" fmla="*/ 63 h 131"/>
                  <a:gd name="T104" fmla="*/ 116 w 131"/>
                  <a:gd name="T105" fmla="*/ 51 h 131"/>
                  <a:gd name="T106" fmla="*/ 125 w 131"/>
                  <a:gd name="T107" fmla="*/ 57 h 131"/>
                  <a:gd name="T108" fmla="*/ 66 w 131"/>
                  <a:gd name="T109" fmla="*/ 126 h 131"/>
                  <a:gd name="T110" fmla="*/ 6 w 131"/>
                  <a:gd name="T111" fmla="*/ 6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1" h="131">
                    <a:moveTo>
                      <a:pt x="66" y="131"/>
                    </a:moveTo>
                    <a:cubicBezTo>
                      <a:pt x="102" y="131"/>
                      <a:pt x="131" y="102"/>
                      <a:pt x="131" y="66"/>
                    </a:cubicBezTo>
                    <a:cubicBezTo>
                      <a:pt x="131" y="30"/>
                      <a:pt x="102" y="0"/>
                      <a:pt x="66" y="0"/>
                    </a:cubicBezTo>
                    <a:cubicBezTo>
                      <a:pt x="30" y="0"/>
                      <a:pt x="0" y="30"/>
                      <a:pt x="0" y="66"/>
                    </a:cubicBezTo>
                    <a:cubicBezTo>
                      <a:pt x="0" y="102"/>
                      <a:pt x="30" y="131"/>
                      <a:pt x="66" y="131"/>
                    </a:cubicBezTo>
                    <a:close/>
                    <a:moveTo>
                      <a:pt x="102" y="18"/>
                    </a:moveTo>
                    <a:cubicBezTo>
                      <a:pt x="112" y="26"/>
                      <a:pt x="120" y="37"/>
                      <a:pt x="123" y="49"/>
                    </a:cubicBezTo>
                    <a:cubicBezTo>
                      <a:pt x="123" y="49"/>
                      <a:pt x="123" y="49"/>
                      <a:pt x="123" y="49"/>
                    </a:cubicBezTo>
                    <a:cubicBezTo>
                      <a:pt x="121" y="46"/>
                      <a:pt x="116" y="44"/>
                      <a:pt x="113" y="46"/>
                    </a:cubicBezTo>
                    <a:cubicBezTo>
                      <a:pt x="110" y="47"/>
                      <a:pt x="109" y="51"/>
                      <a:pt x="110" y="55"/>
                    </a:cubicBezTo>
                    <a:cubicBezTo>
                      <a:pt x="110" y="57"/>
                      <a:pt x="110" y="58"/>
                      <a:pt x="110" y="59"/>
                    </a:cubicBezTo>
                    <a:cubicBezTo>
                      <a:pt x="109" y="59"/>
                      <a:pt x="109" y="59"/>
                      <a:pt x="108" y="58"/>
                    </a:cubicBezTo>
                    <a:cubicBezTo>
                      <a:pt x="107" y="57"/>
                      <a:pt x="105" y="55"/>
                      <a:pt x="105" y="54"/>
                    </a:cubicBezTo>
                    <a:cubicBezTo>
                      <a:pt x="104" y="52"/>
                      <a:pt x="102" y="50"/>
                      <a:pt x="100" y="48"/>
                    </a:cubicBezTo>
                    <a:cubicBezTo>
                      <a:pt x="99" y="47"/>
                      <a:pt x="96" y="45"/>
                      <a:pt x="95" y="44"/>
                    </a:cubicBezTo>
                    <a:cubicBezTo>
                      <a:pt x="92" y="43"/>
                      <a:pt x="88" y="43"/>
                      <a:pt x="87" y="46"/>
                    </a:cubicBezTo>
                    <a:cubicBezTo>
                      <a:pt x="85" y="48"/>
                      <a:pt x="85" y="52"/>
                      <a:pt x="88" y="54"/>
                    </a:cubicBezTo>
                    <a:cubicBezTo>
                      <a:pt x="89" y="55"/>
                      <a:pt x="91" y="57"/>
                      <a:pt x="92" y="59"/>
                    </a:cubicBezTo>
                    <a:cubicBezTo>
                      <a:pt x="93" y="60"/>
                      <a:pt x="94" y="62"/>
                      <a:pt x="95" y="64"/>
                    </a:cubicBezTo>
                    <a:cubicBezTo>
                      <a:pt x="95" y="65"/>
                      <a:pt x="95" y="66"/>
                      <a:pt x="95" y="67"/>
                    </a:cubicBezTo>
                    <a:cubicBezTo>
                      <a:pt x="93" y="69"/>
                      <a:pt x="92" y="73"/>
                      <a:pt x="91" y="76"/>
                    </a:cubicBezTo>
                    <a:cubicBezTo>
                      <a:pt x="91" y="78"/>
                      <a:pt x="89" y="81"/>
                      <a:pt x="88" y="83"/>
                    </a:cubicBezTo>
                    <a:cubicBezTo>
                      <a:pt x="87" y="84"/>
                      <a:pt x="85" y="86"/>
                      <a:pt x="84" y="86"/>
                    </a:cubicBezTo>
                    <a:cubicBezTo>
                      <a:pt x="84" y="86"/>
                      <a:pt x="83" y="85"/>
                      <a:pt x="83" y="84"/>
                    </a:cubicBezTo>
                    <a:cubicBezTo>
                      <a:pt x="83" y="80"/>
                      <a:pt x="83" y="75"/>
                      <a:pt x="82" y="72"/>
                    </a:cubicBezTo>
                    <a:cubicBezTo>
                      <a:pt x="80" y="70"/>
                      <a:pt x="78" y="67"/>
                      <a:pt x="75" y="67"/>
                    </a:cubicBezTo>
                    <a:cubicBezTo>
                      <a:pt x="75" y="67"/>
                      <a:pt x="75" y="67"/>
                      <a:pt x="75" y="67"/>
                    </a:cubicBezTo>
                    <a:cubicBezTo>
                      <a:pt x="74" y="67"/>
                      <a:pt x="73" y="66"/>
                      <a:pt x="71" y="64"/>
                    </a:cubicBezTo>
                    <a:cubicBezTo>
                      <a:pt x="70" y="62"/>
                      <a:pt x="69" y="59"/>
                      <a:pt x="69" y="58"/>
                    </a:cubicBezTo>
                    <a:cubicBezTo>
                      <a:pt x="69" y="56"/>
                      <a:pt x="71" y="54"/>
                      <a:pt x="71" y="53"/>
                    </a:cubicBezTo>
                    <a:cubicBezTo>
                      <a:pt x="73" y="53"/>
                      <a:pt x="75" y="51"/>
                      <a:pt x="76" y="51"/>
                    </a:cubicBezTo>
                    <a:cubicBezTo>
                      <a:pt x="78" y="50"/>
                      <a:pt x="78" y="49"/>
                      <a:pt x="79" y="48"/>
                    </a:cubicBezTo>
                    <a:cubicBezTo>
                      <a:pt x="79" y="47"/>
                      <a:pt x="79" y="45"/>
                      <a:pt x="78" y="44"/>
                    </a:cubicBezTo>
                    <a:cubicBezTo>
                      <a:pt x="77" y="42"/>
                      <a:pt x="74" y="40"/>
                      <a:pt x="73" y="40"/>
                    </a:cubicBezTo>
                    <a:cubicBezTo>
                      <a:pt x="72" y="39"/>
                      <a:pt x="71" y="38"/>
                      <a:pt x="70" y="36"/>
                    </a:cubicBezTo>
                    <a:cubicBezTo>
                      <a:pt x="69" y="34"/>
                      <a:pt x="69" y="31"/>
                      <a:pt x="69" y="29"/>
                    </a:cubicBezTo>
                    <a:cubicBezTo>
                      <a:pt x="69" y="28"/>
                      <a:pt x="70" y="26"/>
                      <a:pt x="71" y="26"/>
                    </a:cubicBezTo>
                    <a:cubicBezTo>
                      <a:pt x="72" y="25"/>
                      <a:pt x="75" y="23"/>
                      <a:pt x="77" y="22"/>
                    </a:cubicBezTo>
                    <a:cubicBezTo>
                      <a:pt x="78" y="21"/>
                      <a:pt x="82" y="20"/>
                      <a:pt x="85" y="19"/>
                    </a:cubicBezTo>
                    <a:cubicBezTo>
                      <a:pt x="87" y="19"/>
                      <a:pt x="93" y="18"/>
                      <a:pt x="96" y="18"/>
                    </a:cubicBezTo>
                    <a:lnTo>
                      <a:pt x="102" y="18"/>
                    </a:lnTo>
                    <a:close/>
                    <a:moveTo>
                      <a:pt x="32" y="16"/>
                    </a:moveTo>
                    <a:cubicBezTo>
                      <a:pt x="35" y="17"/>
                      <a:pt x="35" y="17"/>
                      <a:pt x="35" y="17"/>
                    </a:cubicBezTo>
                    <a:cubicBezTo>
                      <a:pt x="37" y="17"/>
                      <a:pt x="41" y="17"/>
                      <a:pt x="43" y="18"/>
                    </a:cubicBezTo>
                    <a:cubicBezTo>
                      <a:pt x="45" y="18"/>
                      <a:pt x="46" y="18"/>
                      <a:pt x="46" y="18"/>
                    </a:cubicBezTo>
                    <a:cubicBezTo>
                      <a:pt x="46" y="19"/>
                      <a:pt x="46" y="19"/>
                      <a:pt x="46" y="19"/>
                    </a:cubicBezTo>
                    <a:cubicBezTo>
                      <a:pt x="45" y="21"/>
                      <a:pt x="44" y="24"/>
                      <a:pt x="46" y="26"/>
                    </a:cubicBezTo>
                    <a:cubicBezTo>
                      <a:pt x="46" y="26"/>
                      <a:pt x="45" y="27"/>
                      <a:pt x="45" y="27"/>
                    </a:cubicBezTo>
                    <a:cubicBezTo>
                      <a:pt x="43" y="28"/>
                      <a:pt x="41" y="30"/>
                      <a:pt x="39" y="31"/>
                    </a:cubicBezTo>
                    <a:cubicBezTo>
                      <a:pt x="37" y="32"/>
                      <a:pt x="34" y="34"/>
                      <a:pt x="32" y="36"/>
                    </a:cubicBezTo>
                    <a:cubicBezTo>
                      <a:pt x="29" y="37"/>
                      <a:pt x="26" y="40"/>
                      <a:pt x="25" y="42"/>
                    </a:cubicBezTo>
                    <a:cubicBezTo>
                      <a:pt x="23" y="44"/>
                      <a:pt x="21" y="47"/>
                      <a:pt x="20" y="49"/>
                    </a:cubicBezTo>
                    <a:cubicBezTo>
                      <a:pt x="19" y="51"/>
                      <a:pt x="17" y="54"/>
                      <a:pt x="15" y="56"/>
                    </a:cubicBezTo>
                    <a:cubicBezTo>
                      <a:pt x="14" y="57"/>
                      <a:pt x="13" y="58"/>
                      <a:pt x="12" y="59"/>
                    </a:cubicBezTo>
                    <a:cubicBezTo>
                      <a:pt x="11" y="57"/>
                      <a:pt x="10" y="56"/>
                      <a:pt x="9" y="55"/>
                    </a:cubicBezTo>
                    <a:cubicBezTo>
                      <a:pt x="8" y="52"/>
                      <a:pt x="8" y="52"/>
                      <a:pt x="8" y="52"/>
                    </a:cubicBezTo>
                    <a:cubicBezTo>
                      <a:pt x="11" y="37"/>
                      <a:pt x="20" y="25"/>
                      <a:pt x="32" y="16"/>
                    </a:cubicBezTo>
                    <a:close/>
                    <a:moveTo>
                      <a:pt x="6" y="60"/>
                    </a:moveTo>
                    <a:cubicBezTo>
                      <a:pt x="7" y="61"/>
                      <a:pt x="8" y="63"/>
                      <a:pt x="8" y="64"/>
                    </a:cubicBezTo>
                    <a:cubicBezTo>
                      <a:pt x="10" y="66"/>
                      <a:pt x="11" y="67"/>
                      <a:pt x="12" y="67"/>
                    </a:cubicBezTo>
                    <a:cubicBezTo>
                      <a:pt x="12" y="67"/>
                      <a:pt x="13" y="67"/>
                      <a:pt x="13" y="67"/>
                    </a:cubicBezTo>
                    <a:cubicBezTo>
                      <a:pt x="14" y="67"/>
                      <a:pt x="15" y="66"/>
                      <a:pt x="16" y="64"/>
                    </a:cubicBezTo>
                    <a:cubicBezTo>
                      <a:pt x="16" y="64"/>
                      <a:pt x="17" y="61"/>
                      <a:pt x="19" y="59"/>
                    </a:cubicBezTo>
                    <a:cubicBezTo>
                      <a:pt x="21" y="57"/>
                      <a:pt x="24" y="54"/>
                      <a:pt x="25" y="52"/>
                    </a:cubicBezTo>
                    <a:cubicBezTo>
                      <a:pt x="26" y="50"/>
                      <a:pt x="28" y="47"/>
                      <a:pt x="29" y="46"/>
                    </a:cubicBezTo>
                    <a:cubicBezTo>
                      <a:pt x="30" y="44"/>
                      <a:pt x="33" y="42"/>
                      <a:pt x="35" y="40"/>
                    </a:cubicBezTo>
                    <a:cubicBezTo>
                      <a:pt x="37" y="39"/>
                      <a:pt x="40" y="37"/>
                      <a:pt x="42" y="36"/>
                    </a:cubicBezTo>
                    <a:cubicBezTo>
                      <a:pt x="44" y="35"/>
                      <a:pt x="47" y="33"/>
                      <a:pt x="48" y="31"/>
                    </a:cubicBezTo>
                    <a:cubicBezTo>
                      <a:pt x="51" y="29"/>
                      <a:pt x="52" y="26"/>
                      <a:pt x="51" y="23"/>
                    </a:cubicBezTo>
                    <a:cubicBezTo>
                      <a:pt x="50" y="23"/>
                      <a:pt x="50" y="22"/>
                      <a:pt x="50" y="22"/>
                    </a:cubicBezTo>
                    <a:cubicBezTo>
                      <a:pt x="52" y="21"/>
                      <a:pt x="52" y="18"/>
                      <a:pt x="51" y="16"/>
                    </a:cubicBezTo>
                    <a:cubicBezTo>
                      <a:pt x="50" y="14"/>
                      <a:pt x="47" y="12"/>
                      <a:pt x="44" y="12"/>
                    </a:cubicBezTo>
                    <a:cubicBezTo>
                      <a:pt x="43" y="12"/>
                      <a:pt x="42" y="12"/>
                      <a:pt x="40" y="12"/>
                    </a:cubicBezTo>
                    <a:cubicBezTo>
                      <a:pt x="48" y="8"/>
                      <a:pt x="57" y="6"/>
                      <a:pt x="66" y="6"/>
                    </a:cubicBezTo>
                    <a:cubicBezTo>
                      <a:pt x="76" y="6"/>
                      <a:pt x="85" y="8"/>
                      <a:pt x="93" y="13"/>
                    </a:cubicBezTo>
                    <a:cubicBezTo>
                      <a:pt x="90" y="13"/>
                      <a:pt x="86" y="13"/>
                      <a:pt x="83" y="14"/>
                    </a:cubicBezTo>
                    <a:cubicBezTo>
                      <a:pt x="80" y="15"/>
                      <a:pt x="76" y="16"/>
                      <a:pt x="74" y="17"/>
                    </a:cubicBezTo>
                    <a:cubicBezTo>
                      <a:pt x="72" y="18"/>
                      <a:pt x="69" y="20"/>
                      <a:pt x="67" y="21"/>
                    </a:cubicBezTo>
                    <a:cubicBezTo>
                      <a:pt x="65" y="23"/>
                      <a:pt x="63" y="26"/>
                      <a:pt x="63" y="29"/>
                    </a:cubicBezTo>
                    <a:cubicBezTo>
                      <a:pt x="63" y="32"/>
                      <a:pt x="64" y="36"/>
                      <a:pt x="65" y="38"/>
                    </a:cubicBezTo>
                    <a:cubicBezTo>
                      <a:pt x="66" y="41"/>
                      <a:pt x="68" y="44"/>
                      <a:pt x="71" y="45"/>
                    </a:cubicBezTo>
                    <a:cubicBezTo>
                      <a:pt x="71" y="45"/>
                      <a:pt x="72" y="46"/>
                      <a:pt x="73" y="46"/>
                    </a:cubicBezTo>
                    <a:cubicBezTo>
                      <a:pt x="72" y="47"/>
                      <a:pt x="70" y="48"/>
                      <a:pt x="69" y="49"/>
                    </a:cubicBezTo>
                    <a:cubicBezTo>
                      <a:pt x="66" y="50"/>
                      <a:pt x="64" y="54"/>
                      <a:pt x="64" y="57"/>
                    </a:cubicBezTo>
                    <a:cubicBezTo>
                      <a:pt x="63" y="60"/>
                      <a:pt x="65" y="65"/>
                      <a:pt x="67" y="67"/>
                    </a:cubicBezTo>
                    <a:cubicBezTo>
                      <a:pt x="69" y="70"/>
                      <a:pt x="72" y="73"/>
                      <a:pt x="75" y="73"/>
                    </a:cubicBezTo>
                    <a:cubicBezTo>
                      <a:pt x="75" y="73"/>
                      <a:pt x="75" y="73"/>
                      <a:pt x="75" y="73"/>
                    </a:cubicBezTo>
                    <a:cubicBezTo>
                      <a:pt x="75" y="73"/>
                      <a:pt x="76" y="74"/>
                      <a:pt x="77" y="75"/>
                    </a:cubicBezTo>
                    <a:cubicBezTo>
                      <a:pt x="77" y="76"/>
                      <a:pt x="78" y="80"/>
                      <a:pt x="78" y="84"/>
                    </a:cubicBezTo>
                    <a:cubicBezTo>
                      <a:pt x="78" y="87"/>
                      <a:pt x="79" y="90"/>
                      <a:pt x="81" y="91"/>
                    </a:cubicBezTo>
                    <a:cubicBezTo>
                      <a:pt x="82" y="92"/>
                      <a:pt x="83" y="92"/>
                      <a:pt x="84" y="92"/>
                    </a:cubicBezTo>
                    <a:cubicBezTo>
                      <a:pt x="84" y="92"/>
                      <a:pt x="85" y="92"/>
                      <a:pt x="85" y="92"/>
                    </a:cubicBezTo>
                    <a:cubicBezTo>
                      <a:pt x="88" y="91"/>
                      <a:pt x="91" y="89"/>
                      <a:pt x="93" y="86"/>
                    </a:cubicBezTo>
                    <a:cubicBezTo>
                      <a:pt x="94" y="84"/>
                      <a:pt x="96" y="80"/>
                      <a:pt x="97" y="76"/>
                    </a:cubicBezTo>
                    <a:cubicBezTo>
                      <a:pt x="97" y="74"/>
                      <a:pt x="98" y="71"/>
                      <a:pt x="99" y="71"/>
                    </a:cubicBezTo>
                    <a:cubicBezTo>
                      <a:pt x="101" y="69"/>
                      <a:pt x="101" y="65"/>
                      <a:pt x="100" y="62"/>
                    </a:cubicBezTo>
                    <a:cubicBezTo>
                      <a:pt x="100" y="60"/>
                      <a:pt x="98" y="57"/>
                      <a:pt x="96" y="55"/>
                    </a:cubicBezTo>
                    <a:cubicBezTo>
                      <a:pt x="95" y="54"/>
                      <a:pt x="93" y="51"/>
                      <a:pt x="92" y="50"/>
                    </a:cubicBezTo>
                    <a:cubicBezTo>
                      <a:pt x="91" y="50"/>
                      <a:pt x="91" y="49"/>
                      <a:pt x="91" y="49"/>
                    </a:cubicBezTo>
                    <a:cubicBezTo>
                      <a:pt x="91" y="49"/>
                      <a:pt x="92" y="49"/>
                      <a:pt x="92" y="49"/>
                    </a:cubicBezTo>
                    <a:cubicBezTo>
                      <a:pt x="93" y="50"/>
                      <a:pt x="95" y="52"/>
                      <a:pt x="97" y="53"/>
                    </a:cubicBezTo>
                    <a:cubicBezTo>
                      <a:pt x="98" y="54"/>
                      <a:pt x="99" y="56"/>
                      <a:pt x="100" y="56"/>
                    </a:cubicBezTo>
                    <a:cubicBezTo>
                      <a:pt x="100" y="58"/>
                      <a:pt x="103" y="61"/>
                      <a:pt x="105" y="63"/>
                    </a:cubicBezTo>
                    <a:cubicBezTo>
                      <a:pt x="108" y="65"/>
                      <a:pt x="112" y="66"/>
                      <a:pt x="114" y="63"/>
                    </a:cubicBezTo>
                    <a:cubicBezTo>
                      <a:pt x="115" y="61"/>
                      <a:pt x="116" y="57"/>
                      <a:pt x="115" y="54"/>
                    </a:cubicBezTo>
                    <a:cubicBezTo>
                      <a:pt x="115" y="52"/>
                      <a:pt x="115" y="51"/>
                      <a:pt x="116" y="51"/>
                    </a:cubicBezTo>
                    <a:cubicBezTo>
                      <a:pt x="116" y="51"/>
                      <a:pt x="118" y="51"/>
                      <a:pt x="119" y="52"/>
                    </a:cubicBezTo>
                    <a:cubicBezTo>
                      <a:pt x="120" y="53"/>
                      <a:pt x="123" y="56"/>
                      <a:pt x="125" y="57"/>
                    </a:cubicBezTo>
                    <a:cubicBezTo>
                      <a:pt x="125" y="60"/>
                      <a:pt x="126" y="63"/>
                      <a:pt x="126" y="66"/>
                    </a:cubicBezTo>
                    <a:cubicBezTo>
                      <a:pt x="126" y="99"/>
                      <a:pt x="99" y="126"/>
                      <a:pt x="66" y="126"/>
                    </a:cubicBezTo>
                    <a:cubicBezTo>
                      <a:pt x="33" y="126"/>
                      <a:pt x="6" y="99"/>
                      <a:pt x="6" y="66"/>
                    </a:cubicBezTo>
                    <a:cubicBezTo>
                      <a:pt x="6" y="64"/>
                      <a:pt x="6" y="62"/>
                      <a:pt x="6" y="6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6" name="Freeform 80"/>
              <p:cNvSpPr>
                <a:spLocks noEditPoints="1"/>
              </p:cNvSpPr>
              <p:nvPr/>
            </p:nvSpPr>
            <p:spPr bwMode="auto">
              <a:xfrm>
                <a:off x="5194697" y="478632"/>
                <a:ext cx="105966" cy="117872"/>
              </a:xfrm>
              <a:custGeom>
                <a:avLst/>
                <a:gdLst>
                  <a:gd name="T0" fmla="*/ 24 w 45"/>
                  <a:gd name="T1" fmla="*/ 45 h 50"/>
                  <a:gd name="T2" fmla="*/ 28 w 45"/>
                  <a:gd name="T3" fmla="*/ 49 h 50"/>
                  <a:gd name="T4" fmla="*/ 30 w 45"/>
                  <a:gd name="T5" fmla="*/ 50 h 50"/>
                  <a:gd name="T6" fmla="*/ 32 w 45"/>
                  <a:gd name="T7" fmla="*/ 50 h 50"/>
                  <a:gd name="T8" fmla="*/ 33 w 45"/>
                  <a:gd name="T9" fmla="*/ 48 h 50"/>
                  <a:gd name="T10" fmla="*/ 33 w 45"/>
                  <a:gd name="T11" fmla="*/ 45 h 50"/>
                  <a:gd name="T12" fmla="*/ 34 w 45"/>
                  <a:gd name="T13" fmla="*/ 43 h 50"/>
                  <a:gd name="T14" fmla="*/ 38 w 45"/>
                  <a:gd name="T15" fmla="*/ 38 h 50"/>
                  <a:gd name="T16" fmla="*/ 41 w 45"/>
                  <a:gd name="T17" fmla="*/ 33 h 50"/>
                  <a:gd name="T18" fmla="*/ 44 w 45"/>
                  <a:gd name="T19" fmla="*/ 25 h 50"/>
                  <a:gd name="T20" fmla="*/ 43 w 45"/>
                  <a:gd name="T21" fmla="*/ 15 h 50"/>
                  <a:gd name="T22" fmla="*/ 33 w 45"/>
                  <a:gd name="T23" fmla="*/ 7 h 50"/>
                  <a:gd name="T24" fmla="*/ 20 w 45"/>
                  <a:gd name="T25" fmla="*/ 2 h 50"/>
                  <a:gd name="T26" fmla="*/ 9 w 45"/>
                  <a:gd name="T27" fmla="*/ 1 h 50"/>
                  <a:gd name="T28" fmla="*/ 4 w 45"/>
                  <a:gd name="T29" fmla="*/ 5 h 50"/>
                  <a:gd name="T30" fmla="*/ 0 w 45"/>
                  <a:gd name="T31" fmla="*/ 12 h 50"/>
                  <a:gd name="T32" fmla="*/ 6 w 45"/>
                  <a:gd name="T33" fmla="*/ 20 h 50"/>
                  <a:gd name="T34" fmla="*/ 12 w 45"/>
                  <a:gd name="T35" fmla="*/ 24 h 50"/>
                  <a:gd name="T36" fmla="*/ 14 w 45"/>
                  <a:gd name="T37" fmla="*/ 28 h 50"/>
                  <a:gd name="T38" fmla="*/ 19 w 45"/>
                  <a:gd name="T39" fmla="*/ 39 h 50"/>
                  <a:gd name="T40" fmla="*/ 24 w 45"/>
                  <a:gd name="T41" fmla="*/ 45 h 50"/>
                  <a:gd name="T42" fmla="*/ 15 w 45"/>
                  <a:gd name="T43" fmla="*/ 19 h 50"/>
                  <a:gd name="T44" fmla="*/ 8 w 45"/>
                  <a:gd name="T45" fmla="*/ 15 h 50"/>
                  <a:gd name="T46" fmla="*/ 6 w 45"/>
                  <a:gd name="T47" fmla="*/ 12 h 50"/>
                  <a:gd name="T48" fmla="*/ 7 w 45"/>
                  <a:gd name="T49" fmla="*/ 9 h 50"/>
                  <a:gd name="T50" fmla="*/ 12 w 45"/>
                  <a:gd name="T51" fmla="*/ 6 h 50"/>
                  <a:gd name="T52" fmla="*/ 13 w 45"/>
                  <a:gd name="T53" fmla="*/ 6 h 50"/>
                  <a:gd name="T54" fmla="*/ 18 w 45"/>
                  <a:gd name="T55" fmla="*/ 7 h 50"/>
                  <a:gd name="T56" fmla="*/ 30 w 45"/>
                  <a:gd name="T57" fmla="*/ 12 h 50"/>
                  <a:gd name="T58" fmla="*/ 38 w 45"/>
                  <a:gd name="T59" fmla="*/ 18 h 50"/>
                  <a:gd name="T60" fmla="*/ 38 w 45"/>
                  <a:gd name="T61" fmla="*/ 24 h 50"/>
                  <a:gd name="T62" fmla="*/ 36 w 45"/>
                  <a:gd name="T63" fmla="*/ 30 h 50"/>
                  <a:gd name="T64" fmla="*/ 33 w 45"/>
                  <a:gd name="T65" fmla="*/ 35 h 50"/>
                  <a:gd name="T66" fmla="*/ 30 w 45"/>
                  <a:gd name="T67" fmla="*/ 40 h 50"/>
                  <a:gd name="T68" fmla="*/ 28 w 45"/>
                  <a:gd name="T69" fmla="*/ 42 h 50"/>
                  <a:gd name="T70" fmla="*/ 23 w 45"/>
                  <a:gd name="T71" fmla="*/ 35 h 50"/>
                  <a:gd name="T72" fmla="*/ 19 w 45"/>
                  <a:gd name="T73" fmla="*/ 28 h 50"/>
                  <a:gd name="T74" fmla="*/ 15 w 45"/>
                  <a:gd name="T75" fmla="*/ 1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50">
                    <a:moveTo>
                      <a:pt x="24" y="45"/>
                    </a:moveTo>
                    <a:cubicBezTo>
                      <a:pt x="24" y="46"/>
                      <a:pt x="26" y="48"/>
                      <a:pt x="28" y="49"/>
                    </a:cubicBezTo>
                    <a:cubicBezTo>
                      <a:pt x="28" y="50"/>
                      <a:pt x="29" y="50"/>
                      <a:pt x="30" y="50"/>
                    </a:cubicBezTo>
                    <a:cubicBezTo>
                      <a:pt x="32" y="50"/>
                      <a:pt x="32" y="50"/>
                      <a:pt x="32" y="50"/>
                    </a:cubicBezTo>
                    <a:cubicBezTo>
                      <a:pt x="33" y="48"/>
                      <a:pt x="33" y="48"/>
                      <a:pt x="33" y="48"/>
                    </a:cubicBezTo>
                    <a:cubicBezTo>
                      <a:pt x="33" y="48"/>
                      <a:pt x="34" y="47"/>
                      <a:pt x="33" y="45"/>
                    </a:cubicBezTo>
                    <a:cubicBezTo>
                      <a:pt x="33" y="45"/>
                      <a:pt x="33" y="44"/>
                      <a:pt x="34" y="43"/>
                    </a:cubicBezTo>
                    <a:cubicBezTo>
                      <a:pt x="35" y="42"/>
                      <a:pt x="37" y="39"/>
                      <a:pt x="38" y="38"/>
                    </a:cubicBezTo>
                    <a:cubicBezTo>
                      <a:pt x="39" y="36"/>
                      <a:pt x="40" y="34"/>
                      <a:pt x="41" y="33"/>
                    </a:cubicBezTo>
                    <a:cubicBezTo>
                      <a:pt x="42" y="31"/>
                      <a:pt x="43" y="28"/>
                      <a:pt x="44" y="25"/>
                    </a:cubicBezTo>
                    <a:cubicBezTo>
                      <a:pt x="45" y="22"/>
                      <a:pt x="44" y="18"/>
                      <a:pt x="43" y="15"/>
                    </a:cubicBezTo>
                    <a:cubicBezTo>
                      <a:pt x="41" y="12"/>
                      <a:pt x="36" y="9"/>
                      <a:pt x="33" y="7"/>
                    </a:cubicBezTo>
                    <a:cubicBezTo>
                      <a:pt x="29" y="6"/>
                      <a:pt x="23" y="3"/>
                      <a:pt x="20" y="2"/>
                    </a:cubicBezTo>
                    <a:cubicBezTo>
                      <a:pt x="16" y="0"/>
                      <a:pt x="11" y="0"/>
                      <a:pt x="9" y="1"/>
                    </a:cubicBezTo>
                    <a:cubicBezTo>
                      <a:pt x="7" y="2"/>
                      <a:pt x="5" y="4"/>
                      <a:pt x="4" y="5"/>
                    </a:cubicBezTo>
                    <a:cubicBezTo>
                      <a:pt x="2" y="7"/>
                      <a:pt x="0" y="10"/>
                      <a:pt x="0" y="12"/>
                    </a:cubicBezTo>
                    <a:cubicBezTo>
                      <a:pt x="0" y="15"/>
                      <a:pt x="3" y="19"/>
                      <a:pt x="6" y="20"/>
                    </a:cubicBezTo>
                    <a:cubicBezTo>
                      <a:pt x="8" y="21"/>
                      <a:pt x="11" y="23"/>
                      <a:pt x="12" y="24"/>
                    </a:cubicBezTo>
                    <a:cubicBezTo>
                      <a:pt x="12" y="24"/>
                      <a:pt x="13" y="26"/>
                      <a:pt x="14" y="28"/>
                    </a:cubicBezTo>
                    <a:cubicBezTo>
                      <a:pt x="14" y="32"/>
                      <a:pt x="16" y="36"/>
                      <a:pt x="19" y="39"/>
                    </a:cubicBezTo>
                    <a:cubicBezTo>
                      <a:pt x="21" y="41"/>
                      <a:pt x="23" y="44"/>
                      <a:pt x="24" y="45"/>
                    </a:cubicBezTo>
                    <a:close/>
                    <a:moveTo>
                      <a:pt x="15" y="19"/>
                    </a:moveTo>
                    <a:cubicBezTo>
                      <a:pt x="13" y="18"/>
                      <a:pt x="11" y="16"/>
                      <a:pt x="8" y="15"/>
                    </a:cubicBezTo>
                    <a:cubicBezTo>
                      <a:pt x="7" y="15"/>
                      <a:pt x="6" y="13"/>
                      <a:pt x="6" y="12"/>
                    </a:cubicBezTo>
                    <a:cubicBezTo>
                      <a:pt x="6" y="11"/>
                      <a:pt x="7" y="10"/>
                      <a:pt x="7" y="9"/>
                    </a:cubicBezTo>
                    <a:cubicBezTo>
                      <a:pt x="8" y="8"/>
                      <a:pt x="11" y="7"/>
                      <a:pt x="12" y="6"/>
                    </a:cubicBezTo>
                    <a:cubicBezTo>
                      <a:pt x="12" y="6"/>
                      <a:pt x="12" y="6"/>
                      <a:pt x="13" y="6"/>
                    </a:cubicBezTo>
                    <a:cubicBezTo>
                      <a:pt x="14" y="6"/>
                      <a:pt x="16" y="6"/>
                      <a:pt x="18" y="7"/>
                    </a:cubicBezTo>
                    <a:cubicBezTo>
                      <a:pt x="21" y="8"/>
                      <a:pt x="26" y="11"/>
                      <a:pt x="30" y="12"/>
                    </a:cubicBezTo>
                    <a:cubicBezTo>
                      <a:pt x="34" y="14"/>
                      <a:pt x="37" y="17"/>
                      <a:pt x="38" y="18"/>
                    </a:cubicBezTo>
                    <a:cubicBezTo>
                      <a:pt x="38" y="19"/>
                      <a:pt x="39" y="22"/>
                      <a:pt x="38" y="24"/>
                    </a:cubicBezTo>
                    <a:cubicBezTo>
                      <a:pt x="37" y="26"/>
                      <a:pt x="36" y="29"/>
                      <a:pt x="36" y="30"/>
                    </a:cubicBezTo>
                    <a:cubicBezTo>
                      <a:pt x="35" y="31"/>
                      <a:pt x="34" y="33"/>
                      <a:pt x="33" y="35"/>
                    </a:cubicBezTo>
                    <a:cubicBezTo>
                      <a:pt x="32" y="36"/>
                      <a:pt x="31" y="38"/>
                      <a:pt x="30" y="40"/>
                    </a:cubicBezTo>
                    <a:cubicBezTo>
                      <a:pt x="29" y="40"/>
                      <a:pt x="29" y="41"/>
                      <a:pt x="28" y="42"/>
                    </a:cubicBezTo>
                    <a:cubicBezTo>
                      <a:pt x="27" y="40"/>
                      <a:pt x="25" y="37"/>
                      <a:pt x="23" y="35"/>
                    </a:cubicBezTo>
                    <a:cubicBezTo>
                      <a:pt x="21" y="33"/>
                      <a:pt x="19" y="30"/>
                      <a:pt x="19" y="28"/>
                    </a:cubicBezTo>
                    <a:cubicBezTo>
                      <a:pt x="19" y="24"/>
                      <a:pt x="17" y="21"/>
                      <a:pt x="15" y="1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grpSp>
      </p:grpSp>
      <p:grpSp>
        <p:nvGrpSpPr>
          <p:cNvPr id="5" name="组合 4"/>
          <p:cNvGrpSpPr/>
          <p:nvPr/>
        </p:nvGrpSpPr>
        <p:grpSpPr>
          <a:xfrm>
            <a:off x="6782001" y="2257145"/>
            <a:ext cx="720080" cy="608251"/>
            <a:chOff x="6782001" y="2257145"/>
            <a:chExt cx="720080" cy="608251"/>
          </a:xfrm>
        </p:grpSpPr>
        <p:sp>
          <p:nvSpPr>
            <p:cNvPr id="36" name="Freeform 124"/>
            <p:cNvSpPr/>
            <p:nvPr/>
          </p:nvSpPr>
          <p:spPr bwMode="auto">
            <a:xfrm>
              <a:off x="6782001" y="2257145"/>
              <a:ext cx="720080" cy="608251"/>
            </a:xfrm>
            <a:custGeom>
              <a:avLst/>
              <a:gdLst>
                <a:gd name="T0" fmla="*/ 106 w 218"/>
                <a:gd name="T1" fmla="*/ 3 h 184"/>
                <a:gd name="T2" fmla="*/ 1 w 218"/>
                <a:gd name="T3" fmla="*/ 84 h 184"/>
                <a:gd name="T4" fmla="*/ 25 w 218"/>
                <a:gd name="T5" fmla="*/ 129 h 184"/>
                <a:gd name="T6" fmla="*/ 33 w 218"/>
                <a:gd name="T7" fmla="*/ 136 h 184"/>
                <a:gd name="T8" fmla="*/ 43 w 218"/>
                <a:gd name="T9" fmla="*/ 150 h 184"/>
                <a:gd name="T10" fmla="*/ 27 w 218"/>
                <a:gd name="T11" fmla="*/ 176 h 184"/>
                <a:gd name="T12" fmla="*/ 31 w 218"/>
                <a:gd name="T13" fmla="*/ 184 h 184"/>
                <a:gd name="T14" fmla="*/ 57 w 218"/>
                <a:gd name="T15" fmla="*/ 181 h 184"/>
                <a:gd name="T16" fmla="*/ 89 w 218"/>
                <a:gd name="T17" fmla="*/ 163 h 184"/>
                <a:gd name="T18" fmla="*/ 107 w 218"/>
                <a:gd name="T19" fmla="*/ 156 h 184"/>
                <a:gd name="T20" fmla="*/ 127 w 218"/>
                <a:gd name="T21" fmla="*/ 155 h 184"/>
                <a:gd name="T22" fmla="*/ 217 w 218"/>
                <a:gd name="T23" fmla="*/ 76 h 184"/>
                <a:gd name="T24" fmla="*/ 106 w 218"/>
                <a:gd name="T25" fmla="*/ 3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8" h="184">
                  <a:moveTo>
                    <a:pt x="106" y="3"/>
                  </a:moveTo>
                  <a:cubicBezTo>
                    <a:pt x="47" y="5"/>
                    <a:pt x="0" y="41"/>
                    <a:pt x="1" y="84"/>
                  </a:cubicBezTo>
                  <a:cubicBezTo>
                    <a:pt x="2" y="101"/>
                    <a:pt x="11" y="117"/>
                    <a:pt x="25" y="129"/>
                  </a:cubicBezTo>
                  <a:cubicBezTo>
                    <a:pt x="27" y="132"/>
                    <a:pt x="33" y="136"/>
                    <a:pt x="33" y="136"/>
                  </a:cubicBezTo>
                  <a:cubicBezTo>
                    <a:pt x="36" y="137"/>
                    <a:pt x="42" y="143"/>
                    <a:pt x="43" y="150"/>
                  </a:cubicBezTo>
                  <a:cubicBezTo>
                    <a:pt x="44" y="160"/>
                    <a:pt x="32" y="171"/>
                    <a:pt x="27" y="176"/>
                  </a:cubicBezTo>
                  <a:cubicBezTo>
                    <a:pt x="21" y="180"/>
                    <a:pt x="25" y="184"/>
                    <a:pt x="31" y="184"/>
                  </a:cubicBezTo>
                  <a:cubicBezTo>
                    <a:pt x="36" y="184"/>
                    <a:pt x="43" y="184"/>
                    <a:pt x="57" y="181"/>
                  </a:cubicBezTo>
                  <a:cubicBezTo>
                    <a:pt x="71" y="177"/>
                    <a:pt x="84" y="167"/>
                    <a:pt x="89" y="163"/>
                  </a:cubicBezTo>
                  <a:cubicBezTo>
                    <a:pt x="93" y="160"/>
                    <a:pt x="100" y="156"/>
                    <a:pt x="107" y="156"/>
                  </a:cubicBezTo>
                  <a:cubicBezTo>
                    <a:pt x="107" y="156"/>
                    <a:pt x="122" y="156"/>
                    <a:pt x="127" y="155"/>
                  </a:cubicBezTo>
                  <a:cubicBezTo>
                    <a:pt x="179" y="148"/>
                    <a:pt x="218" y="115"/>
                    <a:pt x="217" y="76"/>
                  </a:cubicBezTo>
                  <a:cubicBezTo>
                    <a:pt x="215" y="33"/>
                    <a:pt x="166" y="0"/>
                    <a:pt x="106" y="3"/>
                  </a:cubicBezTo>
                  <a:close/>
                </a:path>
              </a:pathLst>
            </a:custGeom>
            <a:solidFill>
              <a:schemeClr val="accent5"/>
            </a:solidFill>
            <a:ln>
              <a:noFill/>
            </a:ln>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7" name="Freeform 155"/>
            <p:cNvSpPr>
              <a:spLocks noEditPoints="1"/>
            </p:cNvSpPr>
            <p:nvPr/>
          </p:nvSpPr>
          <p:spPr bwMode="auto">
            <a:xfrm>
              <a:off x="6996189" y="2418045"/>
              <a:ext cx="291704" cy="265510"/>
            </a:xfrm>
            <a:custGeom>
              <a:avLst/>
              <a:gdLst>
                <a:gd name="T0" fmla="*/ 6 w 124"/>
                <a:gd name="T1" fmla="*/ 71 h 113"/>
                <a:gd name="T2" fmla="*/ 14 w 124"/>
                <a:gd name="T3" fmla="*/ 102 h 113"/>
                <a:gd name="T4" fmla="*/ 49 w 124"/>
                <a:gd name="T5" fmla="*/ 113 h 113"/>
                <a:gd name="T6" fmla="*/ 52 w 124"/>
                <a:gd name="T7" fmla="*/ 69 h 113"/>
                <a:gd name="T8" fmla="*/ 67 w 124"/>
                <a:gd name="T9" fmla="*/ 64 h 113"/>
                <a:gd name="T10" fmla="*/ 72 w 124"/>
                <a:gd name="T11" fmla="*/ 110 h 113"/>
                <a:gd name="T12" fmla="*/ 99 w 124"/>
                <a:gd name="T13" fmla="*/ 113 h 113"/>
                <a:gd name="T14" fmla="*/ 110 w 124"/>
                <a:gd name="T15" fmla="*/ 61 h 113"/>
                <a:gd name="T16" fmla="*/ 120 w 124"/>
                <a:gd name="T17" fmla="*/ 72 h 113"/>
                <a:gd name="T18" fmla="*/ 123 w 124"/>
                <a:gd name="T19" fmla="*/ 68 h 113"/>
                <a:gd name="T20" fmla="*/ 62 w 124"/>
                <a:gd name="T21" fmla="*/ 0 h 113"/>
                <a:gd name="T22" fmla="*/ 50 w 124"/>
                <a:gd name="T23" fmla="*/ 7 h 113"/>
                <a:gd name="T24" fmla="*/ 41 w 124"/>
                <a:gd name="T25" fmla="*/ 14 h 113"/>
                <a:gd name="T26" fmla="*/ 28 w 124"/>
                <a:gd name="T27" fmla="*/ 7 h 113"/>
                <a:gd name="T28" fmla="*/ 21 w 124"/>
                <a:gd name="T29" fmla="*/ 43 h 113"/>
                <a:gd name="T30" fmla="*/ 2 w 124"/>
                <a:gd name="T31" fmla="*/ 72 h 113"/>
                <a:gd name="T32" fmla="*/ 20 w 124"/>
                <a:gd name="T33" fmla="*/ 53 h 113"/>
                <a:gd name="T34" fmla="*/ 26 w 124"/>
                <a:gd name="T35" fmla="*/ 46 h 113"/>
                <a:gd name="T36" fmla="*/ 26 w 124"/>
                <a:gd name="T37" fmla="*/ 45 h 113"/>
                <a:gd name="T38" fmla="*/ 26 w 124"/>
                <a:gd name="T39" fmla="*/ 14 h 113"/>
                <a:gd name="T40" fmla="*/ 34 w 124"/>
                <a:gd name="T41" fmla="*/ 12 h 113"/>
                <a:gd name="T42" fmla="*/ 35 w 124"/>
                <a:gd name="T43" fmla="*/ 26 h 113"/>
                <a:gd name="T44" fmla="*/ 36 w 124"/>
                <a:gd name="T45" fmla="*/ 27 h 113"/>
                <a:gd name="T46" fmla="*/ 36 w 124"/>
                <a:gd name="T47" fmla="*/ 27 h 113"/>
                <a:gd name="T48" fmla="*/ 37 w 124"/>
                <a:gd name="T49" fmla="*/ 28 h 113"/>
                <a:gd name="T50" fmla="*/ 37 w 124"/>
                <a:gd name="T51" fmla="*/ 28 h 113"/>
                <a:gd name="T52" fmla="*/ 38 w 124"/>
                <a:gd name="T53" fmla="*/ 29 h 113"/>
                <a:gd name="T54" fmla="*/ 39 w 124"/>
                <a:gd name="T55" fmla="*/ 28 h 113"/>
                <a:gd name="T56" fmla="*/ 40 w 124"/>
                <a:gd name="T57" fmla="*/ 28 h 113"/>
                <a:gd name="T58" fmla="*/ 40 w 124"/>
                <a:gd name="T59" fmla="*/ 28 h 113"/>
                <a:gd name="T60" fmla="*/ 62 w 124"/>
                <a:gd name="T61" fmla="*/ 6 h 113"/>
                <a:gd name="T62" fmla="*/ 70 w 124"/>
                <a:gd name="T63" fmla="*/ 10 h 113"/>
                <a:gd name="T64" fmla="*/ 104 w 124"/>
                <a:gd name="T65" fmla="*/ 102 h 113"/>
                <a:gd name="T66" fmla="*/ 77 w 124"/>
                <a:gd name="T67" fmla="*/ 107 h 113"/>
                <a:gd name="T68" fmla="*/ 67 w 124"/>
                <a:gd name="T69" fmla="*/ 58 h 113"/>
                <a:gd name="T70" fmla="*/ 47 w 124"/>
                <a:gd name="T71" fmla="*/ 69 h 113"/>
                <a:gd name="T72" fmla="*/ 25 w 124"/>
                <a:gd name="T73" fmla="*/ 107 h 113"/>
                <a:gd name="T74" fmla="*/ 20 w 124"/>
                <a:gd name="T75" fmla="*/ 5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13">
                  <a:moveTo>
                    <a:pt x="4" y="72"/>
                  </a:moveTo>
                  <a:cubicBezTo>
                    <a:pt x="4" y="72"/>
                    <a:pt x="5" y="72"/>
                    <a:pt x="6" y="71"/>
                  </a:cubicBezTo>
                  <a:cubicBezTo>
                    <a:pt x="14" y="61"/>
                    <a:pt x="14" y="61"/>
                    <a:pt x="14" y="61"/>
                  </a:cubicBezTo>
                  <a:cubicBezTo>
                    <a:pt x="14" y="102"/>
                    <a:pt x="14" y="102"/>
                    <a:pt x="14" y="102"/>
                  </a:cubicBezTo>
                  <a:cubicBezTo>
                    <a:pt x="14" y="108"/>
                    <a:pt x="19" y="113"/>
                    <a:pt x="25" y="113"/>
                  </a:cubicBezTo>
                  <a:cubicBezTo>
                    <a:pt x="49" y="113"/>
                    <a:pt x="49" y="113"/>
                    <a:pt x="49" y="113"/>
                  </a:cubicBezTo>
                  <a:cubicBezTo>
                    <a:pt x="51" y="113"/>
                    <a:pt x="52" y="112"/>
                    <a:pt x="52" y="110"/>
                  </a:cubicBezTo>
                  <a:cubicBezTo>
                    <a:pt x="52" y="69"/>
                    <a:pt x="52" y="69"/>
                    <a:pt x="52" y="69"/>
                  </a:cubicBezTo>
                  <a:cubicBezTo>
                    <a:pt x="52" y="66"/>
                    <a:pt x="54" y="64"/>
                    <a:pt x="57" y="64"/>
                  </a:cubicBezTo>
                  <a:cubicBezTo>
                    <a:pt x="67" y="64"/>
                    <a:pt x="67" y="64"/>
                    <a:pt x="67" y="64"/>
                  </a:cubicBezTo>
                  <a:cubicBezTo>
                    <a:pt x="70" y="64"/>
                    <a:pt x="72" y="66"/>
                    <a:pt x="72" y="69"/>
                  </a:cubicBezTo>
                  <a:cubicBezTo>
                    <a:pt x="72" y="110"/>
                    <a:pt x="72" y="110"/>
                    <a:pt x="72" y="110"/>
                  </a:cubicBezTo>
                  <a:cubicBezTo>
                    <a:pt x="72" y="112"/>
                    <a:pt x="73" y="113"/>
                    <a:pt x="75" y="113"/>
                  </a:cubicBezTo>
                  <a:cubicBezTo>
                    <a:pt x="99" y="113"/>
                    <a:pt x="99" y="113"/>
                    <a:pt x="99" y="113"/>
                  </a:cubicBezTo>
                  <a:cubicBezTo>
                    <a:pt x="105" y="113"/>
                    <a:pt x="110" y="108"/>
                    <a:pt x="110" y="102"/>
                  </a:cubicBezTo>
                  <a:cubicBezTo>
                    <a:pt x="110" y="61"/>
                    <a:pt x="110" y="61"/>
                    <a:pt x="110" y="61"/>
                  </a:cubicBezTo>
                  <a:cubicBezTo>
                    <a:pt x="118" y="71"/>
                    <a:pt x="118" y="71"/>
                    <a:pt x="118" y="71"/>
                  </a:cubicBezTo>
                  <a:cubicBezTo>
                    <a:pt x="119" y="72"/>
                    <a:pt x="120" y="72"/>
                    <a:pt x="120" y="72"/>
                  </a:cubicBezTo>
                  <a:cubicBezTo>
                    <a:pt x="121" y="72"/>
                    <a:pt x="122" y="72"/>
                    <a:pt x="122" y="72"/>
                  </a:cubicBezTo>
                  <a:cubicBezTo>
                    <a:pt x="123" y="71"/>
                    <a:pt x="124" y="69"/>
                    <a:pt x="123" y="68"/>
                  </a:cubicBezTo>
                  <a:cubicBezTo>
                    <a:pt x="74" y="7"/>
                    <a:pt x="74" y="7"/>
                    <a:pt x="74" y="7"/>
                  </a:cubicBezTo>
                  <a:cubicBezTo>
                    <a:pt x="71" y="3"/>
                    <a:pt x="67" y="0"/>
                    <a:pt x="62" y="0"/>
                  </a:cubicBezTo>
                  <a:cubicBezTo>
                    <a:pt x="62" y="0"/>
                    <a:pt x="62" y="0"/>
                    <a:pt x="62" y="0"/>
                  </a:cubicBezTo>
                  <a:cubicBezTo>
                    <a:pt x="57" y="0"/>
                    <a:pt x="53" y="3"/>
                    <a:pt x="50" y="7"/>
                  </a:cubicBezTo>
                  <a:cubicBezTo>
                    <a:pt x="41" y="18"/>
                    <a:pt x="41" y="18"/>
                    <a:pt x="41" y="18"/>
                  </a:cubicBezTo>
                  <a:cubicBezTo>
                    <a:pt x="41" y="14"/>
                    <a:pt x="41" y="14"/>
                    <a:pt x="41" y="14"/>
                  </a:cubicBezTo>
                  <a:cubicBezTo>
                    <a:pt x="41" y="10"/>
                    <a:pt x="38" y="7"/>
                    <a:pt x="34" y="7"/>
                  </a:cubicBezTo>
                  <a:cubicBezTo>
                    <a:pt x="28" y="7"/>
                    <a:pt x="28" y="7"/>
                    <a:pt x="28" y="7"/>
                  </a:cubicBezTo>
                  <a:cubicBezTo>
                    <a:pt x="24" y="7"/>
                    <a:pt x="21" y="10"/>
                    <a:pt x="21" y="14"/>
                  </a:cubicBezTo>
                  <a:cubicBezTo>
                    <a:pt x="21" y="43"/>
                    <a:pt x="21" y="43"/>
                    <a:pt x="21" y="43"/>
                  </a:cubicBezTo>
                  <a:cubicBezTo>
                    <a:pt x="1" y="68"/>
                    <a:pt x="1" y="68"/>
                    <a:pt x="1" y="68"/>
                  </a:cubicBezTo>
                  <a:cubicBezTo>
                    <a:pt x="0" y="69"/>
                    <a:pt x="1" y="71"/>
                    <a:pt x="2" y="72"/>
                  </a:cubicBezTo>
                  <a:cubicBezTo>
                    <a:pt x="2" y="72"/>
                    <a:pt x="3" y="72"/>
                    <a:pt x="4" y="72"/>
                  </a:cubicBezTo>
                  <a:close/>
                  <a:moveTo>
                    <a:pt x="20" y="53"/>
                  </a:moveTo>
                  <a:cubicBezTo>
                    <a:pt x="26" y="46"/>
                    <a:pt x="26" y="46"/>
                    <a:pt x="26" y="46"/>
                  </a:cubicBezTo>
                  <a:cubicBezTo>
                    <a:pt x="26" y="46"/>
                    <a:pt x="26" y="46"/>
                    <a:pt x="26" y="46"/>
                  </a:cubicBezTo>
                  <a:cubicBezTo>
                    <a:pt x="26" y="46"/>
                    <a:pt x="26" y="45"/>
                    <a:pt x="26" y="45"/>
                  </a:cubicBezTo>
                  <a:cubicBezTo>
                    <a:pt x="26" y="45"/>
                    <a:pt x="26" y="45"/>
                    <a:pt x="26" y="45"/>
                  </a:cubicBezTo>
                  <a:cubicBezTo>
                    <a:pt x="26" y="45"/>
                    <a:pt x="26" y="44"/>
                    <a:pt x="26" y="44"/>
                  </a:cubicBezTo>
                  <a:cubicBezTo>
                    <a:pt x="26" y="14"/>
                    <a:pt x="26" y="14"/>
                    <a:pt x="26" y="14"/>
                  </a:cubicBezTo>
                  <a:cubicBezTo>
                    <a:pt x="26" y="13"/>
                    <a:pt x="27" y="12"/>
                    <a:pt x="28" y="12"/>
                  </a:cubicBezTo>
                  <a:cubicBezTo>
                    <a:pt x="34" y="12"/>
                    <a:pt x="34" y="12"/>
                    <a:pt x="34" y="12"/>
                  </a:cubicBezTo>
                  <a:cubicBezTo>
                    <a:pt x="35" y="12"/>
                    <a:pt x="35" y="13"/>
                    <a:pt x="35" y="14"/>
                  </a:cubicBezTo>
                  <a:cubicBezTo>
                    <a:pt x="35" y="26"/>
                    <a:pt x="35" y="26"/>
                    <a:pt x="35" y="26"/>
                  </a:cubicBezTo>
                  <a:cubicBezTo>
                    <a:pt x="35" y="26"/>
                    <a:pt x="36" y="26"/>
                    <a:pt x="36" y="26"/>
                  </a:cubicBezTo>
                  <a:cubicBezTo>
                    <a:pt x="36" y="26"/>
                    <a:pt x="36" y="26"/>
                    <a:pt x="36" y="27"/>
                  </a:cubicBezTo>
                  <a:cubicBezTo>
                    <a:pt x="36" y="27"/>
                    <a:pt x="36" y="27"/>
                    <a:pt x="36" y="27"/>
                  </a:cubicBezTo>
                  <a:cubicBezTo>
                    <a:pt x="36" y="27"/>
                    <a:pt x="36" y="27"/>
                    <a:pt x="36" y="27"/>
                  </a:cubicBezTo>
                  <a:cubicBezTo>
                    <a:pt x="36" y="28"/>
                    <a:pt x="36" y="28"/>
                    <a:pt x="36" y="28"/>
                  </a:cubicBezTo>
                  <a:cubicBezTo>
                    <a:pt x="36" y="28"/>
                    <a:pt x="37" y="28"/>
                    <a:pt x="37" y="28"/>
                  </a:cubicBezTo>
                  <a:cubicBezTo>
                    <a:pt x="37" y="28"/>
                    <a:pt x="37" y="28"/>
                    <a:pt x="37" y="28"/>
                  </a:cubicBezTo>
                  <a:cubicBezTo>
                    <a:pt x="37" y="28"/>
                    <a:pt x="37" y="28"/>
                    <a:pt x="37" y="28"/>
                  </a:cubicBezTo>
                  <a:cubicBezTo>
                    <a:pt x="38" y="28"/>
                    <a:pt x="38" y="29"/>
                    <a:pt x="38" y="29"/>
                  </a:cubicBezTo>
                  <a:cubicBezTo>
                    <a:pt x="38" y="29"/>
                    <a:pt x="38" y="29"/>
                    <a:pt x="38" y="29"/>
                  </a:cubicBezTo>
                  <a:cubicBezTo>
                    <a:pt x="38" y="29"/>
                    <a:pt x="38" y="29"/>
                    <a:pt x="38" y="29"/>
                  </a:cubicBezTo>
                  <a:cubicBezTo>
                    <a:pt x="39" y="29"/>
                    <a:pt x="39" y="29"/>
                    <a:pt x="39" y="28"/>
                  </a:cubicBezTo>
                  <a:cubicBezTo>
                    <a:pt x="39" y="28"/>
                    <a:pt x="39" y="28"/>
                    <a:pt x="40" y="28"/>
                  </a:cubicBezTo>
                  <a:cubicBezTo>
                    <a:pt x="40" y="28"/>
                    <a:pt x="40" y="28"/>
                    <a:pt x="40" y="28"/>
                  </a:cubicBezTo>
                  <a:cubicBezTo>
                    <a:pt x="40" y="28"/>
                    <a:pt x="40" y="28"/>
                    <a:pt x="40" y="28"/>
                  </a:cubicBezTo>
                  <a:cubicBezTo>
                    <a:pt x="40" y="28"/>
                    <a:pt x="40" y="28"/>
                    <a:pt x="40" y="28"/>
                  </a:cubicBezTo>
                  <a:cubicBezTo>
                    <a:pt x="54" y="10"/>
                    <a:pt x="54" y="10"/>
                    <a:pt x="54" y="10"/>
                  </a:cubicBezTo>
                  <a:cubicBezTo>
                    <a:pt x="56" y="7"/>
                    <a:pt x="59" y="6"/>
                    <a:pt x="62" y="6"/>
                  </a:cubicBezTo>
                  <a:cubicBezTo>
                    <a:pt x="62" y="6"/>
                    <a:pt x="62" y="6"/>
                    <a:pt x="62" y="6"/>
                  </a:cubicBezTo>
                  <a:cubicBezTo>
                    <a:pt x="65" y="6"/>
                    <a:pt x="68" y="7"/>
                    <a:pt x="70" y="10"/>
                  </a:cubicBezTo>
                  <a:cubicBezTo>
                    <a:pt x="104" y="53"/>
                    <a:pt x="104" y="53"/>
                    <a:pt x="104" y="53"/>
                  </a:cubicBezTo>
                  <a:cubicBezTo>
                    <a:pt x="104" y="102"/>
                    <a:pt x="104" y="102"/>
                    <a:pt x="104" y="102"/>
                  </a:cubicBezTo>
                  <a:cubicBezTo>
                    <a:pt x="104" y="105"/>
                    <a:pt x="102" y="107"/>
                    <a:pt x="99" y="107"/>
                  </a:cubicBezTo>
                  <a:cubicBezTo>
                    <a:pt x="77" y="107"/>
                    <a:pt x="77" y="107"/>
                    <a:pt x="77" y="107"/>
                  </a:cubicBezTo>
                  <a:cubicBezTo>
                    <a:pt x="77" y="69"/>
                    <a:pt x="77" y="69"/>
                    <a:pt x="77" y="69"/>
                  </a:cubicBezTo>
                  <a:cubicBezTo>
                    <a:pt x="77" y="63"/>
                    <a:pt x="73" y="58"/>
                    <a:pt x="67" y="58"/>
                  </a:cubicBezTo>
                  <a:cubicBezTo>
                    <a:pt x="57" y="58"/>
                    <a:pt x="57" y="58"/>
                    <a:pt x="57" y="58"/>
                  </a:cubicBezTo>
                  <a:cubicBezTo>
                    <a:pt x="51" y="58"/>
                    <a:pt x="47" y="63"/>
                    <a:pt x="47" y="69"/>
                  </a:cubicBezTo>
                  <a:cubicBezTo>
                    <a:pt x="47" y="107"/>
                    <a:pt x="47" y="107"/>
                    <a:pt x="47" y="107"/>
                  </a:cubicBezTo>
                  <a:cubicBezTo>
                    <a:pt x="25" y="107"/>
                    <a:pt x="25" y="107"/>
                    <a:pt x="25" y="107"/>
                  </a:cubicBezTo>
                  <a:cubicBezTo>
                    <a:pt x="22" y="107"/>
                    <a:pt x="20" y="105"/>
                    <a:pt x="20" y="102"/>
                  </a:cubicBezTo>
                  <a:lnTo>
                    <a:pt x="20" y="5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grpSp>
      <p:sp>
        <p:nvSpPr>
          <p:cNvPr id="48" name="矩形 1"/>
          <p:cNvSpPr>
            <a:spLocks noChangeArrowheads="1"/>
          </p:cNvSpPr>
          <p:nvPr/>
        </p:nvSpPr>
        <p:spPr bwMode="auto">
          <a:xfrm>
            <a:off x="0" y="4969708"/>
            <a:ext cx="9144000" cy="173791"/>
          </a:xfrm>
          <a:prstGeom prst="rect">
            <a:avLst/>
          </a:prstGeom>
          <a:solidFill>
            <a:schemeClr val="accent1"/>
          </a:solidFill>
          <a:ln>
            <a:noFill/>
          </a:ln>
        </p:spPr>
        <p:txBody>
          <a:bodyPr lIns="68571" tIns="34285" rIns="68571" bIns="34285" anchor="ctr"/>
          <a:lstStyle/>
          <a:p>
            <a:pPr algn="ctr"/>
            <a:endParaRPr lang="zh-CN" altLang="en-US">
              <a:solidFill>
                <a:srgbClr val="FFFFFF"/>
              </a:solidFill>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5"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fltVal val="0"/>
                                          </p:val>
                                        </p:tav>
                                        <p:tav tm="100000">
                                          <p:val>
                                            <p:strVal val="#ppt_w"/>
                                          </p:val>
                                        </p:tav>
                                      </p:tavLst>
                                    </p:anim>
                                    <p:anim calcmode="lin" valueType="num">
                                      <p:cBhvr>
                                        <p:cTn id="13" dur="1000" fill="hold"/>
                                        <p:tgtEl>
                                          <p:spTgt spid="5"/>
                                        </p:tgtEl>
                                        <p:attrNameLst>
                                          <p:attrName>ppt_h</p:attrName>
                                        </p:attrNameLst>
                                      </p:cBhvr>
                                      <p:tavLst>
                                        <p:tav tm="0">
                                          <p:val>
                                            <p:fltVal val="0"/>
                                          </p:val>
                                        </p:tav>
                                        <p:tav tm="100000">
                                          <p:val>
                                            <p:strVal val="#ppt_h"/>
                                          </p:val>
                                        </p:tav>
                                      </p:tavLst>
                                    </p:anim>
                                    <p:anim calcmode="lin" valueType="num">
                                      <p:cBhvr>
                                        <p:cTn id="14"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5"/>
                                        </p:tgtEl>
                                        <p:attrNameLst>
                                          <p:attrName>ppt_y</p:attrName>
                                        </p:attrNameLst>
                                      </p:cBhvr>
                                      <p:tavLst>
                                        <p:tav tm="0" fmla="#ppt_y+(sin(-2*pi*(1-$))*-#ppt_x+cos(-2*pi*(1-$))*(1-#ppt_y))*(1-$)">
                                          <p:val>
                                            <p:fltVal val="0"/>
                                          </p:val>
                                        </p:tav>
                                        <p:tav tm="100000">
                                          <p:val>
                                            <p:fltVal val="1"/>
                                          </p:val>
                                        </p:tav>
                                      </p:tavLst>
                                    </p:anim>
                                  </p:childTnLst>
                                </p:cTn>
                              </p:par>
                              <p:par>
                                <p:cTn id="16" presetID="15" presetClass="entr" presetSubtype="0" fill="hold" nodeType="withEffect">
                                  <p:stCondLst>
                                    <p:cond delay="700"/>
                                  </p:stCondLst>
                                  <p:childTnLst>
                                    <p:set>
                                      <p:cBhvr>
                                        <p:cTn id="17" dur="1" fill="hold">
                                          <p:stCondLst>
                                            <p:cond delay="0"/>
                                          </p:stCondLst>
                                        </p:cTn>
                                        <p:tgtEl>
                                          <p:spTgt spid="2"/>
                                        </p:tgtEl>
                                        <p:attrNameLst>
                                          <p:attrName>style.visibility</p:attrName>
                                        </p:attrNameLst>
                                      </p:cBhvr>
                                      <p:to>
                                        <p:strVal val="visible"/>
                                      </p:to>
                                    </p:set>
                                    <p:anim calcmode="lin" valueType="num">
                                      <p:cBhvr>
                                        <p:cTn id="18" dur="1000" fill="hold"/>
                                        <p:tgtEl>
                                          <p:spTgt spid="2"/>
                                        </p:tgtEl>
                                        <p:attrNameLst>
                                          <p:attrName>ppt_w</p:attrName>
                                        </p:attrNameLst>
                                      </p:cBhvr>
                                      <p:tavLst>
                                        <p:tav tm="0">
                                          <p:val>
                                            <p:fltVal val="0"/>
                                          </p:val>
                                        </p:tav>
                                        <p:tav tm="100000">
                                          <p:val>
                                            <p:strVal val="#ppt_w"/>
                                          </p:val>
                                        </p:tav>
                                      </p:tavLst>
                                    </p:anim>
                                    <p:anim calcmode="lin" valueType="num">
                                      <p:cBhvr>
                                        <p:cTn id="19" dur="1000" fill="hold"/>
                                        <p:tgtEl>
                                          <p:spTgt spid="2"/>
                                        </p:tgtEl>
                                        <p:attrNameLst>
                                          <p:attrName>ppt_h</p:attrName>
                                        </p:attrNameLst>
                                      </p:cBhvr>
                                      <p:tavLst>
                                        <p:tav tm="0">
                                          <p:val>
                                            <p:fltVal val="0"/>
                                          </p:val>
                                        </p:tav>
                                        <p:tav tm="100000">
                                          <p:val>
                                            <p:strVal val="#ppt_h"/>
                                          </p:val>
                                        </p:tav>
                                      </p:tavLst>
                                    </p:anim>
                                    <p:anim calcmode="lin" valueType="num">
                                      <p:cBhvr>
                                        <p:cTn id="20"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21" dur="1000" fill="hold"/>
                                        <p:tgtEl>
                                          <p:spTgt spid="2"/>
                                        </p:tgtEl>
                                        <p:attrNameLst>
                                          <p:attrName>ppt_y</p:attrName>
                                        </p:attrNameLst>
                                      </p:cBhvr>
                                      <p:tavLst>
                                        <p:tav tm="0" fmla="#ppt_y+(sin(-2*pi*(1-$))*-#ppt_x+cos(-2*pi*(1-$))*(1-#ppt_y))*(1-$)">
                                          <p:val>
                                            <p:fltVal val="0"/>
                                          </p:val>
                                        </p:tav>
                                        <p:tav tm="100000">
                                          <p:val>
                                            <p:fltVal val="1"/>
                                          </p:val>
                                        </p:tav>
                                      </p:tavLst>
                                    </p:anim>
                                  </p:childTnLst>
                                </p:cTn>
                              </p:par>
                              <p:par>
                                <p:cTn id="22" presetID="15" presetClass="entr" presetSubtype="0" fill="hold" nodeType="withEffect">
                                  <p:stCondLst>
                                    <p:cond delay="300"/>
                                  </p:stCondLst>
                                  <p:childTnLst>
                                    <p:set>
                                      <p:cBhvr>
                                        <p:cTn id="23" dur="1" fill="hold">
                                          <p:stCondLst>
                                            <p:cond delay="0"/>
                                          </p:stCondLst>
                                        </p:cTn>
                                        <p:tgtEl>
                                          <p:spTgt spid="3"/>
                                        </p:tgtEl>
                                        <p:attrNameLst>
                                          <p:attrName>style.visibility</p:attrName>
                                        </p:attrNameLst>
                                      </p:cBhvr>
                                      <p:to>
                                        <p:strVal val="visible"/>
                                      </p:to>
                                    </p:set>
                                    <p:anim calcmode="lin" valueType="num">
                                      <p:cBhvr>
                                        <p:cTn id="24" dur="1000" fill="hold"/>
                                        <p:tgtEl>
                                          <p:spTgt spid="3"/>
                                        </p:tgtEl>
                                        <p:attrNameLst>
                                          <p:attrName>ppt_w</p:attrName>
                                        </p:attrNameLst>
                                      </p:cBhvr>
                                      <p:tavLst>
                                        <p:tav tm="0">
                                          <p:val>
                                            <p:fltVal val="0"/>
                                          </p:val>
                                        </p:tav>
                                        <p:tav tm="100000">
                                          <p:val>
                                            <p:strVal val="#ppt_w"/>
                                          </p:val>
                                        </p:tav>
                                      </p:tavLst>
                                    </p:anim>
                                    <p:anim calcmode="lin" valueType="num">
                                      <p:cBhvr>
                                        <p:cTn id="25" dur="1000" fill="hold"/>
                                        <p:tgtEl>
                                          <p:spTgt spid="3"/>
                                        </p:tgtEl>
                                        <p:attrNameLst>
                                          <p:attrName>ppt_h</p:attrName>
                                        </p:attrNameLst>
                                      </p:cBhvr>
                                      <p:tavLst>
                                        <p:tav tm="0">
                                          <p:val>
                                            <p:fltVal val="0"/>
                                          </p:val>
                                        </p:tav>
                                        <p:tav tm="100000">
                                          <p:val>
                                            <p:strVal val="#ppt_h"/>
                                          </p:val>
                                        </p:tav>
                                      </p:tavLst>
                                    </p:anim>
                                    <p:anim calcmode="lin" valueType="num">
                                      <p:cBhvr>
                                        <p:cTn id="26"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27" dur="1000" fill="hold"/>
                                        <p:tgtEl>
                                          <p:spTgt spid="3"/>
                                        </p:tgtEl>
                                        <p:attrNameLst>
                                          <p:attrName>ppt_y</p:attrName>
                                        </p:attrNameLst>
                                      </p:cBhvr>
                                      <p:tavLst>
                                        <p:tav tm="0" fmla="#ppt_y+(sin(-2*pi*(1-$))*-#ppt_x+cos(-2*pi*(1-$))*(1-#ppt_y))*(1-$)">
                                          <p:val>
                                            <p:fltVal val="0"/>
                                          </p:val>
                                        </p:tav>
                                        <p:tav tm="100000">
                                          <p:val>
                                            <p:fltVal val="1"/>
                                          </p:val>
                                        </p:tav>
                                      </p:tavLst>
                                    </p:anim>
                                  </p:childTnLst>
                                </p:cTn>
                              </p:par>
                              <p:par>
                                <p:cTn id="28" presetID="15" presetClass="entr" presetSubtype="0" fill="hold" nodeType="withEffect">
                                  <p:stCondLst>
                                    <p:cond delay="800"/>
                                  </p:stCondLst>
                                  <p:childTnLst>
                                    <p:set>
                                      <p:cBhvr>
                                        <p:cTn id="29" dur="1" fill="hold">
                                          <p:stCondLst>
                                            <p:cond delay="0"/>
                                          </p:stCondLst>
                                        </p:cTn>
                                        <p:tgtEl>
                                          <p:spTgt spid="4"/>
                                        </p:tgtEl>
                                        <p:attrNameLst>
                                          <p:attrName>style.visibility</p:attrName>
                                        </p:attrNameLst>
                                      </p:cBhvr>
                                      <p:to>
                                        <p:strVal val="visible"/>
                                      </p:to>
                                    </p:set>
                                    <p:anim calcmode="lin" valueType="num">
                                      <p:cBhvr>
                                        <p:cTn id="30" dur="1000" fill="hold"/>
                                        <p:tgtEl>
                                          <p:spTgt spid="4"/>
                                        </p:tgtEl>
                                        <p:attrNameLst>
                                          <p:attrName>ppt_w</p:attrName>
                                        </p:attrNameLst>
                                      </p:cBhvr>
                                      <p:tavLst>
                                        <p:tav tm="0">
                                          <p:val>
                                            <p:fltVal val="0"/>
                                          </p:val>
                                        </p:tav>
                                        <p:tav tm="100000">
                                          <p:val>
                                            <p:strVal val="#ppt_w"/>
                                          </p:val>
                                        </p:tav>
                                      </p:tavLst>
                                    </p:anim>
                                    <p:anim calcmode="lin" valueType="num">
                                      <p:cBhvr>
                                        <p:cTn id="31" dur="1000" fill="hold"/>
                                        <p:tgtEl>
                                          <p:spTgt spid="4"/>
                                        </p:tgtEl>
                                        <p:attrNameLst>
                                          <p:attrName>ppt_h</p:attrName>
                                        </p:attrNameLst>
                                      </p:cBhvr>
                                      <p:tavLst>
                                        <p:tav tm="0">
                                          <p:val>
                                            <p:fltVal val="0"/>
                                          </p:val>
                                        </p:tav>
                                        <p:tav tm="100000">
                                          <p:val>
                                            <p:strVal val="#ppt_h"/>
                                          </p:val>
                                        </p:tav>
                                      </p:tavLst>
                                    </p:anim>
                                    <p:anim calcmode="lin" valueType="num">
                                      <p:cBhvr>
                                        <p:cTn id="32"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33"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4" fill="hold">
                      <p:stCondLst>
                        <p:cond delay="indefinite"/>
                      </p:stCondLst>
                      <p:childTnLst>
                        <p:par>
                          <p:cTn id="35" fill="hold">
                            <p:stCondLst>
                              <p:cond delay="0"/>
                            </p:stCondLst>
                            <p:childTnLst>
                              <p:par>
                                <p:cTn id="36" presetID="12" presetClass="entr" presetSubtype="1"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500"/>
                                        <p:tgtEl>
                                          <p:spTgt spid="8"/>
                                        </p:tgtEl>
                                        <p:attrNameLst>
                                          <p:attrName>ppt_y</p:attrName>
                                        </p:attrNameLst>
                                      </p:cBhvr>
                                      <p:tavLst>
                                        <p:tav tm="0">
                                          <p:val>
                                            <p:strVal val="#ppt_y-#ppt_h*1.125000"/>
                                          </p:val>
                                        </p:tav>
                                        <p:tav tm="100000">
                                          <p:val>
                                            <p:strVal val="#ppt_y"/>
                                          </p:val>
                                        </p:tav>
                                      </p:tavLst>
                                    </p:anim>
                                    <p:animEffect transition="in" filter="wipe(down)">
                                      <p:cBhvr>
                                        <p:cTn id="39" dur="500"/>
                                        <p:tgtEl>
                                          <p:spTgt spid="8"/>
                                        </p:tgtEl>
                                      </p:cBhvr>
                                    </p:animEffect>
                                  </p:childTnLst>
                                </p:cTn>
                              </p:par>
                              <p:par>
                                <p:cTn id="40" presetID="12" presetClass="entr" presetSubtype="1"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additive="base">
                                        <p:cTn id="42" dur="500"/>
                                        <p:tgtEl>
                                          <p:spTgt spid="9"/>
                                        </p:tgtEl>
                                        <p:attrNameLst>
                                          <p:attrName>ppt_y</p:attrName>
                                        </p:attrNameLst>
                                      </p:cBhvr>
                                      <p:tavLst>
                                        <p:tav tm="0">
                                          <p:val>
                                            <p:strVal val="#ppt_y-#ppt_h*1.125000"/>
                                          </p:val>
                                        </p:tav>
                                        <p:tav tm="100000">
                                          <p:val>
                                            <p:strVal val="#ppt_y"/>
                                          </p:val>
                                        </p:tav>
                                      </p:tavLst>
                                    </p:anim>
                                    <p:animEffect transition="in" filter="wipe(down)">
                                      <p:cBhvr>
                                        <p:cTn id="43" dur="500"/>
                                        <p:tgtEl>
                                          <p:spTgt spid="9"/>
                                        </p:tgtEl>
                                      </p:cBhvr>
                                    </p:animEffect>
                                  </p:childTnLst>
                                </p:cTn>
                              </p:par>
                              <p:par>
                                <p:cTn id="44" presetID="12" presetClass="entr" presetSubtype="1" fill="hold" grpId="0" nodeType="withEffect">
                                  <p:stCondLst>
                                    <p:cond delay="0"/>
                                  </p:stCondLst>
                                  <p:childTnLst>
                                    <p:set>
                                      <p:cBhvr>
                                        <p:cTn id="45" dur="1" fill="hold">
                                          <p:stCondLst>
                                            <p:cond delay="0"/>
                                          </p:stCondLst>
                                        </p:cTn>
                                        <p:tgtEl>
                                          <p:spTgt spid="10"/>
                                        </p:tgtEl>
                                        <p:attrNameLst>
                                          <p:attrName>style.visibility</p:attrName>
                                        </p:attrNameLst>
                                      </p:cBhvr>
                                      <p:to>
                                        <p:strVal val="visible"/>
                                      </p:to>
                                    </p:set>
                                    <p:anim calcmode="lin" valueType="num">
                                      <p:cBhvr additive="base">
                                        <p:cTn id="46" dur="500"/>
                                        <p:tgtEl>
                                          <p:spTgt spid="10"/>
                                        </p:tgtEl>
                                        <p:attrNameLst>
                                          <p:attrName>ppt_y</p:attrName>
                                        </p:attrNameLst>
                                      </p:cBhvr>
                                      <p:tavLst>
                                        <p:tav tm="0">
                                          <p:val>
                                            <p:strVal val="#ppt_y-#ppt_h*1.125000"/>
                                          </p:val>
                                        </p:tav>
                                        <p:tav tm="100000">
                                          <p:val>
                                            <p:strVal val="#ppt_y"/>
                                          </p:val>
                                        </p:tav>
                                      </p:tavLst>
                                    </p:anim>
                                    <p:animEffect transition="in" filter="wipe(down)">
                                      <p:cBhvr>
                                        <p:cTn id="47" dur="500"/>
                                        <p:tgtEl>
                                          <p:spTgt spid="10"/>
                                        </p:tgtEl>
                                      </p:cBhvr>
                                    </p:animEffect>
                                  </p:childTnLst>
                                </p:cTn>
                              </p:par>
                              <p:par>
                                <p:cTn id="48" presetID="12" presetClass="entr" presetSubtype="1" fill="hold" grpId="0" nodeType="withEffect">
                                  <p:stCondLst>
                                    <p:cond delay="0"/>
                                  </p:stCondLst>
                                  <p:childTnLst>
                                    <p:set>
                                      <p:cBhvr>
                                        <p:cTn id="49" dur="1" fill="hold">
                                          <p:stCondLst>
                                            <p:cond delay="0"/>
                                          </p:stCondLst>
                                        </p:cTn>
                                        <p:tgtEl>
                                          <p:spTgt spid="11"/>
                                        </p:tgtEl>
                                        <p:attrNameLst>
                                          <p:attrName>style.visibility</p:attrName>
                                        </p:attrNameLst>
                                      </p:cBhvr>
                                      <p:to>
                                        <p:strVal val="visible"/>
                                      </p:to>
                                    </p:set>
                                    <p:anim calcmode="lin" valueType="num">
                                      <p:cBhvr additive="base">
                                        <p:cTn id="50" dur="500"/>
                                        <p:tgtEl>
                                          <p:spTgt spid="11"/>
                                        </p:tgtEl>
                                        <p:attrNameLst>
                                          <p:attrName>ppt_y</p:attrName>
                                        </p:attrNameLst>
                                      </p:cBhvr>
                                      <p:tavLst>
                                        <p:tav tm="0">
                                          <p:val>
                                            <p:strVal val="#ppt_y-#ppt_h*1.125000"/>
                                          </p:val>
                                        </p:tav>
                                        <p:tav tm="100000">
                                          <p:val>
                                            <p:strVal val="#ppt_y"/>
                                          </p:val>
                                        </p:tav>
                                      </p:tavLst>
                                    </p:anim>
                                    <p:animEffect transition="in" filter="wipe(down)">
                                      <p:cBhvr>
                                        <p:cTn id="51" dur="500"/>
                                        <p:tgtEl>
                                          <p:spTgt spid="11"/>
                                        </p:tgtEl>
                                      </p:cBhvr>
                                    </p:animEffect>
                                  </p:childTnLst>
                                </p:cTn>
                              </p:par>
                              <p:par>
                                <p:cTn id="52" presetID="12" presetClass="entr" presetSubtype="1" fill="hold" grpId="0" nodeType="withEffect">
                                  <p:stCondLst>
                                    <p:cond delay="0"/>
                                  </p:stCondLst>
                                  <p:childTnLst>
                                    <p:set>
                                      <p:cBhvr>
                                        <p:cTn id="53" dur="1" fill="hold">
                                          <p:stCondLst>
                                            <p:cond delay="0"/>
                                          </p:stCondLst>
                                        </p:cTn>
                                        <p:tgtEl>
                                          <p:spTgt spid="12"/>
                                        </p:tgtEl>
                                        <p:attrNameLst>
                                          <p:attrName>style.visibility</p:attrName>
                                        </p:attrNameLst>
                                      </p:cBhvr>
                                      <p:to>
                                        <p:strVal val="visible"/>
                                      </p:to>
                                    </p:set>
                                    <p:anim calcmode="lin" valueType="num">
                                      <p:cBhvr additive="base">
                                        <p:cTn id="54" dur="500"/>
                                        <p:tgtEl>
                                          <p:spTgt spid="12"/>
                                        </p:tgtEl>
                                        <p:attrNameLst>
                                          <p:attrName>ppt_y</p:attrName>
                                        </p:attrNameLst>
                                      </p:cBhvr>
                                      <p:tavLst>
                                        <p:tav tm="0">
                                          <p:val>
                                            <p:strVal val="#ppt_y-#ppt_h*1.125000"/>
                                          </p:val>
                                        </p:tav>
                                        <p:tav tm="100000">
                                          <p:val>
                                            <p:strVal val="#ppt_y"/>
                                          </p:val>
                                        </p:tav>
                                      </p:tavLst>
                                    </p:anim>
                                    <p:animEffect transition="in" filter="wipe(down)">
                                      <p:cBhvr>
                                        <p:cTn id="55" dur="500"/>
                                        <p:tgtEl>
                                          <p:spTgt spid="12"/>
                                        </p:tgtEl>
                                      </p:cBhvr>
                                    </p:animEffect>
                                  </p:childTnLst>
                                </p:cTn>
                              </p:par>
                              <p:par>
                                <p:cTn id="56" presetID="12" presetClass="entr" presetSubtype="1" fill="hold" grpId="0" nodeType="withEffect">
                                  <p:stCondLst>
                                    <p:cond delay="0"/>
                                  </p:stCondLst>
                                  <p:childTnLst>
                                    <p:set>
                                      <p:cBhvr>
                                        <p:cTn id="57" dur="1" fill="hold">
                                          <p:stCondLst>
                                            <p:cond delay="0"/>
                                          </p:stCondLst>
                                        </p:cTn>
                                        <p:tgtEl>
                                          <p:spTgt spid="13"/>
                                        </p:tgtEl>
                                        <p:attrNameLst>
                                          <p:attrName>style.visibility</p:attrName>
                                        </p:attrNameLst>
                                      </p:cBhvr>
                                      <p:to>
                                        <p:strVal val="visible"/>
                                      </p:to>
                                    </p:set>
                                    <p:anim calcmode="lin" valueType="num">
                                      <p:cBhvr additive="base">
                                        <p:cTn id="58" dur="500"/>
                                        <p:tgtEl>
                                          <p:spTgt spid="13"/>
                                        </p:tgtEl>
                                        <p:attrNameLst>
                                          <p:attrName>ppt_y</p:attrName>
                                        </p:attrNameLst>
                                      </p:cBhvr>
                                      <p:tavLst>
                                        <p:tav tm="0">
                                          <p:val>
                                            <p:strVal val="#ppt_y-#ppt_h*1.125000"/>
                                          </p:val>
                                        </p:tav>
                                        <p:tav tm="100000">
                                          <p:val>
                                            <p:strVal val="#ppt_y"/>
                                          </p:val>
                                        </p:tav>
                                      </p:tavLst>
                                    </p:anim>
                                    <p:animEffect transition="in" filter="wipe(down)">
                                      <p:cBhvr>
                                        <p:cTn id="59" dur="500"/>
                                        <p:tgtEl>
                                          <p:spTgt spid="13"/>
                                        </p:tgtEl>
                                      </p:cBhvr>
                                    </p:animEffect>
                                  </p:childTnLst>
                                </p:cTn>
                              </p:par>
                              <p:par>
                                <p:cTn id="60" presetID="12" presetClass="entr" presetSubtype="1" fill="hold" grpId="0" nodeType="withEffect">
                                  <p:stCondLst>
                                    <p:cond delay="0"/>
                                  </p:stCondLst>
                                  <p:childTnLst>
                                    <p:set>
                                      <p:cBhvr>
                                        <p:cTn id="61" dur="1" fill="hold">
                                          <p:stCondLst>
                                            <p:cond delay="0"/>
                                          </p:stCondLst>
                                        </p:cTn>
                                        <p:tgtEl>
                                          <p:spTgt spid="14"/>
                                        </p:tgtEl>
                                        <p:attrNameLst>
                                          <p:attrName>style.visibility</p:attrName>
                                        </p:attrNameLst>
                                      </p:cBhvr>
                                      <p:to>
                                        <p:strVal val="visible"/>
                                      </p:to>
                                    </p:set>
                                    <p:anim calcmode="lin" valueType="num">
                                      <p:cBhvr additive="base">
                                        <p:cTn id="62" dur="500"/>
                                        <p:tgtEl>
                                          <p:spTgt spid="14"/>
                                        </p:tgtEl>
                                        <p:attrNameLst>
                                          <p:attrName>ppt_y</p:attrName>
                                        </p:attrNameLst>
                                      </p:cBhvr>
                                      <p:tavLst>
                                        <p:tav tm="0">
                                          <p:val>
                                            <p:strVal val="#ppt_y-#ppt_h*1.125000"/>
                                          </p:val>
                                        </p:tav>
                                        <p:tav tm="100000">
                                          <p:val>
                                            <p:strVal val="#ppt_y"/>
                                          </p:val>
                                        </p:tav>
                                      </p:tavLst>
                                    </p:anim>
                                    <p:animEffect transition="in" filter="wipe(down)">
                                      <p:cBhvr>
                                        <p:cTn id="6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9" grpId="0"/>
      <p:bldP spid="10" grpId="0"/>
      <p:bldP spid="11" grpId="0"/>
      <p:bldP spid="12" grpId="0"/>
      <p:bldP spid="13" grpId="0"/>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10"/>
          <p:cNvSpPr txBox="1">
            <a:spLocks noChangeArrowheads="1"/>
          </p:cNvSpPr>
          <p:nvPr/>
        </p:nvSpPr>
        <p:spPr bwMode="auto">
          <a:xfrm>
            <a:off x="413871" y="151957"/>
            <a:ext cx="1981458" cy="346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1" tIns="34285" rIns="68571" bIns="34285">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800" b="1" dirty="0">
                <a:latin typeface="+mn-lt"/>
                <a:ea typeface="+mn-ea"/>
                <a:cs typeface="+mn-ea"/>
                <a:sym typeface="+mn-lt"/>
              </a:rPr>
              <a:t>点击此处添加标题</a:t>
            </a:r>
            <a:endParaRPr lang="zh-CN" altLang="en-US" sz="1800" b="1" dirty="0">
              <a:latin typeface="+mn-lt"/>
              <a:ea typeface="+mn-ea"/>
              <a:cs typeface="+mn-ea"/>
              <a:sym typeface="+mn-lt"/>
            </a:endParaRPr>
          </a:p>
        </p:txBody>
      </p:sp>
      <p:sp>
        <p:nvSpPr>
          <p:cNvPr id="28" name="矩形 1"/>
          <p:cNvSpPr>
            <a:spLocks noChangeArrowheads="1"/>
          </p:cNvSpPr>
          <p:nvPr/>
        </p:nvSpPr>
        <p:spPr bwMode="auto">
          <a:xfrm>
            <a:off x="0" y="142043"/>
            <a:ext cx="196944"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29" name="矩形 1"/>
          <p:cNvSpPr>
            <a:spLocks noChangeArrowheads="1"/>
          </p:cNvSpPr>
          <p:nvPr/>
        </p:nvSpPr>
        <p:spPr bwMode="auto">
          <a:xfrm>
            <a:off x="229697" y="142043"/>
            <a:ext cx="62752"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30" name="矩形 1"/>
          <p:cNvSpPr>
            <a:spLocks noChangeArrowheads="1"/>
          </p:cNvSpPr>
          <p:nvPr/>
        </p:nvSpPr>
        <p:spPr bwMode="auto">
          <a:xfrm>
            <a:off x="325200" y="142043"/>
            <a:ext cx="29275"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grpSp>
        <p:nvGrpSpPr>
          <p:cNvPr id="2" name="组合 1"/>
          <p:cNvGrpSpPr/>
          <p:nvPr/>
        </p:nvGrpSpPr>
        <p:grpSpPr>
          <a:xfrm>
            <a:off x="704851" y="1477890"/>
            <a:ext cx="3575051" cy="1040380"/>
            <a:chOff x="704851" y="1477890"/>
            <a:chExt cx="3575051" cy="1040380"/>
          </a:xfrm>
        </p:grpSpPr>
        <p:sp>
          <p:nvSpPr>
            <p:cNvPr id="13" name="Shape 18467"/>
            <p:cNvSpPr/>
            <p:nvPr/>
          </p:nvSpPr>
          <p:spPr>
            <a:xfrm flipH="1" flipV="1">
              <a:off x="3746500" y="2518269"/>
              <a:ext cx="533402" cy="1"/>
            </a:xfrm>
            <a:prstGeom prst="line">
              <a:avLst/>
            </a:prstGeom>
            <a:noFill/>
            <a:ln w="6350" cap="flat">
              <a:solidFill>
                <a:schemeClr val="bg1">
                  <a:lumMod val="65000"/>
                </a:schemeClr>
              </a:solidFill>
              <a:prstDash val="solid"/>
              <a:round/>
            </a:ln>
            <a:effectLst/>
          </p:spPr>
          <p:txBody>
            <a:bodyPr wrap="square" lIns="0" tIns="0" rIns="0" bIns="0" numCol="1" anchor="t">
              <a:noAutofit/>
            </a:bodyPr>
            <a:lstStyle/>
            <a:p>
              <a:pPr lvl="0">
                <a:defRPr sz="1200">
                  <a:uFillTx/>
                  <a:latin typeface="+mj-lt"/>
                  <a:ea typeface="+mj-ea"/>
                  <a:cs typeface="+mj-cs"/>
                  <a:sym typeface="Helvetica"/>
                </a:defRPr>
              </a:pPr>
              <a:endParaRPr>
                <a:solidFill>
                  <a:schemeClr val="tx1">
                    <a:lumMod val="75000"/>
                    <a:lumOff val="25000"/>
                  </a:schemeClr>
                </a:solidFill>
                <a:cs typeface="+mn-ea"/>
                <a:sym typeface="+mn-lt"/>
              </a:endParaRPr>
            </a:p>
          </p:txBody>
        </p:sp>
        <p:sp>
          <p:nvSpPr>
            <p:cNvPr id="14" name="Shape 18468"/>
            <p:cNvSpPr/>
            <p:nvPr/>
          </p:nvSpPr>
          <p:spPr>
            <a:xfrm flipH="1" flipV="1">
              <a:off x="3318034" y="1775648"/>
              <a:ext cx="428467" cy="1"/>
            </a:xfrm>
            <a:prstGeom prst="line">
              <a:avLst/>
            </a:prstGeom>
            <a:noFill/>
            <a:ln w="6350" cap="flat">
              <a:solidFill>
                <a:schemeClr val="bg1">
                  <a:lumMod val="65000"/>
                </a:schemeClr>
              </a:solidFill>
              <a:prstDash val="solid"/>
              <a:round/>
              <a:tailEnd type="oval" w="med" len="med"/>
            </a:ln>
            <a:effectLst/>
          </p:spPr>
          <p:txBody>
            <a:bodyPr wrap="square" lIns="0" tIns="0" rIns="0" bIns="0" numCol="1" anchor="t">
              <a:noAutofit/>
            </a:bodyPr>
            <a:lstStyle/>
            <a:p>
              <a:pPr lvl="0">
                <a:defRPr sz="1200">
                  <a:uFillTx/>
                  <a:latin typeface="+mj-lt"/>
                  <a:ea typeface="+mj-ea"/>
                  <a:cs typeface="+mj-cs"/>
                  <a:sym typeface="Helvetica"/>
                </a:defRPr>
              </a:pPr>
              <a:endParaRPr>
                <a:solidFill>
                  <a:schemeClr val="tx1">
                    <a:lumMod val="75000"/>
                    <a:lumOff val="25000"/>
                  </a:schemeClr>
                </a:solidFill>
                <a:cs typeface="+mn-ea"/>
                <a:sym typeface="+mn-lt"/>
              </a:endParaRPr>
            </a:p>
          </p:txBody>
        </p:sp>
        <p:sp>
          <p:nvSpPr>
            <p:cNvPr id="17" name="Shape 18471"/>
            <p:cNvSpPr/>
            <p:nvPr/>
          </p:nvSpPr>
          <p:spPr>
            <a:xfrm flipV="1">
              <a:off x="3746500" y="1775649"/>
              <a:ext cx="1" cy="742621"/>
            </a:xfrm>
            <a:prstGeom prst="line">
              <a:avLst/>
            </a:prstGeom>
            <a:noFill/>
            <a:ln w="6350" cap="flat">
              <a:solidFill>
                <a:schemeClr val="bg1">
                  <a:lumMod val="65000"/>
                </a:schemeClr>
              </a:solidFill>
              <a:prstDash val="solid"/>
              <a:round/>
            </a:ln>
            <a:effectLst/>
          </p:spPr>
          <p:txBody>
            <a:bodyPr wrap="square" lIns="0" tIns="0" rIns="0" bIns="0" numCol="1" anchor="t">
              <a:noAutofit/>
            </a:bodyPr>
            <a:lstStyle/>
            <a:p>
              <a:pPr lvl="0">
                <a:defRPr sz="1200">
                  <a:uFillTx/>
                  <a:latin typeface="+mj-lt"/>
                  <a:ea typeface="+mj-ea"/>
                  <a:cs typeface="+mj-cs"/>
                  <a:sym typeface="Helvetica"/>
                </a:defRPr>
              </a:pPr>
              <a:endParaRPr>
                <a:solidFill>
                  <a:schemeClr val="tx1">
                    <a:lumMod val="75000"/>
                    <a:lumOff val="25000"/>
                  </a:schemeClr>
                </a:solidFill>
                <a:cs typeface="+mn-ea"/>
                <a:sym typeface="+mn-lt"/>
              </a:endParaRPr>
            </a:p>
          </p:txBody>
        </p:sp>
        <p:sp>
          <p:nvSpPr>
            <p:cNvPr id="26" name="Shape 18490"/>
            <p:cNvSpPr/>
            <p:nvPr/>
          </p:nvSpPr>
          <p:spPr>
            <a:xfrm>
              <a:off x="2650426" y="1508255"/>
              <a:ext cx="581696" cy="58169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1"/>
            </a:solidFill>
            <a:ln w="12700" cap="flat">
              <a:noFill/>
              <a:miter lim="400000"/>
            </a:ln>
            <a:effectLst/>
          </p:spPr>
          <p:txBody>
            <a:bodyPr wrap="square" lIns="0" tIns="0" rIns="0" bIns="0" numCol="1" anchor="ctr">
              <a:noAutofit/>
            </a:bodyPr>
            <a:lstStyle/>
            <a:p>
              <a:pPr lvl="0" algn="ctr"/>
              <a:endParaRPr>
                <a:solidFill>
                  <a:schemeClr val="tx1">
                    <a:lumMod val="75000"/>
                    <a:lumOff val="25000"/>
                  </a:schemeClr>
                </a:solidFill>
                <a:cs typeface="+mn-ea"/>
                <a:sym typeface="+mn-lt"/>
              </a:endParaRPr>
            </a:p>
          </p:txBody>
        </p:sp>
        <p:sp>
          <p:nvSpPr>
            <p:cNvPr id="31" name="Shape 18491"/>
            <p:cNvSpPr/>
            <p:nvPr/>
          </p:nvSpPr>
          <p:spPr>
            <a:xfrm>
              <a:off x="2812905" y="1672249"/>
              <a:ext cx="280450" cy="240112"/>
            </a:xfrm>
            <a:custGeom>
              <a:avLst/>
              <a:gdLst/>
              <a:ahLst/>
              <a:cxnLst>
                <a:cxn ang="0">
                  <a:pos x="wd2" y="hd2"/>
                </a:cxn>
                <a:cxn ang="5400000">
                  <a:pos x="wd2" y="hd2"/>
                </a:cxn>
                <a:cxn ang="10800000">
                  <a:pos x="wd2" y="hd2"/>
                </a:cxn>
                <a:cxn ang="16200000">
                  <a:pos x="wd2" y="hd2"/>
                </a:cxn>
              </a:cxnLst>
              <a:rect l="0" t="0" r="r" b="b"/>
              <a:pathLst>
                <a:path w="21600" h="21600" extrusionOk="0">
                  <a:moveTo>
                    <a:pt x="19540" y="17069"/>
                  </a:moveTo>
                  <a:cubicBezTo>
                    <a:pt x="19540" y="16473"/>
                    <a:pt x="19540" y="15944"/>
                    <a:pt x="19540" y="14772"/>
                  </a:cubicBezTo>
                  <a:cubicBezTo>
                    <a:pt x="19526" y="13214"/>
                    <a:pt x="18865" y="11949"/>
                    <a:pt x="18090" y="10825"/>
                  </a:cubicBezTo>
                  <a:cubicBezTo>
                    <a:pt x="16910" y="9139"/>
                    <a:pt x="15307" y="7618"/>
                    <a:pt x="14047" y="6153"/>
                  </a:cubicBezTo>
                  <a:cubicBezTo>
                    <a:pt x="13419" y="5427"/>
                    <a:pt x="12881" y="4722"/>
                    <a:pt x="12534" y="4095"/>
                  </a:cubicBezTo>
                  <a:cubicBezTo>
                    <a:pt x="12185" y="3471"/>
                    <a:pt x="12043" y="2962"/>
                    <a:pt x="12043" y="2580"/>
                  </a:cubicBezTo>
                  <a:cubicBezTo>
                    <a:pt x="12043" y="2577"/>
                    <a:pt x="12043" y="2573"/>
                    <a:pt x="12043" y="2570"/>
                  </a:cubicBezTo>
                  <a:cubicBezTo>
                    <a:pt x="12043" y="1413"/>
                    <a:pt x="12043" y="589"/>
                    <a:pt x="12043" y="0"/>
                  </a:cubicBezTo>
                  <a:lnTo>
                    <a:pt x="9556" y="0"/>
                  </a:lnTo>
                  <a:cubicBezTo>
                    <a:pt x="9556" y="0"/>
                    <a:pt x="9556" y="1"/>
                    <a:pt x="9556" y="1"/>
                  </a:cubicBezTo>
                  <a:cubicBezTo>
                    <a:pt x="9556" y="591"/>
                    <a:pt x="9556" y="1415"/>
                    <a:pt x="9556" y="2571"/>
                  </a:cubicBezTo>
                  <a:cubicBezTo>
                    <a:pt x="9556" y="2574"/>
                    <a:pt x="9556" y="2578"/>
                    <a:pt x="9556" y="2581"/>
                  </a:cubicBezTo>
                  <a:cubicBezTo>
                    <a:pt x="9556" y="2963"/>
                    <a:pt x="9414" y="3472"/>
                    <a:pt x="9065" y="4097"/>
                  </a:cubicBezTo>
                  <a:cubicBezTo>
                    <a:pt x="8718" y="4723"/>
                    <a:pt x="8180" y="5428"/>
                    <a:pt x="7552" y="6155"/>
                  </a:cubicBezTo>
                  <a:cubicBezTo>
                    <a:pt x="6292" y="7619"/>
                    <a:pt x="4689" y="9140"/>
                    <a:pt x="3509" y="10826"/>
                  </a:cubicBezTo>
                  <a:cubicBezTo>
                    <a:pt x="2734" y="11950"/>
                    <a:pt x="2073" y="13215"/>
                    <a:pt x="2059" y="14774"/>
                  </a:cubicBezTo>
                  <a:cubicBezTo>
                    <a:pt x="2059" y="15946"/>
                    <a:pt x="2059" y="16475"/>
                    <a:pt x="2059" y="17070"/>
                  </a:cubicBezTo>
                  <a:lnTo>
                    <a:pt x="0" y="17070"/>
                  </a:lnTo>
                  <a:lnTo>
                    <a:pt x="3280" y="21600"/>
                  </a:lnTo>
                  <a:lnTo>
                    <a:pt x="6551" y="17070"/>
                  </a:lnTo>
                  <a:lnTo>
                    <a:pt x="4547" y="17070"/>
                  </a:lnTo>
                  <a:cubicBezTo>
                    <a:pt x="4547" y="16475"/>
                    <a:pt x="4547" y="15946"/>
                    <a:pt x="4547" y="14774"/>
                  </a:cubicBezTo>
                  <a:cubicBezTo>
                    <a:pt x="4547" y="14769"/>
                    <a:pt x="4547" y="14765"/>
                    <a:pt x="4547" y="14761"/>
                  </a:cubicBezTo>
                  <a:cubicBezTo>
                    <a:pt x="4547" y="14404"/>
                    <a:pt x="4685" y="13910"/>
                    <a:pt x="5033" y="13296"/>
                  </a:cubicBezTo>
                  <a:cubicBezTo>
                    <a:pt x="5381" y="12679"/>
                    <a:pt x="5919" y="11980"/>
                    <a:pt x="6550" y="11258"/>
                  </a:cubicBezTo>
                  <a:cubicBezTo>
                    <a:pt x="7464" y="10197"/>
                    <a:pt x="8559" y="9102"/>
                    <a:pt x="9544" y="7929"/>
                  </a:cubicBezTo>
                  <a:lnTo>
                    <a:pt x="9544" y="17069"/>
                  </a:lnTo>
                  <a:lnTo>
                    <a:pt x="7520" y="17069"/>
                  </a:lnTo>
                  <a:lnTo>
                    <a:pt x="10803" y="21600"/>
                  </a:lnTo>
                  <a:lnTo>
                    <a:pt x="14080" y="17069"/>
                  </a:lnTo>
                  <a:lnTo>
                    <a:pt x="12032" y="17069"/>
                  </a:lnTo>
                  <a:lnTo>
                    <a:pt x="12032" y="7900"/>
                  </a:lnTo>
                  <a:cubicBezTo>
                    <a:pt x="13023" y="9084"/>
                    <a:pt x="14128" y="10188"/>
                    <a:pt x="15050" y="11256"/>
                  </a:cubicBezTo>
                  <a:cubicBezTo>
                    <a:pt x="15681" y="11979"/>
                    <a:pt x="16219" y="12678"/>
                    <a:pt x="16567" y="13295"/>
                  </a:cubicBezTo>
                  <a:cubicBezTo>
                    <a:pt x="16915" y="13908"/>
                    <a:pt x="17053" y="14403"/>
                    <a:pt x="17053" y="14760"/>
                  </a:cubicBezTo>
                  <a:cubicBezTo>
                    <a:pt x="17053" y="14764"/>
                    <a:pt x="17053" y="14768"/>
                    <a:pt x="17053" y="14773"/>
                  </a:cubicBezTo>
                  <a:cubicBezTo>
                    <a:pt x="17053" y="15945"/>
                    <a:pt x="17053" y="16473"/>
                    <a:pt x="17053" y="17069"/>
                  </a:cubicBezTo>
                  <a:lnTo>
                    <a:pt x="15049" y="17069"/>
                  </a:lnTo>
                  <a:lnTo>
                    <a:pt x="18320" y="21598"/>
                  </a:lnTo>
                  <a:lnTo>
                    <a:pt x="21600" y="17069"/>
                  </a:lnTo>
                  <a:lnTo>
                    <a:pt x="19540" y="17069"/>
                  </a:lnTo>
                  <a:close/>
                </a:path>
              </a:pathLst>
            </a:custGeom>
            <a:solidFill>
              <a:srgbClr val="FFFFFF"/>
            </a:solidFill>
            <a:ln w="12700" cap="flat">
              <a:noFill/>
              <a:miter lim="400000"/>
            </a:ln>
            <a:effectLst/>
          </p:spPr>
          <p:txBody>
            <a:bodyPr wrap="square" lIns="0" tIns="0" rIns="0" bIns="0" numCol="1" anchor="t">
              <a:noAutofit/>
            </a:bodyPr>
            <a:lstStyle/>
            <a:p>
              <a:pPr lvl="0"/>
              <a:endParaRPr>
                <a:solidFill>
                  <a:schemeClr val="tx1">
                    <a:lumMod val="75000"/>
                    <a:lumOff val="25000"/>
                  </a:schemeClr>
                </a:solidFill>
                <a:cs typeface="+mn-ea"/>
                <a:sym typeface="+mn-lt"/>
              </a:endParaRPr>
            </a:p>
          </p:txBody>
        </p:sp>
        <p:sp>
          <p:nvSpPr>
            <p:cNvPr id="39" name="Shape 18503"/>
            <p:cNvSpPr/>
            <p:nvPr/>
          </p:nvSpPr>
          <p:spPr>
            <a:xfrm>
              <a:off x="704851" y="1477890"/>
              <a:ext cx="1797051" cy="258530"/>
            </a:xfrm>
            <a:prstGeom prst="rect">
              <a:avLst/>
            </a:prstGeom>
            <a:noFill/>
            <a:ln w="12700" cap="flat">
              <a:noFill/>
              <a:miter lim="400000"/>
            </a:ln>
            <a:effectLst/>
          </p:spPr>
          <p:txBody>
            <a:bodyPr wrap="square" lIns="45719" tIns="45719" rIns="45719" bIns="45719" numCol="1" anchor="t">
              <a:spAutoFit/>
            </a:bodyPr>
            <a:lstStyle>
              <a:lvl1pPr algn="r">
                <a:lnSpc>
                  <a:spcPct val="90000"/>
                </a:lnSpc>
                <a:defRPr sz="1200">
                  <a:solidFill>
                    <a:srgbClr val="595959"/>
                  </a:solidFill>
                  <a:uFill>
                    <a:solidFill>
                      <a:srgbClr val="595959"/>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200" dirty="0">
                  <a:solidFill>
                    <a:schemeClr val="tx1">
                      <a:lumMod val="75000"/>
                      <a:lumOff val="25000"/>
                    </a:schemeClr>
                  </a:solidFill>
                  <a:uFill>
                    <a:solidFill>
                      <a:srgbClr val="595959"/>
                    </a:solidFill>
                  </a:uFill>
                  <a:latin typeface="+mn-lt"/>
                  <a:ea typeface="+mn-ea"/>
                  <a:cs typeface="+mn-ea"/>
                  <a:sym typeface="+mn-lt"/>
                </a:rPr>
                <a:t>添加标题</a:t>
              </a:r>
              <a:endParaRPr sz="1200" dirty="0">
                <a:solidFill>
                  <a:schemeClr val="tx1">
                    <a:lumMod val="75000"/>
                    <a:lumOff val="25000"/>
                  </a:schemeClr>
                </a:solidFill>
                <a:uFill>
                  <a:solidFill>
                    <a:srgbClr val="595959"/>
                  </a:solidFill>
                </a:uFill>
                <a:latin typeface="+mn-lt"/>
                <a:ea typeface="+mn-ea"/>
                <a:cs typeface="+mn-ea"/>
                <a:sym typeface="+mn-lt"/>
              </a:endParaRPr>
            </a:p>
          </p:txBody>
        </p:sp>
        <p:sp>
          <p:nvSpPr>
            <p:cNvPr id="40" name="Shape 18504"/>
            <p:cNvSpPr/>
            <p:nvPr/>
          </p:nvSpPr>
          <p:spPr>
            <a:xfrm>
              <a:off x="704851" y="1685380"/>
              <a:ext cx="1797051" cy="372408"/>
            </a:xfrm>
            <a:prstGeom prst="rect">
              <a:avLst/>
            </a:prstGeom>
            <a:noFill/>
            <a:ln w="12700" cap="flat">
              <a:noFill/>
              <a:miter lim="400000"/>
            </a:ln>
            <a:effectLst/>
          </p:spPr>
          <p:txBody>
            <a:bodyPr wrap="square" lIns="45719" tIns="45719" rIns="45719" bIns="45719" numCol="1" anchor="t">
              <a:spAutoFit/>
            </a:bodyPr>
            <a:lstStyle>
              <a:lvl1pPr algn="r">
                <a:lnSpc>
                  <a:spcPct val="130000"/>
                </a:lnSpc>
                <a:defRPr sz="7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700" dirty="0">
                  <a:solidFill>
                    <a:schemeClr val="tx1">
                      <a:lumMod val="75000"/>
                      <a:lumOff val="25000"/>
                    </a:schemeClr>
                  </a:solidFill>
                  <a:uFill>
                    <a:solidFill>
                      <a:srgbClr val="808080"/>
                    </a:solidFill>
                  </a:uFill>
                  <a:latin typeface="+mn-lt"/>
                  <a:ea typeface="+mn-ea"/>
                  <a:cs typeface="+mn-ea"/>
                  <a:sym typeface="+mn-lt"/>
                </a:rPr>
                <a:t>此处添加详细文本描述，建议与标题相关并符合整体语言风格</a:t>
              </a:r>
              <a:endParaRPr sz="700" dirty="0">
                <a:solidFill>
                  <a:schemeClr val="tx1">
                    <a:lumMod val="75000"/>
                    <a:lumOff val="25000"/>
                  </a:schemeClr>
                </a:solidFill>
                <a:uFill>
                  <a:solidFill>
                    <a:srgbClr val="808080"/>
                  </a:solidFill>
                </a:uFill>
                <a:latin typeface="+mn-lt"/>
                <a:ea typeface="+mn-ea"/>
                <a:cs typeface="+mn-ea"/>
                <a:sym typeface="+mn-lt"/>
              </a:endParaRPr>
            </a:p>
          </p:txBody>
        </p:sp>
      </p:grpSp>
      <p:grpSp>
        <p:nvGrpSpPr>
          <p:cNvPr id="4" name="组合 3"/>
          <p:cNvGrpSpPr/>
          <p:nvPr/>
        </p:nvGrpSpPr>
        <p:grpSpPr>
          <a:xfrm>
            <a:off x="704851" y="2489088"/>
            <a:ext cx="3575051" cy="610876"/>
            <a:chOff x="704851" y="2489088"/>
            <a:chExt cx="3575051" cy="610876"/>
          </a:xfrm>
        </p:grpSpPr>
        <p:sp>
          <p:nvSpPr>
            <p:cNvPr id="15" name="Shape 18469"/>
            <p:cNvSpPr/>
            <p:nvPr/>
          </p:nvSpPr>
          <p:spPr>
            <a:xfrm flipH="1" flipV="1">
              <a:off x="3317948" y="2798863"/>
              <a:ext cx="961954" cy="1"/>
            </a:xfrm>
            <a:prstGeom prst="line">
              <a:avLst/>
            </a:prstGeom>
            <a:noFill/>
            <a:ln w="6350" cap="flat">
              <a:solidFill>
                <a:schemeClr val="bg1">
                  <a:lumMod val="65000"/>
                </a:schemeClr>
              </a:solidFill>
              <a:prstDash val="solid"/>
              <a:round/>
              <a:tailEnd type="oval" w="med" len="med"/>
            </a:ln>
            <a:effectLst/>
          </p:spPr>
          <p:txBody>
            <a:bodyPr wrap="square" lIns="0" tIns="0" rIns="0" bIns="0" numCol="1" anchor="t">
              <a:noAutofit/>
            </a:bodyPr>
            <a:lstStyle/>
            <a:p>
              <a:pPr lvl="0">
                <a:defRPr sz="1200">
                  <a:uFillTx/>
                  <a:latin typeface="+mj-lt"/>
                  <a:ea typeface="+mj-ea"/>
                  <a:cs typeface="+mj-cs"/>
                  <a:sym typeface="Helvetica"/>
                </a:defRPr>
              </a:pPr>
              <a:endParaRPr>
                <a:solidFill>
                  <a:schemeClr val="tx1">
                    <a:lumMod val="75000"/>
                    <a:lumOff val="25000"/>
                  </a:schemeClr>
                </a:solidFill>
                <a:cs typeface="+mn-ea"/>
                <a:sym typeface="+mn-lt"/>
              </a:endParaRPr>
            </a:p>
          </p:txBody>
        </p:sp>
        <p:sp>
          <p:nvSpPr>
            <p:cNvPr id="18" name="Shape 18472"/>
            <p:cNvSpPr/>
            <p:nvPr/>
          </p:nvSpPr>
          <p:spPr>
            <a:xfrm flipH="1">
              <a:off x="3746500" y="3087152"/>
              <a:ext cx="533402" cy="1"/>
            </a:xfrm>
            <a:prstGeom prst="line">
              <a:avLst/>
            </a:prstGeom>
            <a:noFill/>
            <a:ln w="6350" cap="flat">
              <a:solidFill>
                <a:schemeClr val="bg1">
                  <a:lumMod val="65000"/>
                </a:schemeClr>
              </a:solidFill>
              <a:prstDash val="solid"/>
              <a:round/>
            </a:ln>
            <a:effectLst/>
          </p:spPr>
          <p:txBody>
            <a:bodyPr wrap="square" lIns="0" tIns="0" rIns="0" bIns="0" numCol="1" anchor="t">
              <a:noAutofit/>
            </a:bodyPr>
            <a:lstStyle/>
            <a:p>
              <a:pPr lvl="0">
                <a:defRPr sz="1200">
                  <a:uFillTx/>
                  <a:latin typeface="+mj-lt"/>
                  <a:ea typeface="+mj-ea"/>
                  <a:cs typeface="+mj-cs"/>
                  <a:sym typeface="Helvetica"/>
                </a:defRPr>
              </a:pPr>
              <a:endParaRPr>
                <a:solidFill>
                  <a:schemeClr val="tx1">
                    <a:lumMod val="75000"/>
                    <a:lumOff val="25000"/>
                  </a:schemeClr>
                </a:solidFill>
                <a:cs typeface="+mn-ea"/>
                <a:sym typeface="+mn-lt"/>
              </a:endParaRPr>
            </a:p>
          </p:txBody>
        </p:sp>
        <p:sp>
          <p:nvSpPr>
            <p:cNvPr id="20" name="Shape 18482"/>
            <p:cNvSpPr/>
            <p:nvPr/>
          </p:nvSpPr>
          <p:spPr>
            <a:xfrm>
              <a:off x="2650426" y="2518268"/>
              <a:ext cx="581696" cy="58169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3"/>
            </a:solidFill>
            <a:ln w="12700" cap="flat">
              <a:noFill/>
              <a:miter lim="400000"/>
            </a:ln>
            <a:effectLst/>
          </p:spPr>
          <p:txBody>
            <a:bodyPr wrap="square" lIns="0" tIns="0" rIns="0" bIns="0" numCol="1" anchor="ctr">
              <a:noAutofit/>
            </a:bodyPr>
            <a:lstStyle/>
            <a:p>
              <a:pPr lvl="0" algn="ctr"/>
              <a:endParaRPr>
                <a:solidFill>
                  <a:schemeClr val="tx1">
                    <a:lumMod val="75000"/>
                    <a:lumOff val="25000"/>
                  </a:schemeClr>
                </a:solidFill>
                <a:cs typeface="+mn-ea"/>
                <a:sym typeface="+mn-lt"/>
              </a:endParaRPr>
            </a:p>
          </p:txBody>
        </p:sp>
        <p:sp>
          <p:nvSpPr>
            <p:cNvPr id="21" name="Shape 18483"/>
            <p:cNvSpPr/>
            <p:nvPr/>
          </p:nvSpPr>
          <p:spPr>
            <a:xfrm>
              <a:off x="2991771" y="2852212"/>
              <a:ext cx="99641" cy="99673"/>
            </a:xfrm>
            <a:custGeom>
              <a:avLst/>
              <a:gdLst/>
              <a:ahLst/>
              <a:cxnLst>
                <a:cxn ang="0">
                  <a:pos x="wd2" y="hd2"/>
                </a:cxn>
                <a:cxn ang="5400000">
                  <a:pos x="wd2" y="hd2"/>
                </a:cxn>
                <a:cxn ang="10800000">
                  <a:pos x="wd2" y="hd2"/>
                </a:cxn>
                <a:cxn ang="16200000">
                  <a:pos x="wd2" y="hd2"/>
                </a:cxn>
              </a:cxnLst>
              <a:rect l="0" t="0" r="r" b="b"/>
              <a:pathLst>
                <a:path w="21600" h="21600" extrusionOk="0">
                  <a:moveTo>
                    <a:pt x="18447" y="8564"/>
                  </a:moveTo>
                  <a:lnTo>
                    <a:pt x="6893" y="0"/>
                  </a:lnTo>
                  <a:lnTo>
                    <a:pt x="0" y="6909"/>
                  </a:lnTo>
                  <a:lnTo>
                    <a:pt x="8514" y="18507"/>
                  </a:lnTo>
                  <a:cubicBezTo>
                    <a:pt x="10541" y="16972"/>
                    <a:pt x="14706" y="18290"/>
                    <a:pt x="18327" y="21600"/>
                  </a:cubicBezTo>
                  <a:lnTo>
                    <a:pt x="21600" y="18319"/>
                  </a:lnTo>
                  <a:cubicBezTo>
                    <a:pt x="18344" y="14739"/>
                    <a:pt x="17015" y="10625"/>
                    <a:pt x="18447" y="8564"/>
                  </a:cubicBezTo>
                  <a:close/>
                  <a:moveTo>
                    <a:pt x="14477" y="14461"/>
                  </a:moveTo>
                  <a:cubicBezTo>
                    <a:pt x="13723" y="15214"/>
                    <a:pt x="12501" y="15214"/>
                    <a:pt x="11748" y="14461"/>
                  </a:cubicBezTo>
                  <a:cubicBezTo>
                    <a:pt x="10995" y="13705"/>
                    <a:pt x="10995" y="12479"/>
                    <a:pt x="11749" y="11725"/>
                  </a:cubicBezTo>
                  <a:cubicBezTo>
                    <a:pt x="12502" y="10969"/>
                    <a:pt x="13724" y="10969"/>
                    <a:pt x="14477" y="11725"/>
                  </a:cubicBezTo>
                  <a:cubicBezTo>
                    <a:pt x="15230" y="12479"/>
                    <a:pt x="15230" y="13705"/>
                    <a:pt x="14477" y="14461"/>
                  </a:cubicBezTo>
                  <a:close/>
                </a:path>
              </a:pathLst>
            </a:custGeom>
            <a:solidFill>
              <a:srgbClr val="FFFFFF"/>
            </a:solidFill>
            <a:ln w="12700" cap="flat">
              <a:noFill/>
              <a:miter lim="400000"/>
            </a:ln>
            <a:effectLst/>
          </p:spPr>
          <p:txBody>
            <a:bodyPr wrap="square" lIns="0" tIns="0" rIns="0" bIns="0" numCol="1" anchor="t">
              <a:noAutofit/>
            </a:bodyPr>
            <a:lstStyle/>
            <a:p>
              <a:pPr lvl="0"/>
              <a:endParaRPr>
                <a:solidFill>
                  <a:schemeClr val="tx1">
                    <a:lumMod val="75000"/>
                    <a:lumOff val="25000"/>
                  </a:schemeClr>
                </a:solidFill>
                <a:cs typeface="+mn-ea"/>
                <a:sym typeface="+mn-lt"/>
              </a:endParaRPr>
            </a:p>
          </p:txBody>
        </p:sp>
        <p:sp>
          <p:nvSpPr>
            <p:cNvPr id="22" name="Shape 18484"/>
            <p:cNvSpPr/>
            <p:nvPr/>
          </p:nvSpPr>
          <p:spPr>
            <a:xfrm>
              <a:off x="2972329" y="2820942"/>
              <a:ext cx="52009" cy="63519"/>
            </a:xfrm>
            <a:custGeom>
              <a:avLst/>
              <a:gdLst/>
              <a:ahLst/>
              <a:cxnLst>
                <a:cxn ang="0">
                  <a:pos x="wd2" y="hd2"/>
                </a:cxn>
                <a:cxn ang="5400000">
                  <a:pos x="wd2" y="hd2"/>
                </a:cxn>
                <a:cxn ang="10800000">
                  <a:pos x="wd2" y="hd2"/>
                </a:cxn>
                <a:cxn ang="16200000">
                  <a:pos x="wd2" y="hd2"/>
                </a:cxn>
              </a:cxnLst>
              <a:rect l="0" t="0" r="r" b="b"/>
              <a:pathLst>
                <a:path w="21600" h="21600" extrusionOk="0">
                  <a:moveTo>
                    <a:pt x="14544" y="0"/>
                  </a:moveTo>
                  <a:lnTo>
                    <a:pt x="13967" y="562"/>
                  </a:lnTo>
                  <a:cubicBezTo>
                    <a:pt x="14018" y="3961"/>
                    <a:pt x="12593" y="7264"/>
                    <a:pt x="9866" y="9922"/>
                  </a:cubicBezTo>
                  <a:lnTo>
                    <a:pt x="24" y="19504"/>
                  </a:lnTo>
                  <a:cubicBezTo>
                    <a:pt x="18" y="19554"/>
                    <a:pt x="6" y="19602"/>
                    <a:pt x="0" y="19652"/>
                  </a:cubicBezTo>
                  <a:lnTo>
                    <a:pt x="2371" y="21600"/>
                  </a:lnTo>
                  <a:lnTo>
                    <a:pt x="21600" y="5798"/>
                  </a:lnTo>
                  <a:lnTo>
                    <a:pt x="14544" y="0"/>
                  </a:lnTo>
                  <a:close/>
                </a:path>
              </a:pathLst>
            </a:custGeom>
            <a:solidFill>
              <a:srgbClr val="FFFFFF"/>
            </a:solidFill>
            <a:ln w="12700" cap="flat">
              <a:noFill/>
              <a:miter lim="400000"/>
            </a:ln>
            <a:effectLst/>
          </p:spPr>
          <p:txBody>
            <a:bodyPr wrap="square" lIns="0" tIns="0" rIns="0" bIns="0" numCol="1" anchor="t">
              <a:noAutofit/>
            </a:bodyPr>
            <a:lstStyle/>
            <a:p>
              <a:pPr lvl="0"/>
              <a:endParaRPr>
                <a:solidFill>
                  <a:schemeClr val="tx1">
                    <a:lumMod val="75000"/>
                    <a:lumOff val="25000"/>
                  </a:schemeClr>
                </a:solidFill>
                <a:cs typeface="+mn-ea"/>
                <a:sym typeface="+mn-lt"/>
              </a:endParaRPr>
            </a:p>
          </p:txBody>
        </p:sp>
        <p:sp>
          <p:nvSpPr>
            <p:cNvPr id="23" name="Shape 18485"/>
            <p:cNvSpPr/>
            <p:nvPr/>
          </p:nvSpPr>
          <p:spPr>
            <a:xfrm>
              <a:off x="2812903" y="2672407"/>
              <a:ext cx="144360" cy="141208"/>
            </a:xfrm>
            <a:custGeom>
              <a:avLst/>
              <a:gdLst/>
              <a:ahLst/>
              <a:cxnLst>
                <a:cxn ang="0">
                  <a:pos x="wd2" y="hd2"/>
                </a:cxn>
                <a:cxn ang="5400000">
                  <a:pos x="wd2" y="hd2"/>
                </a:cxn>
                <a:cxn ang="10800000">
                  <a:pos x="wd2" y="hd2"/>
                </a:cxn>
                <a:cxn ang="16200000">
                  <a:pos x="wd2" y="hd2"/>
                </a:cxn>
              </a:cxnLst>
              <a:rect l="0" t="0" r="r" b="b"/>
              <a:pathLst>
                <a:path w="21222" h="21211" extrusionOk="0">
                  <a:moveTo>
                    <a:pt x="15153" y="21211"/>
                  </a:moveTo>
                  <a:lnTo>
                    <a:pt x="17409" y="18463"/>
                  </a:lnTo>
                  <a:cubicBezTo>
                    <a:pt x="18368" y="17292"/>
                    <a:pt x="19694" y="16530"/>
                    <a:pt x="21146" y="16293"/>
                  </a:cubicBezTo>
                  <a:lnTo>
                    <a:pt x="21222" y="16201"/>
                  </a:lnTo>
                  <a:lnTo>
                    <a:pt x="6603" y="1165"/>
                  </a:lnTo>
                  <a:cubicBezTo>
                    <a:pt x="5093" y="-389"/>
                    <a:pt x="2643" y="-389"/>
                    <a:pt x="1133" y="1165"/>
                  </a:cubicBezTo>
                  <a:cubicBezTo>
                    <a:pt x="-378" y="2718"/>
                    <a:pt x="-378" y="5237"/>
                    <a:pt x="1133" y="6791"/>
                  </a:cubicBezTo>
                  <a:lnTo>
                    <a:pt x="15153" y="21211"/>
                  </a:lnTo>
                  <a:close/>
                </a:path>
              </a:pathLst>
            </a:custGeom>
            <a:solidFill>
              <a:srgbClr val="FFFFFF"/>
            </a:solidFill>
            <a:ln w="12700" cap="flat">
              <a:noFill/>
              <a:miter lim="400000"/>
            </a:ln>
            <a:effectLst/>
          </p:spPr>
          <p:txBody>
            <a:bodyPr wrap="square" lIns="0" tIns="0" rIns="0" bIns="0" numCol="1" anchor="t">
              <a:noAutofit/>
            </a:bodyPr>
            <a:lstStyle/>
            <a:p>
              <a:pPr lvl="0"/>
              <a:endParaRPr>
                <a:solidFill>
                  <a:schemeClr val="tx1">
                    <a:lumMod val="75000"/>
                    <a:lumOff val="25000"/>
                  </a:schemeClr>
                </a:solidFill>
                <a:cs typeface="+mn-ea"/>
                <a:sym typeface="+mn-lt"/>
              </a:endParaRPr>
            </a:p>
          </p:txBody>
        </p:sp>
        <p:sp>
          <p:nvSpPr>
            <p:cNvPr id="24" name="Shape 18486"/>
            <p:cNvSpPr/>
            <p:nvPr/>
          </p:nvSpPr>
          <p:spPr>
            <a:xfrm>
              <a:off x="2812900" y="2832669"/>
              <a:ext cx="144849" cy="120191"/>
            </a:xfrm>
            <a:custGeom>
              <a:avLst/>
              <a:gdLst/>
              <a:ahLst/>
              <a:cxnLst>
                <a:cxn ang="0">
                  <a:pos x="wd2" y="hd2"/>
                </a:cxn>
                <a:cxn ang="5400000">
                  <a:pos x="wd2" y="hd2"/>
                </a:cxn>
                <a:cxn ang="10800000">
                  <a:pos x="wd2" y="hd2"/>
                </a:cxn>
                <a:cxn ang="16200000">
                  <a:pos x="wd2" y="hd2"/>
                </a:cxn>
              </a:cxnLst>
              <a:rect l="0" t="0" r="r" b="b"/>
              <a:pathLst>
                <a:path w="21117" h="21374" extrusionOk="0">
                  <a:moveTo>
                    <a:pt x="17025" y="721"/>
                  </a:moveTo>
                  <a:cubicBezTo>
                    <a:pt x="16544" y="427"/>
                    <a:pt x="16053" y="191"/>
                    <a:pt x="15572" y="0"/>
                  </a:cubicBezTo>
                  <a:cubicBezTo>
                    <a:pt x="13916" y="235"/>
                    <a:pt x="7379" y="2037"/>
                    <a:pt x="6835" y="8291"/>
                  </a:cubicBezTo>
                  <a:cubicBezTo>
                    <a:pt x="6064" y="17146"/>
                    <a:pt x="1255" y="15657"/>
                    <a:pt x="154" y="15771"/>
                  </a:cubicBezTo>
                  <a:cubicBezTo>
                    <a:pt x="-483" y="15837"/>
                    <a:pt x="744" y="21126"/>
                    <a:pt x="6047" y="21364"/>
                  </a:cubicBezTo>
                  <a:cubicBezTo>
                    <a:pt x="11299" y="21600"/>
                    <a:pt x="20648" y="17485"/>
                    <a:pt x="21033" y="7006"/>
                  </a:cubicBezTo>
                  <a:lnTo>
                    <a:pt x="21117" y="6884"/>
                  </a:lnTo>
                  <a:cubicBezTo>
                    <a:pt x="20450" y="3612"/>
                    <a:pt x="18812" y="1844"/>
                    <a:pt x="17025" y="721"/>
                  </a:cubicBezTo>
                  <a:close/>
                </a:path>
              </a:pathLst>
            </a:custGeom>
            <a:solidFill>
              <a:srgbClr val="FFFFFF"/>
            </a:solidFill>
            <a:ln w="12700" cap="flat">
              <a:noFill/>
              <a:miter lim="400000"/>
            </a:ln>
            <a:effectLst/>
          </p:spPr>
          <p:txBody>
            <a:bodyPr wrap="square" lIns="0" tIns="0" rIns="0" bIns="0" numCol="1" anchor="t">
              <a:noAutofit/>
            </a:bodyPr>
            <a:lstStyle/>
            <a:p>
              <a:pPr lvl="0"/>
              <a:endParaRPr>
                <a:solidFill>
                  <a:schemeClr val="tx1">
                    <a:lumMod val="75000"/>
                    <a:lumOff val="25000"/>
                  </a:schemeClr>
                </a:solidFill>
                <a:cs typeface="+mn-ea"/>
                <a:sym typeface="+mn-lt"/>
              </a:endParaRPr>
            </a:p>
          </p:txBody>
        </p:sp>
        <p:sp>
          <p:nvSpPr>
            <p:cNvPr id="25" name="Shape 18487"/>
            <p:cNvSpPr/>
            <p:nvPr/>
          </p:nvSpPr>
          <p:spPr>
            <a:xfrm>
              <a:off x="2929556" y="2672409"/>
              <a:ext cx="163801" cy="188110"/>
            </a:xfrm>
            <a:custGeom>
              <a:avLst/>
              <a:gdLst/>
              <a:ahLst/>
              <a:cxnLst>
                <a:cxn ang="0">
                  <a:pos x="wd2" y="hd2"/>
                </a:cxn>
                <a:cxn ang="5400000">
                  <a:pos x="wd2" y="hd2"/>
                </a:cxn>
                <a:cxn ang="10800000">
                  <a:pos x="wd2" y="hd2"/>
                </a:cxn>
                <a:cxn ang="16200000">
                  <a:pos x="wd2" y="hd2"/>
                </a:cxn>
              </a:cxnLst>
              <a:rect l="0" t="0" r="r" b="b"/>
              <a:pathLst>
                <a:path w="21345" h="21376" extrusionOk="0">
                  <a:moveTo>
                    <a:pt x="7963" y="16438"/>
                  </a:moveTo>
                  <a:lnTo>
                    <a:pt x="20844" y="3060"/>
                  </a:lnTo>
                  <a:cubicBezTo>
                    <a:pt x="21600" y="2274"/>
                    <a:pt x="21488" y="1102"/>
                    <a:pt x="20592" y="438"/>
                  </a:cubicBezTo>
                  <a:cubicBezTo>
                    <a:pt x="19696" y="-224"/>
                    <a:pt x="18359" y="-125"/>
                    <a:pt x="17602" y="661"/>
                  </a:cubicBezTo>
                  <a:lnTo>
                    <a:pt x="4720" y="14039"/>
                  </a:lnTo>
                  <a:cubicBezTo>
                    <a:pt x="3698" y="14005"/>
                    <a:pt x="2666" y="14368"/>
                    <a:pt x="1957" y="15106"/>
                  </a:cubicBezTo>
                  <a:lnTo>
                    <a:pt x="0" y="17139"/>
                  </a:lnTo>
                  <a:cubicBezTo>
                    <a:pt x="266" y="17232"/>
                    <a:pt x="533" y="17334"/>
                    <a:pt x="800" y="17450"/>
                  </a:cubicBezTo>
                  <a:cubicBezTo>
                    <a:pt x="2456" y="18154"/>
                    <a:pt x="4079" y="19406"/>
                    <a:pt x="4942" y="21376"/>
                  </a:cubicBezTo>
                  <a:lnTo>
                    <a:pt x="7225" y="19005"/>
                  </a:lnTo>
                  <a:cubicBezTo>
                    <a:pt x="7936" y="18266"/>
                    <a:pt x="8172" y="17316"/>
                    <a:pt x="7963" y="16438"/>
                  </a:cubicBezTo>
                  <a:close/>
                </a:path>
              </a:pathLst>
            </a:custGeom>
            <a:solidFill>
              <a:srgbClr val="FFFFFF"/>
            </a:solidFill>
            <a:ln w="12700" cap="flat">
              <a:noFill/>
              <a:miter lim="400000"/>
            </a:ln>
            <a:effectLst/>
          </p:spPr>
          <p:txBody>
            <a:bodyPr wrap="square" lIns="0" tIns="0" rIns="0" bIns="0" numCol="1" anchor="t">
              <a:noAutofit/>
            </a:bodyPr>
            <a:lstStyle/>
            <a:p>
              <a:pPr lvl="0"/>
              <a:endParaRPr>
                <a:solidFill>
                  <a:schemeClr val="tx1">
                    <a:lumMod val="75000"/>
                    <a:lumOff val="25000"/>
                  </a:schemeClr>
                </a:solidFill>
                <a:cs typeface="+mn-ea"/>
                <a:sym typeface="+mn-lt"/>
              </a:endParaRPr>
            </a:p>
          </p:txBody>
        </p:sp>
        <p:sp>
          <p:nvSpPr>
            <p:cNvPr id="41" name="Shape 18506"/>
            <p:cNvSpPr/>
            <p:nvPr/>
          </p:nvSpPr>
          <p:spPr>
            <a:xfrm>
              <a:off x="704851" y="2489088"/>
              <a:ext cx="1797051" cy="258530"/>
            </a:xfrm>
            <a:prstGeom prst="rect">
              <a:avLst/>
            </a:prstGeom>
            <a:noFill/>
            <a:ln w="12700" cap="flat">
              <a:noFill/>
              <a:miter lim="400000"/>
            </a:ln>
            <a:effectLst/>
          </p:spPr>
          <p:txBody>
            <a:bodyPr wrap="square" lIns="45719" tIns="45719" rIns="45719" bIns="45719" numCol="1" anchor="t">
              <a:spAutoFit/>
            </a:bodyPr>
            <a:lstStyle>
              <a:lvl1pPr algn="r">
                <a:lnSpc>
                  <a:spcPct val="90000"/>
                </a:lnSpc>
                <a:defRPr sz="1200">
                  <a:solidFill>
                    <a:srgbClr val="595959"/>
                  </a:solidFill>
                  <a:uFill>
                    <a:solidFill>
                      <a:srgbClr val="595959"/>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200" dirty="0">
                  <a:solidFill>
                    <a:schemeClr val="tx1">
                      <a:lumMod val="75000"/>
                      <a:lumOff val="25000"/>
                    </a:schemeClr>
                  </a:solidFill>
                  <a:uFill>
                    <a:solidFill>
                      <a:srgbClr val="595959"/>
                    </a:solidFill>
                  </a:uFill>
                  <a:latin typeface="+mn-lt"/>
                  <a:ea typeface="+mn-ea"/>
                  <a:cs typeface="+mn-ea"/>
                  <a:sym typeface="+mn-lt"/>
                </a:rPr>
                <a:t>添加标题</a:t>
              </a:r>
              <a:endParaRPr sz="1200" dirty="0">
                <a:solidFill>
                  <a:schemeClr val="tx1">
                    <a:lumMod val="75000"/>
                    <a:lumOff val="25000"/>
                  </a:schemeClr>
                </a:solidFill>
                <a:uFill>
                  <a:solidFill>
                    <a:srgbClr val="595959"/>
                  </a:solidFill>
                </a:uFill>
                <a:latin typeface="+mn-lt"/>
                <a:ea typeface="+mn-ea"/>
                <a:cs typeface="+mn-ea"/>
                <a:sym typeface="+mn-lt"/>
              </a:endParaRPr>
            </a:p>
          </p:txBody>
        </p:sp>
        <p:sp>
          <p:nvSpPr>
            <p:cNvPr id="42" name="Shape 18507"/>
            <p:cNvSpPr/>
            <p:nvPr/>
          </p:nvSpPr>
          <p:spPr>
            <a:xfrm>
              <a:off x="704851" y="2696578"/>
              <a:ext cx="1797051" cy="372408"/>
            </a:xfrm>
            <a:prstGeom prst="rect">
              <a:avLst/>
            </a:prstGeom>
            <a:noFill/>
            <a:ln w="12700" cap="flat">
              <a:noFill/>
              <a:miter lim="400000"/>
            </a:ln>
            <a:effectLst/>
          </p:spPr>
          <p:txBody>
            <a:bodyPr wrap="square" lIns="45719" tIns="45719" rIns="45719" bIns="45719" numCol="1" anchor="t">
              <a:spAutoFit/>
            </a:bodyPr>
            <a:lstStyle>
              <a:lvl1pPr algn="r">
                <a:lnSpc>
                  <a:spcPct val="130000"/>
                </a:lnSpc>
                <a:defRPr sz="7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700" dirty="0">
                  <a:solidFill>
                    <a:schemeClr val="tx1">
                      <a:lumMod val="75000"/>
                      <a:lumOff val="25000"/>
                    </a:schemeClr>
                  </a:solidFill>
                  <a:uFill>
                    <a:solidFill>
                      <a:srgbClr val="808080"/>
                    </a:solidFill>
                  </a:uFill>
                  <a:latin typeface="+mn-lt"/>
                  <a:ea typeface="+mn-ea"/>
                  <a:cs typeface="+mn-ea"/>
                  <a:sym typeface="+mn-lt"/>
                </a:rPr>
                <a:t>此处添加详细文本描述，建议与标题相关并符合整体语言风格</a:t>
              </a:r>
              <a:endParaRPr sz="700" dirty="0">
                <a:solidFill>
                  <a:schemeClr val="tx1">
                    <a:lumMod val="75000"/>
                    <a:lumOff val="25000"/>
                  </a:schemeClr>
                </a:solidFill>
                <a:uFill>
                  <a:solidFill>
                    <a:srgbClr val="808080"/>
                  </a:solidFill>
                </a:uFill>
                <a:latin typeface="+mn-lt"/>
                <a:ea typeface="+mn-ea"/>
                <a:cs typeface="+mn-ea"/>
                <a:sym typeface="+mn-lt"/>
              </a:endParaRPr>
            </a:p>
          </p:txBody>
        </p:sp>
      </p:grpSp>
      <p:grpSp>
        <p:nvGrpSpPr>
          <p:cNvPr id="5" name="组合 4"/>
          <p:cNvGrpSpPr/>
          <p:nvPr/>
        </p:nvGrpSpPr>
        <p:grpSpPr>
          <a:xfrm>
            <a:off x="704851" y="3079457"/>
            <a:ext cx="3041650" cy="1030520"/>
            <a:chOff x="704851" y="3079457"/>
            <a:chExt cx="3041650" cy="1030520"/>
          </a:xfrm>
        </p:grpSpPr>
        <p:sp>
          <p:nvSpPr>
            <p:cNvPr id="16" name="Shape 18470"/>
            <p:cNvSpPr/>
            <p:nvPr/>
          </p:nvSpPr>
          <p:spPr>
            <a:xfrm flipH="1">
              <a:off x="3318034" y="3822077"/>
              <a:ext cx="428467" cy="1"/>
            </a:xfrm>
            <a:prstGeom prst="line">
              <a:avLst/>
            </a:prstGeom>
            <a:noFill/>
            <a:ln w="6350" cap="flat">
              <a:solidFill>
                <a:schemeClr val="bg1">
                  <a:lumMod val="65000"/>
                </a:schemeClr>
              </a:solidFill>
              <a:prstDash val="solid"/>
              <a:round/>
              <a:tailEnd type="oval" w="med" len="med"/>
            </a:ln>
            <a:effectLst/>
          </p:spPr>
          <p:txBody>
            <a:bodyPr wrap="square" lIns="0" tIns="0" rIns="0" bIns="0" numCol="1" anchor="t">
              <a:noAutofit/>
            </a:bodyPr>
            <a:lstStyle/>
            <a:p>
              <a:pPr lvl="0">
                <a:defRPr sz="1200">
                  <a:uFillTx/>
                  <a:latin typeface="+mj-lt"/>
                  <a:ea typeface="+mj-ea"/>
                  <a:cs typeface="+mj-cs"/>
                  <a:sym typeface="Helvetica"/>
                </a:defRPr>
              </a:pPr>
              <a:endParaRPr>
                <a:solidFill>
                  <a:schemeClr val="tx1">
                    <a:lumMod val="75000"/>
                    <a:lumOff val="25000"/>
                  </a:schemeClr>
                </a:solidFill>
                <a:cs typeface="+mn-ea"/>
                <a:sym typeface="+mn-lt"/>
              </a:endParaRPr>
            </a:p>
          </p:txBody>
        </p:sp>
        <p:sp>
          <p:nvSpPr>
            <p:cNvPr id="19" name="Shape 18473"/>
            <p:cNvSpPr/>
            <p:nvPr/>
          </p:nvSpPr>
          <p:spPr>
            <a:xfrm flipV="1">
              <a:off x="3746500" y="3079457"/>
              <a:ext cx="1" cy="742621"/>
            </a:xfrm>
            <a:prstGeom prst="line">
              <a:avLst/>
            </a:prstGeom>
            <a:noFill/>
            <a:ln w="6350" cap="flat">
              <a:solidFill>
                <a:schemeClr val="bg1">
                  <a:lumMod val="65000"/>
                </a:schemeClr>
              </a:solidFill>
              <a:prstDash val="solid"/>
              <a:round/>
            </a:ln>
            <a:effectLst/>
          </p:spPr>
          <p:txBody>
            <a:bodyPr wrap="square" lIns="0" tIns="0" rIns="0" bIns="0" numCol="1" anchor="t">
              <a:noAutofit/>
            </a:bodyPr>
            <a:lstStyle/>
            <a:p>
              <a:pPr lvl="0">
                <a:defRPr sz="1200">
                  <a:uFillTx/>
                  <a:latin typeface="+mj-lt"/>
                  <a:ea typeface="+mj-ea"/>
                  <a:cs typeface="+mj-cs"/>
                  <a:sym typeface="Helvetica"/>
                </a:defRPr>
              </a:pPr>
              <a:endParaRPr>
                <a:solidFill>
                  <a:schemeClr val="tx1">
                    <a:lumMod val="75000"/>
                    <a:lumOff val="25000"/>
                  </a:schemeClr>
                </a:solidFill>
                <a:cs typeface="+mn-ea"/>
                <a:sym typeface="+mn-lt"/>
              </a:endParaRPr>
            </a:p>
          </p:txBody>
        </p:sp>
        <p:sp>
          <p:nvSpPr>
            <p:cNvPr id="32" name="Shape 18493"/>
            <p:cNvSpPr/>
            <p:nvPr/>
          </p:nvSpPr>
          <p:spPr>
            <a:xfrm>
              <a:off x="2650426" y="3528281"/>
              <a:ext cx="581696" cy="58169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5"/>
            </a:solidFill>
            <a:ln w="12700" cap="flat">
              <a:noFill/>
              <a:miter lim="400000"/>
            </a:ln>
            <a:effectLst/>
          </p:spPr>
          <p:txBody>
            <a:bodyPr wrap="square" lIns="0" tIns="0" rIns="0" bIns="0" numCol="1" anchor="ctr">
              <a:noAutofit/>
            </a:bodyPr>
            <a:lstStyle/>
            <a:p>
              <a:pPr lvl="0" algn="ctr"/>
              <a:endParaRPr>
                <a:solidFill>
                  <a:schemeClr val="tx1">
                    <a:lumMod val="75000"/>
                    <a:lumOff val="25000"/>
                  </a:schemeClr>
                </a:solidFill>
                <a:cs typeface="+mn-ea"/>
                <a:sym typeface="+mn-lt"/>
              </a:endParaRPr>
            </a:p>
          </p:txBody>
        </p:sp>
        <p:sp>
          <p:nvSpPr>
            <p:cNvPr id="33" name="Shape 18494"/>
            <p:cNvSpPr/>
            <p:nvPr/>
          </p:nvSpPr>
          <p:spPr>
            <a:xfrm>
              <a:off x="2797057" y="3668743"/>
              <a:ext cx="280450" cy="280450"/>
            </a:xfrm>
            <a:custGeom>
              <a:avLst/>
              <a:gdLst/>
              <a:ahLst/>
              <a:cxnLst>
                <a:cxn ang="0">
                  <a:pos x="wd2" y="hd2"/>
                </a:cxn>
                <a:cxn ang="5400000">
                  <a:pos x="wd2" y="hd2"/>
                </a:cxn>
                <a:cxn ang="10800000">
                  <a:pos x="wd2" y="hd2"/>
                </a:cxn>
                <a:cxn ang="16200000">
                  <a:pos x="wd2" y="hd2"/>
                </a:cxn>
              </a:cxnLst>
              <a:rect l="0" t="0" r="r" b="b"/>
              <a:pathLst>
                <a:path w="21600" h="21600" extrusionOk="0">
                  <a:moveTo>
                    <a:pt x="13378" y="9023"/>
                  </a:moveTo>
                  <a:cubicBezTo>
                    <a:pt x="13604" y="8343"/>
                    <a:pt x="13728" y="7617"/>
                    <a:pt x="13728" y="6862"/>
                  </a:cubicBezTo>
                  <a:cubicBezTo>
                    <a:pt x="13728" y="3072"/>
                    <a:pt x="10655" y="0"/>
                    <a:pt x="6864" y="0"/>
                  </a:cubicBezTo>
                  <a:cubicBezTo>
                    <a:pt x="3073" y="0"/>
                    <a:pt x="0" y="3072"/>
                    <a:pt x="0" y="6862"/>
                  </a:cubicBezTo>
                  <a:cubicBezTo>
                    <a:pt x="0" y="10652"/>
                    <a:pt x="3073" y="13724"/>
                    <a:pt x="6864" y="13724"/>
                  </a:cubicBezTo>
                  <a:cubicBezTo>
                    <a:pt x="7619" y="13724"/>
                    <a:pt x="8345" y="13600"/>
                    <a:pt x="9024" y="13375"/>
                  </a:cubicBezTo>
                  <a:lnTo>
                    <a:pt x="10587" y="14938"/>
                  </a:lnTo>
                  <a:lnTo>
                    <a:pt x="13912" y="14938"/>
                  </a:lnTo>
                  <a:lnTo>
                    <a:pt x="13912" y="18261"/>
                  </a:lnTo>
                  <a:lnTo>
                    <a:pt x="13918" y="18267"/>
                  </a:lnTo>
                  <a:lnTo>
                    <a:pt x="17241" y="18267"/>
                  </a:lnTo>
                  <a:lnTo>
                    <a:pt x="17241" y="21590"/>
                  </a:lnTo>
                  <a:lnTo>
                    <a:pt x="17248" y="21596"/>
                  </a:lnTo>
                  <a:lnTo>
                    <a:pt x="21600" y="21596"/>
                  </a:lnTo>
                  <a:lnTo>
                    <a:pt x="21600" y="21600"/>
                  </a:lnTo>
                  <a:lnTo>
                    <a:pt x="21600" y="17242"/>
                  </a:lnTo>
                  <a:lnTo>
                    <a:pt x="13378" y="9023"/>
                  </a:lnTo>
                  <a:close/>
                  <a:moveTo>
                    <a:pt x="5436" y="7702"/>
                  </a:moveTo>
                  <a:cubicBezTo>
                    <a:pt x="4157" y="7702"/>
                    <a:pt x="3119" y="6665"/>
                    <a:pt x="3119" y="5387"/>
                  </a:cubicBezTo>
                  <a:cubicBezTo>
                    <a:pt x="3119" y="4108"/>
                    <a:pt x="4157" y="3071"/>
                    <a:pt x="5436" y="3071"/>
                  </a:cubicBezTo>
                  <a:cubicBezTo>
                    <a:pt x="6715" y="3071"/>
                    <a:pt x="7752" y="4108"/>
                    <a:pt x="7752" y="5387"/>
                  </a:cubicBezTo>
                  <a:cubicBezTo>
                    <a:pt x="7751" y="6665"/>
                    <a:pt x="6715" y="7702"/>
                    <a:pt x="5436" y="7702"/>
                  </a:cubicBezTo>
                  <a:close/>
                </a:path>
              </a:pathLst>
            </a:custGeom>
            <a:solidFill>
              <a:srgbClr val="FFFFFF"/>
            </a:solidFill>
            <a:ln w="12700" cap="flat">
              <a:noFill/>
              <a:miter lim="400000"/>
            </a:ln>
            <a:effectLst/>
          </p:spPr>
          <p:txBody>
            <a:bodyPr wrap="square" lIns="0" tIns="0" rIns="0" bIns="0" numCol="1" anchor="t">
              <a:noAutofit/>
            </a:bodyPr>
            <a:lstStyle/>
            <a:p>
              <a:pPr lvl="0"/>
              <a:endParaRPr>
                <a:solidFill>
                  <a:schemeClr val="tx1">
                    <a:lumMod val="75000"/>
                    <a:lumOff val="25000"/>
                  </a:schemeClr>
                </a:solidFill>
                <a:cs typeface="+mn-ea"/>
                <a:sym typeface="+mn-lt"/>
              </a:endParaRPr>
            </a:p>
          </p:txBody>
        </p:sp>
        <p:sp>
          <p:nvSpPr>
            <p:cNvPr id="43" name="Shape 18509"/>
            <p:cNvSpPr/>
            <p:nvPr/>
          </p:nvSpPr>
          <p:spPr>
            <a:xfrm>
              <a:off x="704851" y="3500285"/>
              <a:ext cx="1797051" cy="258530"/>
            </a:xfrm>
            <a:prstGeom prst="rect">
              <a:avLst/>
            </a:prstGeom>
            <a:noFill/>
            <a:ln w="12700" cap="flat">
              <a:noFill/>
              <a:miter lim="400000"/>
            </a:ln>
            <a:effectLst/>
          </p:spPr>
          <p:txBody>
            <a:bodyPr wrap="square" lIns="45719" tIns="45719" rIns="45719" bIns="45719" numCol="1" anchor="t">
              <a:spAutoFit/>
            </a:bodyPr>
            <a:lstStyle>
              <a:lvl1pPr algn="r">
                <a:lnSpc>
                  <a:spcPct val="90000"/>
                </a:lnSpc>
                <a:defRPr sz="1200">
                  <a:solidFill>
                    <a:srgbClr val="595959"/>
                  </a:solidFill>
                  <a:uFill>
                    <a:solidFill>
                      <a:srgbClr val="595959"/>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200" dirty="0">
                  <a:solidFill>
                    <a:schemeClr val="tx1">
                      <a:lumMod val="75000"/>
                      <a:lumOff val="25000"/>
                    </a:schemeClr>
                  </a:solidFill>
                  <a:uFill>
                    <a:solidFill>
                      <a:srgbClr val="595959"/>
                    </a:solidFill>
                  </a:uFill>
                  <a:latin typeface="+mn-lt"/>
                  <a:ea typeface="+mn-ea"/>
                  <a:cs typeface="+mn-ea"/>
                  <a:sym typeface="+mn-lt"/>
                </a:rPr>
                <a:t>添加标题</a:t>
              </a:r>
              <a:endParaRPr sz="1200" dirty="0">
                <a:solidFill>
                  <a:schemeClr val="tx1">
                    <a:lumMod val="75000"/>
                    <a:lumOff val="25000"/>
                  </a:schemeClr>
                </a:solidFill>
                <a:uFill>
                  <a:solidFill>
                    <a:srgbClr val="595959"/>
                  </a:solidFill>
                </a:uFill>
                <a:latin typeface="+mn-lt"/>
                <a:ea typeface="+mn-ea"/>
                <a:cs typeface="+mn-ea"/>
                <a:sym typeface="+mn-lt"/>
              </a:endParaRPr>
            </a:p>
          </p:txBody>
        </p:sp>
        <p:sp>
          <p:nvSpPr>
            <p:cNvPr id="44" name="Shape 18510"/>
            <p:cNvSpPr/>
            <p:nvPr/>
          </p:nvSpPr>
          <p:spPr>
            <a:xfrm>
              <a:off x="704851" y="3707775"/>
              <a:ext cx="1797051" cy="372408"/>
            </a:xfrm>
            <a:prstGeom prst="rect">
              <a:avLst/>
            </a:prstGeom>
            <a:noFill/>
            <a:ln w="12700" cap="flat">
              <a:noFill/>
              <a:miter lim="400000"/>
            </a:ln>
            <a:effectLst/>
          </p:spPr>
          <p:txBody>
            <a:bodyPr wrap="square" lIns="45719" tIns="45719" rIns="45719" bIns="45719" numCol="1" anchor="t">
              <a:spAutoFit/>
            </a:bodyPr>
            <a:lstStyle>
              <a:lvl1pPr algn="r">
                <a:lnSpc>
                  <a:spcPct val="130000"/>
                </a:lnSpc>
                <a:defRPr sz="7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700" dirty="0">
                  <a:solidFill>
                    <a:schemeClr val="tx1">
                      <a:lumMod val="75000"/>
                      <a:lumOff val="25000"/>
                    </a:schemeClr>
                  </a:solidFill>
                  <a:uFill>
                    <a:solidFill>
                      <a:srgbClr val="808080"/>
                    </a:solidFill>
                  </a:uFill>
                  <a:latin typeface="+mn-lt"/>
                  <a:ea typeface="+mn-ea"/>
                  <a:cs typeface="+mn-ea"/>
                  <a:sym typeface="+mn-lt"/>
                </a:rPr>
                <a:t>此处添加详细文本描述，建议与标题相关并符合整体语言风格</a:t>
              </a:r>
              <a:endParaRPr sz="700" dirty="0">
                <a:solidFill>
                  <a:schemeClr val="tx1">
                    <a:lumMod val="75000"/>
                    <a:lumOff val="25000"/>
                  </a:schemeClr>
                </a:solidFill>
                <a:uFill>
                  <a:solidFill>
                    <a:srgbClr val="808080"/>
                  </a:solidFill>
                </a:uFill>
                <a:latin typeface="+mn-lt"/>
                <a:ea typeface="+mn-ea"/>
                <a:cs typeface="+mn-ea"/>
                <a:sym typeface="+mn-lt"/>
              </a:endParaRPr>
            </a:p>
          </p:txBody>
        </p:sp>
      </p:grpSp>
      <p:grpSp>
        <p:nvGrpSpPr>
          <p:cNvPr id="57" name="组合 56"/>
          <p:cNvGrpSpPr/>
          <p:nvPr/>
        </p:nvGrpSpPr>
        <p:grpSpPr>
          <a:xfrm>
            <a:off x="4780491" y="1477890"/>
            <a:ext cx="3567713" cy="1040380"/>
            <a:chOff x="4780491" y="1477890"/>
            <a:chExt cx="3567713" cy="1040380"/>
          </a:xfrm>
        </p:grpSpPr>
        <p:sp>
          <p:nvSpPr>
            <p:cNvPr id="6" name="Shape 18459"/>
            <p:cNvSpPr/>
            <p:nvPr/>
          </p:nvSpPr>
          <p:spPr>
            <a:xfrm>
              <a:off x="4780491" y="2518269"/>
              <a:ext cx="533402" cy="1"/>
            </a:xfrm>
            <a:prstGeom prst="line">
              <a:avLst/>
            </a:prstGeom>
            <a:noFill/>
            <a:ln w="6350" cap="flat">
              <a:solidFill>
                <a:schemeClr val="bg1">
                  <a:lumMod val="65000"/>
                </a:schemeClr>
              </a:solidFill>
              <a:prstDash val="solid"/>
              <a:round/>
            </a:ln>
            <a:effectLst/>
          </p:spPr>
          <p:txBody>
            <a:bodyPr wrap="square" lIns="0" tIns="0" rIns="0" bIns="0" numCol="1" anchor="t">
              <a:noAutofit/>
            </a:bodyPr>
            <a:lstStyle/>
            <a:p>
              <a:pPr lvl="0">
                <a:defRPr sz="1200">
                  <a:uFillTx/>
                  <a:latin typeface="+mj-lt"/>
                  <a:ea typeface="+mj-ea"/>
                  <a:cs typeface="+mj-cs"/>
                  <a:sym typeface="Helvetica"/>
                </a:defRPr>
              </a:pPr>
              <a:endParaRPr>
                <a:solidFill>
                  <a:schemeClr val="tx1">
                    <a:lumMod val="75000"/>
                    <a:lumOff val="25000"/>
                  </a:schemeClr>
                </a:solidFill>
                <a:cs typeface="+mn-ea"/>
                <a:sym typeface="+mn-lt"/>
              </a:endParaRPr>
            </a:p>
          </p:txBody>
        </p:sp>
        <p:sp>
          <p:nvSpPr>
            <p:cNvPr id="7" name="Shape 18460"/>
            <p:cNvSpPr/>
            <p:nvPr/>
          </p:nvSpPr>
          <p:spPr>
            <a:xfrm>
              <a:off x="5313892" y="1775649"/>
              <a:ext cx="428466" cy="0"/>
            </a:xfrm>
            <a:prstGeom prst="line">
              <a:avLst/>
            </a:prstGeom>
            <a:noFill/>
            <a:ln w="6350" cap="flat">
              <a:solidFill>
                <a:schemeClr val="bg1">
                  <a:lumMod val="65000"/>
                </a:schemeClr>
              </a:solidFill>
              <a:prstDash val="solid"/>
              <a:round/>
              <a:tailEnd type="oval" w="med" len="med"/>
            </a:ln>
            <a:effectLst/>
          </p:spPr>
          <p:txBody>
            <a:bodyPr wrap="square" lIns="0" tIns="0" rIns="0" bIns="0" numCol="1" anchor="t">
              <a:noAutofit/>
            </a:bodyPr>
            <a:lstStyle/>
            <a:p>
              <a:pPr lvl="0">
                <a:defRPr sz="1200">
                  <a:uFillTx/>
                  <a:latin typeface="+mj-lt"/>
                  <a:ea typeface="+mj-ea"/>
                  <a:cs typeface="+mj-cs"/>
                  <a:sym typeface="Helvetica"/>
                </a:defRPr>
              </a:pPr>
              <a:endParaRPr>
                <a:solidFill>
                  <a:schemeClr val="tx1">
                    <a:lumMod val="75000"/>
                    <a:lumOff val="25000"/>
                  </a:schemeClr>
                </a:solidFill>
                <a:cs typeface="+mn-ea"/>
                <a:sym typeface="+mn-lt"/>
              </a:endParaRPr>
            </a:p>
          </p:txBody>
        </p:sp>
        <p:sp>
          <p:nvSpPr>
            <p:cNvPr id="10" name="Shape 18463"/>
            <p:cNvSpPr/>
            <p:nvPr/>
          </p:nvSpPr>
          <p:spPr>
            <a:xfrm flipV="1">
              <a:off x="5315162" y="1775649"/>
              <a:ext cx="1" cy="742621"/>
            </a:xfrm>
            <a:prstGeom prst="line">
              <a:avLst/>
            </a:prstGeom>
            <a:noFill/>
            <a:ln w="6350" cap="flat">
              <a:solidFill>
                <a:schemeClr val="bg1">
                  <a:lumMod val="65000"/>
                </a:schemeClr>
              </a:solidFill>
              <a:prstDash val="solid"/>
              <a:round/>
            </a:ln>
            <a:effectLst/>
          </p:spPr>
          <p:txBody>
            <a:bodyPr wrap="square" lIns="0" tIns="0" rIns="0" bIns="0" numCol="1" anchor="t">
              <a:noAutofit/>
            </a:bodyPr>
            <a:lstStyle/>
            <a:p>
              <a:pPr lvl="0">
                <a:defRPr sz="1200">
                  <a:uFillTx/>
                  <a:latin typeface="+mj-lt"/>
                  <a:ea typeface="+mj-ea"/>
                  <a:cs typeface="+mj-cs"/>
                  <a:sym typeface="Helvetica"/>
                </a:defRPr>
              </a:pPr>
              <a:endParaRPr>
                <a:solidFill>
                  <a:schemeClr val="tx1">
                    <a:lumMod val="75000"/>
                    <a:lumOff val="25000"/>
                  </a:schemeClr>
                </a:solidFill>
                <a:cs typeface="+mn-ea"/>
                <a:sym typeface="+mn-lt"/>
              </a:endParaRPr>
            </a:p>
          </p:txBody>
        </p:sp>
        <p:sp>
          <p:nvSpPr>
            <p:cNvPr id="34" name="Shape 18496"/>
            <p:cNvSpPr/>
            <p:nvPr/>
          </p:nvSpPr>
          <p:spPr>
            <a:xfrm>
              <a:off x="5853669" y="1497062"/>
              <a:ext cx="581696" cy="58169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2"/>
            </a:solidFill>
            <a:ln w="12700" cap="flat">
              <a:noFill/>
              <a:miter lim="400000"/>
            </a:ln>
            <a:effectLst/>
          </p:spPr>
          <p:txBody>
            <a:bodyPr wrap="square" lIns="0" tIns="0" rIns="0" bIns="0" numCol="1" anchor="ctr">
              <a:noAutofit/>
            </a:bodyPr>
            <a:lstStyle/>
            <a:p>
              <a:pPr lvl="0" algn="ctr"/>
              <a:endParaRPr>
                <a:solidFill>
                  <a:schemeClr val="tx1">
                    <a:lumMod val="75000"/>
                    <a:lumOff val="25000"/>
                  </a:schemeClr>
                </a:solidFill>
                <a:cs typeface="+mn-ea"/>
                <a:sym typeface="+mn-lt"/>
              </a:endParaRPr>
            </a:p>
          </p:txBody>
        </p:sp>
        <p:sp>
          <p:nvSpPr>
            <p:cNvPr id="35" name="Shape 18497"/>
            <p:cNvSpPr/>
            <p:nvPr/>
          </p:nvSpPr>
          <p:spPr>
            <a:xfrm>
              <a:off x="6114502" y="1692926"/>
              <a:ext cx="180271" cy="155909"/>
            </a:xfrm>
            <a:custGeom>
              <a:avLst/>
              <a:gdLst/>
              <a:ahLst/>
              <a:cxnLst>
                <a:cxn ang="0">
                  <a:pos x="wd2" y="hd2"/>
                </a:cxn>
                <a:cxn ang="5400000">
                  <a:pos x="wd2" y="hd2"/>
                </a:cxn>
                <a:cxn ang="10800000">
                  <a:pos x="wd2" y="hd2"/>
                </a:cxn>
                <a:cxn ang="16200000">
                  <a:pos x="wd2" y="hd2"/>
                </a:cxn>
              </a:cxnLst>
              <a:rect l="0" t="0" r="r" b="b"/>
              <a:pathLst>
                <a:path w="21600" h="21600" extrusionOk="0">
                  <a:moveTo>
                    <a:pt x="21599" y="0"/>
                  </a:moveTo>
                  <a:lnTo>
                    <a:pt x="0" y="0"/>
                  </a:lnTo>
                  <a:lnTo>
                    <a:pt x="0" y="21600"/>
                  </a:lnTo>
                  <a:lnTo>
                    <a:pt x="9811" y="21600"/>
                  </a:lnTo>
                  <a:cubicBezTo>
                    <a:pt x="10581" y="19662"/>
                    <a:pt x="12280" y="18310"/>
                    <a:pt x="14253" y="18310"/>
                  </a:cubicBezTo>
                  <a:cubicBezTo>
                    <a:pt x="16225" y="18310"/>
                    <a:pt x="17924" y="19662"/>
                    <a:pt x="18694" y="21600"/>
                  </a:cubicBezTo>
                  <a:lnTo>
                    <a:pt x="21600" y="21600"/>
                  </a:lnTo>
                  <a:lnTo>
                    <a:pt x="21600" y="0"/>
                  </a:lnTo>
                  <a:lnTo>
                    <a:pt x="21599" y="0"/>
                  </a:lnTo>
                  <a:close/>
                </a:path>
              </a:pathLst>
            </a:custGeom>
            <a:solidFill>
              <a:srgbClr val="FFFFFF"/>
            </a:solidFill>
            <a:ln w="12700" cap="flat">
              <a:noFill/>
              <a:miter lim="400000"/>
            </a:ln>
            <a:effectLst/>
          </p:spPr>
          <p:txBody>
            <a:bodyPr wrap="square" lIns="0" tIns="0" rIns="0" bIns="0" numCol="1" anchor="t">
              <a:noAutofit/>
            </a:bodyPr>
            <a:lstStyle/>
            <a:p>
              <a:pPr lvl="0"/>
              <a:endParaRPr>
                <a:solidFill>
                  <a:schemeClr val="tx1">
                    <a:lumMod val="75000"/>
                    <a:lumOff val="25000"/>
                  </a:schemeClr>
                </a:solidFill>
                <a:cs typeface="+mn-ea"/>
                <a:sym typeface="+mn-lt"/>
              </a:endParaRPr>
            </a:p>
          </p:txBody>
        </p:sp>
        <p:sp>
          <p:nvSpPr>
            <p:cNvPr id="36" name="Shape 18498"/>
            <p:cNvSpPr/>
            <p:nvPr/>
          </p:nvSpPr>
          <p:spPr>
            <a:xfrm>
              <a:off x="5986275" y="1735641"/>
              <a:ext cx="108914" cy="111593"/>
            </a:xfrm>
            <a:custGeom>
              <a:avLst/>
              <a:gdLst/>
              <a:ahLst/>
              <a:cxnLst>
                <a:cxn ang="0">
                  <a:pos x="wd2" y="hd2"/>
                </a:cxn>
                <a:cxn ang="5400000">
                  <a:pos x="wd2" y="hd2"/>
                </a:cxn>
                <a:cxn ang="10800000">
                  <a:pos x="wd2" y="hd2"/>
                </a:cxn>
                <a:cxn ang="16200000">
                  <a:pos x="wd2" y="hd2"/>
                </a:cxn>
              </a:cxnLst>
              <a:rect l="0" t="0" r="r" b="b"/>
              <a:pathLst>
                <a:path w="21600" h="21600" extrusionOk="0">
                  <a:moveTo>
                    <a:pt x="15116" y="17018"/>
                  </a:moveTo>
                  <a:cubicBezTo>
                    <a:pt x="17780" y="17018"/>
                    <a:pt x="20138" y="18290"/>
                    <a:pt x="21600" y="20237"/>
                  </a:cubicBezTo>
                  <a:lnTo>
                    <a:pt x="21600" y="0"/>
                  </a:lnTo>
                  <a:lnTo>
                    <a:pt x="8120" y="0"/>
                  </a:lnTo>
                  <a:lnTo>
                    <a:pt x="0" y="8727"/>
                  </a:lnTo>
                  <a:lnTo>
                    <a:pt x="0" y="21600"/>
                  </a:lnTo>
                  <a:lnTo>
                    <a:pt x="7810" y="21600"/>
                  </a:lnTo>
                  <a:cubicBezTo>
                    <a:pt x="9078" y="18901"/>
                    <a:pt x="11871" y="17018"/>
                    <a:pt x="15116" y="17018"/>
                  </a:cubicBezTo>
                  <a:close/>
                  <a:moveTo>
                    <a:pt x="4989" y="9545"/>
                  </a:moveTo>
                  <a:lnTo>
                    <a:pt x="9521" y="4309"/>
                  </a:lnTo>
                  <a:lnTo>
                    <a:pt x="16723" y="4309"/>
                  </a:lnTo>
                  <a:lnTo>
                    <a:pt x="16723" y="13692"/>
                  </a:lnTo>
                  <a:lnTo>
                    <a:pt x="4989" y="13692"/>
                  </a:lnTo>
                  <a:lnTo>
                    <a:pt x="4989" y="9545"/>
                  </a:lnTo>
                  <a:close/>
                </a:path>
              </a:pathLst>
            </a:custGeom>
            <a:solidFill>
              <a:srgbClr val="FFFFFF"/>
            </a:solidFill>
            <a:ln w="12700" cap="flat">
              <a:noFill/>
              <a:miter lim="400000"/>
            </a:ln>
            <a:effectLst/>
          </p:spPr>
          <p:txBody>
            <a:bodyPr wrap="square" lIns="0" tIns="0" rIns="0" bIns="0" numCol="1" anchor="t">
              <a:noAutofit/>
            </a:bodyPr>
            <a:lstStyle/>
            <a:p>
              <a:pPr lvl="0"/>
              <a:endParaRPr>
                <a:solidFill>
                  <a:schemeClr val="tx1">
                    <a:lumMod val="75000"/>
                    <a:lumOff val="25000"/>
                  </a:schemeClr>
                </a:solidFill>
                <a:cs typeface="+mn-ea"/>
                <a:sym typeface="+mn-lt"/>
              </a:endParaRPr>
            </a:p>
          </p:txBody>
        </p:sp>
        <p:sp>
          <p:nvSpPr>
            <p:cNvPr id="37" name="Shape 18499"/>
            <p:cNvSpPr/>
            <p:nvPr/>
          </p:nvSpPr>
          <p:spPr>
            <a:xfrm>
              <a:off x="6037781" y="1838155"/>
              <a:ext cx="53653" cy="53395"/>
            </a:xfrm>
            <a:custGeom>
              <a:avLst/>
              <a:gdLst/>
              <a:ahLst/>
              <a:cxnLst>
                <a:cxn ang="0">
                  <a:pos x="wd2" y="hd2"/>
                </a:cxn>
                <a:cxn ang="5400000">
                  <a:pos x="wd2" y="hd2"/>
                </a:cxn>
                <a:cxn ang="10800000">
                  <a:pos x="wd2" y="hd2"/>
                </a:cxn>
                <a:cxn ang="16200000">
                  <a:pos x="wd2" y="hd2"/>
                </a:cxn>
              </a:cxnLst>
              <a:rect l="0" t="0" r="r" b="b"/>
              <a:pathLst>
                <a:path w="21598" h="21598" extrusionOk="0">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path>
              </a:pathLst>
            </a:custGeom>
            <a:solidFill>
              <a:srgbClr val="FFFFFF"/>
            </a:solidFill>
            <a:ln w="12700" cap="flat">
              <a:noFill/>
              <a:miter lim="400000"/>
            </a:ln>
            <a:effectLst/>
          </p:spPr>
          <p:txBody>
            <a:bodyPr wrap="square" lIns="0" tIns="0" rIns="0" bIns="0" numCol="1" anchor="t">
              <a:noAutofit/>
            </a:bodyPr>
            <a:lstStyle/>
            <a:p>
              <a:pPr lvl="0"/>
              <a:endParaRPr>
                <a:solidFill>
                  <a:schemeClr val="tx1">
                    <a:lumMod val="75000"/>
                    <a:lumOff val="25000"/>
                  </a:schemeClr>
                </a:solidFill>
                <a:cs typeface="+mn-ea"/>
                <a:sym typeface="+mn-lt"/>
              </a:endParaRPr>
            </a:p>
          </p:txBody>
        </p:sp>
        <p:sp>
          <p:nvSpPr>
            <p:cNvPr id="38" name="Shape 18500"/>
            <p:cNvSpPr/>
            <p:nvPr/>
          </p:nvSpPr>
          <p:spPr>
            <a:xfrm>
              <a:off x="6209465" y="1838155"/>
              <a:ext cx="53653" cy="53395"/>
            </a:xfrm>
            <a:custGeom>
              <a:avLst/>
              <a:gdLst/>
              <a:ahLst/>
              <a:cxnLst>
                <a:cxn ang="0">
                  <a:pos x="wd2" y="hd2"/>
                </a:cxn>
                <a:cxn ang="5400000">
                  <a:pos x="wd2" y="hd2"/>
                </a:cxn>
                <a:cxn ang="10800000">
                  <a:pos x="wd2" y="hd2"/>
                </a:cxn>
                <a:cxn ang="16200000">
                  <a:pos x="wd2" y="hd2"/>
                </a:cxn>
              </a:cxnLst>
              <a:rect l="0" t="0" r="r" b="b"/>
              <a:pathLst>
                <a:path w="21598" h="21598" extrusionOk="0">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path>
              </a:pathLst>
            </a:custGeom>
            <a:solidFill>
              <a:srgbClr val="FFFFFF"/>
            </a:solidFill>
            <a:ln w="12700" cap="flat">
              <a:noFill/>
              <a:miter lim="400000"/>
            </a:ln>
            <a:effectLst/>
          </p:spPr>
          <p:txBody>
            <a:bodyPr wrap="square" lIns="0" tIns="0" rIns="0" bIns="0" numCol="1" anchor="t">
              <a:noAutofit/>
            </a:bodyPr>
            <a:lstStyle/>
            <a:p>
              <a:pPr lvl="0"/>
              <a:endParaRPr>
                <a:solidFill>
                  <a:schemeClr val="tx1">
                    <a:lumMod val="75000"/>
                    <a:lumOff val="25000"/>
                  </a:schemeClr>
                </a:solidFill>
                <a:cs typeface="+mn-ea"/>
                <a:sym typeface="+mn-lt"/>
              </a:endParaRPr>
            </a:p>
          </p:txBody>
        </p:sp>
        <p:sp>
          <p:nvSpPr>
            <p:cNvPr id="45" name="Shape 18512"/>
            <p:cNvSpPr/>
            <p:nvPr/>
          </p:nvSpPr>
          <p:spPr>
            <a:xfrm>
              <a:off x="6551153" y="1477890"/>
              <a:ext cx="1797051" cy="258530"/>
            </a:xfrm>
            <a:prstGeom prst="rect">
              <a:avLst/>
            </a:prstGeom>
            <a:noFill/>
            <a:ln w="12700" cap="flat">
              <a:noFill/>
              <a:miter lim="400000"/>
            </a:ln>
            <a:effectLst/>
          </p:spPr>
          <p:txBody>
            <a:bodyPr wrap="square" lIns="45719" tIns="45719" rIns="45719" bIns="45719" numCol="1" anchor="t">
              <a:spAutoFit/>
            </a:bodyPr>
            <a:lstStyle>
              <a:lvl1pPr>
                <a:lnSpc>
                  <a:spcPct val="90000"/>
                </a:lnSpc>
                <a:defRPr sz="1200">
                  <a:solidFill>
                    <a:srgbClr val="595959"/>
                  </a:solidFill>
                  <a:uFill>
                    <a:solidFill>
                      <a:srgbClr val="595959"/>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200" dirty="0">
                  <a:solidFill>
                    <a:schemeClr val="tx1">
                      <a:lumMod val="75000"/>
                      <a:lumOff val="25000"/>
                    </a:schemeClr>
                  </a:solidFill>
                  <a:uFill>
                    <a:solidFill>
                      <a:srgbClr val="595959"/>
                    </a:solidFill>
                  </a:uFill>
                  <a:latin typeface="+mn-lt"/>
                  <a:ea typeface="+mn-ea"/>
                  <a:cs typeface="+mn-ea"/>
                  <a:sym typeface="+mn-lt"/>
                </a:rPr>
                <a:t>添加标题</a:t>
              </a:r>
              <a:endParaRPr sz="1200" dirty="0">
                <a:solidFill>
                  <a:schemeClr val="tx1">
                    <a:lumMod val="75000"/>
                    <a:lumOff val="25000"/>
                  </a:schemeClr>
                </a:solidFill>
                <a:uFill>
                  <a:solidFill>
                    <a:srgbClr val="595959"/>
                  </a:solidFill>
                </a:uFill>
                <a:latin typeface="+mn-lt"/>
                <a:ea typeface="+mn-ea"/>
                <a:cs typeface="+mn-ea"/>
                <a:sym typeface="+mn-lt"/>
              </a:endParaRPr>
            </a:p>
          </p:txBody>
        </p:sp>
        <p:sp>
          <p:nvSpPr>
            <p:cNvPr id="46" name="Shape 18513"/>
            <p:cNvSpPr/>
            <p:nvPr/>
          </p:nvSpPr>
          <p:spPr>
            <a:xfrm>
              <a:off x="6551153" y="1685380"/>
              <a:ext cx="1797051" cy="372408"/>
            </a:xfrm>
            <a:prstGeom prst="rect">
              <a:avLst/>
            </a:prstGeom>
            <a:noFill/>
            <a:ln w="12700" cap="flat">
              <a:noFill/>
              <a:miter lim="400000"/>
            </a:ln>
            <a:effectLst/>
          </p:spPr>
          <p:txBody>
            <a:bodyPr wrap="square" lIns="45719" tIns="45719" rIns="45719" bIns="45719" numCol="1" anchor="t">
              <a:spAutoFit/>
            </a:bodyPr>
            <a:lstStyle>
              <a:lvl1pPr>
                <a:lnSpc>
                  <a:spcPct val="130000"/>
                </a:lnSpc>
                <a:defRPr sz="7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700" dirty="0">
                  <a:solidFill>
                    <a:schemeClr val="tx1">
                      <a:lumMod val="75000"/>
                      <a:lumOff val="25000"/>
                    </a:schemeClr>
                  </a:solidFill>
                  <a:uFill>
                    <a:solidFill>
                      <a:srgbClr val="808080"/>
                    </a:solidFill>
                  </a:uFill>
                  <a:latin typeface="+mn-lt"/>
                  <a:ea typeface="+mn-ea"/>
                  <a:cs typeface="+mn-ea"/>
                  <a:sym typeface="+mn-lt"/>
                </a:rPr>
                <a:t>此处添加详细文本描述，建议与标题相关并符合整体语言风格</a:t>
              </a:r>
              <a:endParaRPr sz="700" dirty="0">
                <a:solidFill>
                  <a:schemeClr val="tx1">
                    <a:lumMod val="75000"/>
                    <a:lumOff val="25000"/>
                  </a:schemeClr>
                </a:solidFill>
                <a:uFill>
                  <a:solidFill>
                    <a:srgbClr val="808080"/>
                  </a:solidFill>
                </a:uFill>
                <a:latin typeface="+mn-lt"/>
                <a:ea typeface="+mn-ea"/>
                <a:cs typeface="+mn-ea"/>
                <a:sym typeface="+mn-lt"/>
              </a:endParaRPr>
            </a:p>
          </p:txBody>
        </p:sp>
      </p:grpSp>
      <p:grpSp>
        <p:nvGrpSpPr>
          <p:cNvPr id="58" name="组合 57"/>
          <p:cNvGrpSpPr/>
          <p:nvPr/>
        </p:nvGrpSpPr>
        <p:grpSpPr>
          <a:xfrm>
            <a:off x="4780491" y="2489088"/>
            <a:ext cx="3567713" cy="598065"/>
            <a:chOff x="4780491" y="2489088"/>
            <a:chExt cx="3567713" cy="598065"/>
          </a:xfrm>
        </p:grpSpPr>
        <p:sp>
          <p:nvSpPr>
            <p:cNvPr id="8" name="Shape 18461"/>
            <p:cNvSpPr/>
            <p:nvPr/>
          </p:nvSpPr>
          <p:spPr>
            <a:xfrm>
              <a:off x="4780491" y="2798863"/>
              <a:ext cx="961953" cy="1"/>
            </a:xfrm>
            <a:prstGeom prst="line">
              <a:avLst/>
            </a:prstGeom>
            <a:noFill/>
            <a:ln w="6350" cap="flat">
              <a:solidFill>
                <a:schemeClr val="bg1">
                  <a:lumMod val="65000"/>
                </a:schemeClr>
              </a:solidFill>
              <a:prstDash val="solid"/>
              <a:round/>
              <a:tailEnd type="oval" w="med" len="med"/>
            </a:ln>
            <a:effectLst/>
          </p:spPr>
          <p:txBody>
            <a:bodyPr wrap="square" lIns="0" tIns="0" rIns="0" bIns="0" numCol="1" anchor="t">
              <a:noAutofit/>
            </a:bodyPr>
            <a:lstStyle/>
            <a:p>
              <a:pPr lvl="0">
                <a:defRPr sz="1200">
                  <a:uFillTx/>
                  <a:latin typeface="+mj-lt"/>
                  <a:ea typeface="+mj-ea"/>
                  <a:cs typeface="+mj-cs"/>
                  <a:sym typeface="Helvetica"/>
                </a:defRPr>
              </a:pPr>
              <a:endParaRPr>
                <a:solidFill>
                  <a:schemeClr val="tx1">
                    <a:lumMod val="75000"/>
                    <a:lumOff val="25000"/>
                  </a:schemeClr>
                </a:solidFill>
                <a:cs typeface="+mn-ea"/>
                <a:sym typeface="+mn-lt"/>
              </a:endParaRPr>
            </a:p>
          </p:txBody>
        </p:sp>
        <p:sp>
          <p:nvSpPr>
            <p:cNvPr id="11" name="Shape 18464"/>
            <p:cNvSpPr/>
            <p:nvPr/>
          </p:nvSpPr>
          <p:spPr>
            <a:xfrm>
              <a:off x="4780491" y="3087152"/>
              <a:ext cx="533402" cy="1"/>
            </a:xfrm>
            <a:prstGeom prst="line">
              <a:avLst/>
            </a:prstGeom>
            <a:noFill/>
            <a:ln w="6350" cap="flat">
              <a:solidFill>
                <a:schemeClr val="bg1">
                  <a:lumMod val="65000"/>
                </a:schemeClr>
              </a:solidFill>
              <a:prstDash val="solid"/>
              <a:round/>
            </a:ln>
            <a:effectLst/>
          </p:spPr>
          <p:txBody>
            <a:bodyPr wrap="square" lIns="0" tIns="0" rIns="0" bIns="0" numCol="1" anchor="t">
              <a:noAutofit/>
            </a:bodyPr>
            <a:lstStyle/>
            <a:p>
              <a:pPr lvl="0">
                <a:defRPr sz="1200">
                  <a:uFillTx/>
                  <a:latin typeface="+mj-lt"/>
                  <a:ea typeface="+mj-ea"/>
                  <a:cs typeface="+mj-cs"/>
                  <a:sym typeface="Helvetica"/>
                </a:defRPr>
              </a:pPr>
              <a:endParaRPr>
                <a:solidFill>
                  <a:schemeClr val="tx1">
                    <a:lumMod val="75000"/>
                    <a:lumOff val="25000"/>
                  </a:schemeClr>
                </a:solidFill>
                <a:cs typeface="+mn-ea"/>
                <a:sym typeface="+mn-lt"/>
              </a:endParaRPr>
            </a:p>
          </p:txBody>
        </p:sp>
        <p:sp>
          <p:nvSpPr>
            <p:cNvPr id="49" name="Shape 18518"/>
            <p:cNvSpPr/>
            <p:nvPr/>
          </p:nvSpPr>
          <p:spPr>
            <a:xfrm>
              <a:off x="5853669" y="2489088"/>
              <a:ext cx="581696" cy="58169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4"/>
            </a:solidFill>
            <a:ln w="12700" cap="flat">
              <a:noFill/>
              <a:miter lim="400000"/>
            </a:ln>
            <a:effectLst/>
          </p:spPr>
          <p:txBody>
            <a:bodyPr wrap="square" lIns="0" tIns="0" rIns="0" bIns="0" numCol="1" anchor="ctr">
              <a:noAutofit/>
            </a:bodyPr>
            <a:lstStyle/>
            <a:p>
              <a:pPr lvl="0" algn="ctr"/>
              <a:endParaRPr>
                <a:solidFill>
                  <a:schemeClr val="tx1">
                    <a:lumMod val="75000"/>
                    <a:lumOff val="25000"/>
                  </a:schemeClr>
                </a:solidFill>
                <a:cs typeface="+mn-ea"/>
                <a:sym typeface="+mn-lt"/>
              </a:endParaRPr>
            </a:p>
          </p:txBody>
        </p:sp>
        <p:sp>
          <p:nvSpPr>
            <p:cNvPr id="50" name="Shape 18519"/>
            <p:cNvSpPr/>
            <p:nvPr/>
          </p:nvSpPr>
          <p:spPr>
            <a:xfrm>
              <a:off x="6026300" y="2713032"/>
              <a:ext cx="88846" cy="53522"/>
            </a:xfrm>
            <a:custGeom>
              <a:avLst/>
              <a:gdLst/>
              <a:ahLst/>
              <a:cxnLst>
                <a:cxn ang="0">
                  <a:pos x="wd2" y="hd2"/>
                </a:cxn>
                <a:cxn ang="5400000">
                  <a:pos x="wd2" y="hd2"/>
                </a:cxn>
                <a:cxn ang="10800000">
                  <a:pos x="wd2" y="hd2"/>
                </a:cxn>
                <a:cxn ang="16200000">
                  <a:pos x="wd2" y="hd2"/>
                </a:cxn>
              </a:cxnLst>
              <a:rect l="0" t="0" r="r" b="b"/>
              <a:pathLst>
                <a:path w="21600" h="21600" extrusionOk="0">
                  <a:moveTo>
                    <a:pt x="21600" y="11550"/>
                  </a:moveTo>
                  <a:cubicBezTo>
                    <a:pt x="20008" y="9128"/>
                    <a:pt x="18363" y="6871"/>
                    <a:pt x="16603" y="4974"/>
                  </a:cubicBezTo>
                  <a:cubicBezTo>
                    <a:pt x="13992" y="2182"/>
                    <a:pt x="11021" y="23"/>
                    <a:pt x="7629" y="0"/>
                  </a:cubicBezTo>
                  <a:cubicBezTo>
                    <a:pt x="4184" y="0"/>
                    <a:pt x="1741" y="0"/>
                    <a:pt x="0" y="0"/>
                  </a:cubicBezTo>
                  <a:lnTo>
                    <a:pt x="0" y="13795"/>
                  </a:lnTo>
                  <a:cubicBezTo>
                    <a:pt x="1742" y="13795"/>
                    <a:pt x="4187" y="13795"/>
                    <a:pt x="7629" y="13795"/>
                  </a:cubicBezTo>
                  <a:cubicBezTo>
                    <a:pt x="8996" y="13721"/>
                    <a:pt x="11202" y="15252"/>
                    <a:pt x="13819" y="18749"/>
                  </a:cubicBezTo>
                  <a:cubicBezTo>
                    <a:pt x="14472" y="19605"/>
                    <a:pt x="15141" y="20569"/>
                    <a:pt x="15820" y="21600"/>
                  </a:cubicBezTo>
                  <a:cubicBezTo>
                    <a:pt x="16669" y="20146"/>
                    <a:pt x="17533" y="18628"/>
                    <a:pt x="18431" y="17048"/>
                  </a:cubicBezTo>
                  <a:cubicBezTo>
                    <a:pt x="19468" y="15220"/>
                    <a:pt x="20527" y="13379"/>
                    <a:pt x="21600" y="11550"/>
                  </a:cubicBezTo>
                  <a:close/>
                </a:path>
              </a:pathLst>
            </a:custGeom>
            <a:solidFill>
              <a:srgbClr val="FFFFFF"/>
            </a:solidFill>
            <a:ln w="12700" cap="flat">
              <a:noFill/>
              <a:miter lim="400000"/>
            </a:ln>
            <a:effectLst/>
          </p:spPr>
          <p:txBody>
            <a:bodyPr wrap="square" lIns="0" tIns="0" rIns="0" bIns="0" numCol="1" anchor="t">
              <a:noAutofit/>
            </a:bodyPr>
            <a:lstStyle/>
            <a:p>
              <a:pPr lvl="0"/>
              <a:endParaRPr>
                <a:solidFill>
                  <a:schemeClr val="tx1">
                    <a:lumMod val="75000"/>
                    <a:lumOff val="25000"/>
                  </a:schemeClr>
                </a:solidFill>
                <a:cs typeface="+mn-ea"/>
                <a:sym typeface="+mn-lt"/>
              </a:endParaRPr>
            </a:p>
          </p:txBody>
        </p:sp>
        <p:sp>
          <p:nvSpPr>
            <p:cNvPr id="51" name="Shape 18520"/>
            <p:cNvSpPr/>
            <p:nvPr/>
          </p:nvSpPr>
          <p:spPr>
            <a:xfrm>
              <a:off x="6145361" y="2787962"/>
              <a:ext cx="139359" cy="90540"/>
            </a:xfrm>
            <a:custGeom>
              <a:avLst/>
              <a:gdLst/>
              <a:ahLst/>
              <a:cxnLst>
                <a:cxn ang="0">
                  <a:pos x="wd2" y="hd2"/>
                </a:cxn>
                <a:cxn ang="5400000">
                  <a:pos x="wd2" y="hd2"/>
                </a:cxn>
                <a:cxn ang="10800000">
                  <a:pos x="wd2" y="hd2"/>
                </a:cxn>
                <a:cxn ang="16200000">
                  <a:pos x="wd2" y="hd2"/>
                </a:cxn>
              </a:cxnLst>
              <a:rect l="0" t="0" r="r" b="b"/>
              <a:pathLst>
                <a:path w="21600" h="21600" extrusionOk="0">
                  <a:moveTo>
                    <a:pt x="0" y="8284"/>
                  </a:moveTo>
                  <a:cubicBezTo>
                    <a:pt x="1017" y="9712"/>
                    <a:pt x="2071" y="11041"/>
                    <a:pt x="3198" y="12159"/>
                  </a:cubicBezTo>
                  <a:cubicBezTo>
                    <a:pt x="4884" y="13821"/>
                    <a:pt x="6802" y="15092"/>
                    <a:pt x="8982" y="15102"/>
                  </a:cubicBezTo>
                  <a:cubicBezTo>
                    <a:pt x="11117" y="15102"/>
                    <a:pt x="12077" y="15102"/>
                    <a:pt x="13172" y="15102"/>
                  </a:cubicBezTo>
                  <a:lnTo>
                    <a:pt x="13172" y="21600"/>
                  </a:lnTo>
                  <a:lnTo>
                    <a:pt x="21600" y="10815"/>
                  </a:lnTo>
                  <a:lnTo>
                    <a:pt x="13172" y="0"/>
                  </a:lnTo>
                  <a:lnTo>
                    <a:pt x="13172" y="6899"/>
                  </a:lnTo>
                  <a:cubicBezTo>
                    <a:pt x="12077" y="6899"/>
                    <a:pt x="11117" y="6899"/>
                    <a:pt x="8982" y="6899"/>
                  </a:cubicBezTo>
                  <a:cubicBezTo>
                    <a:pt x="8046" y="6939"/>
                    <a:pt x="6615" y="6019"/>
                    <a:pt x="4931" y="3938"/>
                  </a:cubicBezTo>
                  <a:cubicBezTo>
                    <a:pt x="4525" y="3448"/>
                    <a:pt x="4110" y="2897"/>
                    <a:pt x="3690" y="2310"/>
                  </a:cubicBezTo>
                  <a:cubicBezTo>
                    <a:pt x="3189" y="3113"/>
                    <a:pt x="2681" y="3941"/>
                    <a:pt x="2153" y="4808"/>
                  </a:cubicBezTo>
                  <a:cubicBezTo>
                    <a:pt x="1450" y="5962"/>
                    <a:pt x="731" y="7126"/>
                    <a:pt x="0" y="8284"/>
                  </a:cubicBezTo>
                  <a:close/>
                </a:path>
              </a:pathLst>
            </a:custGeom>
            <a:solidFill>
              <a:srgbClr val="FFFFFF"/>
            </a:solidFill>
            <a:ln w="12700" cap="flat">
              <a:noFill/>
              <a:miter lim="400000"/>
            </a:ln>
            <a:effectLst/>
          </p:spPr>
          <p:txBody>
            <a:bodyPr wrap="square" lIns="0" tIns="0" rIns="0" bIns="0" numCol="1" anchor="t">
              <a:noAutofit/>
            </a:bodyPr>
            <a:lstStyle/>
            <a:p>
              <a:pPr lvl="0"/>
              <a:endParaRPr>
                <a:solidFill>
                  <a:schemeClr val="tx1">
                    <a:lumMod val="75000"/>
                    <a:lumOff val="25000"/>
                  </a:schemeClr>
                </a:solidFill>
                <a:cs typeface="+mn-ea"/>
                <a:sym typeface="+mn-lt"/>
              </a:endParaRPr>
            </a:p>
          </p:txBody>
        </p:sp>
        <p:sp>
          <p:nvSpPr>
            <p:cNvPr id="52" name="Shape 18521"/>
            <p:cNvSpPr/>
            <p:nvPr/>
          </p:nvSpPr>
          <p:spPr>
            <a:xfrm>
              <a:off x="6026300" y="2684488"/>
              <a:ext cx="259322" cy="166808"/>
            </a:xfrm>
            <a:custGeom>
              <a:avLst/>
              <a:gdLst/>
              <a:ahLst/>
              <a:cxnLst>
                <a:cxn ang="0">
                  <a:pos x="wd2" y="hd2"/>
                </a:cxn>
                <a:cxn ang="5400000">
                  <a:pos x="wd2" y="hd2"/>
                </a:cxn>
                <a:cxn ang="10800000">
                  <a:pos x="wd2" y="hd2"/>
                </a:cxn>
                <a:cxn ang="16200000">
                  <a:pos x="wd2" y="hd2"/>
                </a:cxn>
              </a:cxnLst>
              <a:rect l="0" t="0" r="r" b="b"/>
              <a:pathLst>
                <a:path w="21600" h="21600" extrusionOk="0">
                  <a:moveTo>
                    <a:pt x="14761" y="8155"/>
                  </a:moveTo>
                  <a:cubicBezTo>
                    <a:pt x="14765" y="8155"/>
                    <a:pt x="14769" y="8155"/>
                    <a:pt x="14774" y="8155"/>
                  </a:cubicBezTo>
                  <a:cubicBezTo>
                    <a:pt x="15946" y="8155"/>
                    <a:pt x="16475" y="8155"/>
                    <a:pt x="17071" y="8155"/>
                  </a:cubicBezTo>
                  <a:lnTo>
                    <a:pt x="17071" y="11749"/>
                  </a:lnTo>
                  <a:lnTo>
                    <a:pt x="21600" y="5883"/>
                  </a:lnTo>
                  <a:lnTo>
                    <a:pt x="17071" y="0"/>
                  </a:lnTo>
                  <a:lnTo>
                    <a:pt x="17071" y="3693"/>
                  </a:lnTo>
                  <a:cubicBezTo>
                    <a:pt x="16475" y="3693"/>
                    <a:pt x="15946" y="3693"/>
                    <a:pt x="14774" y="3693"/>
                  </a:cubicBezTo>
                  <a:cubicBezTo>
                    <a:pt x="13215" y="3719"/>
                    <a:pt x="11950" y="4904"/>
                    <a:pt x="10826" y="6293"/>
                  </a:cubicBezTo>
                  <a:cubicBezTo>
                    <a:pt x="9140" y="8410"/>
                    <a:pt x="7619" y="11286"/>
                    <a:pt x="6154" y="13545"/>
                  </a:cubicBezTo>
                  <a:cubicBezTo>
                    <a:pt x="5428" y="14672"/>
                    <a:pt x="4723" y="15637"/>
                    <a:pt x="4096" y="16259"/>
                  </a:cubicBezTo>
                  <a:cubicBezTo>
                    <a:pt x="3471" y="16885"/>
                    <a:pt x="2962" y="17139"/>
                    <a:pt x="2580" y="17139"/>
                  </a:cubicBezTo>
                  <a:cubicBezTo>
                    <a:pt x="2577" y="17139"/>
                    <a:pt x="2574" y="17139"/>
                    <a:pt x="2570" y="17139"/>
                  </a:cubicBezTo>
                  <a:cubicBezTo>
                    <a:pt x="1414" y="17139"/>
                    <a:pt x="589" y="17139"/>
                    <a:pt x="0" y="17139"/>
                  </a:cubicBezTo>
                  <a:lnTo>
                    <a:pt x="0" y="21600"/>
                  </a:lnTo>
                  <a:cubicBezTo>
                    <a:pt x="589" y="21600"/>
                    <a:pt x="1414" y="21600"/>
                    <a:pt x="2570" y="21600"/>
                  </a:cubicBezTo>
                  <a:cubicBezTo>
                    <a:pt x="4138" y="21578"/>
                    <a:pt x="5423" y="20399"/>
                    <a:pt x="6562" y="19009"/>
                  </a:cubicBezTo>
                  <a:cubicBezTo>
                    <a:pt x="8269" y="16889"/>
                    <a:pt x="9796" y="14008"/>
                    <a:pt x="11257" y="11746"/>
                  </a:cubicBezTo>
                  <a:cubicBezTo>
                    <a:pt x="11980" y="10616"/>
                    <a:pt x="12679" y="9650"/>
                    <a:pt x="13295" y="9028"/>
                  </a:cubicBezTo>
                  <a:cubicBezTo>
                    <a:pt x="13909" y="8403"/>
                    <a:pt x="14405" y="8155"/>
                    <a:pt x="14761" y="8155"/>
                  </a:cubicBezTo>
                  <a:close/>
                </a:path>
              </a:pathLst>
            </a:custGeom>
            <a:solidFill>
              <a:srgbClr val="FFFFFF"/>
            </a:solidFill>
            <a:ln w="12700" cap="flat">
              <a:noFill/>
              <a:miter lim="400000"/>
            </a:ln>
            <a:effectLst/>
          </p:spPr>
          <p:txBody>
            <a:bodyPr wrap="square" lIns="0" tIns="0" rIns="0" bIns="0" numCol="1" anchor="t">
              <a:noAutofit/>
            </a:bodyPr>
            <a:lstStyle/>
            <a:p>
              <a:pPr lvl="0"/>
              <a:endParaRPr>
                <a:solidFill>
                  <a:schemeClr val="tx1">
                    <a:lumMod val="75000"/>
                    <a:lumOff val="25000"/>
                  </a:schemeClr>
                </a:solidFill>
                <a:cs typeface="+mn-ea"/>
                <a:sym typeface="+mn-lt"/>
              </a:endParaRPr>
            </a:p>
          </p:txBody>
        </p:sp>
        <p:sp>
          <p:nvSpPr>
            <p:cNvPr id="53" name="Shape 18524"/>
            <p:cNvSpPr/>
            <p:nvPr/>
          </p:nvSpPr>
          <p:spPr>
            <a:xfrm>
              <a:off x="6551153" y="2489088"/>
              <a:ext cx="1797051" cy="258530"/>
            </a:xfrm>
            <a:prstGeom prst="rect">
              <a:avLst/>
            </a:prstGeom>
            <a:noFill/>
            <a:ln w="12700" cap="flat">
              <a:noFill/>
              <a:miter lim="400000"/>
            </a:ln>
            <a:effectLst/>
          </p:spPr>
          <p:txBody>
            <a:bodyPr wrap="square" lIns="45719" tIns="45719" rIns="45719" bIns="45719" numCol="1" anchor="t">
              <a:spAutoFit/>
            </a:bodyPr>
            <a:lstStyle>
              <a:lvl1pPr>
                <a:lnSpc>
                  <a:spcPct val="90000"/>
                </a:lnSpc>
                <a:defRPr sz="1200">
                  <a:solidFill>
                    <a:srgbClr val="595959"/>
                  </a:solidFill>
                  <a:uFill>
                    <a:solidFill>
                      <a:srgbClr val="595959"/>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200" dirty="0">
                  <a:solidFill>
                    <a:schemeClr val="tx1">
                      <a:lumMod val="75000"/>
                      <a:lumOff val="25000"/>
                    </a:schemeClr>
                  </a:solidFill>
                  <a:uFill>
                    <a:solidFill>
                      <a:srgbClr val="595959"/>
                    </a:solidFill>
                  </a:uFill>
                  <a:latin typeface="+mn-lt"/>
                  <a:ea typeface="+mn-ea"/>
                  <a:cs typeface="+mn-ea"/>
                  <a:sym typeface="+mn-lt"/>
                </a:rPr>
                <a:t>添加标题</a:t>
              </a:r>
              <a:endParaRPr sz="1200" dirty="0">
                <a:solidFill>
                  <a:schemeClr val="tx1">
                    <a:lumMod val="75000"/>
                    <a:lumOff val="25000"/>
                  </a:schemeClr>
                </a:solidFill>
                <a:uFill>
                  <a:solidFill>
                    <a:srgbClr val="595959"/>
                  </a:solidFill>
                </a:uFill>
                <a:latin typeface="+mn-lt"/>
                <a:ea typeface="+mn-ea"/>
                <a:cs typeface="+mn-ea"/>
                <a:sym typeface="+mn-lt"/>
              </a:endParaRPr>
            </a:p>
          </p:txBody>
        </p:sp>
        <p:sp>
          <p:nvSpPr>
            <p:cNvPr id="54" name="Shape 18525"/>
            <p:cNvSpPr/>
            <p:nvPr/>
          </p:nvSpPr>
          <p:spPr>
            <a:xfrm>
              <a:off x="6551153" y="2696578"/>
              <a:ext cx="1797051" cy="372408"/>
            </a:xfrm>
            <a:prstGeom prst="rect">
              <a:avLst/>
            </a:prstGeom>
            <a:noFill/>
            <a:ln w="12700" cap="flat">
              <a:noFill/>
              <a:miter lim="400000"/>
            </a:ln>
            <a:effectLst/>
          </p:spPr>
          <p:txBody>
            <a:bodyPr wrap="square" lIns="45719" tIns="45719" rIns="45719" bIns="45719" numCol="1" anchor="t">
              <a:spAutoFit/>
            </a:bodyPr>
            <a:lstStyle>
              <a:lvl1pPr>
                <a:lnSpc>
                  <a:spcPct val="130000"/>
                </a:lnSpc>
                <a:defRPr sz="7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700" dirty="0">
                  <a:solidFill>
                    <a:schemeClr val="tx1">
                      <a:lumMod val="75000"/>
                      <a:lumOff val="25000"/>
                    </a:schemeClr>
                  </a:solidFill>
                  <a:uFill>
                    <a:solidFill>
                      <a:srgbClr val="808080"/>
                    </a:solidFill>
                  </a:uFill>
                  <a:latin typeface="+mn-lt"/>
                  <a:ea typeface="+mn-ea"/>
                  <a:cs typeface="+mn-ea"/>
                  <a:sym typeface="+mn-lt"/>
                </a:rPr>
                <a:t>此处添加详细文本描述，建议与标题相关并符合整体语言风格</a:t>
              </a:r>
              <a:endParaRPr sz="700" dirty="0">
                <a:solidFill>
                  <a:schemeClr val="tx1">
                    <a:lumMod val="75000"/>
                    <a:lumOff val="25000"/>
                  </a:schemeClr>
                </a:solidFill>
                <a:uFill>
                  <a:solidFill>
                    <a:srgbClr val="808080"/>
                  </a:solidFill>
                </a:uFill>
                <a:latin typeface="+mn-lt"/>
                <a:ea typeface="+mn-ea"/>
                <a:cs typeface="+mn-ea"/>
                <a:sym typeface="+mn-lt"/>
              </a:endParaRPr>
            </a:p>
          </p:txBody>
        </p:sp>
      </p:grpSp>
      <p:grpSp>
        <p:nvGrpSpPr>
          <p:cNvPr id="59" name="组合 58"/>
          <p:cNvGrpSpPr/>
          <p:nvPr/>
        </p:nvGrpSpPr>
        <p:grpSpPr>
          <a:xfrm>
            <a:off x="5313892" y="3079457"/>
            <a:ext cx="3034312" cy="1030520"/>
            <a:chOff x="5313892" y="3079457"/>
            <a:chExt cx="3034312" cy="1030520"/>
          </a:xfrm>
        </p:grpSpPr>
        <p:sp>
          <p:nvSpPr>
            <p:cNvPr id="9" name="Shape 18462"/>
            <p:cNvSpPr/>
            <p:nvPr/>
          </p:nvSpPr>
          <p:spPr>
            <a:xfrm>
              <a:off x="5313892" y="3822077"/>
              <a:ext cx="428466" cy="1"/>
            </a:xfrm>
            <a:prstGeom prst="line">
              <a:avLst/>
            </a:prstGeom>
            <a:noFill/>
            <a:ln w="6350" cap="flat">
              <a:solidFill>
                <a:schemeClr val="bg1">
                  <a:lumMod val="65000"/>
                </a:schemeClr>
              </a:solidFill>
              <a:prstDash val="solid"/>
              <a:round/>
              <a:tailEnd type="oval" w="med" len="med"/>
            </a:ln>
            <a:effectLst/>
          </p:spPr>
          <p:txBody>
            <a:bodyPr wrap="square" lIns="0" tIns="0" rIns="0" bIns="0" numCol="1" anchor="t">
              <a:noAutofit/>
            </a:bodyPr>
            <a:lstStyle/>
            <a:p>
              <a:pPr lvl="0">
                <a:defRPr sz="1200">
                  <a:uFillTx/>
                  <a:latin typeface="+mj-lt"/>
                  <a:ea typeface="+mj-ea"/>
                  <a:cs typeface="+mj-cs"/>
                  <a:sym typeface="Helvetica"/>
                </a:defRPr>
              </a:pPr>
              <a:endParaRPr>
                <a:solidFill>
                  <a:schemeClr val="tx1">
                    <a:lumMod val="75000"/>
                    <a:lumOff val="25000"/>
                  </a:schemeClr>
                </a:solidFill>
                <a:cs typeface="+mn-ea"/>
                <a:sym typeface="+mn-lt"/>
              </a:endParaRPr>
            </a:p>
          </p:txBody>
        </p:sp>
        <p:sp>
          <p:nvSpPr>
            <p:cNvPr id="12" name="Shape 18465"/>
            <p:cNvSpPr/>
            <p:nvPr/>
          </p:nvSpPr>
          <p:spPr>
            <a:xfrm flipV="1">
              <a:off x="5315162" y="3079457"/>
              <a:ext cx="1" cy="742621"/>
            </a:xfrm>
            <a:prstGeom prst="line">
              <a:avLst/>
            </a:prstGeom>
            <a:noFill/>
            <a:ln w="6350" cap="flat">
              <a:solidFill>
                <a:schemeClr val="bg1">
                  <a:lumMod val="65000"/>
                </a:schemeClr>
              </a:solidFill>
              <a:prstDash val="solid"/>
              <a:round/>
            </a:ln>
            <a:effectLst/>
          </p:spPr>
          <p:txBody>
            <a:bodyPr wrap="square" lIns="0" tIns="0" rIns="0" bIns="0" numCol="1" anchor="t">
              <a:noAutofit/>
            </a:bodyPr>
            <a:lstStyle/>
            <a:p>
              <a:pPr lvl="0">
                <a:defRPr sz="1200">
                  <a:uFillTx/>
                  <a:latin typeface="+mj-lt"/>
                  <a:ea typeface="+mj-ea"/>
                  <a:cs typeface="+mj-cs"/>
                  <a:sym typeface="Helvetica"/>
                </a:defRPr>
              </a:pPr>
              <a:endParaRPr>
                <a:solidFill>
                  <a:schemeClr val="tx1">
                    <a:lumMod val="75000"/>
                    <a:lumOff val="25000"/>
                  </a:schemeClr>
                </a:solidFill>
                <a:cs typeface="+mn-ea"/>
                <a:sym typeface="+mn-lt"/>
              </a:endParaRPr>
            </a:p>
          </p:txBody>
        </p:sp>
        <p:sp>
          <p:nvSpPr>
            <p:cNvPr id="47" name="Shape 18515"/>
            <p:cNvSpPr/>
            <p:nvPr/>
          </p:nvSpPr>
          <p:spPr>
            <a:xfrm>
              <a:off x="5853669" y="3528281"/>
              <a:ext cx="581696" cy="58169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bg1">
                <a:lumMod val="75000"/>
              </a:schemeClr>
            </a:solidFill>
            <a:ln w="12700" cap="flat">
              <a:noFill/>
              <a:miter lim="400000"/>
            </a:ln>
            <a:effectLst/>
          </p:spPr>
          <p:txBody>
            <a:bodyPr wrap="square" lIns="0" tIns="0" rIns="0" bIns="0" numCol="1" anchor="ctr">
              <a:noAutofit/>
            </a:bodyPr>
            <a:lstStyle/>
            <a:p>
              <a:pPr lvl="0" algn="ctr"/>
              <a:endParaRPr>
                <a:solidFill>
                  <a:schemeClr val="tx1">
                    <a:lumMod val="75000"/>
                    <a:lumOff val="25000"/>
                  </a:schemeClr>
                </a:solidFill>
                <a:cs typeface="+mn-ea"/>
                <a:sym typeface="+mn-lt"/>
              </a:endParaRPr>
            </a:p>
          </p:txBody>
        </p:sp>
        <p:sp>
          <p:nvSpPr>
            <p:cNvPr id="48" name="Shape 18516"/>
            <p:cNvSpPr/>
            <p:nvPr/>
          </p:nvSpPr>
          <p:spPr>
            <a:xfrm>
              <a:off x="6028057" y="3685269"/>
              <a:ext cx="257397" cy="259321"/>
            </a:xfrm>
            <a:custGeom>
              <a:avLst/>
              <a:gdLst/>
              <a:ahLst/>
              <a:cxnLst>
                <a:cxn ang="0">
                  <a:pos x="wd2" y="hd2"/>
                </a:cxn>
                <a:cxn ang="5400000">
                  <a:pos x="wd2" y="hd2"/>
                </a:cxn>
                <a:cxn ang="10800000">
                  <a:pos x="wd2" y="hd2"/>
                </a:cxn>
                <a:cxn ang="16200000">
                  <a:pos x="wd2" y="hd2"/>
                </a:cxn>
              </a:cxnLst>
              <a:rect l="0" t="0" r="r" b="b"/>
              <a:pathLst>
                <a:path w="20932" h="20930" extrusionOk="0">
                  <a:moveTo>
                    <a:pt x="20723" y="16794"/>
                  </a:moveTo>
                  <a:lnTo>
                    <a:pt x="16124" y="14084"/>
                  </a:lnTo>
                  <a:cubicBezTo>
                    <a:pt x="15885" y="13962"/>
                    <a:pt x="15534" y="14017"/>
                    <a:pt x="15344" y="14207"/>
                  </a:cubicBezTo>
                  <a:lnTo>
                    <a:pt x="13991" y="15561"/>
                  </a:lnTo>
                  <a:cubicBezTo>
                    <a:pt x="13801" y="15750"/>
                    <a:pt x="13427" y="15908"/>
                    <a:pt x="13158" y="15911"/>
                  </a:cubicBezTo>
                  <a:cubicBezTo>
                    <a:pt x="13158" y="15911"/>
                    <a:pt x="11429" y="15931"/>
                    <a:pt x="8214" y="12715"/>
                  </a:cubicBezTo>
                  <a:cubicBezTo>
                    <a:pt x="4998" y="9499"/>
                    <a:pt x="5014" y="7764"/>
                    <a:pt x="5014" y="7764"/>
                  </a:cubicBezTo>
                  <a:cubicBezTo>
                    <a:pt x="5016" y="7495"/>
                    <a:pt x="5173" y="7121"/>
                    <a:pt x="5363" y="6931"/>
                  </a:cubicBezTo>
                  <a:lnTo>
                    <a:pt x="6516" y="5778"/>
                  </a:lnTo>
                  <a:cubicBezTo>
                    <a:pt x="6706" y="5588"/>
                    <a:pt x="6770" y="5233"/>
                    <a:pt x="6658" y="4989"/>
                  </a:cubicBezTo>
                  <a:lnTo>
                    <a:pt x="4121" y="216"/>
                  </a:lnTo>
                  <a:cubicBezTo>
                    <a:pt x="4008" y="-28"/>
                    <a:pt x="3762" y="-72"/>
                    <a:pt x="3572" y="117"/>
                  </a:cubicBezTo>
                  <a:lnTo>
                    <a:pt x="426" y="3257"/>
                  </a:lnTo>
                  <a:cubicBezTo>
                    <a:pt x="236" y="3446"/>
                    <a:pt x="51" y="3819"/>
                    <a:pt x="16" y="4085"/>
                  </a:cubicBezTo>
                  <a:cubicBezTo>
                    <a:pt x="16" y="4085"/>
                    <a:pt x="-598" y="8672"/>
                    <a:pt x="5829" y="15100"/>
                  </a:cubicBezTo>
                  <a:cubicBezTo>
                    <a:pt x="12255" y="21528"/>
                    <a:pt x="16842" y="20914"/>
                    <a:pt x="16842" y="20914"/>
                  </a:cubicBezTo>
                  <a:cubicBezTo>
                    <a:pt x="17108" y="20878"/>
                    <a:pt x="17480" y="20694"/>
                    <a:pt x="17670" y="20505"/>
                  </a:cubicBezTo>
                  <a:lnTo>
                    <a:pt x="20812" y="17361"/>
                  </a:lnTo>
                  <a:cubicBezTo>
                    <a:pt x="21002" y="17171"/>
                    <a:pt x="20962" y="16916"/>
                    <a:pt x="20723" y="16794"/>
                  </a:cubicBezTo>
                  <a:close/>
                </a:path>
              </a:pathLst>
            </a:custGeom>
            <a:solidFill>
              <a:srgbClr val="FFFFFF"/>
            </a:solidFill>
            <a:ln w="12700" cap="flat">
              <a:noFill/>
              <a:miter lim="400000"/>
            </a:ln>
            <a:effectLst/>
          </p:spPr>
          <p:txBody>
            <a:bodyPr wrap="square" lIns="0" tIns="0" rIns="0" bIns="0" numCol="1" anchor="t">
              <a:noAutofit/>
            </a:bodyPr>
            <a:lstStyle/>
            <a:p>
              <a:pPr lvl="0"/>
              <a:endParaRPr>
                <a:solidFill>
                  <a:schemeClr val="tx1">
                    <a:lumMod val="75000"/>
                    <a:lumOff val="25000"/>
                  </a:schemeClr>
                </a:solidFill>
                <a:cs typeface="+mn-ea"/>
                <a:sym typeface="+mn-lt"/>
              </a:endParaRPr>
            </a:p>
          </p:txBody>
        </p:sp>
        <p:sp>
          <p:nvSpPr>
            <p:cNvPr id="55" name="Shape 18527"/>
            <p:cNvSpPr/>
            <p:nvPr/>
          </p:nvSpPr>
          <p:spPr>
            <a:xfrm>
              <a:off x="6551153" y="3500285"/>
              <a:ext cx="1797051" cy="258530"/>
            </a:xfrm>
            <a:prstGeom prst="rect">
              <a:avLst/>
            </a:prstGeom>
            <a:noFill/>
            <a:ln w="12700" cap="flat">
              <a:noFill/>
              <a:miter lim="400000"/>
            </a:ln>
            <a:effectLst/>
          </p:spPr>
          <p:txBody>
            <a:bodyPr wrap="square" lIns="45719" tIns="45719" rIns="45719" bIns="45719" numCol="1" anchor="t">
              <a:spAutoFit/>
            </a:bodyPr>
            <a:lstStyle>
              <a:lvl1pPr>
                <a:lnSpc>
                  <a:spcPct val="90000"/>
                </a:lnSpc>
                <a:defRPr sz="1200">
                  <a:solidFill>
                    <a:srgbClr val="595959"/>
                  </a:solidFill>
                  <a:uFill>
                    <a:solidFill>
                      <a:srgbClr val="595959"/>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200" dirty="0">
                  <a:solidFill>
                    <a:schemeClr val="tx1">
                      <a:lumMod val="75000"/>
                      <a:lumOff val="25000"/>
                    </a:schemeClr>
                  </a:solidFill>
                  <a:uFill>
                    <a:solidFill>
                      <a:srgbClr val="595959"/>
                    </a:solidFill>
                  </a:uFill>
                  <a:latin typeface="+mn-lt"/>
                  <a:ea typeface="+mn-ea"/>
                  <a:cs typeface="+mn-ea"/>
                  <a:sym typeface="+mn-lt"/>
                </a:rPr>
                <a:t>添加标题</a:t>
              </a:r>
              <a:endParaRPr sz="1200" dirty="0">
                <a:solidFill>
                  <a:schemeClr val="tx1">
                    <a:lumMod val="75000"/>
                    <a:lumOff val="25000"/>
                  </a:schemeClr>
                </a:solidFill>
                <a:uFill>
                  <a:solidFill>
                    <a:srgbClr val="595959"/>
                  </a:solidFill>
                </a:uFill>
                <a:latin typeface="+mn-lt"/>
                <a:ea typeface="+mn-ea"/>
                <a:cs typeface="+mn-ea"/>
                <a:sym typeface="+mn-lt"/>
              </a:endParaRPr>
            </a:p>
          </p:txBody>
        </p:sp>
        <p:sp>
          <p:nvSpPr>
            <p:cNvPr id="56" name="Shape 18528"/>
            <p:cNvSpPr/>
            <p:nvPr/>
          </p:nvSpPr>
          <p:spPr>
            <a:xfrm>
              <a:off x="6551153" y="3707775"/>
              <a:ext cx="1797051" cy="372408"/>
            </a:xfrm>
            <a:prstGeom prst="rect">
              <a:avLst/>
            </a:prstGeom>
            <a:noFill/>
            <a:ln w="12700" cap="flat">
              <a:noFill/>
              <a:miter lim="400000"/>
            </a:ln>
            <a:effectLst/>
          </p:spPr>
          <p:txBody>
            <a:bodyPr wrap="square" lIns="45719" tIns="45719" rIns="45719" bIns="45719" numCol="1" anchor="t">
              <a:spAutoFit/>
            </a:bodyPr>
            <a:lstStyle>
              <a:lvl1pPr>
                <a:lnSpc>
                  <a:spcPct val="130000"/>
                </a:lnSpc>
                <a:defRPr sz="7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700" dirty="0">
                  <a:solidFill>
                    <a:schemeClr val="tx1">
                      <a:lumMod val="75000"/>
                      <a:lumOff val="25000"/>
                    </a:schemeClr>
                  </a:solidFill>
                  <a:uFill>
                    <a:solidFill>
                      <a:srgbClr val="808080"/>
                    </a:solidFill>
                  </a:uFill>
                  <a:latin typeface="+mn-lt"/>
                  <a:ea typeface="+mn-ea"/>
                  <a:cs typeface="+mn-ea"/>
                  <a:sym typeface="+mn-lt"/>
                </a:rPr>
                <a:t>此处添加详细文本描述，建议与标题相关并符合整体语言风格</a:t>
              </a:r>
              <a:endParaRPr sz="700" dirty="0">
                <a:solidFill>
                  <a:schemeClr val="tx1">
                    <a:lumMod val="75000"/>
                    <a:lumOff val="25000"/>
                  </a:schemeClr>
                </a:solidFill>
                <a:uFill>
                  <a:solidFill>
                    <a:srgbClr val="808080"/>
                  </a:solidFill>
                </a:uFill>
                <a:latin typeface="+mn-lt"/>
                <a:ea typeface="+mn-ea"/>
                <a:cs typeface="+mn-ea"/>
                <a:sym typeface="+mn-lt"/>
              </a:endParaRPr>
            </a:p>
          </p:txBody>
        </p:sp>
      </p:grpSp>
      <p:grpSp>
        <p:nvGrpSpPr>
          <p:cNvPr id="3" name="组合 2"/>
          <p:cNvGrpSpPr/>
          <p:nvPr/>
        </p:nvGrpSpPr>
        <p:grpSpPr>
          <a:xfrm>
            <a:off x="3786121" y="783870"/>
            <a:ext cx="1956237" cy="3410436"/>
            <a:chOff x="4067944" y="2318855"/>
            <a:chExt cx="538162" cy="938213"/>
          </a:xfrm>
          <a:solidFill>
            <a:schemeClr val="tx1">
              <a:lumMod val="50000"/>
              <a:lumOff val="50000"/>
            </a:schemeClr>
          </a:solidFill>
        </p:grpSpPr>
        <p:sp>
          <p:nvSpPr>
            <p:cNvPr id="64" name="Oval 166"/>
            <p:cNvSpPr>
              <a:spLocks noChangeArrowheads="1"/>
            </p:cNvSpPr>
            <p:nvPr/>
          </p:nvSpPr>
          <p:spPr bwMode="auto">
            <a:xfrm>
              <a:off x="4233441" y="2380768"/>
              <a:ext cx="153591" cy="15478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65" name="Freeform 167"/>
            <p:cNvSpPr/>
            <p:nvPr/>
          </p:nvSpPr>
          <p:spPr bwMode="auto">
            <a:xfrm>
              <a:off x="4067944" y="2318855"/>
              <a:ext cx="538162" cy="938213"/>
            </a:xfrm>
            <a:custGeom>
              <a:avLst/>
              <a:gdLst>
                <a:gd name="T0" fmla="*/ 337 w 350"/>
                <a:gd name="T1" fmla="*/ 7 h 610"/>
                <a:gd name="T2" fmla="*/ 307 w 350"/>
                <a:gd name="T3" fmla="*/ 14 h 610"/>
                <a:gd name="T4" fmla="*/ 270 w 350"/>
                <a:gd name="T5" fmla="*/ 80 h 610"/>
                <a:gd name="T6" fmla="*/ 270 w 350"/>
                <a:gd name="T7" fmla="*/ 82 h 610"/>
                <a:gd name="T8" fmla="*/ 199 w 350"/>
                <a:gd name="T9" fmla="*/ 154 h 610"/>
                <a:gd name="T10" fmla="*/ 91 w 350"/>
                <a:gd name="T11" fmla="*/ 154 h 610"/>
                <a:gd name="T12" fmla="*/ 91 w 350"/>
                <a:gd name="T13" fmla="*/ 154 h 610"/>
                <a:gd name="T14" fmla="*/ 78 w 350"/>
                <a:gd name="T15" fmla="*/ 160 h 610"/>
                <a:gd name="T16" fmla="*/ 8 w 350"/>
                <a:gd name="T17" fmla="*/ 232 h 610"/>
                <a:gd name="T18" fmla="*/ 0 w 350"/>
                <a:gd name="T19" fmla="*/ 243 h 610"/>
                <a:gd name="T20" fmla="*/ 0 w 350"/>
                <a:gd name="T21" fmla="*/ 243 h 610"/>
                <a:gd name="T22" fmla="*/ 0 w 350"/>
                <a:gd name="T23" fmla="*/ 245 h 610"/>
                <a:gd name="T24" fmla="*/ 0 w 350"/>
                <a:gd name="T25" fmla="*/ 246 h 610"/>
                <a:gd name="T26" fmla="*/ 0 w 350"/>
                <a:gd name="T27" fmla="*/ 246 h 610"/>
                <a:gd name="T28" fmla="*/ 0 w 350"/>
                <a:gd name="T29" fmla="*/ 248 h 610"/>
                <a:gd name="T30" fmla="*/ 0 w 350"/>
                <a:gd name="T31" fmla="*/ 250 h 610"/>
                <a:gd name="T32" fmla="*/ 0 w 350"/>
                <a:gd name="T33" fmla="*/ 329 h 610"/>
                <a:gd name="T34" fmla="*/ 20 w 350"/>
                <a:gd name="T35" fmla="*/ 351 h 610"/>
                <a:gd name="T36" fmla="*/ 42 w 350"/>
                <a:gd name="T37" fmla="*/ 329 h 610"/>
                <a:gd name="T38" fmla="*/ 42 w 350"/>
                <a:gd name="T39" fmla="*/ 257 h 610"/>
                <a:gd name="T40" fmla="*/ 91 w 350"/>
                <a:gd name="T41" fmla="*/ 207 h 610"/>
                <a:gd name="T42" fmla="*/ 91 w 350"/>
                <a:gd name="T43" fmla="*/ 405 h 610"/>
                <a:gd name="T44" fmla="*/ 91 w 350"/>
                <a:gd name="T45" fmla="*/ 406 h 610"/>
                <a:gd name="T46" fmla="*/ 91 w 350"/>
                <a:gd name="T47" fmla="*/ 496 h 610"/>
                <a:gd name="T48" fmla="*/ 91 w 350"/>
                <a:gd name="T49" fmla="*/ 496 h 610"/>
                <a:gd name="T50" fmla="*/ 91 w 350"/>
                <a:gd name="T51" fmla="*/ 496 h 610"/>
                <a:gd name="T52" fmla="*/ 91 w 350"/>
                <a:gd name="T53" fmla="*/ 587 h 610"/>
                <a:gd name="T54" fmla="*/ 114 w 350"/>
                <a:gd name="T55" fmla="*/ 610 h 610"/>
                <a:gd name="T56" fmla="*/ 122 w 350"/>
                <a:gd name="T57" fmla="*/ 610 h 610"/>
                <a:gd name="T58" fmla="*/ 146 w 350"/>
                <a:gd name="T59" fmla="*/ 587 h 610"/>
                <a:gd name="T60" fmla="*/ 146 w 350"/>
                <a:gd name="T61" fmla="*/ 496 h 610"/>
                <a:gd name="T62" fmla="*/ 146 w 350"/>
                <a:gd name="T63" fmla="*/ 496 h 610"/>
                <a:gd name="T64" fmla="*/ 146 w 350"/>
                <a:gd name="T65" fmla="*/ 496 h 610"/>
                <a:gd name="T66" fmla="*/ 146 w 350"/>
                <a:gd name="T67" fmla="*/ 406 h 610"/>
                <a:gd name="T68" fmla="*/ 171 w 350"/>
                <a:gd name="T69" fmla="*/ 406 h 610"/>
                <a:gd name="T70" fmla="*/ 171 w 350"/>
                <a:gd name="T71" fmla="*/ 496 h 610"/>
                <a:gd name="T72" fmla="*/ 171 w 350"/>
                <a:gd name="T73" fmla="*/ 496 h 610"/>
                <a:gd name="T74" fmla="*/ 171 w 350"/>
                <a:gd name="T75" fmla="*/ 496 h 610"/>
                <a:gd name="T76" fmla="*/ 171 w 350"/>
                <a:gd name="T77" fmla="*/ 587 h 610"/>
                <a:gd name="T78" fmla="*/ 194 w 350"/>
                <a:gd name="T79" fmla="*/ 610 h 610"/>
                <a:gd name="T80" fmla="*/ 201 w 350"/>
                <a:gd name="T81" fmla="*/ 610 h 610"/>
                <a:gd name="T82" fmla="*/ 224 w 350"/>
                <a:gd name="T83" fmla="*/ 587 h 610"/>
                <a:gd name="T84" fmla="*/ 224 w 350"/>
                <a:gd name="T85" fmla="*/ 496 h 610"/>
                <a:gd name="T86" fmla="*/ 224 w 350"/>
                <a:gd name="T87" fmla="*/ 496 h 610"/>
                <a:gd name="T88" fmla="*/ 224 w 350"/>
                <a:gd name="T89" fmla="*/ 496 h 610"/>
                <a:gd name="T90" fmla="*/ 224 w 350"/>
                <a:gd name="T91" fmla="*/ 406 h 610"/>
                <a:gd name="T92" fmla="*/ 224 w 350"/>
                <a:gd name="T93" fmla="*/ 405 h 610"/>
                <a:gd name="T94" fmla="*/ 224 w 350"/>
                <a:gd name="T95" fmla="*/ 187 h 610"/>
                <a:gd name="T96" fmla="*/ 227 w 350"/>
                <a:gd name="T97" fmla="*/ 185 h 610"/>
                <a:gd name="T98" fmla="*/ 298 w 350"/>
                <a:gd name="T99" fmla="*/ 113 h 610"/>
                <a:gd name="T100" fmla="*/ 304 w 350"/>
                <a:gd name="T101" fmla="*/ 105 h 610"/>
                <a:gd name="T102" fmla="*/ 345 w 350"/>
                <a:gd name="T103" fmla="*/ 35 h 610"/>
                <a:gd name="T104" fmla="*/ 337 w 350"/>
                <a:gd name="T105" fmla="*/ 7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0" h="610">
                  <a:moveTo>
                    <a:pt x="337" y="7"/>
                  </a:moveTo>
                  <a:cubicBezTo>
                    <a:pt x="326" y="0"/>
                    <a:pt x="313" y="5"/>
                    <a:pt x="307" y="14"/>
                  </a:cubicBezTo>
                  <a:cubicBezTo>
                    <a:pt x="270" y="80"/>
                    <a:pt x="270" y="80"/>
                    <a:pt x="270" y="80"/>
                  </a:cubicBezTo>
                  <a:cubicBezTo>
                    <a:pt x="270" y="80"/>
                    <a:pt x="270" y="80"/>
                    <a:pt x="270" y="82"/>
                  </a:cubicBezTo>
                  <a:cubicBezTo>
                    <a:pt x="199" y="154"/>
                    <a:pt x="199" y="154"/>
                    <a:pt x="199" y="154"/>
                  </a:cubicBezTo>
                  <a:cubicBezTo>
                    <a:pt x="91" y="154"/>
                    <a:pt x="91" y="154"/>
                    <a:pt x="91" y="154"/>
                  </a:cubicBezTo>
                  <a:cubicBezTo>
                    <a:pt x="91" y="154"/>
                    <a:pt x="91" y="154"/>
                    <a:pt x="91" y="154"/>
                  </a:cubicBezTo>
                  <a:cubicBezTo>
                    <a:pt x="88" y="154"/>
                    <a:pt x="83" y="156"/>
                    <a:pt x="78" y="160"/>
                  </a:cubicBezTo>
                  <a:cubicBezTo>
                    <a:pt x="8" y="232"/>
                    <a:pt x="8" y="232"/>
                    <a:pt x="8" y="232"/>
                  </a:cubicBezTo>
                  <a:cubicBezTo>
                    <a:pt x="5" y="235"/>
                    <a:pt x="2" y="239"/>
                    <a:pt x="0" y="243"/>
                  </a:cubicBezTo>
                  <a:cubicBezTo>
                    <a:pt x="0" y="243"/>
                    <a:pt x="0" y="243"/>
                    <a:pt x="0" y="243"/>
                  </a:cubicBezTo>
                  <a:cubicBezTo>
                    <a:pt x="0" y="245"/>
                    <a:pt x="0" y="245"/>
                    <a:pt x="0" y="245"/>
                  </a:cubicBezTo>
                  <a:cubicBezTo>
                    <a:pt x="0" y="246"/>
                    <a:pt x="0" y="246"/>
                    <a:pt x="0" y="246"/>
                  </a:cubicBezTo>
                  <a:cubicBezTo>
                    <a:pt x="0" y="246"/>
                    <a:pt x="0" y="246"/>
                    <a:pt x="0" y="246"/>
                  </a:cubicBezTo>
                  <a:cubicBezTo>
                    <a:pt x="0" y="248"/>
                    <a:pt x="0" y="248"/>
                    <a:pt x="0" y="248"/>
                  </a:cubicBezTo>
                  <a:cubicBezTo>
                    <a:pt x="0" y="250"/>
                    <a:pt x="0" y="250"/>
                    <a:pt x="0" y="250"/>
                  </a:cubicBezTo>
                  <a:cubicBezTo>
                    <a:pt x="0" y="329"/>
                    <a:pt x="0" y="329"/>
                    <a:pt x="0" y="329"/>
                  </a:cubicBezTo>
                  <a:cubicBezTo>
                    <a:pt x="0" y="342"/>
                    <a:pt x="9" y="351"/>
                    <a:pt x="20" y="351"/>
                  </a:cubicBezTo>
                  <a:cubicBezTo>
                    <a:pt x="33" y="351"/>
                    <a:pt x="42" y="342"/>
                    <a:pt x="42" y="329"/>
                  </a:cubicBezTo>
                  <a:cubicBezTo>
                    <a:pt x="42" y="257"/>
                    <a:pt x="42" y="257"/>
                    <a:pt x="42" y="257"/>
                  </a:cubicBezTo>
                  <a:cubicBezTo>
                    <a:pt x="91" y="207"/>
                    <a:pt x="91" y="207"/>
                    <a:pt x="91" y="207"/>
                  </a:cubicBezTo>
                  <a:cubicBezTo>
                    <a:pt x="91" y="405"/>
                    <a:pt x="91" y="405"/>
                    <a:pt x="91" y="405"/>
                  </a:cubicBezTo>
                  <a:cubicBezTo>
                    <a:pt x="91" y="406"/>
                    <a:pt x="91" y="406"/>
                    <a:pt x="91" y="406"/>
                  </a:cubicBezTo>
                  <a:cubicBezTo>
                    <a:pt x="91" y="496"/>
                    <a:pt x="91" y="496"/>
                    <a:pt x="91" y="496"/>
                  </a:cubicBezTo>
                  <a:cubicBezTo>
                    <a:pt x="91" y="496"/>
                    <a:pt x="91" y="496"/>
                    <a:pt x="91" y="496"/>
                  </a:cubicBezTo>
                  <a:cubicBezTo>
                    <a:pt x="91" y="496"/>
                    <a:pt x="91" y="496"/>
                    <a:pt x="91" y="496"/>
                  </a:cubicBezTo>
                  <a:cubicBezTo>
                    <a:pt x="91" y="587"/>
                    <a:pt x="91" y="587"/>
                    <a:pt x="91" y="587"/>
                  </a:cubicBezTo>
                  <a:cubicBezTo>
                    <a:pt x="91" y="601"/>
                    <a:pt x="102" y="610"/>
                    <a:pt x="114" y="610"/>
                  </a:cubicBezTo>
                  <a:cubicBezTo>
                    <a:pt x="122" y="610"/>
                    <a:pt x="122" y="610"/>
                    <a:pt x="122" y="610"/>
                  </a:cubicBezTo>
                  <a:cubicBezTo>
                    <a:pt x="135" y="610"/>
                    <a:pt x="146" y="601"/>
                    <a:pt x="146" y="587"/>
                  </a:cubicBezTo>
                  <a:cubicBezTo>
                    <a:pt x="146" y="496"/>
                    <a:pt x="146" y="496"/>
                    <a:pt x="146" y="496"/>
                  </a:cubicBezTo>
                  <a:cubicBezTo>
                    <a:pt x="146" y="496"/>
                    <a:pt x="146" y="496"/>
                    <a:pt x="146" y="496"/>
                  </a:cubicBezTo>
                  <a:cubicBezTo>
                    <a:pt x="146" y="496"/>
                    <a:pt x="146" y="496"/>
                    <a:pt x="146" y="496"/>
                  </a:cubicBezTo>
                  <a:cubicBezTo>
                    <a:pt x="146" y="406"/>
                    <a:pt x="146" y="406"/>
                    <a:pt x="146" y="406"/>
                  </a:cubicBezTo>
                  <a:cubicBezTo>
                    <a:pt x="171" y="406"/>
                    <a:pt x="171" y="406"/>
                    <a:pt x="171" y="406"/>
                  </a:cubicBezTo>
                  <a:cubicBezTo>
                    <a:pt x="171" y="496"/>
                    <a:pt x="171" y="496"/>
                    <a:pt x="171" y="496"/>
                  </a:cubicBezTo>
                  <a:cubicBezTo>
                    <a:pt x="171" y="496"/>
                    <a:pt x="171" y="496"/>
                    <a:pt x="171" y="496"/>
                  </a:cubicBezTo>
                  <a:cubicBezTo>
                    <a:pt x="171" y="496"/>
                    <a:pt x="171" y="496"/>
                    <a:pt x="171" y="496"/>
                  </a:cubicBezTo>
                  <a:cubicBezTo>
                    <a:pt x="171" y="587"/>
                    <a:pt x="171" y="587"/>
                    <a:pt x="171" y="587"/>
                  </a:cubicBezTo>
                  <a:cubicBezTo>
                    <a:pt x="171" y="601"/>
                    <a:pt x="182" y="610"/>
                    <a:pt x="194" y="610"/>
                  </a:cubicBezTo>
                  <a:cubicBezTo>
                    <a:pt x="201" y="610"/>
                    <a:pt x="201" y="610"/>
                    <a:pt x="201" y="610"/>
                  </a:cubicBezTo>
                  <a:cubicBezTo>
                    <a:pt x="215" y="610"/>
                    <a:pt x="224" y="601"/>
                    <a:pt x="224" y="587"/>
                  </a:cubicBezTo>
                  <a:cubicBezTo>
                    <a:pt x="224" y="496"/>
                    <a:pt x="224" y="496"/>
                    <a:pt x="224" y="496"/>
                  </a:cubicBezTo>
                  <a:cubicBezTo>
                    <a:pt x="224" y="496"/>
                    <a:pt x="224" y="496"/>
                    <a:pt x="224" y="496"/>
                  </a:cubicBezTo>
                  <a:cubicBezTo>
                    <a:pt x="224" y="496"/>
                    <a:pt x="224" y="496"/>
                    <a:pt x="224" y="496"/>
                  </a:cubicBezTo>
                  <a:cubicBezTo>
                    <a:pt x="224" y="406"/>
                    <a:pt x="224" y="406"/>
                    <a:pt x="224" y="406"/>
                  </a:cubicBezTo>
                  <a:cubicBezTo>
                    <a:pt x="224" y="405"/>
                    <a:pt x="224" y="405"/>
                    <a:pt x="224" y="405"/>
                  </a:cubicBezTo>
                  <a:cubicBezTo>
                    <a:pt x="224" y="187"/>
                    <a:pt x="224" y="187"/>
                    <a:pt x="224" y="187"/>
                  </a:cubicBezTo>
                  <a:cubicBezTo>
                    <a:pt x="224" y="187"/>
                    <a:pt x="226" y="185"/>
                    <a:pt x="227" y="185"/>
                  </a:cubicBezTo>
                  <a:cubicBezTo>
                    <a:pt x="298" y="113"/>
                    <a:pt x="298" y="113"/>
                    <a:pt x="298" y="113"/>
                  </a:cubicBezTo>
                  <a:cubicBezTo>
                    <a:pt x="301" y="112"/>
                    <a:pt x="302" y="108"/>
                    <a:pt x="304" y="105"/>
                  </a:cubicBezTo>
                  <a:cubicBezTo>
                    <a:pt x="345" y="35"/>
                    <a:pt x="345" y="35"/>
                    <a:pt x="345" y="35"/>
                  </a:cubicBezTo>
                  <a:cubicBezTo>
                    <a:pt x="350" y="25"/>
                    <a:pt x="346" y="13"/>
                    <a:pt x="33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grpSp>
      <p:sp>
        <p:nvSpPr>
          <p:cNvPr id="66" name="矩形 1"/>
          <p:cNvSpPr>
            <a:spLocks noChangeArrowheads="1"/>
          </p:cNvSpPr>
          <p:nvPr/>
        </p:nvSpPr>
        <p:spPr bwMode="auto">
          <a:xfrm>
            <a:off x="0" y="4969708"/>
            <a:ext cx="9144000" cy="173791"/>
          </a:xfrm>
          <a:prstGeom prst="rect">
            <a:avLst/>
          </a:prstGeom>
          <a:solidFill>
            <a:schemeClr val="accent1"/>
          </a:solidFill>
          <a:ln>
            <a:noFill/>
          </a:ln>
        </p:spPr>
        <p:txBody>
          <a:bodyPr lIns="68571" tIns="34285" rIns="68571" bIns="34285" anchor="ctr"/>
          <a:lstStyle/>
          <a:p>
            <a:pPr algn="ctr"/>
            <a:endParaRPr lang="zh-CN" altLang="en-US">
              <a:solidFill>
                <a:srgbClr val="FFFFFF"/>
              </a:solidFill>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2"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p:tgtEl>
                                          <p:spTgt spid="2"/>
                                        </p:tgtEl>
                                        <p:attrNameLst>
                                          <p:attrName>ppt_x</p:attrName>
                                        </p:attrNameLst>
                                      </p:cBhvr>
                                      <p:tavLst>
                                        <p:tav tm="0">
                                          <p:val>
                                            <p:strVal val="#ppt_x+#ppt_w*1.125000"/>
                                          </p:val>
                                        </p:tav>
                                        <p:tav tm="100000">
                                          <p:val>
                                            <p:strVal val="#ppt_x"/>
                                          </p:val>
                                        </p:tav>
                                      </p:tavLst>
                                    </p:anim>
                                    <p:animEffect transition="in" filter="wipe(left)">
                                      <p:cBhvr>
                                        <p:cTn id="14" dur="500"/>
                                        <p:tgtEl>
                                          <p:spTgt spid="2"/>
                                        </p:tgtEl>
                                      </p:cBhvr>
                                    </p:animEffect>
                                  </p:childTnLst>
                                </p:cTn>
                              </p:par>
                              <p:par>
                                <p:cTn id="15" presetID="12" presetClass="entr" presetSubtype="2"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p:tgtEl>
                                          <p:spTgt spid="4"/>
                                        </p:tgtEl>
                                        <p:attrNameLst>
                                          <p:attrName>ppt_x</p:attrName>
                                        </p:attrNameLst>
                                      </p:cBhvr>
                                      <p:tavLst>
                                        <p:tav tm="0">
                                          <p:val>
                                            <p:strVal val="#ppt_x+#ppt_w*1.125000"/>
                                          </p:val>
                                        </p:tav>
                                        <p:tav tm="100000">
                                          <p:val>
                                            <p:strVal val="#ppt_x"/>
                                          </p:val>
                                        </p:tav>
                                      </p:tavLst>
                                    </p:anim>
                                    <p:animEffect transition="in" filter="wipe(left)">
                                      <p:cBhvr>
                                        <p:cTn id="18" dur="500"/>
                                        <p:tgtEl>
                                          <p:spTgt spid="4"/>
                                        </p:tgtEl>
                                      </p:cBhvr>
                                    </p:animEffect>
                                  </p:childTnLst>
                                </p:cTn>
                              </p:par>
                              <p:par>
                                <p:cTn id="19" presetID="12" presetClass="entr" presetSubtype="2"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p:tgtEl>
                                          <p:spTgt spid="5"/>
                                        </p:tgtEl>
                                        <p:attrNameLst>
                                          <p:attrName>ppt_x</p:attrName>
                                        </p:attrNameLst>
                                      </p:cBhvr>
                                      <p:tavLst>
                                        <p:tav tm="0">
                                          <p:val>
                                            <p:strVal val="#ppt_x+#ppt_w*1.125000"/>
                                          </p:val>
                                        </p:tav>
                                        <p:tav tm="100000">
                                          <p:val>
                                            <p:strVal val="#ppt_x"/>
                                          </p:val>
                                        </p:tav>
                                      </p:tavLst>
                                    </p:anim>
                                    <p:animEffect transition="in" filter="wipe(left)">
                                      <p:cBhvr>
                                        <p:cTn id="22" dur="500"/>
                                        <p:tgtEl>
                                          <p:spTgt spid="5"/>
                                        </p:tgtEl>
                                      </p:cBhvr>
                                    </p:animEffect>
                                  </p:childTnLst>
                                </p:cTn>
                              </p:par>
                              <p:par>
                                <p:cTn id="23" presetID="12" presetClass="entr" presetSubtype="8" fill="hold" nodeType="withEffect">
                                  <p:stCondLst>
                                    <p:cond delay="0"/>
                                  </p:stCondLst>
                                  <p:childTnLst>
                                    <p:set>
                                      <p:cBhvr>
                                        <p:cTn id="24" dur="1" fill="hold">
                                          <p:stCondLst>
                                            <p:cond delay="0"/>
                                          </p:stCondLst>
                                        </p:cTn>
                                        <p:tgtEl>
                                          <p:spTgt spid="57"/>
                                        </p:tgtEl>
                                        <p:attrNameLst>
                                          <p:attrName>style.visibility</p:attrName>
                                        </p:attrNameLst>
                                      </p:cBhvr>
                                      <p:to>
                                        <p:strVal val="visible"/>
                                      </p:to>
                                    </p:set>
                                    <p:anim calcmode="lin" valueType="num">
                                      <p:cBhvr additive="base">
                                        <p:cTn id="25" dur="500"/>
                                        <p:tgtEl>
                                          <p:spTgt spid="57"/>
                                        </p:tgtEl>
                                        <p:attrNameLst>
                                          <p:attrName>ppt_x</p:attrName>
                                        </p:attrNameLst>
                                      </p:cBhvr>
                                      <p:tavLst>
                                        <p:tav tm="0">
                                          <p:val>
                                            <p:strVal val="#ppt_x-#ppt_w*1.125000"/>
                                          </p:val>
                                        </p:tav>
                                        <p:tav tm="100000">
                                          <p:val>
                                            <p:strVal val="#ppt_x"/>
                                          </p:val>
                                        </p:tav>
                                      </p:tavLst>
                                    </p:anim>
                                    <p:animEffect transition="in" filter="wipe(right)">
                                      <p:cBhvr>
                                        <p:cTn id="26" dur="500"/>
                                        <p:tgtEl>
                                          <p:spTgt spid="57"/>
                                        </p:tgtEl>
                                      </p:cBhvr>
                                    </p:animEffect>
                                  </p:childTnLst>
                                </p:cTn>
                              </p:par>
                              <p:par>
                                <p:cTn id="27" presetID="12" presetClass="entr" presetSubtype="8" fill="hold" nodeType="withEffect">
                                  <p:stCondLst>
                                    <p:cond delay="0"/>
                                  </p:stCondLst>
                                  <p:childTnLst>
                                    <p:set>
                                      <p:cBhvr>
                                        <p:cTn id="28" dur="1" fill="hold">
                                          <p:stCondLst>
                                            <p:cond delay="0"/>
                                          </p:stCondLst>
                                        </p:cTn>
                                        <p:tgtEl>
                                          <p:spTgt spid="58"/>
                                        </p:tgtEl>
                                        <p:attrNameLst>
                                          <p:attrName>style.visibility</p:attrName>
                                        </p:attrNameLst>
                                      </p:cBhvr>
                                      <p:to>
                                        <p:strVal val="visible"/>
                                      </p:to>
                                    </p:set>
                                    <p:anim calcmode="lin" valueType="num">
                                      <p:cBhvr additive="base">
                                        <p:cTn id="29" dur="500"/>
                                        <p:tgtEl>
                                          <p:spTgt spid="58"/>
                                        </p:tgtEl>
                                        <p:attrNameLst>
                                          <p:attrName>ppt_x</p:attrName>
                                        </p:attrNameLst>
                                      </p:cBhvr>
                                      <p:tavLst>
                                        <p:tav tm="0">
                                          <p:val>
                                            <p:strVal val="#ppt_x-#ppt_w*1.125000"/>
                                          </p:val>
                                        </p:tav>
                                        <p:tav tm="100000">
                                          <p:val>
                                            <p:strVal val="#ppt_x"/>
                                          </p:val>
                                        </p:tav>
                                      </p:tavLst>
                                    </p:anim>
                                    <p:animEffect transition="in" filter="wipe(right)">
                                      <p:cBhvr>
                                        <p:cTn id="30" dur="500"/>
                                        <p:tgtEl>
                                          <p:spTgt spid="58"/>
                                        </p:tgtEl>
                                      </p:cBhvr>
                                    </p:animEffect>
                                  </p:childTnLst>
                                </p:cTn>
                              </p:par>
                              <p:par>
                                <p:cTn id="31" presetID="12" presetClass="entr" presetSubtype="8" fill="hold" nodeType="withEffect">
                                  <p:stCondLst>
                                    <p:cond delay="0"/>
                                  </p:stCondLst>
                                  <p:childTnLst>
                                    <p:set>
                                      <p:cBhvr>
                                        <p:cTn id="32" dur="1" fill="hold">
                                          <p:stCondLst>
                                            <p:cond delay="0"/>
                                          </p:stCondLst>
                                        </p:cTn>
                                        <p:tgtEl>
                                          <p:spTgt spid="59"/>
                                        </p:tgtEl>
                                        <p:attrNameLst>
                                          <p:attrName>style.visibility</p:attrName>
                                        </p:attrNameLst>
                                      </p:cBhvr>
                                      <p:to>
                                        <p:strVal val="visible"/>
                                      </p:to>
                                    </p:set>
                                    <p:anim calcmode="lin" valueType="num">
                                      <p:cBhvr additive="base">
                                        <p:cTn id="33" dur="500"/>
                                        <p:tgtEl>
                                          <p:spTgt spid="59"/>
                                        </p:tgtEl>
                                        <p:attrNameLst>
                                          <p:attrName>ppt_x</p:attrName>
                                        </p:attrNameLst>
                                      </p:cBhvr>
                                      <p:tavLst>
                                        <p:tav tm="0">
                                          <p:val>
                                            <p:strVal val="#ppt_x-#ppt_w*1.125000"/>
                                          </p:val>
                                        </p:tav>
                                        <p:tav tm="100000">
                                          <p:val>
                                            <p:strVal val="#ppt_x"/>
                                          </p:val>
                                        </p:tav>
                                      </p:tavLst>
                                    </p:anim>
                                    <p:animEffect transition="in" filter="wipe(right)">
                                      <p:cBhvr>
                                        <p:cTn id="34"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图片 20"/>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83062" y="80276"/>
            <a:ext cx="8004239" cy="4003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矩形 6"/>
          <p:cNvSpPr>
            <a:spLocks noChangeArrowheads="1"/>
          </p:cNvSpPr>
          <p:nvPr/>
        </p:nvSpPr>
        <p:spPr bwMode="auto">
          <a:xfrm>
            <a:off x="0" y="3675799"/>
            <a:ext cx="9145190" cy="1466510"/>
          </a:xfrm>
          <a:prstGeom prst="rect">
            <a:avLst/>
          </a:prstGeom>
          <a:solidFill>
            <a:schemeClr val="accent1"/>
          </a:solidFill>
          <a:ln>
            <a:noFill/>
          </a:ln>
        </p:spPr>
        <p:txBody>
          <a:bodyPr lIns="68571" tIns="34285" rIns="68571" bIns="34285" anchor="ctr"/>
          <a:lstStyle/>
          <a:p>
            <a:pPr algn="ctr"/>
            <a:endParaRPr lang="zh-CN" altLang="en-US" kern="0">
              <a:solidFill>
                <a:srgbClr val="FFFFFF"/>
              </a:solidFill>
              <a:cs typeface="+mn-ea"/>
              <a:sym typeface="+mn-lt"/>
            </a:endParaRPr>
          </a:p>
        </p:txBody>
      </p:sp>
      <p:sp>
        <p:nvSpPr>
          <p:cNvPr id="43" name="文本框 8"/>
          <p:cNvSpPr txBox="1">
            <a:spLocks noChangeArrowheads="1"/>
          </p:cNvSpPr>
          <p:nvPr/>
        </p:nvSpPr>
        <p:spPr bwMode="auto">
          <a:xfrm>
            <a:off x="0" y="431701"/>
            <a:ext cx="1121715" cy="4038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1" tIns="34285" rIns="68571" bIns="34285">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en-US" altLang="zh-CN" sz="25800" b="1" dirty="0">
                <a:solidFill>
                  <a:schemeClr val="accent1"/>
                </a:solidFill>
                <a:latin typeface="Arial" panose="020B0604020202020204"/>
                <a:ea typeface="微软雅黑" panose="020B0503020204020204" pitchFamily="34" charset="-122"/>
                <a:cs typeface="+mn-ea"/>
                <a:sym typeface="+mn-lt"/>
              </a:rPr>
              <a:t>4</a:t>
            </a:r>
            <a:endParaRPr lang="zh-CN" altLang="en-US" sz="25800" b="1" dirty="0">
              <a:solidFill>
                <a:schemeClr val="accent1"/>
              </a:solidFill>
              <a:latin typeface="Arial" panose="020B0604020202020204"/>
              <a:ea typeface="微软雅黑" panose="020B0503020204020204" pitchFamily="34" charset="-122"/>
              <a:cs typeface="+mn-ea"/>
              <a:sym typeface="+mn-lt"/>
            </a:endParaRPr>
          </a:p>
        </p:txBody>
      </p:sp>
      <p:sp>
        <p:nvSpPr>
          <p:cNvPr id="44" name="文本框 12"/>
          <p:cNvSpPr txBox="1">
            <a:spLocks noChangeArrowheads="1"/>
          </p:cNvSpPr>
          <p:nvPr/>
        </p:nvSpPr>
        <p:spPr bwMode="auto">
          <a:xfrm>
            <a:off x="2071957" y="2723519"/>
            <a:ext cx="2940036" cy="900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1" tIns="34285" rIns="68571" bIns="34285">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5400" b="1" dirty="0">
                <a:solidFill>
                  <a:schemeClr val="accent1"/>
                </a:solidFill>
                <a:latin typeface="Arial" panose="020B0604020202020204"/>
                <a:ea typeface="微软雅黑" panose="020B0503020204020204" pitchFamily="34" charset="-122"/>
                <a:cs typeface="+mn-ea"/>
                <a:sym typeface="+mn-lt"/>
              </a:rPr>
              <a:t>添加标题</a:t>
            </a:r>
            <a:endParaRPr lang="zh-CN" altLang="en-US" sz="5400" b="1" dirty="0">
              <a:solidFill>
                <a:schemeClr val="accent1"/>
              </a:solidFill>
              <a:latin typeface="Arial" panose="020B0604020202020204"/>
              <a:ea typeface="微软雅黑" panose="020B0503020204020204" pitchFamily="34" charset="-122"/>
              <a:cs typeface="+mn-ea"/>
              <a:sym typeface="+mn-lt"/>
            </a:endParaRPr>
          </a:p>
        </p:txBody>
      </p:sp>
      <p:sp>
        <p:nvSpPr>
          <p:cNvPr id="48" name="矩形 16"/>
          <p:cNvSpPr>
            <a:spLocks noChangeArrowheads="1"/>
          </p:cNvSpPr>
          <p:nvPr/>
        </p:nvSpPr>
        <p:spPr bwMode="auto">
          <a:xfrm>
            <a:off x="2164838" y="3757933"/>
            <a:ext cx="3734286" cy="881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1" tIns="34285" rIns="68571" bIns="34285">
            <a:spAutoFit/>
          </a:bodyPr>
          <a:lstStyle/>
          <a:p>
            <a:pPr algn="just" defTabSz="911860">
              <a:lnSpc>
                <a:spcPct val="120000"/>
              </a:lnSpc>
              <a:spcBef>
                <a:spcPct val="20000"/>
              </a:spcBef>
            </a:pPr>
            <a:r>
              <a:rPr lang="zh-CN" altLang="en-US" sz="1100" kern="0" dirty="0">
                <a:solidFill>
                  <a:srgbClr val="FFFFFF"/>
                </a:solidFill>
                <a:cs typeface="+mn-ea"/>
                <a:sym typeface="+mn-lt"/>
              </a:rPr>
              <a:t>旺旺</a:t>
            </a:r>
            <a:r>
              <a:rPr lang="zh-CN" altLang="en-US" sz="1100" kern="0">
                <a:solidFill>
                  <a:srgbClr val="FFFFFF"/>
                </a:solidFill>
                <a:cs typeface="+mn-ea"/>
                <a:sym typeface="+mn-lt"/>
              </a:rPr>
              <a:t>：哎呀</a:t>
            </a:r>
            <a:r>
              <a:rPr lang="en-US" altLang="zh-CN" sz="1100" kern="0">
                <a:solidFill>
                  <a:srgbClr val="FFFFFF"/>
                </a:solidFill>
                <a:cs typeface="+mn-ea"/>
                <a:sym typeface="+mn-lt"/>
              </a:rPr>
              <a:t>PPTS</a:t>
            </a:r>
            <a:r>
              <a:rPr lang="zh-CN" altLang="en-US" sz="1100" kern="0">
                <a:solidFill>
                  <a:srgbClr val="FFFFFF"/>
                </a:solidFill>
                <a:cs typeface="+mn-ea"/>
                <a:sym typeface="+mn-lt"/>
              </a:rPr>
              <a:t>单击</a:t>
            </a:r>
            <a:r>
              <a:rPr lang="zh-CN" altLang="en-US" sz="1100" kern="0" dirty="0">
                <a:solidFill>
                  <a:srgbClr val="FFFFFF"/>
                </a:solidFill>
                <a:cs typeface="+mn-ea"/>
                <a:sym typeface="+mn-lt"/>
              </a:rPr>
              <a:t>此处编辑您要的内容，建议您在展示时采用微软雅黑字体，本模版所有图形线条及其相应素材均可自由编辑、改色、替换。更多使用说明和作品请详阅模版最末的使用手册。</a:t>
            </a:r>
            <a:endParaRPr lang="en-US" sz="1100" kern="0" dirty="0">
              <a:solidFill>
                <a:srgbClr val="FFFFFF"/>
              </a:solidFill>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cBhvr additive="base">
                                        <p:cTn id="12" dur="500"/>
                                        <p:tgtEl>
                                          <p:spTgt spid="44"/>
                                        </p:tgtEl>
                                        <p:attrNameLst>
                                          <p:attrName>ppt_y</p:attrName>
                                        </p:attrNameLst>
                                      </p:cBhvr>
                                      <p:tavLst>
                                        <p:tav tm="0">
                                          <p:val>
                                            <p:strVal val="#ppt_y+#ppt_h*1.125000"/>
                                          </p:val>
                                        </p:tav>
                                        <p:tav tm="100000">
                                          <p:val>
                                            <p:strVal val="#ppt_y"/>
                                          </p:val>
                                        </p:tav>
                                      </p:tavLst>
                                    </p:anim>
                                    <p:animEffect transition="in" filter="wipe(up)">
                                      <p:cBhvr>
                                        <p:cTn id="13" dur="500"/>
                                        <p:tgtEl>
                                          <p:spTgt spid="44"/>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48"/>
                                        </p:tgtEl>
                                        <p:attrNameLst>
                                          <p:attrName>style.visibility</p:attrName>
                                        </p:attrNameLst>
                                      </p:cBhvr>
                                      <p:to>
                                        <p:strVal val="visible"/>
                                      </p:to>
                                    </p:set>
                                    <p:anim calcmode="lin" valueType="num">
                                      <p:cBhvr additive="base">
                                        <p:cTn id="16" dur="500"/>
                                        <p:tgtEl>
                                          <p:spTgt spid="48"/>
                                        </p:tgtEl>
                                        <p:attrNameLst>
                                          <p:attrName>ppt_y</p:attrName>
                                        </p:attrNameLst>
                                      </p:cBhvr>
                                      <p:tavLst>
                                        <p:tav tm="0">
                                          <p:val>
                                            <p:strVal val="#ppt_y-#ppt_h*1.125000"/>
                                          </p:val>
                                        </p:tav>
                                        <p:tav tm="100000">
                                          <p:val>
                                            <p:strVal val="#ppt_y"/>
                                          </p:val>
                                        </p:tav>
                                      </p:tavLst>
                                    </p:anim>
                                    <p:animEffect transition="in" filter="wipe(down)">
                                      <p:cBhvr>
                                        <p:cTn id="1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P spid="4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10"/>
          <p:cNvSpPr txBox="1">
            <a:spLocks noChangeArrowheads="1"/>
          </p:cNvSpPr>
          <p:nvPr/>
        </p:nvSpPr>
        <p:spPr bwMode="auto">
          <a:xfrm>
            <a:off x="413871" y="151957"/>
            <a:ext cx="1981458" cy="346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1" tIns="34285" rIns="68571" bIns="34285">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800" b="1" dirty="0">
                <a:latin typeface="+mn-lt"/>
                <a:ea typeface="+mn-ea"/>
                <a:cs typeface="+mn-ea"/>
                <a:sym typeface="+mn-lt"/>
              </a:rPr>
              <a:t>点击此处添加标题</a:t>
            </a:r>
            <a:endParaRPr lang="zh-CN" altLang="en-US" sz="1800" b="1" dirty="0">
              <a:latin typeface="+mn-lt"/>
              <a:ea typeface="+mn-ea"/>
              <a:cs typeface="+mn-ea"/>
              <a:sym typeface="+mn-lt"/>
            </a:endParaRPr>
          </a:p>
        </p:txBody>
      </p:sp>
      <p:sp>
        <p:nvSpPr>
          <p:cNvPr id="25" name="矩形 1"/>
          <p:cNvSpPr>
            <a:spLocks noChangeArrowheads="1"/>
          </p:cNvSpPr>
          <p:nvPr/>
        </p:nvSpPr>
        <p:spPr bwMode="auto">
          <a:xfrm>
            <a:off x="0" y="142043"/>
            <a:ext cx="196944"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26" name="矩形 1"/>
          <p:cNvSpPr>
            <a:spLocks noChangeArrowheads="1"/>
          </p:cNvSpPr>
          <p:nvPr/>
        </p:nvSpPr>
        <p:spPr bwMode="auto">
          <a:xfrm>
            <a:off x="229697" y="142043"/>
            <a:ext cx="62752"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27" name="矩形 1"/>
          <p:cNvSpPr>
            <a:spLocks noChangeArrowheads="1"/>
          </p:cNvSpPr>
          <p:nvPr/>
        </p:nvSpPr>
        <p:spPr bwMode="auto">
          <a:xfrm>
            <a:off x="325200" y="142043"/>
            <a:ext cx="29275"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grpSp>
        <p:nvGrpSpPr>
          <p:cNvPr id="2" name="组合 1"/>
          <p:cNvGrpSpPr/>
          <p:nvPr/>
        </p:nvGrpSpPr>
        <p:grpSpPr>
          <a:xfrm>
            <a:off x="833914" y="1256466"/>
            <a:ext cx="7535282" cy="3504507"/>
            <a:chOff x="70740" y="1058367"/>
            <a:chExt cx="8788923" cy="4087549"/>
          </a:xfrm>
        </p:grpSpPr>
        <p:sp>
          <p:nvSpPr>
            <p:cNvPr id="6" name="圆柱形 5"/>
            <p:cNvSpPr/>
            <p:nvPr/>
          </p:nvSpPr>
          <p:spPr>
            <a:xfrm>
              <a:off x="3611395" y="4716148"/>
              <a:ext cx="1693026" cy="429768"/>
            </a:xfrm>
            <a:prstGeom prst="can">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文本框 9"/>
            <p:cNvSpPr txBox="1"/>
            <p:nvPr/>
          </p:nvSpPr>
          <p:spPr>
            <a:xfrm>
              <a:off x="70740" y="1058367"/>
              <a:ext cx="8788923" cy="2497452"/>
            </a:xfrm>
            <a:prstGeom prst="rect">
              <a:avLst/>
            </a:prstGeom>
            <a:noFill/>
          </p:spPr>
          <p:txBody>
            <a:bodyPr wrap="none" rtlCol="0">
              <a:prstTxWarp prst="textDeflate">
                <a:avLst>
                  <a:gd name="adj" fmla="val 17856"/>
                </a:avLst>
              </a:prstTxWarp>
              <a:spAutoFit/>
            </a:bodyPr>
            <a:lstStyle/>
            <a:p>
              <a:r>
                <a:rPr lang="en-US" altLang="zh-CN" sz="3600" spc="100" dirty="0">
                  <a:solidFill>
                    <a:schemeClr val="accent1"/>
                  </a:solidFill>
                  <a:cs typeface="+mn-ea"/>
                  <a:sym typeface="+mn-lt"/>
                </a:rPr>
                <a:t>_</a:t>
              </a:r>
              <a:r>
                <a:rPr lang="en-US" altLang="zh-CN" sz="3600" spc="100" dirty="0">
                  <a:solidFill>
                    <a:schemeClr val="bg1">
                      <a:lumMod val="75000"/>
                    </a:schemeClr>
                  </a:solidFill>
                  <a:cs typeface="+mn-ea"/>
                  <a:sym typeface="+mn-lt"/>
                </a:rPr>
                <a:t>_</a:t>
              </a:r>
              <a:r>
                <a:rPr lang="en-US" altLang="zh-CN" sz="3600" spc="100" dirty="0">
                  <a:solidFill>
                    <a:schemeClr val="accent3"/>
                  </a:solidFill>
                  <a:cs typeface="+mn-ea"/>
                  <a:sym typeface="+mn-lt"/>
                </a:rPr>
                <a:t>_</a:t>
              </a:r>
              <a:r>
                <a:rPr lang="en-US" altLang="zh-CN" sz="3600" spc="100" dirty="0">
                  <a:solidFill>
                    <a:schemeClr val="bg1">
                      <a:lumMod val="75000"/>
                    </a:schemeClr>
                  </a:solidFill>
                  <a:cs typeface="+mn-ea"/>
                  <a:sym typeface="+mn-lt"/>
                </a:rPr>
                <a:t>_</a:t>
              </a:r>
              <a:endParaRPr lang="zh-CN" altLang="en-US" sz="3600" spc="100" dirty="0">
                <a:solidFill>
                  <a:schemeClr val="bg1">
                    <a:lumMod val="75000"/>
                  </a:schemeClr>
                </a:solidFill>
                <a:cs typeface="+mn-ea"/>
                <a:sym typeface="+mn-lt"/>
              </a:endParaRPr>
            </a:p>
          </p:txBody>
        </p:sp>
        <p:sp>
          <p:nvSpPr>
            <p:cNvPr id="8" name="Freeform 100"/>
            <p:cNvSpPr>
              <a:spLocks noChangeAspect="1"/>
            </p:cNvSpPr>
            <p:nvPr/>
          </p:nvSpPr>
          <p:spPr bwMode="auto">
            <a:xfrm>
              <a:off x="3002106" y="1705225"/>
              <a:ext cx="666765" cy="751285"/>
            </a:xfrm>
            <a:custGeom>
              <a:avLst/>
              <a:gdLst/>
              <a:ahLst/>
              <a:cxnLst>
                <a:cxn ang="0">
                  <a:pos x="230" y="212"/>
                </a:cxn>
                <a:cxn ang="0">
                  <a:pos x="212" y="216"/>
                </a:cxn>
                <a:cxn ang="0">
                  <a:pos x="197" y="223"/>
                </a:cxn>
                <a:cxn ang="0">
                  <a:pos x="105" y="169"/>
                </a:cxn>
                <a:cxn ang="0">
                  <a:pos x="105" y="160"/>
                </a:cxn>
                <a:cxn ang="0">
                  <a:pos x="197" y="96"/>
                </a:cxn>
                <a:cxn ang="0">
                  <a:pos x="204" y="100"/>
                </a:cxn>
                <a:cxn ang="0">
                  <a:pos x="221" y="105"/>
                </a:cxn>
                <a:cxn ang="0">
                  <a:pos x="230" y="107"/>
                </a:cxn>
                <a:cxn ang="0">
                  <a:pos x="250" y="102"/>
                </a:cxn>
                <a:cxn ang="0">
                  <a:pos x="266" y="91"/>
                </a:cxn>
                <a:cxn ang="0">
                  <a:pos x="277" y="75"/>
                </a:cxn>
                <a:cxn ang="0">
                  <a:pos x="282" y="53"/>
                </a:cxn>
                <a:cxn ang="0">
                  <a:pos x="281" y="44"/>
                </a:cxn>
                <a:cxn ang="0">
                  <a:pos x="273" y="24"/>
                </a:cxn>
                <a:cxn ang="0">
                  <a:pos x="259" y="9"/>
                </a:cxn>
                <a:cxn ang="0">
                  <a:pos x="239" y="2"/>
                </a:cxn>
                <a:cxn ang="0">
                  <a:pos x="230" y="0"/>
                </a:cxn>
                <a:cxn ang="0">
                  <a:pos x="208" y="4"/>
                </a:cxn>
                <a:cxn ang="0">
                  <a:pos x="192" y="17"/>
                </a:cxn>
                <a:cxn ang="0">
                  <a:pos x="181" y="33"/>
                </a:cxn>
                <a:cxn ang="0">
                  <a:pos x="175" y="53"/>
                </a:cxn>
                <a:cxn ang="0">
                  <a:pos x="177" y="62"/>
                </a:cxn>
                <a:cxn ang="0">
                  <a:pos x="85" y="118"/>
                </a:cxn>
                <a:cxn ang="0">
                  <a:pos x="68" y="109"/>
                </a:cxn>
                <a:cxn ang="0">
                  <a:pos x="52" y="107"/>
                </a:cxn>
                <a:cxn ang="0">
                  <a:pos x="41" y="107"/>
                </a:cxn>
                <a:cxn ang="0">
                  <a:pos x="23" y="116"/>
                </a:cxn>
                <a:cxn ang="0">
                  <a:pos x="9" y="131"/>
                </a:cxn>
                <a:cxn ang="0">
                  <a:pos x="0" y="149"/>
                </a:cxn>
                <a:cxn ang="0">
                  <a:pos x="0" y="160"/>
                </a:cxn>
                <a:cxn ang="0">
                  <a:pos x="3" y="180"/>
                </a:cxn>
                <a:cxn ang="0">
                  <a:pos x="14" y="198"/>
                </a:cxn>
                <a:cxn ang="0">
                  <a:pos x="30" y="209"/>
                </a:cxn>
                <a:cxn ang="0">
                  <a:pos x="52" y="212"/>
                </a:cxn>
                <a:cxn ang="0">
                  <a:pos x="61" y="212"/>
                </a:cxn>
                <a:cxn ang="0">
                  <a:pos x="78" y="207"/>
                </a:cxn>
                <a:cxn ang="0">
                  <a:pos x="177" y="258"/>
                </a:cxn>
                <a:cxn ang="0">
                  <a:pos x="175" y="267"/>
                </a:cxn>
                <a:cxn ang="0">
                  <a:pos x="177" y="278"/>
                </a:cxn>
                <a:cxn ang="0">
                  <a:pos x="184" y="296"/>
                </a:cxn>
                <a:cxn ang="0">
                  <a:pos x="199" y="310"/>
                </a:cxn>
                <a:cxn ang="0">
                  <a:pos x="219" y="318"/>
                </a:cxn>
                <a:cxn ang="0">
                  <a:pos x="230" y="319"/>
                </a:cxn>
                <a:cxn ang="0">
                  <a:pos x="250" y="316"/>
                </a:cxn>
                <a:cxn ang="0">
                  <a:pos x="266" y="303"/>
                </a:cxn>
                <a:cxn ang="0">
                  <a:pos x="277" y="287"/>
                </a:cxn>
                <a:cxn ang="0">
                  <a:pos x="282" y="267"/>
                </a:cxn>
                <a:cxn ang="0">
                  <a:pos x="281" y="256"/>
                </a:cxn>
                <a:cxn ang="0">
                  <a:pos x="273" y="236"/>
                </a:cxn>
                <a:cxn ang="0">
                  <a:pos x="259" y="221"/>
                </a:cxn>
                <a:cxn ang="0">
                  <a:pos x="239" y="214"/>
                </a:cxn>
                <a:cxn ang="0">
                  <a:pos x="230" y="212"/>
                </a:cxn>
              </a:cxnLst>
              <a:rect l="0" t="0" r="r" b="b"/>
              <a:pathLst>
                <a:path w="282" h="319">
                  <a:moveTo>
                    <a:pt x="230" y="212"/>
                  </a:moveTo>
                  <a:lnTo>
                    <a:pt x="230" y="212"/>
                  </a:lnTo>
                  <a:lnTo>
                    <a:pt x="221" y="214"/>
                  </a:lnTo>
                  <a:lnTo>
                    <a:pt x="212" y="216"/>
                  </a:lnTo>
                  <a:lnTo>
                    <a:pt x="204" y="220"/>
                  </a:lnTo>
                  <a:lnTo>
                    <a:pt x="197" y="223"/>
                  </a:lnTo>
                  <a:lnTo>
                    <a:pt x="105" y="169"/>
                  </a:lnTo>
                  <a:lnTo>
                    <a:pt x="105" y="169"/>
                  </a:lnTo>
                  <a:lnTo>
                    <a:pt x="105" y="160"/>
                  </a:lnTo>
                  <a:lnTo>
                    <a:pt x="105" y="160"/>
                  </a:lnTo>
                  <a:lnTo>
                    <a:pt x="105" y="151"/>
                  </a:lnTo>
                  <a:lnTo>
                    <a:pt x="197" y="96"/>
                  </a:lnTo>
                  <a:lnTo>
                    <a:pt x="197" y="96"/>
                  </a:lnTo>
                  <a:lnTo>
                    <a:pt x="204" y="100"/>
                  </a:lnTo>
                  <a:lnTo>
                    <a:pt x="212" y="104"/>
                  </a:lnTo>
                  <a:lnTo>
                    <a:pt x="221" y="105"/>
                  </a:lnTo>
                  <a:lnTo>
                    <a:pt x="230" y="107"/>
                  </a:lnTo>
                  <a:lnTo>
                    <a:pt x="230" y="107"/>
                  </a:lnTo>
                  <a:lnTo>
                    <a:pt x="239" y="105"/>
                  </a:lnTo>
                  <a:lnTo>
                    <a:pt x="250" y="102"/>
                  </a:lnTo>
                  <a:lnTo>
                    <a:pt x="259" y="98"/>
                  </a:lnTo>
                  <a:lnTo>
                    <a:pt x="266" y="91"/>
                  </a:lnTo>
                  <a:lnTo>
                    <a:pt x="273" y="84"/>
                  </a:lnTo>
                  <a:lnTo>
                    <a:pt x="277" y="75"/>
                  </a:lnTo>
                  <a:lnTo>
                    <a:pt x="281" y="64"/>
                  </a:lnTo>
                  <a:lnTo>
                    <a:pt x="282" y="53"/>
                  </a:lnTo>
                  <a:lnTo>
                    <a:pt x="282" y="53"/>
                  </a:lnTo>
                  <a:lnTo>
                    <a:pt x="281" y="44"/>
                  </a:lnTo>
                  <a:lnTo>
                    <a:pt x="277" y="33"/>
                  </a:lnTo>
                  <a:lnTo>
                    <a:pt x="273" y="24"/>
                  </a:lnTo>
                  <a:lnTo>
                    <a:pt x="266" y="17"/>
                  </a:lnTo>
                  <a:lnTo>
                    <a:pt x="259" y="9"/>
                  </a:lnTo>
                  <a:lnTo>
                    <a:pt x="250" y="4"/>
                  </a:lnTo>
                  <a:lnTo>
                    <a:pt x="239" y="2"/>
                  </a:lnTo>
                  <a:lnTo>
                    <a:pt x="230" y="0"/>
                  </a:lnTo>
                  <a:lnTo>
                    <a:pt x="230" y="0"/>
                  </a:lnTo>
                  <a:lnTo>
                    <a:pt x="219" y="2"/>
                  </a:lnTo>
                  <a:lnTo>
                    <a:pt x="208" y="4"/>
                  </a:lnTo>
                  <a:lnTo>
                    <a:pt x="199" y="9"/>
                  </a:lnTo>
                  <a:lnTo>
                    <a:pt x="192" y="17"/>
                  </a:lnTo>
                  <a:lnTo>
                    <a:pt x="184" y="24"/>
                  </a:lnTo>
                  <a:lnTo>
                    <a:pt x="181" y="33"/>
                  </a:lnTo>
                  <a:lnTo>
                    <a:pt x="177" y="44"/>
                  </a:lnTo>
                  <a:lnTo>
                    <a:pt x="175" y="53"/>
                  </a:lnTo>
                  <a:lnTo>
                    <a:pt x="175" y="53"/>
                  </a:lnTo>
                  <a:lnTo>
                    <a:pt x="177" y="62"/>
                  </a:lnTo>
                  <a:lnTo>
                    <a:pt x="85" y="118"/>
                  </a:lnTo>
                  <a:lnTo>
                    <a:pt x="85" y="118"/>
                  </a:lnTo>
                  <a:lnTo>
                    <a:pt x="78" y="113"/>
                  </a:lnTo>
                  <a:lnTo>
                    <a:pt x="68" y="109"/>
                  </a:lnTo>
                  <a:lnTo>
                    <a:pt x="61" y="107"/>
                  </a:lnTo>
                  <a:lnTo>
                    <a:pt x="52" y="107"/>
                  </a:lnTo>
                  <a:lnTo>
                    <a:pt x="52" y="107"/>
                  </a:lnTo>
                  <a:lnTo>
                    <a:pt x="41" y="107"/>
                  </a:lnTo>
                  <a:lnTo>
                    <a:pt x="30" y="111"/>
                  </a:lnTo>
                  <a:lnTo>
                    <a:pt x="23" y="116"/>
                  </a:lnTo>
                  <a:lnTo>
                    <a:pt x="14" y="122"/>
                  </a:lnTo>
                  <a:lnTo>
                    <a:pt x="9" y="131"/>
                  </a:lnTo>
                  <a:lnTo>
                    <a:pt x="3" y="140"/>
                  </a:lnTo>
                  <a:lnTo>
                    <a:pt x="0" y="149"/>
                  </a:lnTo>
                  <a:lnTo>
                    <a:pt x="0" y="160"/>
                  </a:lnTo>
                  <a:lnTo>
                    <a:pt x="0" y="160"/>
                  </a:lnTo>
                  <a:lnTo>
                    <a:pt x="0" y="171"/>
                  </a:lnTo>
                  <a:lnTo>
                    <a:pt x="3" y="180"/>
                  </a:lnTo>
                  <a:lnTo>
                    <a:pt x="9" y="189"/>
                  </a:lnTo>
                  <a:lnTo>
                    <a:pt x="14" y="198"/>
                  </a:lnTo>
                  <a:lnTo>
                    <a:pt x="23" y="203"/>
                  </a:lnTo>
                  <a:lnTo>
                    <a:pt x="30" y="209"/>
                  </a:lnTo>
                  <a:lnTo>
                    <a:pt x="41" y="212"/>
                  </a:lnTo>
                  <a:lnTo>
                    <a:pt x="52" y="212"/>
                  </a:lnTo>
                  <a:lnTo>
                    <a:pt x="52" y="212"/>
                  </a:lnTo>
                  <a:lnTo>
                    <a:pt x="61" y="212"/>
                  </a:lnTo>
                  <a:lnTo>
                    <a:pt x="68" y="211"/>
                  </a:lnTo>
                  <a:lnTo>
                    <a:pt x="78" y="207"/>
                  </a:lnTo>
                  <a:lnTo>
                    <a:pt x="85" y="202"/>
                  </a:lnTo>
                  <a:lnTo>
                    <a:pt x="177" y="258"/>
                  </a:lnTo>
                  <a:lnTo>
                    <a:pt x="177" y="258"/>
                  </a:lnTo>
                  <a:lnTo>
                    <a:pt x="175" y="267"/>
                  </a:lnTo>
                  <a:lnTo>
                    <a:pt x="175" y="267"/>
                  </a:lnTo>
                  <a:lnTo>
                    <a:pt x="177" y="278"/>
                  </a:lnTo>
                  <a:lnTo>
                    <a:pt x="181" y="287"/>
                  </a:lnTo>
                  <a:lnTo>
                    <a:pt x="184" y="296"/>
                  </a:lnTo>
                  <a:lnTo>
                    <a:pt x="192" y="303"/>
                  </a:lnTo>
                  <a:lnTo>
                    <a:pt x="199" y="310"/>
                  </a:lnTo>
                  <a:lnTo>
                    <a:pt x="208" y="316"/>
                  </a:lnTo>
                  <a:lnTo>
                    <a:pt x="219" y="318"/>
                  </a:lnTo>
                  <a:lnTo>
                    <a:pt x="230" y="319"/>
                  </a:lnTo>
                  <a:lnTo>
                    <a:pt x="230" y="319"/>
                  </a:lnTo>
                  <a:lnTo>
                    <a:pt x="239" y="318"/>
                  </a:lnTo>
                  <a:lnTo>
                    <a:pt x="250" y="316"/>
                  </a:lnTo>
                  <a:lnTo>
                    <a:pt x="259" y="310"/>
                  </a:lnTo>
                  <a:lnTo>
                    <a:pt x="266" y="303"/>
                  </a:lnTo>
                  <a:lnTo>
                    <a:pt x="273" y="296"/>
                  </a:lnTo>
                  <a:lnTo>
                    <a:pt x="277" y="287"/>
                  </a:lnTo>
                  <a:lnTo>
                    <a:pt x="281" y="278"/>
                  </a:lnTo>
                  <a:lnTo>
                    <a:pt x="282" y="267"/>
                  </a:lnTo>
                  <a:lnTo>
                    <a:pt x="282" y="267"/>
                  </a:lnTo>
                  <a:lnTo>
                    <a:pt x="281" y="256"/>
                  </a:lnTo>
                  <a:lnTo>
                    <a:pt x="277" y="245"/>
                  </a:lnTo>
                  <a:lnTo>
                    <a:pt x="273" y="236"/>
                  </a:lnTo>
                  <a:lnTo>
                    <a:pt x="266" y="229"/>
                  </a:lnTo>
                  <a:lnTo>
                    <a:pt x="259" y="221"/>
                  </a:lnTo>
                  <a:lnTo>
                    <a:pt x="250" y="218"/>
                  </a:lnTo>
                  <a:lnTo>
                    <a:pt x="239" y="214"/>
                  </a:lnTo>
                  <a:lnTo>
                    <a:pt x="230" y="212"/>
                  </a:lnTo>
                  <a:lnTo>
                    <a:pt x="230" y="212"/>
                  </a:lnTo>
                  <a:close/>
                </a:path>
              </a:pathLst>
            </a:custGeom>
            <a:solidFill>
              <a:schemeClr val="bg1"/>
            </a:solidFill>
            <a:ln w="9525">
              <a:noFill/>
              <a:round/>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en-US">
                <a:effectLst>
                  <a:outerShdw blurRad="38100" dist="38100" dir="2700000" algn="tl">
                    <a:srgbClr val="000000">
                      <a:alpha val="43137"/>
                    </a:srgbClr>
                  </a:outerShdw>
                </a:effectLst>
                <a:cs typeface="+mn-ea"/>
                <a:sym typeface="+mn-lt"/>
              </a:endParaRPr>
            </a:p>
          </p:txBody>
        </p:sp>
        <p:sp>
          <p:nvSpPr>
            <p:cNvPr id="9" name="文本框 11"/>
            <p:cNvSpPr txBox="1"/>
            <p:nvPr/>
          </p:nvSpPr>
          <p:spPr>
            <a:xfrm>
              <a:off x="2521004" y="2668158"/>
              <a:ext cx="1411993" cy="466676"/>
            </a:xfrm>
            <a:prstGeom prst="rect">
              <a:avLst/>
            </a:prstGeom>
            <a:noFill/>
          </p:spPr>
          <p:txBody>
            <a:bodyPr wrap="none" rtlCol="0">
              <a:spAutoFit/>
            </a:bodyPr>
            <a:lstStyle/>
            <a:p>
              <a:r>
                <a:rPr lang="zh-CN" altLang="en-US" sz="2000" dirty="0">
                  <a:solidFill>
                    <a:schemeClr val="bg1"/>
                  </a:solidFill>
                  <a:effectLst>
                    <a:outerShdw blurRad="38100" dist="38100" dir="2700000" algn="tl">
                      <a:srgbClr val="000000">
                        <a:alpha val="43137"/>
                      </a:srgbClr>
                    </a:outerShdw>
                  </a:effectLst>
                  <a:cs typeface="+mn-ea"/>
                  <a:sym typeface="+mn-lt"/>
                </a:rPr>
                <a:t>添加标题</a:t>
              </a:r>
              <a:endParaRPr lang="zh-CN" altLang="en-US" sz="2000" dirty="0">
                <a:solidFill>
                  <a:schemeClr val="bg1"/>
                </a:solidFill>
                <a:effectLst>
                  <a:outerShdw blurRad="38100" dist="38100" dir="2700000" algn="tl">
                    <a:srgbClr val="000000">
                      <a:alpha val="43137"/>
                    </a:srgbClr>
                  </a:outerShdw>
                </a:effectLst>
                <a:cs typeface="+mn-ea"/>
                <a:sym typeface="+mn-lt"/>
              </a:endParaRPr>
            </a:p>
          </p:txBody>
        </p:sp>
        <p:sp>
          <p:nvSpPr>
            <p:cNvPr id="10" name="文本框 12"/>
            <p:cNvSpPr txBox="1"/>
            <p:nvPr/>
          </p:nvSpPr>
          <p:spPr>
            <a:xfrm>
              <a:off x="4759096" y="2668158"/>
              <a:ext cx="1411993" cy="466676"/>
            </a:xfrm>
            <a:prstGeom prst="rect">
              <a:avLst/>
            </a:prstGeom>
            <a:noFill/>
          </p:spPr>
          <p:txBody>
            <a:bodyPr wrap="none" rtlCol="0">
              <a:spAutoFit/>
            </a:bodyPr>
            <a:lstStyle/>
            <a:p>
              <a:r>
                <a:rPr lang="zh-CN" altLang="en-US" sz="2000" dirty="0">
                  <a:solidFill>
                    <a:schemeClr val="bg1"/>
                  </a:solidFill>
                  <a:effectLst>
                    <a:outerShdw blurRad="38100" dist="38100" dir="2700000" algn="tl">
                      <a:srgbClr val="000000">
                        <a:alpha val="43137"/>
                      </a:srgbClr>
                    </a:outerShdw>
                  </a:effectLst>
                  <a:cs typeface="+mn-ea"/>
                  <a:sym typeface="+mn-lt"/>
                </a:rPr>
                <a:t>添加标题</a:t>
              </a:r>
              <a:endParaRPr lang="zh-CN" altLang="en-US" sz="2000" dirty="0">
                <a:solidFill>
                  <a:schemeClr val="bg1"/>
                </a:solidFill>
                <a:effectLst>
                  <a:outerShdw blurRad="38100" dist="38100" dir="2700000" algn="tl">
                    <a:srgbClr val="000000">
                      <a:alpha val="43137"/>
                    </a:srgbClr>
                  </a:outerShdw>
                </a:effectLst>
                <a:cs typeface="+mn-ea"/>
                <a:sym typeface="+mn-lt"/>
              </a:endParaRPr>
            </a:p>
          </p:txBody>
        </p:sp>
        <p:sp>
          <p:nvSpPr>
            <p:cNvPr id="11" name="文本框 13"/>
            <p:cNvSpPr txBox="1"/>
            <p:nvPr/>
          </p:nvSpPr>
          <p:spPr>
            <a:xfrm>
              <a:off x="6997193" y="2668158"/>
              <a:ext cx="1411993" cy="466676"/>
            </a:xfrm>
            <a:prstGeom prst="rect">
              <a:avLst/>
            </a:prstGeom>
            <a:noFill/>
          </p:spPr>
          <p:txBody>
            <a:bodyPr wrap="none" rtlCol="0">
              <a:spAutoFit/>
            </a:bodyPr>
            <a:lstStyle/>
            <a:p>
              <a:r>
                <a:rPr lang="zh-CN" altLang="en-US" sz="2000" dirty="0">
                  <a:solidFill>
                    <a:schemeClr val="bg1"/>
                  </a:solidFill>
                  <a:effectLst>
                    <a:outerShdw blurRad="38100" dist="38100" dir="2700000" algn="tl">
                      <a:srgbClr val="000000">
                        <a:alpha val="43137"/>
                      </a:srgbClr>
                    </a:outerShdw>
                  </a:effectLst>
                  <a:cs typeface="+mn-ea"/>
                  <a:sym typeface="+mn-lt"/>
                </a:rPr>
                <a:t>添加标题</a:t>
              </a:r>
              <a:endParaRPr lang="zh-CN" altLang="en-US" sz="2000" dirty="0">
                <a:solidFill>
                  <a:schemeClr val="bg1"/>
                </a:solidFill>
                <a:effectLst>
                  <a:outerShdw blurRad="38100" dist="38100" dir="2700000" algn="tl">
                    <a:srgbClr val="000000">
                      <a:alpha val="43137"/>
                    </a:srgbClr>
                  </a:outerShdw>
                </a:effectLst>
                <a:cs typeface="+mn-ea"/>
                <a:sym typeface="+mn-lt"/>
              </a:endParaRPr>
            </a:p>
          </p:txBody>
        </p:sp>
        <p:sp>
          <p:nvSpPr>
            <p:cNvPr id="12" name="文本框 14"/>
            <p:cNvSpPr txBox="1"/>
            <p:nvPr/>
          </p:nvSpPr>
          <p:spPr>
            <a:xfrm>
              <a:off x="282908" y="2668158"/>
              <a:ext cx="1411993" cy="466676"/>
            </a:xfrm>
            <a:prstGeom prst="rect">
              <a:avLst/>
            </a:prstGeom>
            <a:noFill/>
          </p:spPr>
          <p:txBody>
            <a:bodyPr wrap="none" rtlCol="0">
              <a:spAutoFit/>
            </a:bodyPr>
            <a:lstStyle/>
            <a:p>
              <a:r>
                <a:rPr lang="zh-CN" altLang="en-US" sz="2000" dirty="0">
                  <a:solidFill>
                    <a:schemeClr val="bg1"/>
                  </a:solidFill>
                  <a:effectLst>
                    <a:outerShdw blurRad="38100" dist="38100" dir="2700000" algn="tl">
                      <a:srgbClr val="000000">
                        <a:alpha val="43137"/>
                      </a:srgbClr>
                    </a:outerShdw>
                  </a:effectLst>
                  <a:cs typeface="+mn-ea"/>
                  <a:sym typeface="+mn-lt"/>
                </a:rPr>
                <a:t>添加标题</a:t>
              </a:r>
              <a:endParaRPr lang="zh-CN" altLang="en-US" sz="2000" dirty="0">
                <a:solidFill>
                  <a:schemeClr val="bg1"/>
                </a:solidFill>
                <a:effectLst>
                  <a:outerShdw blurRad="38100" dist="38100" dir="2700000" algn="tl">
                    <a:srgbClr val="000000">
                      <a:alpha val="43137"/>
                    </a:srgbClr>
                  </a:outerShdw>
                </a:effectLst>
                <a:cs typeface="+mn-ea"/>
                <a:sym typeface="+mn-lt"/>
              </a:endParaRPr>
            </a:p>
          </p:txBody>
        </p:sp>
        <p:sp>
          <p:nvSpPr>
            <p:cNvPr id="13" name="AutoShape 149"/>
            <p:cNvSpPr>
              <a:spLocks noChangeAspect="1"/>
            </p:cNvSpPr>
            <p:nvPr/>
          </p:nvSpPr>
          <p:spPr bwMode="auto">
            <a:xfrm>
              <a:off x="663150" y="1768360"/>
              <a:ext cx="868489" cy="6250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537" y="19720"/>
                  </a:moveTo>
                  <a:lnTo>
                    <a:pt x="16537" y="19721"/>
                  </a:lnTo>
                  <a:lnTo>
                    <a:pt x="4387" y="19721"/>
                  </a:lnTo>
                  <a:cubicBezTo>
                    <a:pt x="2713" y="19720"/>
                    <a:pt x="1350" y="17824"/>
                    <a:pt x="1350" y="15494"/>
                  </a:cubicBezTo>
                  <a:cubicBezTo>
                    <a:pt x="1350" y="13992"/>
                    <a:pt x="1918" y="12635"/>
                    <a:pt x="2871" y="11862"/>
                  </a:cubicBezTo>
                  <a:cubicBezTo>
                    <a:pt x="3797" y="11123"/>
                    <a:pt x="3860" y="10975"/>
                    <a:pt x="3472" y="9647"/>
                  </a:cubicBezTo>
                  <a:cubicBezTo>
                    <a:pt x="3406" y="9374"/>
                    <a:pt x="3375" y="9136"/>
                    <a:pt x="3375" y="8921"/>
                  </a:cubicBezTo>
                  <a:cubicBezTo>
                    <a:pt x="3375" y="7626"/>
                    <a:pt x="4131" y="6573"/>
                    <a:pt x="5062" y="6573"/>
                  </a:cubicBezTo>
                  <a:cubicBezTo>
                    <a:pt x="5062" y="6573"/>
                    <a:pt x="5505" y="6529"/>
                    <a:pt x="5976" y="6789"/>
                  </a:cubicBezTo>
                  <a:cubicBezTo>
                    <a:pt x="6750" y="7219"/>
                    <a:pt x="6834" y="6808"/>
                    <a:pt x="7200" y="5701"/>
                  </a:cubicBezTo>
                  <a:cubicBezTo>
                    <a:pt x="7974" y="3380"/>
                    <a:pt x="9652" y="1878"/>
                    <a:pt x="11475" y="1878"/>
                  </a:cubicBezTo>
                  <a:cubicBezTo>
                    <a:pt x="13905" y="1878"/>
                    <a:pt x="15914" y="4435"/>
                    <a:pt x="16148" y="7826"/>
                  </a:cubicBezTo>
                  <a:cubicBezTo>
                    <a:pt x="16231" y="9171"/>
                    <a:pt x="16231" y="9171"/>
                    <a:pt x="17239" y="9491"/>
                  </a:cubicBezTo>
                  <a:cubicBezTo>
                    <a:pt x="18984" y="9955"/>
                    <a:pt x="20250" y="12085"/>
                    <a:pt x="20250" y="14555"/>
                  </a:cubicBezTo>
                  <a:cubicBezTo>
                    <a:pt x="20250" y="17404"/>
                    <a:pt x="18585" y="19720"/>
                    <a:pt x="16537" y="19720"/>
                  </a:cubicBezTo>
                  <a:moveTo>
                    <a:pt x="17492" y="7647"/>
                  </a:moveTo>
                  <a:cubicBezTo>
                    <a:pt x="17196" y="3362"/>
                    <a:pt x="14632" y="0"/>
                    <a:pt x="11475" y="0"/>
                  </a:cubicBezTo>
                  <a:cubicBezTo>
                    <a:pt x="9031" y="0"/>
                    <a:pt x="6939" y="2017"/>
                    <a:pt x="5976" y="4911"/>
                  </a:cubicBezTo>
                  <a:cubicBezTo>
                    <a:pt x="5685" y="4784"/>
                    <a:pt x="5383" y="4695"/>
                    <a:pt x="5062" y="4695"/>
                  </a:cubicBezTo>
                  <a:cubicBezTo>
                    <a:pt x="3385" y="4695"/>
                    <a:pt x="2025" y="6589"/>
                    <a:pt x="2025" y="8921"/>
                  </a:cubicBezTo>
                  <a:cubicBezTo>
                    <a:pt x="2025" y="9385"/>
                    <a:pt x="2092" y="9824"/>
                    <a:pt x="2191" y="10240"/>
                  </a:cubicBezTo>
                  <a:cubicBezTo>
                    <a:pt x="886" y="11298"/>
                    <a:pt x="0" y="13242"/>
                    <a:pt x="0" y="15494"/>
                  </a:cubicBezTo>
                  <a:cubicBezTo>
                    <a:pt x="0" y="18866"/>
                    <a:pt x="1964" y="21599"/>
                    <a:pt x="4387" y="21599"/>
                  </a:cubicBezTo>
                  <a:lnTo>
                    <a:pt x="4387" y="21600"/>
                  </a:lnTo>
                  <a:lnTo>
                    <a:pt x="16537" y="21600"/>
                  </a:lnTo>
                  <a:lnTo>
                    <a:pt x="16537" y="21599"/>
                  </a:lnTo>
                  <a:cubicBezTo>
                    <a:pt x="19334" y="21599"/>
                    <a:pt x="21599" y="18446"/>
                    <a:pt x="21599" y="14555"/>
                  </a:cubicBezTo>
                  <a:cubicBezTo>
                    <a:pt x="21599" y="11120"/>
                    <a:pt x="19831" y="8269"/>
                    <a:pt x="17492" y="7647"/>
                  </a:cubicBezTo>
                </a:path>
              </a:pathLst>
            </a:custGeom>
            <a:solidFill>
              <a:schemeClr val="bg1"/>
            </a:solidFill>
            <a:ln w="9525">
              <a:noFill/>
              <a:round/>
            </a:ln>
            <a:effectLst>
              <a:outerShdw blurRad="50800" dist="38100" dir="2700000" algn="tl" rotWithShape="0">
                <a:prstClr val="black">
                  <a:alpha val="40000"/>
                </a:prstClr>
              </a:outerShdw>
            </a:effectLst>
            <a:extLst>
              <a:ext uri="{91240B29-F687-4F45-9708-019B960494DF}">
                <a14:hiddenLine xmlns:a14="http://schemas.microsoft.com/office/drawing/2010/main" w="12700">
                  <a:solidFill>
                    <a:srgbClr val="000000"/>
                  </a:solidFill>
                  <a:prstDash val="solid"/>
                  <a:miter lim="0"/>
                  <a:headEnd/>
                  <a:tailEnd/>
                </a14:hiddenLine>
              </a:ext>
            </a:extLst>
          </p:spPr>
          <p:txBody>
            <a:bodyPr vert="horz" wrap="square" lIns="91440" tIns="45720" rIns="91440" bIns="45720" numCol="1" anchor="t" anchorCtr="0" compatLnSpc="1"/>
            <a:lstStyle/>
            <a:p>
              <a:endParaRPr lang="en-US">
                <a:effectLst>
                  <a:outerShdw blurRad="38100" dist="38100" dir="2700000" algn="tl">
                    <a:srgbClr val="000000">
                      <a:alpha val="43137"/>
                    </a:srgbClr>
                  </a:outerShdw>
                </a:effectLst>
                <a:cs typeface="+mn-ea"/>
                <a:sym typeface="+mn-lt"/>
              </a:endParaRPr>
            </a:p>
          </p:txBody>
        </p:sp>
        <p:grpSp>
          <p:nvGrpSpPr>
            <p:cNvPr id="14" name="Group 85"/>
            <p:cNvGrpSpPr>
              <a:grpSpLocks noChangeAspect="1"/>
            </p:cNvGrpSpPr>
            <p:nvPr/>
          </p:nvGrpSpPr>
          <p:grpSpPr>
            <a:xfrm>
              <a:off x="5312289" y="1738866"/>
              <a:ext cx="541779" cy="720000"/>
              <a:chOff x="5575100" y="3734191"/>
              <a:chExt cx="315602" cy="419419"/>
            </a:xfrm>
            <a:solidFill>
              <a:srgbClr val="92D050"/>
            </a:solidFill>
          </p:grpSpPr>
          <p:sp>
            <p:nvSpPr>
              <p:cNvPr id="15" name="Freeform 108"/>
              <p:cNvSpPr>
                <a:spLocks noEditPoints="1"/>
              </p:cNvSpPr>
              <p:nvPr/>
            </p:nvSpPr>
            <p:spPr bwMode="auto">
              <a:xfrm>
                <a:off x="5575100" y="3734191"/>
                <a:ext cx="315602" cy="419419"/>
              </a:xfrm>
              <a:custGeom>
                <a:avLst/>
                <a:gdLst/>
                <a:ahLst/>
                <a:cxnLst>
                  <a:cxn ang="0">
                    <a:pos x="136" y="2"/>
                  </a:cxn>
                  <a:cxn ang="0">
                    <a:pos x="92" y="13"/>
                  </a:cxn>
                  <a:cxn ang="0">
                    <a:pos x="56" y="35"/>
                  </a:cxn>
                  <a:cxn ang="0">
                    <a:pos x="25" y="67"/>
                  </a:cxn>
                  <a:cxn ang="0">
                    <a:pos x="7" y="107"/>
                  </a:cxn>
                  <a:cxn ang="0">
                    <a:pos x="0" y="153"/>
                  </a:cxn>
                  <a:cxn ang="0">
                    <a:pos x="5" y="187"/>
                  </a:cxn>
                  <a:cxn ang="0">
                    <a:pos x="25" y="236"/>
                  </a:cxn>
                  <a:cxn ang="0">
                    <a:pos x="63" y="274"/>
                  </a:cxn>
                  <a:cxn ang="0">
                    <a:pos x="69" y="278"/>
                  </a:cxn>
                  <a:cxn ang="0">
                    <a:pos x="76" y="301"/>
                  </a:cxn>
                  <a:cxn ang="0">
                    <a:pos x="76" y="354"/>
                  </a:cxn>
                  <a:cxn ang="0">
                    <a:pos x="83" y="372"/>
                  </a:cxn>
                  <a:cxn ang="0">
                    <a:pos x="140" y="401"/>
                  </a:cxn>
                  <a:cxn ang="0">
                    <a:pos x="150" y="405"/>
                  </a:cxn>
                  <a:cxn ang="0">
                    <a:pos x="214" y="376"/>
                  </a:cxn>
                  <a:cxn ang="0">
                    <a:pos x="225" y="367"/>
                  </a:cxn>
                  <a:cxn ang="0">
                    <a:pos x="228" y="303"/>
                  </a:cxn>
                  <a:cxn ang="0">
                    <a:pos x="230" y="289"/>
                  </a:cxn>
                  <a:cxn ang="0">
                    <a:pos x="243" y="270"/>
                  </a:cxn>
                  <a:cxn ang="0">
                    <a:pos x="261" y="256"/>
                  </a:cxn>
                  <a:cxn ang="0">
                    <a:pos x="288" y="216"/>
                  </a:cxn>
                  <a:cxn ang="0">
                    <a:pos x="301" y="169"/>
                  </a:cxn>
                  <a:cxn ang="0">
                    <a:pos x="301" y="136"/>
                  </a:cxn>
                  <a:cxn ang="0">
                    <a:pos x="290" y="93"/>
                  </a:cxn>
                  <a:cxn ang="0">
                    <a:pos x="268" y="57"/>
                  </a:cxn>
                  <a:cxn ang="0">
                    <a:pos x="236" y="28"/>
                  </a:cxn>
                  <a:cxn ang="0">
                    <a:pos x="196" y="8"/>
                  </a:cxn>
                  <a:cxn ang="0">
                    <a:pos x="150" y="0"/>
                  </a:cxn>
                  <a:cxn ang="0">
                    <a:pos x="100" y="354"/>
                  </a:cxn>
                  <a:cxn ang="0">
                    <a:pos x="203" y="303"/>
                  </a:cxn>
                  <a:cxn ang="0">
                    <a:pos x="100" y="303"/>
                  </a:cxn>
                  <a:cxn ang="0">
                    <a:pos x="203" y="303"/>
                  </a:cxn>
                  <a:cxn ang="0">
                    <a:pos x="230" y="249"/>
                  </a:cxn>
                  <a:cxn ang="0">
                    <a:pos x="210" y="270"/>
                  </a:cxn>
                  <a:cxn ang="0">
                    <a:pos x="96" y="278"/>
                  </a:cxn>
                  <a:cxn ang="0">
                    <a:pos x="85" y="260"/>
                  </a:cxn>
                  <a:cxn ang="0">
                    <a:pos x="67" y="245"/>
                  </a:cxn>
                  <a:cxn ang="0">
                    <a:pos x="40" y="211"/>
                  </a:cxn>
                  <a:cxn ang="0">
                    <a:pos x="27" y="167"/>
                  </a:cxn>
                  <a:cxn ang="0">
                    <a:pos x="25" y="140"/>
                  </a:cxn>
                  <a:cxn ang="0">
                    <a:pos x="36" y="104"/>
                  </a:cxn>
                  <a:cxn ang="0">
                    <a:pos x="54" y="71"/>
                  </a:cxn>
                  <a:cxn ang="0">
                    <a:pos x="82" y="47"/>
                  </a:cxn>
                  <a:cxn ang="0">
                    <a:pos x="114" y="31"/>
                  </a:cxn>
                  <a:cxn ang="0">
                    <a:pos x="150" y="26"/>
                  </a:cxn>
                  <a:cxn ang="0">
                    <a:pos x="176" y="29"/>
                  </a:cxn>
                  <a:cxn ang="0">
                    <a:pos x="212" y="42"/>
                  </a:cxn>
                  <a:cxn ang="0">
                    <a:pos x="239" y="64"/>
                  </a:cxn>
                  <a:cxn ang="0">
                    <a:pos x="261" y="93"/>
                  </a:cxn>
                  <a:cxn ang="0">
                    <a:pos x="274" y="127"/>
                  </a:cxn>
                  <a:cxn ang="0">
                    <a:pos x="277" y="153"/>
                  </a:cxn>
                  <a:cxn ang="0">
                    <a:pos x="270" y="192"/>
                  </a:cxn>
                  <a:cxn ang="0">
                    <a:pos x="250" y="229"/>
                  </a:cxn>
                  <a:cxn ang="0">
                    <a:pos x="232" y="249"/>
                  </a:cxn>
                </a:cxnLst>
                <a:rect l="0" t="0" r="r" b="b"/>
                <a:pathLst>
                  <a:path w="303" h="405">
                    <a:moveTo>
                      <a:pt x="150" y="0"/>
                    </a:moveTo>
                    <a:lnTo>
                      <a:pt x="150" y="0"/>
                    </a:lnTo>
                    <a:lnTo>
                      <a:pt x="136" y="2"/>
                    </a:lnTo>
                    <a:lnTo>
                      <a:pt x="121" y="4"/>
                    </a:lnTo>
                    <a:lnTo>
                      <a:pt x="107" y="8"/>
                    </a:lnTo>
                    <a:lnTo>
                      <a:pt x="92" y="13"/>
                    </a:lnTo>
                    <a:lnTo>
                      <a:pt x="80" y="18"/>
                    </a:lnTo>
                    <a:lnTo>
                      <a:pt x="67" y="28"/>
                    </a:lnTo>
                    <a:lnTo>
                      <a:pt x="56" y="35"/>
                    </a:lnTo>
                    <a:lnTo>
                      <a:pt x="45" y="46"/>
                    </a:lnTo>
                    <a:lnTo>
                      <a:pt x="34" y="57"/>
                    </a:lnTo>
                    <a:lnTo>
                      <a:pt x="25" y="67"/>
                    </a:lnTo>
                    <a:lnTo>
                      <a:pt x="18" y="80"/>
                    </a:lnTo>
                    <a:lnTo>
                      <a:pt x="13" y="93"/>
                    </a:lnTo>
                    <a:lnTo>
                      <a:pt x="7" y="107"/>
                    </a:lnTo>
                    <a:lnTo>
                      <a:pt x="4" y="122"/>
                    </a:lnTo>
                    <a:lnTo>
                      <a:pt x="2" y="136"/>
                    </a:lnTo>
                    <a:lnTo>
                      <a:pt x="0" y="153"/>
                    </a:lnTo>
                    <a:lnTo>
                      <a:pt x="0" y="153"/>
                    </a:lnTo>
                    <a:lnTo>
                      <a:pt x="2" y="171"/>
                    </a:lnTo>
                    <a:lnTo>
                      <a:pt x="5" y="187"/>
                    </a:lnTo>
                    <a:lnTo>
                      <a:pt x="9" y="205"/>
                    </a:lnTo>
                    <a:lnTo>
                      <a:pt x="16" y="221"/>
                    </a:lnTo>
                    <a:lnTo>
                      <a:pt x="25" y="236"/>
                    </a:lnTo>
                    <a:lnTo>
                      <a:pt x="36" y="251"/>
                    </a:lnTo>
                    <a:lnTo>
                      <a:pt x="49" y="263"/>
                    </a:lnTo>
                    <a:lnTo>
                      <a:pt x="63" y="274"/>
                    </a:lnTo>
                    <a:lnTo>
                      <a:pt x="65" y="276"/>
                    </a:lnTo>
                    <a:lnTo>
                      <a:pt x="65" y="276"/>
                    </a:lnTo>
                    <a:lnTo>
                      <a:pt x="69" y="278"/>
                    </a:lnTo>
                    <a:lnTo>
                      <a:pt x="71" y="281"/>
                    </a:lnTo>
                    <a:lnTo>
                      <a:pt x="74" y="290"/>
                    </a:lnTo>
                    <a:lnTo>
                      <a:pt x="76" y="301"/>
                    </a:lnTo>
                    <a:lnTo>
                      <a:pt x="76" y="303"/>
                    </a:lnTo>
                    <a:lnTo>
                      <a:pt x="76" y="354"/>
                    </a:lnTo>
                    <a:lnTo>
                      <a:pt x="76" y="354"/>
                    </a:lnTo>
                    <a:lnTo>
                      <a:pt x="76" y="359"/>
                    </a:lnTo>
                    <a:lnTo>
                      <a:pt x="80" y="367"/>
                    </a:lnTo>
                    <a:lnTo>
                      <a:pt x="83" y="372"/>
                    </a:lnTo>
                    <a:lnTo>
                      <a:pt x="89" y="376"/>
                    </a:lnTo>
                    <a:lnTo>
                      <a:pt x="140" y="401"/>
                    </a:lnTo>
                    <a:lnTo>
                      <a:pt x="140" y="401"/>
                    </a:lnTo>
                    <a:lnTo>
                      <a:pt x="145" y="403"/>
                    </a:lnTo>
                    <a:lnTo>
                      <a:pt x="150" y="405"/>
                    </a:lnTo>
                    <a:lnTo>
                      <a:pt x="150" y="405"/>
                    </a:lnTo>
                    <a:lnTo>
                      <a:pt x="158" y="403"/>
                    </a:lnTo>
                    <a:lnTo>
                      <a:pt x="163" y="401"/>
                    </a:lnTo>
                    <a:lnTo>
                      <a:pt x="214" y="376"/>
                    </a:lnTo>
                    <a:lnTo>
                      <a:pt x="214" y="376"/>
                    </a:lnTo>
                    <a:lnTo>
                      <a:pt x="219" y="372"/>
                    </a:lnTo>
                    <a:lnTo>
                      <a:pt x="225" y="367"/>
                    </a:lnTo>
                    <a:lnTo>
                      <a:pt x="227" y="359"/>
                    </a:lnTo>
                    <a:lnTo>
                      <a:pt x="228" y="354"/>
                    </a:lnTo>
                    <a:lnTo>
                      <a:pt x="228" y="303"/>
                    </a:lnTo>
                    <a:lnTo>
                      <a:pt x="228" y="303"/>
                    </a:lnTo>
                    <a:lnTo>
                      <a:pt x="228" y="296"/>
                    </a:lnTo>
                    <a:lnTo>
                      <a:pt x="230" y="289"/>
                    </a:lnTo>
                    <a:lnTo>
                      <a:pt x="236" y="278"/>
                    </a:lnTo>
                    <a:lnTo>
                      <a:pt x="241" y="272"/>
                    </a:lnTo>
                    <a:lnTo>
                      <a:pt x="243" y="270"/>
                    </a:lnTo>
                    <a:lnTo>
                      <a:pt x="248" y="267"/>
                    </a:lnTo>
                    <a:lnTo>
                      <a:pt x="248" y="267"/>
                    </a:lnTo>
                    <a:lnTo>
                      <a:pt x="261" y="256"/>
                    </a:lnTo>
                    <a:lnTo>
                      <a:pt x="272" y="243"/>
                    </a:lnTo>
                    <a:lnTo>
                      <a:pt x="281" y="231"/>
                    </a:lnTo>
                    <a:lnTo>
                      <a:pt x="288" y="216"/>
                    </a:lnTo>
                    <a:lnTo>
                      <a:pt x="294" y="200"/>
                    </a:lnTo>
                    <a:lnTo>
                      <a:pt x="299" y="185"/>
                    </a:lnTo>
                    <a:lnTo>
                      <a:pt x="301" y="169"/>
                    </a:lnTo>
                    <a:lnTo>
                      <a:pt x="303" y="153"/>
                    </a:lnTo>
                    <a:lnTo>
                      <a:pt x="303" y="153"/>
                    </a:lnTo>
                    <a:lnTo>
                      <a:pt x="301" y="136"/>
                    </a:lnTo>
                    <a:lnTo>
                      <a:pt x="299" y="122"/>
                    </a:lnTo>
                    <a:lnTo>
                      <a:pt x="295" y="107"/>
                    </a:lnTo>
                    <a:lnTo>
                      <a:pt x="290" y="93"/>
                    </a:lnTo>
                    <a:lnTo>
                      <a:pt x="285" y="80"/>
                    </a:lnTo>
                    <a:lnTo>
                      <a:pt x="275" y="67"/>
                    </a:lnTo>
                    <a:lnTo>
                      <a:pt x="268" y="57"/>
                    </a:lnTo>
                    <a:lnTo>
                      <a:pt x="257" y="46"/>
                    </a:lnTo>
                    <a:lnTo>
                      <a:pt x="246" y="35"/>
                    </a:lnTo>
                    <a:lnTo>
                      <a:pt x="236" y="28"/>
                    </a:lnTo>
                    <a:lnTo>
                      <a:pt x="223" y="18"/>
                    </a:lnTo>
                    <a:lnTo>
                      <a:pt x="210" y="13"/>
                    </a:lnTo>
                    <a:lnTo>
                      <a:pt x="196" y="8"/>
                    </a:lnTo>
                    <a:lnTo>
                      <a:pt x="181" y="4"/>
                    </a:lnTo>
                    <a:lnTo>
                      <a:pt x="167" y="2"/>
                    </a:lnTo>
                    <a:lnTo>
                      <a:pt x="150" y="0"/>
                    </a:lnTo>
                    <a:lnTo>
                      <a:pt x="150" y="0"/>
                    </a:lnTo>
                    <a:close/>
                    <a:moveTo>
                      <a:pt x="150" y="379"/>
                    </a:moveTo>
                    <a:lnTo>
                      <a:pt x="100" y="354"/>
                    </a:lnTo>
                    <a:lnTo>
                      <a:pt x="203" y="354"/>
                    </a:lnTo>
                    <a:lnTo>
                      <a:pt x="150" y="379"/>
                    </a:lnTo>
                    <a:close/>
                    <a:moveTo>
                      <a:pt x="203" y="303"/>
                    </a:moveTo>
                    <a:lnTo>
                      <a:pt x="203" y="328"/>
                    </a:lnTo>
                    <a:lnTo>
                      <a:pt x="100" y="328"/>
                    </a:lnTo>
                    <a:lnTo>
                      <a:pt x="100" y="303"/>
                    </a:lnTo>
                    <a:lnTo>
                      <a:pt x="100" y="303"/>
                    </a:lnTo>
                    <a:lnTo>
                      <a:pt x="203" y="303"/>
                    </a:lnTo>
                    <a:lnTo>
                      <a:pt x="203" y="303"/>
                    </a:lnTo>
                    <a:close/>
                    <a:moveTo>
                      <a:pt x="232" y="249"/>
                    </a:moveTo>
                    <a:lnTo>
                      <a:pt x="232" y="249"/>
                    </a:lnTo>
                    <a:lnTo>
                      <a:pt x="230" y="249"/>
                    </a:lnTo>
                    <a:lnTo>
                      <a:pt x="223" y="254"/>
                    </a:lnTo>
                    <a:lnTo>
                      <a:pt x="214" y="263"/>
                    </a:lnTo>
                    <a:lnTo>
                      <a:pt x="210" y="270"/>
                    </a:lnTo>
                    <a:lnTo>
                      <a:pt x="207" y="278"/>
                    </a:lnTo>
                    <a:lnTo>
                      <a:pt x="96" y="278"/>
                    </a:lnTo>
                    <a:lnTo>
                      <a:pt x="96" y="278"/>
                    </a:lnTo>
                    <a:lnTo>
                      <a:pt x="94" y="270"/>
                    </a:lnTo>
                    <a:lnTo>
                      <a:pt x="91" y="265"/>
                    </a:lnTo>
                    <a:lnTo>
                      <a:pt x="85" y="260"/>
                    </a:lnTo>
                    <a:lnTo>
                      <a:pt x="78" y="254"/>
                    </a:lnTo>
                    <a:lnTo>
                      <a:pt x="78" y="254"/>
                    </a:lnTo>
                    <a:lnTo>
                      <a:pt x="67" y="245"/>
                    </a:lnTo>
                    <a:lnTo>
                      <a:pt x="56" y="234"/>
                    </a:lnTo>
                    <a:lnTo>
                      <a:pt x="47" y="223"/>
                    </a:lnTo>
                    <a:lnTo>
                      <a:pt x="40" y="211"/>
                    </a:lnTo>
                    <a:lnTo>
                      <a:pt x="34" y="196"/>
                    </a:lnTo>
                    <a:lnTo>
                      <a:pt x="29" y="182"/>
                    </a:lnTo>
                    <a:lnTo>
                      <a:pt x="27" y="167"/>
                    </a:lnTo>
                    <a:lnTo>
                      <a:pt x="25" y="153"/>
                    </a:lnTo>
                    <a:lnTo>
                      <a:pt x="25" y="153"/>
                    </a:lnTo>
                    <a:lnTo>
                      <a:pt x="25" y="140"/>
                    </a:lnTo>
                    <a:lnTo>
                      <a:pt x="27" y="127"/>
                    </a:lnTo>
                    <a:lnTo>
                      <a:pt x="31" y="115"/>
                    </a:lnTo>
                    <a:lnTo>
                      <a:pt x="36" y="104"/>
                    </a:lnTo>
                    <a:lnTo>
                      <a:pt x="40" y="93"/>
                    </a:lnTo>
                    <a:lnTo>
                      <a:pt x="47" y="82"/>
                    </a:lnTo>
                    <a:lnTo>
                      <a:pt x="54" y="71"/>
                    </a:lnTo>
                    <a:lnTo>
                      <a:pt x="62" y="64"/>
                    </a:lnTo>
                    <a:lnTo>
                      <a:pt x="71" y="55"/>
                    </a:lnTo>
                    <a:lnTo>
                      <a:pt x="82" y="47"/>
                    </a:lnTo>
                    <a:lnTo>
                      <a:pt x="91" y="42"/>
                    </a:lnTo>
                    <a:lnTo>
                      <a:pt x="101" y="37"/>
                    </a:lnTo>
                    <a:lnTo>
                      <a:pt x="114" y="31"/>
                    </a:lnTo>
                    <a:lnTo>
                      <a:pt x="125" y="29"/>
                    </a:lnTo>
                    <a:lnTo>
                      <a:pt x="138" y="28"/>
                    </a:lnTo>
                    <a:lnTo>
                      <a:pt x="150" y="26"/>
                    </a:lnTo>
                    <a:lnTo>
                      <a:pt x="150" y="26"/>
                    </a:lnTo>
                    <a:lnTo>
                      <a:pt x="165" y="28"/>
                    </a:lnTo>
                    <a:lnTo>
                      <a:pt x="176" y="29"/>
                    </a:lnTo>
                    <a:lnTo>
                      <a:pt x="188" y="31"/>
                    </a:lnTo>
                    <a:lnTo>
                      <a:pt x="199" y="37"/>
                    </a:lnTo>
                    <a:lnTo>
                      <a:pt x="212" y="42"/>
                    </a:lnTo>
                    <a:lnTo>
                      <a:pt x="221" y="47"/>
                    </a:lnTo>
                    <a:lnTo>
                      <a:pt x="232" y="55"/>
                    </a:lnTo>
                    <a:lnTo>
                      <a:pt x="239" y="64"/>
                    </a:lnTo>
                    <a:lnTo>
                      <a:pt x="248" y="71"/>
                    </a:lnTo>
                    <a:lnTo>
                      <a:pt x="256" y="82"/>
                    </a:lnTo>
                    <a:lnTo>
                      <a:pt x="261" y="93"/>
                    </a:lnTo>
                    <a:lnTo>
                      <a:pt x="266" y="104"/>
                    </a:lnTo>
                    <a:lnTo>
                      <a:pt x="272" y="115"/>
                    </a:lnTo>
                    <a:lnTo>
                      <a:pt x="274" y="127"/>
                    </a:lnTo>
                    <a:lnTo>
                      <a:pt x="275" y="140"/>
                    </a:lnTo>
                    <a:lnTo>
                      <a:pt x="277" y="153"/>
                    </a:lnTo>
                    <a:lnTo>
                      <a:pt x="277" y="153"/>
                    </a:lnTo>
                    <a:lnTo>
                      <a:pt x="275" y="165"/>
                    </a:lnTo>
                    <a:lnTo>
                      <a:pt x="274" y="180"/>
                    </a:lnTo>
                    <a:lnTo>
                      <a:pt x="270" y="192"/>
                    </a:lnTo>
                    <a:lnTo>
                      <a:pt x="265" y="205"/>
                    </a:lnTo>
                    <a:lnTo>
                      <a:pt x="259" y="218"/>
                    </a:lnTo>
                    <a:lnTo>
                      <a:pt x="250" y="229"/>
                    </a:lnTo>
                    <a:lnTo>
                      <a:pt x="243" y="240"/>
                    </a:lnTo>
                    <a:lnTo>
                      <a:pt x="232" y="249"/>
                    </a:lnTo>
                    <a:lnTo>
                      <a:pt x="232" y="249"/>
                    </a:lnTo>
                    <a:close/>
                  </a:path>
                </a:pathLst>
              </a:custGeom>
              <a:solidFill>
                <a:schemeClr val="bg1"/>
              </a:solidFill>
              <a:ln w="9525">
                <a:noFill/>
                <a:round/>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en-US">
                  <a:effectLst>
                    <a:outerShdw blurRad="38100" dist="38100" dir="2700000" algn="tl">
                      <a:srgbClr val="000000">
                        <a:alpha val="43137"/>
                      </a:srgbClr>
                    </a:outerShdw>
                  </a:effectLst>
                  <a:cs typeface="+mn-ea"/>
                  <a:sym typeface="+mn-lt"/>
                </a:endParaRPr>
              </a:p>
            </p:txBody>
          </p:sp>
          <p:sp>
            <p:nvSpPr>
              <p:cNvPr id="16" name="Freeform 109"/>
              <p:cNvSpPr/>
              <p:nvPr/>
            </p:nvSpPr>
            <p:spPr bwMode="auto">
              <a:xfrm>
                <a:off x="5732901" y="3788176"/>
                <a:ext cx="103817" cy="103817"/>
              </a:xfrm>
              <a:custGeom>
                <a:avLst/>
                <a:gdLst/>
                <a:ahLst/>
                <a:cxnLst>
                  <a:cxn ang="0">
                    <a:pos x="13" y="0"/>
                  </a:cxn>
                  <a:cxn ang="0">
                    <a:pos x="13" y="0"/>
                  </a:cxn>
                  <a:cxn ang="0">
                    <a:pos x="9" y="2"/>
                  </a:cxn>
                  <a:cxn ang="0">
                    <a:pos x="4" y="4"/>
                  </a:cxn>
                  <a:cxn ang="0">
                    <a:pos x="2" y="7"/>
                  </a:cxn>
                  <a:cxn ang="0">
                    <a:pos x="0" y="13"/>
                  </a:cxn>
                  <a:cxn ang="0">
                    <a:pos x="0" y="13"/>
                  </a:cxn>
                  <a:cxn ang="0">
                    <a:pos x="2" y="18"/>
                  </a:cxn>
                  <a:cxn ang="0">
                    <a:pos x="4" y="22"/>
                  </a:cxn>
                  <a:cxn ang="0">
                    <a:pos x="9" y="24"/>
                  </a:cxn>
                  <a:cxn ang="0">
                    <a:pos x="13" y="25"/>
                  </a:cxn>
                  <a:cxn ang="0">
                    <a:pos x="13" y="25"/>
                  </a:cxn>
                  <a:cxn ang="0">
                    <a:pos x="24" y="27"/>
                  </a:cxn>
                  <a:cxn ang="0">
                    <a:pos x="35" y="31"/>
                  </a:cxn>
                  <a:cxn ang="0">
                    <a:pos x="46" y="36"/>
                  </a:cxn>
                  <a:cxn ang="0">
                    <a:pos x="57" y="44"/>
                  </a:cxn>
                  <a:cxn ang="0">
                    <a:pos x="64" y="53"/>
                  </a:cxn>
                  <a:cxn ang="0">
                    <a:pos x="71" y="64"/>
                  </a:cxn>
                  <a:cxn ang="0">
                    <a:pos x="75" y="76"/>
                  </a:cxn>
                  <a:cxn ang="0">
                    <a:pos x="77" y="89"/>
                  </a:cxn>
                  <a:cxn ang="0">
                    <a:pos x="77" y="89"/>
                  </a:cxn>
                  <a:cxn ang="0">
                    <a:pos x="78" y="94"/>
                  </a:cxn>
                  <a:cxn ang="0">
                    <a:pos x="80" y="98"/>
                  </a:cxn>
                  <a:cxn ang="0">
                    <a:pos x="84" y="102"/>
                  </a:cxn>
                  <a:cxn ang="0">
                    <a:pos x="89" y="102"/>
                  </a:cxn>
                  <a:cxn ang="0">
                    <a:pos x="89" y="102"/>
                  </a:cxn>
                  <a:cxn ang="0">
                    <a:pos x="95" y="102"/>
                  </a:cxn>
                  <a:cxn ang="0">
                    <a:pos x="98" y="98"/>
                  </a:cxn>
                  <a:cxn ang="0">
                    <a:pos x="100" y="94"/>
                  </a:cxn>
                  <a:cxn ang="0">
                    <a:pos x="102" y="89"/>
                  </a:cxn>
                  <a:cxn ang="0">
                    <a:pos x="102" y="89"/>
                  </a:cxn>
                  <a:cxn ang="0">
                    <a:pos x="100" y="69"/>
                  </a:cxn>
                  <a:cxn ang="0">
                    <a:pos x="95" y="51"/>
                  </a:cxn>
                  <a:cxn ang="0">
                    <a:pos x="86" y="36"/>
                  </a:cxn>
                  <a:cxn ang="0">
                    <a:pos x="75" y="24"/>
                  </a:cxn>
                  <a:cxn ang="0">
                    <a:pos x="60" y="13"/>
                  </a:cxn>
                  <a:cxn ang="0">
                    <a:pos x="46" y="6"/>
                  </a:cxn>
                  <a:cxn ang="0">
                    <a:pos x="29" y="2"/>
                  </a:cxn>
                  <a:cxn ang="0">
                    <a:pos x="13" y="0"/>
                  </a:cxn>
                  <a:cxn ang="0">
                    <a:pos x="13" y="0"/>
                  </a:cxn>
                </a:cxnLst>
                <a:rect l="0" t="0" r="r" b="b"/>
                <a:pathLst>
                  <a:path w="102" h="102">
                    <a:moveTo>
                      <a:pt x="13" y="0"/>
                    </a:moveTo>
                    <a:lnTo>
                      <a:pt x="13" y="0"/>
                    </a:lnTo>
                    <a:lnTo>
                      <a:pt x="9" y="2"/>
                    </a:lnTo>
                    <a:lnTo>
                      <a:pt x="4" y="4"/>
                    </a:lnTo>
                    <a:lnTo>
                      <a:pt x="2" y="7"/>
                    </a:lnTo>
                    <a:lnTo>
                      <a:pt x="0" y="13"/>
                    </a:lnTo>
                    <a:lnTo>
                      <a:pt x="0" y="13"/>
                    </a:lnTo>
                    <a:lnTo>
                      <a:pt x="2" y="18"/>
                    </a:lnTo>
                    <a:lnTo>
                      <a:pt x="4" y="22"/>
                    </a:lnTo>
                    <a:lnTo>
                      <a:pt x="9" y="24"/>
                    </a:lnTo>
                    <a:lnTo>
                      <a:pt x="13" y="25"/>
                    </a:lnTo>
                    <a:lnTo>
                      <a:pt x="13" y="25"/>
                    </a:lnTo>
                    <a:lnTo>
                      <a:pt x="24" y="27"/>
                    </a:lnTo>
                    <a:lnTo>
                      <a:pt x="35" y="31"/>
                    </a:lnTo>
                    <a:lnTo>
                      <a:pt x="46" y="36"/>
                    </a:lnTo>
                    <a:lnTo>
                      <a:pt x="57" y="44"/>
                    </a:lnTo>
                    <a:lnTo>
                      <a:pt x="64" y="53"/>
                    </a:lnTo>
                    <a:lnTo>
                      <a:pt x="71" y="64"/>
                    </a:lnTo>
                    <a:lnTo>
                      <a:pt x="75" y="76"/>
                    </a:lnTo>
                    <a:lnTo>
                      <a:pt x="77" y="89"/>
                    </a:lnTo>
                    <a:lnTo>
                      <a:pt x="77" y="89"/>
                    </a:lnTo>
                    <a:lnTo>
                      <a:pt x="78" y="94"/>
                    </a:lnTo>
                    <a:lnTo>
                      <a:pt x="80" y="98"/>
                    </a:lnTo>
                    <a:lnTo>
                      <a:pt x="84" y="102"/>
                    </a:lnTo>
                    <a:lnTo>
                      <a:pt x="89" y="102"/>
                    </a:lnTo>
                    <a:lnTo>
                      <a:pt x="89" y="102"/>
                    </a:lnTo>
                    <a:lnTo>
                      <a:pt x="95" y="102"/>
                    </a:lnTo>
                    <a:lnTo>
                      <a:pt x="98" y="98"/>
                    </a:lnTo>
                    <a:lnTo>
                      <a:pt x="100" y="94"/>
                    </a:lnTo>
                    <a:lnTo>
                      <a:pt x="102" y="89"/>
                    </a:lnTo>
                    <a:lnTo>
                      <a:pt x="102" y="89"/>
                    </a:lnTo>
                    <a:lnTo>
                      <a:pt x="100" y="69"/>
                    </a:lnTo>
                    <a:lnTo>
                      <a:pt x="95" y="51"/>
                    </a:lnTo>
                    <a:lnTo>
                      <a:pt x="86" y="36"/>
                    </a:lnTo>
                    <a:lnTo>
                      <a:pt x="75" y="24"/>
                    </a:lnTo>
                    <a:lnTo>
                      <a:pt x="60" y="13"/>
                    </a:lnTo>
                    <a:lnTo>
                      <a:pt x="46" y="6"/>
                    </a:lnTo>
                    <a:lnTo>
                      <a:pt x="29" y="2"/>
                    </a:lnTo>
                    <a:lnTo>
                      <a:pt x="13" y="0"/>
                    </a:lnTo>
                    <a:lnTo>
                      <a:pt x="13" y="0"/>
                    </a:lnTo>
                    <a:close/>
                  </a:path>
                </a:pathLst>
              </a:custGeom>
              <a:solidFill>
                <a:schemeClr val="bg1"/>
              </a:solidFill>
              <a:ln w="9525">
                <a:noFill/>
                <a:round/>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en-US">
                  <a:effectLst>
                    <a:outerShdw blurRad="38100" dist="38100" dir="2700000" algn="tl">
                      <a:srgbClr val="000000">
                        <a:alpha val="43137"/>
                      </a:srgbClr>
                    </a:outerShdw>
                  </a:effectLst>
                  <a:cs typeface="+mn-ea"/>
                  <a:sym typeface="+mn-lt"/>
                </a:endParaRPr>
              </a:p>
            </p:txBody>
          </p:sp>
        </p:grpSp>
        <p:sp>
          <p:nvSpPr>
            <p:cNvPr id="17" name="Freeform 143"/>
            <p:cNvSpPr>
              <a:spLocks noChangeAspect="1" noEditPoints="1"/>
            </p:cNvSpPr>
            <p:nvPr/>
          </p:nvSpPr>
          <p:spPr bwMode="auto">
            <a:xfrm>
              <a:off x="7459548" y="1738866"/>
              <a:ext cx="704260" cy="720000"/>
            </a:xfrm>
            <a:custGeom>
              <a:avLst/>
              <a:gdLst>
                <a:gd name="T0" fmla="*/ 203 w 360"/>
                <a:gd name="T1" fmla="*/ 271 h 368"/>
                <a:gd name="T2" fmla="*/ 261 w 360"/>
                <a:gd name="T3" fmla="*/ 202 h 368"/>
                <a:gd name="T4" fmla="*/ 360 w 360"/>
                <a:gd name="T5" fmla="*/ 51 h 368"/>
                <a:gd name="T6" fmla="*/ 346 w 360"/>
                <a:gd name="T7" fmla="*/ 37 h 368"/>
                <a:gd name="T8" fmla="*/ 277 w 360"/>
                <a:gd name="T9" fmla="*/ 37 h 368"/>
                <a:gd name="T10" fmla="*/ 180 w 360"/>
                <a:gd name="T11" fmla="*/ 0 h 368"/>
                <a:gd name="T12" fmla="*/ 83 w 360"/>
                <a:gd name="T13" fmla="*/ 37 h 368"/>
                <a:gd name="T14" fmla="*/ 14 w 360"/>
                <a:gd name="T15" fmla="*/ 37 h 368"/>
                <a:gd name="T16" fmla="*/ 0 w 360"/>
                <a:gd name="T17" fmla="*/ 51 h 368"/>
                <a:gd name="T18" fmla="*/ 98 w 360"/>
                <a:gd name="T19" fmla="*/ 202 h 368"/>
                <a:gd name="T20" fmla="*/ 156 w 360"/>
                <a:gd name="T21" fmla="*/ 271 h 368"/>
                <a:gd name="T22" fmla="*/ 156 w 360"/>
                <a:gd name="T23" fmla="*/ 297 h 368"/>
                <a:gd name="T24" fmla="*/ 91 w 360"/>
                <a:gd name="T25" fmla="*/ 332 h 368"/>
                <a:gd name="T26" fmla="*/ 180 w 360"/>
                <a:gd name="T27" fmla="*/ 368 h 368"/>
                <a:gd name="T28" fmla="*/ 269 w 360"/>
                <a:gd name="T29" fmla="*/ 332 h 368"/>
                <a:gd name="T30" fmla="*/ 203 w 360"/>
                <a:gd name="T31" fmla="*/ 297 h 368"/>
                <a:gd name="T32" fmla="*/ 203 w 360"/>
                <a:gd name="T33" fmla="*/ 271 h 368"/>
                <a:gd name="T34" fmla="*/ 259 w 360"/>
                <a:gd name="T35" fmla="*/ 170 h 368"/>
                <a:gd name="T36" fmla="*/ 281 w 360"/>
                <a:gd name="T37" fmla="*/ 65 h 368"/>
                <a:gd name="T38" fmla="*/ 331 w 360"/>
                <a:gd name="T39" fmla="*/ 65 h 368"/>
                <a:gd name="T40" fmla="*/ 259 w 360"/>
                <a:gd name="T41" fmla="*/ 170 h 368"/>
                <a:gd name="T42" fmla="*/ 180 w 360"/>
                <a:gd name="T43" fmla="*/ 24 h 368"/>
                <a:gd name="T44" fmla="*/ 256 w 360"/>
                <a:gd name="T45" fmla="*/ 55 h 368"/>
                <a:gd name="T46" fmla="*/ 180 w 360"/>
                <a:gd name="T47" fmla="*/ 86 h 368"/>
                <a:gd name="T48" fmla="*/ 104 w 360"/>
                <a:gd name="T49" fmla="*/ 55 h 368"/>
                <a:gd name="T50" fmla="*/ 180 w 360"/>
                <a:gd name="T51" fmla="*/ 24 h 368"/>
                <a:gd name="T52" fmla="*/ 29 w 360"/>
                <a:gd name="T53" fmla="*/ 65 h 368"/>
                <a:gd name="T54" fmla="*/ 79 w 360"/>
                <a:gd name="T55" fmla="*/ 65 h 368"/>
                <a:gd name="T56" fmla="*/ 101 w 360"/>
                <a:gd name="T57" fmla="*/ 170 h 368"/>
                <a:gd name="T58" fmla="*/ 29 w 360"/>
                <a:gd name="T59" fmla="*/ 65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0" h="368">
                  <a:moveTo>
                    <a:pt x="203" y="271"/>
                  </a:moveTo>
                  <a:cubicBezTo>
                    <a:pt x="203" y="242"/>
                    <a:pt x="225" y="226"/>
                    <a:pt x="261" y="202"/>
                  </a:cubicBezTo>
                  <a:cubicBezTo>
                    <a:pt x="305" y="173"/>
                    <a:pt x="360" y="137"/>
                    <a:pt x="360" y="51"/>
                  </a:cubicBezTo>
                  <a:cubicBezTo>
                    <a:pt x="360" y="43"/>
                    <a:pt x="353" y="37"/>
                    <a:pt x="346" y="37"/>
                  </a:cubicBezTo>
                  <a:cubicBezTo>
                    <a:pt x="277" y="37"/>
                    <a:pt x="277" y="37"/>
                    <a:pt x="277" y="37"/>
                  </a:cubicBezTo>
                  <a:cubicBezTo>
                    <a:pt x="267" y="19"/>
                    <a:pt x="238" y="0"/>
                    <a:pt x="180" y="0"/>
                  </a:cubicBezTo>
                  <a:cubicBezTo>
                    <a:pt x="121" y="0"/>
                    <a:pt x="92" y="19"/>
                    <a:pt x="83" y="37"/>
                  </a:cubicBezTo>
                  <a:cubicBezTo>
                    <a:pt x="14" y="37"/>
                    <a:pt x="14" y="37"/>
                    <a:pt x="14" y="37"/>
                  </a:cubicBezTo>
                  <a:cubicBezTo>
                    <a:pt x="6" y="37"/>
                    <a:pt x="0" y="43"/>
                    <a:pt x="0" y="51"/>
                  </a:cubicBezTo>
                  <a:cubicBezTo>
                    <a:pt x="0" y="137"/>
                    <a:pt x="54" y="173"/>
                    <a:pt x="98" y="202"/>
                  </a:cubicBezTo>
                  <a:cubicBezTo>
                    <a:pt x="134" y="226"/>
                    <a:pt x="156" y="242"/>
                    <a:pt x="156" y="271"/>
                  </a:cubicBezTo>
                  <a:cubicBezTo>
                    <a:pt x="156" y="297"/>
                    <a:pt x="156" y="297"/>
                    <a:pt x="156" y="297"/>
                  </a:cubicBezTo>
                  <a:cubicBezTo>
                    <a:pt x="118" y="301"/>
                    <a:pt x="91" y="315"/>
                    <a:pt x="91" y="332"/>
                  </a:cubicBezTo>
                  <a:cubicBezTo>
                    <a:pt x="91" y="352"/>
                    <a:pt x="131" y="368"/>
                    <a:pt x="180" y="368"/>
                  </a:cubicBezTo>
                  <a:cubicBezTo>
                    <a:pt x="229" y="368"/>
                    <a:pt x="269" y="352"/>
                    <a:pt x="269" y="332"/>
                  </a:cubicBezTo>
                  <a:cubicBezTo>
                    <a:pt x="269" y="315"/>
                    <a:pt x="241" y="301"/>
                    <a:pt x="203" y="297"/>
                  </a:cubicBezTo>
                  <a:lnTo>
                    <a:pt x="203" y="271"/>
                  </a:lnTo>
                  <a:close/>
                  <a:moveTo>
                    <a:pt x="259" y="170"/>
                  </a:moveTo>
                  <a:cubicBezTo>
                    <a:pt x="270" y="146"/>
                    <a:pt x="279" y="113"/>
                    <a:pt x="281" y="65"/>
                  </a:cubicBezTo>
                  <a:cubicBezTo>
                    <a:pt x="331" y="65"/>
                    <a:pt x="331" y="65"/>
                    <a:pt x="331" y="65"/>
                  </a:cubicBezTo>
                  <a:cubicBezTo>
                    <a:pt x="326" y="119"/>
                    <a:pt x="294" y="146"/>
                    <a:pt x="259" y="170"/>
                  </a:cubicBezTo>
                  <a:close/>
                  <a:moveTo>
                    <a:pt x="180" y="24"/>
                  </a:moveTo>
                  <a:cubicBezTo>
                    <a:pt x="234" y="24"/>
                    <a:pt x="256" y="47"/>
                    <a:pt x="256" y="55"/>
                  </a:cubicBezTo>
                  <a:cubicBezTo>
                    <a:pt x="256" y="63"/>
                    <a:pt x="234" y="86"/>
                    <a:pt x="180" y="86"/>
                  </a:cubicBezTo>
                  <a:cubicBezTo>
                    <a:pt x="125" y="86"/>
                    <a:pt x="104" y="63"/>
                    <a:pt x="104" y="55"/>
                  </a:cubicBezTo>
                  <a:cubicBezTo>
                    <a:pt x="104" y="47"/>
                    <a:pt x="125" y="24"/>
                    <a:pt x="180" y="24"/>
                  </a:cubicBezTo>
                  <a:close/>
                  <a:moveTo>
                    <a:pt x="29" y="65"/>
                  </a:moveTo>
                  <a:cubicBezTo>
                    <a:pt x="79" y="65"/>
                    <a:pt x="79" y="65"/>
                    <a:pt x="79" y="65"/>
                  </a:cubicBezTo>
                  <a:cubicBezTo>
                    <a:pt x="80" y="113"/>
                    <a:pt x="89" y="146"/>
                    <a:pt x="101" y="170"/>
                  </a:cubicBezTo>
                  <a:cubicBezTo>
                    <a:pt x="66" y="146"/>
                    <a:pt x="33" y="119"/>
                    <a:pt x="29" y="65"/>
                  </a:cubicBezTo>
                  <a:close/>
                </a:path>
              </a:pathLst>
            </a:custGeom>
            <a:solidFill>
              <a:schemeClr val="bg1"/>
            </a:solidFill>
            <a:ln w="9525">
              <a:noFill/>
              <a:round/>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en-US" dirty="0">
                <a:effectLst>
                  <a:outerShdw blurRad="38100" dist="38100" dir="2700000" algn="tl">
                    <a:srgbClr val="000000">
                      <a:alpha val="43137"/>
                    </a:srgbClr>
                  </a:outerShdw>
                </a:effectLst>
                <a:cs typeface="+mn-ea"/>
                <a:sym typeface="+mn-lt"/>
              </a:endParaRPr>
            </a:p>
          </p:txBody>
        </p:sp>
      </p:grpSp>
      <p:grpSp>
        <p:nvGrpSpPr>
          <p:cNvPr id="20" name="组合 19"/>
          <p:cNvGrpSpPr/>
          <p:nvPr/>
        </p:nvGrpSpPr>
        <p:grpSpPr>
          <a:xfrm>
            <a:off x="3956153" y="2254142"/>
            <a:ext cx="1263919" cy="2272956"/>
            <a:chOff x="6552009" y="2133601"/>
            <a:chExt cx="431007" cy="775097"/>
          </a:xfrm>
          <a:solidFill>
            <a:schemeClr val="tx1">
              <a:lumMod val="50000"/>
              <a:lumOff val="50000"/>
            </a:schemeClr>
          </a:solidFill>
        </p:grpSpPr>
        <p:sp>
          <p:nvSpPr>
            <p:cNvPr id="21" name="Freeform 388"/>
            <p:cNvSpPr/>
            <p:nvPr/>
          </p:nvSpPr>
          <p:spPr bwMode="auto">
            <a:xfrm>
              <a:off x="6738938" y="2318148"/>
              <a:ext cx="105965" cy="102394"/>
            </a:xfrm>
            <a:custGeom>
              <a:avLst/>
              <a:gdLst>
                <a:gd name="T0" fmla="*/ 62 w 62"/>
                <a:gd name="T1" fmla="*/ 30 h 60"/>
                <a:gd name="T2" fmla="*/ 31 w 62"/>
                <a:gd name="T3" fmla="*/ 60 h 60"/>
                <a:gd name="T4" fmla="*/ 0 w 62"/>
                <a:gd name="T5" fmla="*/ 30 h 60"/>
                <a:gd name="T6" fmla="*/ 31 w 62"/>
                <a:gd name="T7" fmla="*/ 0 h 60"/>
                <a:gd name="T8" fmla="*/ 62 w 62"/>
                <a:gd name="T9" fmla="*/ 30 h 60"/>
              </a:gdLst>
              <a:ahLst/>
              <a:cxnLst>
                <a:cxn ang="0">
                  <a:pos x="T0" y="T1"/>
                </a:cxn>
                <a:cxn ang="0">
                  <a:pos x="T2" y="T3"/>
                </a:cxn>
                <a:cxn ang="0">
                  <a:pos x="T4" y="T5"/>
                </a:cxn>
                <a:cxn ang="0">
                  <a:pos x="T6" y="T7"/>
                </a:cxn>
                <a:cxn ang="0">
                  <a:pos x="T8" y="T9"/>
                </a:cxn>
              </a:cxnLst>
              <a:rect l="0" t="0" r="r" b="b"/>
              <a:pathLst>
                <a:path w="62" h="60">
                  <a:moveTo>
                    <a:pt x="62" y="30"/>
                  </a:moveTo>
                  <a:cubicBezTo>
                    <a:pt x="62" y="49"/>
                    <a:pt x="47" y="60"/>
                    <a:pt x="31" y="60"/>
                  </a:cubicBezTo>
                  <a:cubicBezTo>
                    <a:pt x="13" y="60"/>
                    <a:pt x="0" y="49"/>
                    <a:pt x="0" y="30"/>
                  </a:cubicBezTo>
                  <a:cubicBezTo>
                    <a:pt x="0" y="14"/>
                    <a:pt x="13" y="0"/>
                    <a:pt x="31" y="0"/>
                  </a:cubicBezTo>
                  <a:cubicBezTo>
                    <a:pt x="47" y="0"/>
                    <a:pt x="62" y="14"/>
                    <a:pt x="6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22" name="Freeform 389"/>
            <p:cNvSpPr/>
            <p:nvPr/>
          </p:nvSpPr>
          <p:spPr bwMode="auto">
            <a:xfrm>
              <a:off x="6604397" y="2263379"/>
              <a:ext cx="378619" cy="645319"/>
            </a:xfrm>
            <a:custGeom>
              <a:avLst/>
              <a:gdLst>
                <a:gd name="T0" fmla="*/ 220 w 222"/>
                <a:gd name="T1" fmla="*/ 206 h 379"/>
                <a:gd name="T2" fmla="*/ 207 w 222"/>
                <a:gd name="T3" fmla="*/ 157 h 379"/>
                <a:gd name="T4" fmla="*/ 206 w 222"/>
                <a:gd name="T5" fmla="*/ 154 h 379"/>
                <a:gd name="T6" fmla="*/ 202 w 222"/>
                <a:gd name="T7" fmla="*/ 152 h 379"/>
                <a:gd name="T8" fmla="*/ 157 w 222"/>
                <a:gd name="T9" fmla="*/ 103 h 379"/>
                <a:gd name="T10" fmla="*/ 148 w 222"/>
                <a:gd name="T11" fmla="*/ 100 h 379"/>
                <a:gd name="T12" fmla="*/ 81 w 222"/>
                <a:gd name="T13" fmla="*/ 100 h 379"/>
                <a:gd name="T14" fmla="*/ 39 w 222"/>
                <a:gd name="T15" fmla="*/ 59 h 379"/>
                <a:gd name="T16" fmla="*/ 27 w 222"/>
                <a:gd name="T17" fmla="*/ 11 h 379"/>
                <a:gd name="T18" fmla="*/ 12 w 222"/>
                <a:gd name="T19" fmla="*/ 3 h 379"/>
                <a:gd name="T20" fmla="*/ 3 w 222"/>
                <a:gd name="T21" fmla="*/ 16 h 379"/>
                <a:gd name="T22" fmla="*/ 15 w 222"/>
                <a:gd name="T23" fmla="*/ 65 h 379"/>
                <a:gd name="T24" fmla="*/ 16 w 222"/>
                <a:gd name="T25" fmla="*/ 70 h 379"/>
                <a:gd name="T26" fmla="*/ 20 w 222"/>
                <a:gd name="T27" fmla="*/ 76 h 379"/>
                <a:gd name="T28" fmla="*/ 65 w 222"/>
                <a:gd name="T29" fmla="*/ 119 h 379"/>
                <a:gd name="T30" fmla="*/ 65 w 222"/>
                <a:gd name="T31" fmla="*/ 255 h 379"/>
                <a:gd name="T32" fmla="*/ 65 w 222"/>
                <a:gd name="T33" fmla="*/ 257 h 379"/>
                <a:gd name="T34" fmla="*/ 65 w 222"/>
                <a:gd name="T35" fmla="*/ 309 h 379"/>
                <a:gd name="T36" fmla="*/ 65 w 222"/>
                <a:gd name="T37" fmla="*/ 363 h 379"/>
                <a:gd name="T38" fmla="*/ 80 w 222"/>
                <a:gd name="T39" fmla="*/ 379 h 379"/>
                <a:gd name="T40" fmla="*/ 84 w 222"/>
                <a:gd name="T41" fmla="*/ 379 h 379"/>
                <a:gd name="T42" fmla="*/ 98 w 222"/>
                <a:gd name="T43" fmla="*/ 363 h 379"/>
                <a:gd name="T44" fmla="*/ 98 w 222"/>
                <a:gd name="T45" fmla="*/ 309 h 379"/>
                <a:gd name="T46" fmla="*/ 98 w 222"/>
                <a:gd name="T47" fmla="*/ 257 h 379"/>
                <a:gd name="T48" fmla="*/ 114 w 222"/>
                <a:gd name="T49" fmla="*/ 257 h 379"/>
                <a:gd name="T50" fmla="*/ 114 w 222"/>
                <a:gd name="T51" fmla="*/ 309 h 379"/>
                <a:gd name="T52" fmla="*/ 114 w 222"/>
                <a:gd name="T53" fmla="*/ 363 h 379"/>
                <a:gd name="T54" fmla="*/ 129 w 222"/>
                <a:gd name="T55" fmla="*/ 379 h 379"/>
                <a:gd name="T56" fmla="*/ 133 w 222"/>
                <a:gd name="T57" fmla="*/ 379 h 379"/>
                <a:gd name="T58" fmla="*/ 148 w 222"/>
                <a:gd name="T59" fmla="*/ 363 h 379"/>
                <a:gd name="T60" fmla="*/ 148 w 222"/>
                <a:gd name="T61" fmla="*/ 309 h 379"/>
                <a:gd name="T62" fmla="*/ 148 w 222"/>
                <a:gd name="T63" fmla="*/ 257 h 379"/>
                <a:gd name="T64" fmla="*/ 148 w 222"/>
                <a:gd name="T65" fmla="*/ 130 h 379"/>
                <a:gd name="T66" fmla="*/ 183 w 222"/>
                <a:gd name="T67" fmla="*/ 168 h 379"/>
                <a:gd name="T68" fmla="*/ 195 w 222"/>
                <a:gd name="T69" fmla="*/ 214 h 379"/>
                <a:gd name="T70" fmla="*/ 210 w 222"/>
                <a:gd name="T71" fmla="*/ 222 h 379"/>
                <a:gd name="T72" fmla="*/ 220 w 222"/>
                <a:gd name="T73" fmla="*/ 206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2" h="379">
                  <a:moveTo>
                    <a:pt x="220" y="206"/>
                  </a:moveTo>
                  <a:cubicBezTo>
                    <a:pt x="207" y="157"/>
                    <a:pt x="207" y="157"/>
                    <a:pt x="207" y="157"/>
                  </a:cubicBezTo>
                  <a:cubicBezTo>
                    <a:pt x="207" y="157"/>
                    <a:pt x="206" y="157"/>
                    <a:pt x="206" y="154"/>
                  </a:cubicBezTo>
                  <a:cubicBezTo>
                    <a:pt x="205" y="152"/>
                    <a:pt x="203" y="152"/>
                    <a:pt x="202" y="152"/>
                  </a:cubicBezTo>
                  <a:cubicBezTo>
                    <a:pt x="157" y="103"/>
                    <a:pt x="157" y="103"/>
                    <a:pt x="157" y="103"/>
                  </a:cubicBezTo>
                  <a:cubicBezTo>
                    <a:pt x="155" y="103"/>
                    <a:pt x="150" y="100"/>
                    <a:pt x="148" y="100"/>
                  </a:cubicBezTo>
                  <a:cubicBezTo>
                    <a:pt x="81" y="100"/>
                    <a:pt x="81" y="100"/>
                    <a:pt x="81" y="100"/>
                  </a:cubicBezTo>
                  <a:cubicBezTo>
                    <a:pt x="39" y="59"/>
                    <a:pt x="39" y="59"/>
                    <a:pt x="39" y="59"/>
                  </a:cubicBezTo>
                  <a:cubicBezTo>
                    <a:pt x="27" y="11"/>
                    <a:pt x="27" y="11"/>
                    <a:pt x="27" y="11"/>
                  </a:cubicBezTo>
                  <a:cubicBezTo>
                    <a:pt x="26" y="5"/>
                    <a:pt x="19" y="0"/>
                    <a:pt x="12" y="3"/>
                  </a:cubicBezTo>
                  <a:cubicBezTo>
                    <a:pt x="4" y="5"/>
                    <a:pt x="0" y="11"/>
                    <a:pt x="3" y="16"/>
                  </a:cubicBezTo>
                  <a:cubicBezTo>
                    <a:pt x="15" y="65"/>
                    <a:pt x="15" y="65"/>
                    <a:pt x="15" y="65"/>
                  </a:cubicBezTo>
                  <a:cubicBezTo>
                    <a:pt x="15" y="68"/>
                    <a:pt x="16" y="70"/>
                    <a:pt x="16" y="70"/>
                  </a:cubicBezTo>
                  <a:cubicBezTo>
                    <a:pt x="18" y="70"/>
                    <a:pt x="19" y="76"/>
                    <a:pt x="20" y="76"/>
                  </a:cubicBezTo>
                  <a:cubicBezTo>
                    <a:pt x="65" y="119"/>
                    <a:pt x="65" y="119"/>
                    <a:pt x="65" y="119"/>
                  </a:cubicBezTo>
                  <a:cubicBezTo>
                    <a:pt x="65" y="255"/>
                    <a:pt x="65" y="255"/>
                    <a:pt x="65" y="255"/>
                  </a:cubicBezTo>
                  <a:cubicBezTo>
                    <a:pt x="65" y="257"/>
                    <a:pt x="65" y="257"/>
                    <a:pt x="65" y="257"/>
                  </a:cubicBezTo>
                  <a:cubicBezTo>
                    <a:pt x="65" y="309"/>
                    <a:pt x="65" y="309"/>
                    <a:pt x="65" y="309"/>
                  </a:cubicBezTo>
                  <a:cubicBezTo>
                    <a:pt x="65" y="363"/>
                    <a:pt x="65" y="363"/>
                    <a:pt x="65" y="363"/>
                  </a:cubicBezTo>
                  <a:cubicBezTo>
                    <a:pt x="65" y="374"/>
                    <a:pt x="72" y="379"/>
                    <a:pt x="80" y="379"/>
                  </a:cubicBezTo>
                  <a:cubicBezTo>
                    <a:pt x="84" y="379"/>
                    <a:pt x="84" y="379"/>
                    <a:pt x="84" y="379"/>
                  </a:cubicBezTo>
                  <a:cubicBezTo>
                    <a:pt x="92" y="379"/>
                    <a:pt x="98" y="374"/>
                    <a:pt x="98" y="363"/>
                  </a:cubicBezTo>
                  <a:cubicBezTo>
                    <a:pt x="98" y="309"/>
                    <a:pt x="98" y="309"/>
                    <a:pt x="98" y="309"/>
                  </a:cubicBezTo>
                  <a:cubicBezTo>
                    <a:pt x="98" y="257"/>
                    <a:pt x="98" y="257"/>
                    <a:pt x="98" y="257"/>
                  </a:cubicBezTo>
                  <a:cubicBezTo>
                    <a:pt x="114" y="257"/>
                    <a:pt x="114" y="257"/>
                    <a:pt x="114" y="257"/>
                  </a:cubicBezTo>
                  <a:cubicBezTo>
                    <a:pt x="114" y="309"/>
                    <a:pt x="114" y="309"/>
                    <a:pt x="114" y="309"/>
                  </a:cubicBezTo>
                  <a:cubicBezTo>
                    <a:pt x="114" y="363"/>
                    <a:pt x="114" y="363"/>
                    <a:pt x="114" y="363"/>
                  </a:cubicBezTo>
                  <a:cubicBezTo>
                    <a:pt x="114" y="374"/>
                    <a:pt x="121" y="379"/>
                    <a:pt x="129" y="379"/>
                  </a:cubicBezTo>
                  <a:cubicBezTo>
                    <a:pt x="133" y="379"/>
                    <a:pt x="133" y="379"/>
                    <a:pt x="133" y="379"/>
                  </a:cubicBezTo>
                  <a:cubicBezTo>
                    <a:pt x="141" y="379"/>
                    <a:pt x="148" y="374"/>
                    <a:pt x="148" y="363"/>
                  </a:cubicBezTo>
                  <a:cubicBezTo>
                    <a:pt x="148" y="309"/>
                    <a:pt x="148" y="309"/>
                    <a:pt x="148" y="309"/>
                  </a:cubicBezTo>
                  <a:cubicBezTo>
                    <a:pt x="148" y="257"/>
                    <a:pt x="148" y="257"/>
                    <a:pt x="148" y="257"/>
                  </a:cubicBezTo>
                  <a:cubicBezTo>
                    <a:pt x="148" y="130"/>
                    <a:pt x="148" y="130"/>
                    <a:pt x="148" y="130"/>
                  </a:cubicBezTo>
                  <a:cubicBezTo>
                    <a:pt x="183" y="168"/>
                    <a:pt x="183" y="168"/>
                    <a:pt x="183" y="168"/>
                  </a:cubicBezTo>
                  <a:cubicBezTo>
                    <a:pt x="195" y="214"/>
                    <a:pt x="195" y="214"/>
                    <a:pt x="195" y="214"/>
                  </a:cubicBezTo>
                  <a:cubicBezTo>
                    <a:pt x="197" y="222"/>
                    <a:pt x="203" y="225"/>
                    <a:pt x="210" y="222"/>
                  </a:cubicBezTo>
                  <a:cubicBezTo>
                    <a:pt x="218" y="222"/>
                    <a:pt x="222" y="214"/>
                    <a:pt x="220" y="2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23" name="Freeform 390"/>
            <p:cNvSpPr/>
            <p:nvPr/>
          </p:nvSpPr>
          <p:spPr bwMode="auto">
            <a:xfrm>
              <a:off x="6644878" y="2157413"/>
              <a:ext cx="26194" cy="50006"/>
            </a:xfrm>
            <a:custGeom>
              <a:avLst/>
              <a:gdLst>
                <a:gd name="T0" fmla="*/ 15 w 15"/>
                <a:gd name="T1" fmla="*/ 29 h 29"/>
                <a:gd name="T2" fmla="*/ 0 w 15"/>
                <a:gd name="T3" fmla="*/ 0 h 29"/>
                <a:gd name="T4" fmla="*/ 10 w 15"/>
                <a:gd name="T5" fmla="*/ 24 h 29"/>
                <a:gd name="T6" fmla="*/ 15 w 15"/>
                <a:gd name="T7" fmla="*/ 29 h 29"/>
              </a:gdLst>
              <a:ahLst/>
              <a:cxnLst>
                <a:cxn ang="0">
                  <a:pos x="T0" y="T1"/>
                </a:cxn>
                <a:cxn ang="0">
                  <a:pos x="T2" y="T3"/>
                </a:cxn>
                <a:cxn ang="0">
                  <a:pos x="T4" y="T5"/>
                </a:cxn>
                <a:cxn ang="0">
                  <a:pos x="T6" y="T7"/>
                </a:cxn>
              </a:cxnLst>
              <a:rect l="0" t="0" r="r" b="b"/>
              <a:pathLst>
                <a:path w="15" h="29">
                  <a:moveTo>
                    <a:pt x="15" y="29"/>
                  </a:moveTo>
                  <a:cubicBezTo>
                    <a:pt x="15" y="29"/>
                    <a:pt x="7" y="2"/>
                    <a:pt x="0" y="0"/>
                  </a:cubicBezTo>
                  <a:cubicBezTo>
                    <a:pt x="10" y="24"/>
                    <a:pt x="10" y="24"/>
                    <a:pt x="10" y="24"/>
                  </a:cubicBezTo>
                  <a:lnTo>
                    <a:pt x="15"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28" name="Freeform 391"/>
            <p:cNvSpPr/>
            <p:nvPr/>
          </p:nvSpPr>
          <p:spPr bwMode="auto">
            <a:xfrm>
              <a:off x="6602015" y="2203848"/>
              <a:ext cx="69056" cy="46435"/>
            </a:xfrm>
            <a:custGeom>
              <a:avLst/>
              <a:gdLst>
                <a:gd name="T0" fmla="*/ 0 w 40"/>
                <a:gd name="T1" fmla="*/ 13 h 27"/>
                <a:gd name="T2" fmla="*/ 8 w 40"/>
                <a:gd name="T3" fmla="*/ 27 h 27"/>
                <a:gd name="T4" fmla="*/ 40 w 40"/>
                <a:gd name="T5" fmla="*/ 2 h 27"/>
                <a:gd name="T6" fmla="*/ 34 w 40"/>
                <a:gd name="T7" fmla="*/ 0 h 27"/>
                <a:gd name="T8" fmla="*/ 0 w 40"/>
                <a:gd name="T9" fmla="*/ 13 h 27"/>
              </a:gdLst>
              <a:ahLst/>
              <a:cxnLst>
                <a:cxn ang="0">
                  <a:pos x="T0" y="T1"/>
                </a:cxn>
                <a:cxn ang="0">
                  <a:pos x="T2" y="T3"/>
                </a:cxn>
                <a:cxn ang="0">
                  <a:pos x="T4" y="T5"/>
                </a:cxn>
                <a:cxn ang="0">
                  <a:pos x="T6" y="T7"/>
                </a:cxn>
                <a:cxn ang="0">
                  <a:pos x="T8" y="T9"/>
                </a:cxn>
              </a:cxnLst>
              <a:rect l="0" t="0" r="r" b="b"/>
              <a:pathLst>
                <a:path w="40" h="27">
                  <a:moveTo>
                    <a:pt x="0" y="13"/>
                  </a:moveTo>
                  <a:cubicBezTo>
                    <a:pt x="4" y="27"/>
                    <a:pt x="8" y="27"/>
                    <a:pt x="8" y="27"/>
                  </a:cubicBezTo>
                  <a:cubicBezTo>
                    <a:pt x="27" y="19"/>
                    <a:pt x="40" y="2"/>
                    <a:pt x="40" y="2"/>
                  </a:cubicBezTo>
                  <a:cubicBezTo>
                    <a:pt x="34" y="0"/>
                    <a:pt x="34" y="0"/>
                    <a:pt x="34" y="0"/>
                  </a:cubicBezTo>
                  <a:lnTo>
                    <a:pt x="0"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29" name="Freeform 392"/>
            <p:cNvSpPr/>
            <p:nvPr/>
          </p:nvSpPr>
          <p:spPr bwMode="auto">
            <a:xfrm>
              <a:off x="6572250" y="2133601"/>
              <a:ext cx="88106" cy="92869"/>
            </a:xfrm>
            <a:custGeom>
              <a:avLst/>
              <a:gdLst>
                <a:gd name="T0" fmla="*/ 18 w 52"/>
                <a:gd name="T1" fmla="*/ 54 h 54"/>
                <a:gd name="T2" fmla="*/ 52 w 52"/>
                <a:gd name="T3" fmla="*/ 38 h 54"/>
                <a:gd name="T4" fmla="*/ 42 w 52"/>
                <a:gd name="T5" fmla="*/ 16 h 54"/>
                <a:gd name="T6" fmla="*/ 4 w 52"/>
                <a:gd name="T7" fmla="*/ 11 h 54"/>
                <a:gd name="T8" fmla="*/ 16 w 52"/>
                <a:gd name="T9" fmla="*/ 54 h 54"/>
                <a:gd name="T10" fmla="*/ 18 w 52"/>
                <a:gd name="T11" fmla="*/ 54 h 54"/>
              </a:gdLst>
              <a:ahLst/>
              <a:cxnLst>
                <a:cxn ang="0">
                  <a:pos x="T0" y="T1"/>
                </a:cxn>
                <a:cxn ang="0">
                  <a:pos x="T2" y="T3"/>
                </a:cxn>
                <a:cxn ang="0">
                  <a:pos x="T4" y="T5"/>
                </a:cxn>
                <a:cxn ang="0">
                  <a:pos x="T6" y="T7"/>
                </a:cxn>
                <a:cxn ang="0">
                  <a:pos x="T8" y="T9"/>
                </a:cxn>
                <a:cxn ang="0">
                  <a:pos x="T10" y="T11"/>
                </a:cxn>
              </a:cxnLst>
              <a:rect l="0" t="0" r="r" b="b"/>
              <a:pathLst>
                <a:path w="52" h="54">
                  <a:moveTo>
                    <a:pt x="18" y="54"/>
                  </a:moveTo>
                  <a:cubicBezTo>
                    <a:pt x="52" y="38"/>
                    <a:pt x="52" y="38"/>
                    <a:pt x="52" y="38"/>
                  </a:cubicBezTo>
                  <a:cubicBezTo>
                    <a:pt x="52" y="38"/>
                    <a:pt x="49" y="33"/>
                    <a:pt x="42" y="16"/>
                  </a:cubicBezTo>
                  <a:cubicBezTo>
                    <a:pt x="35" y="0"/>
                    <a:pt x="4" y="11"/>
                    <a:pt x="4" y="11"/>
                  </a:cubicBezTo>
                  <a:cubicBezTo>
                    <a:pt x="0" y="11"/>
                    <a:pt x="16" y="54"/>
                    <a:pt x="16" y="54"/>
                  </a:cubicBezTo>
                  <a:lnTo>
                    <a:pt x="18" y="5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30" name="Freeform 393"/>
            <p:cNvSpPr/>
            <p:nvPr/>
          </p:nvSpPr>
          <p:spPr bwMode="auto">
            <a:xfrm>
              <a:off x="6552009" y="2147888"/>
              <a:ext cx="65484" cy="115491"/>
            </a:xfrm>
            <a:custGeom>
              <a:avLst/>
              <a:gdLst>
                <a:gd name="T0" fmla="*/ 38 w 39"/>
                <a:gd name="T1" fmla="*/ 62 h 68"/>
                <a:gd name="T2" fmla="*/ 37 w 39"/>
                <a:gd name="T3" fmla="*/ 62 h 68"/>
                <a:gd name="T4" fmla="*/ 27 w 39"/>
                <a:gd name="T5" fmla="*/ 46 h 68"/>
                <a:gd name="T6" fmla="*/ 14 w 39"/>
                <a:gd name="T7" fmla="*/ 3 h 68"/>
                <a:gd name="T8" fmla="*/ 15 w 39"/>
                <a:gd name="T9" fmla="*/ 3 h 68"/>
                <a:gd name="T10" fmla="*/ 11 w 39"/>
                <a:gd name="T11" fmla="*/ 0 h 68"/>
                <a:gd name="T12" fmla="*/ 20 w 39"/>
                <a:gd name="T13" fmla="*/ 38 h 68"/>
                <a:gd name="T14" fmla="*/ 34 w 39"/>
                <a:gd name="T15" fmla="*/ 68 h 68"/>
                <a:gd name="T16" fmla="*/ 39 w 39"/>
                <a:gd name="T17" fmla="*/ 62 h 68"/>
                <a:gd name="T18" fmla="*/ 38 w 39"/>
                <a:gd name="T19" fmla="*/ 6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68">
                  <a:moveTo>
                    <a:pt x="38" y="62"/>
                  </a:moveTo>
                  <a:cubicBezTo>
                    <a:pt x="37" y="62"/>
                    <a:pt x="37" y="62"/>
                    <a:pt x="37" y="62"/>
                  </a:cubicBezTo>
                  <a:cubicBezTo>
                    <a:pt x="37" y="62"/>
                    <a:pt x="32" y="62"/>
                    <a:pt x="27" y="46"/>
                  </a:cubicBezTo>
                  <a:cubicBezTo>
                    <a:pt x="22" y="35"/>
                    <a:pt x="9" y="3"/>
                    <a:pt x="14" y="3"/>
                  </a:cubicBezTo>
                  <a:cubicBezTo>
                    <a:pt x="15" y="3"/>
                    <a:pt x="15" y="3"/>
                    <a:pt x="15" y="3"/>
                  </a:cubicBezTo>
                  <a:cubicBezTo>
                    <a:pt x="14" y="0"/>
                    <a:pt x="12" y="0"/>
                    <a:pt x="11" y="0"/>
                  </a:cubicBezTo>
                  <a:cubicBezTo>
                    <a:pt x="0" y="3"/>
                    <a:pt x="12" y="19"/>
                    <a:pt x="20" y="38"/>
                  </a:cubicBezTo>
                  <a:cubicBezTo>
                    <a:pt x="26" y="52"/>
                    <a:pt x="30" y="62"/>
                    <a:pt x="34" y="68"/>
                  </a:cubicBezTo>
                  <a:cubicBezTo>
                    <a:pt x="35" y="65"/>
                    <a:pt x="37" y="65"/>
                    <a:pt x="39" y="62"/>
                  </a:cubicBezTo>
                  <a:lnTo>
                    <a:pt x="38" y="6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grpSp>
      <p:sp>
        <p:nvSpPr>
          <p:cNvPr id="31" name="矩形 1"/>
          <p:cNvSpPr>
            <a:spLocks noChangeArrowheads="1"/>
          </p:cNvSpPr>
          <p:nvPr/>
        </p:nvSpPr>
        <p:spPr bwMode="auto">
          <a:xfrm>
            <a:off x="0" y="4969708"/>
            <a:ext cx="9144000" cy="173791"/>
          </a:xfrm>
          <a:prstGeom prst="rect">
            <a:avLst/>
          </a:prstGeom>
          <a:solidFill>
            <a:schemeClr val="accent1"/>
          </a:solidFill>
          <a:ln>
            <a:noFill/>
          </a:ln>
        </p:spPr>
        <p:txBody>
          <a:bodyPr lIns="68571" tIns="34285" rIns="68571" bIns="34285" anchor="ctr"/>
          <a:lstStyle/>
          <a:p>
            <a:pPr algn="ctr"/>
            <a:endParaRPr lang="zh-CN" altLang="en-US">
              <a:solidFill>
                <a:srgbClr val="FFFFFF"/>
              </a:solidFill>
              <a:cs typeface="+mn-ea"/>
              <a:sym typeface="+mn-lt"/>
            </a:endParaRPr>
          </a:p>
        </p:txBody>
      </p:sp>
      <p:sp>
        <p:nvSpPr>
          <p:cNvPr id="32" name="矩形 31"/>
          <p:cNvSpPr/>
          <p:nvPr>
            <p:custDataLst>
              <p:tags r:id="rId1"/>
            </p:custDataLst>
          </p:nvPr>
        </p:nvSpPr>
        <p:spPr>
          <a:xfrm>
            <a:off x="0" y="4662128"/>
            <a:ext cx="4205638" cy="307777"/>
          </a:xfrm>
          <a:prstGeom prst="rect">
            <a:avLst/>
          </a:prstGeom>
        </p:spPr>
        <p:txBody>
          <a:bodyPr wrap="none">
            <a:spAutoFit/>
          </a:bodyPr>
          <a:lstStyle/>
          <a:p>
            <a:pPr algn="ctr"/>
            <a:r>
              <a:rPr lang="zh-CN" altLang="en-US" sz="1400" dirty="0">
                <a:latin typeface="微软雅黑" panose="020B0503020204020204" pitchFamily="34" charset="-122"/>
                <a:ea typeface="微软雅黑" panose="020B0503020204020204" pitchFamily="34" charset="-122"/>
              </a:rPr>
              <a:t>旺旺：哎呀小小草 </a:t>
            </a:r>
            <a:r>
              <a:rPr lang="en-US" altLang="zh-CN" sz="1400" dirty="0">
                <a:latin typeface="微软雅黑" panose="020B0503020204020204" pitchFamily="34" charset="-122"/>
                <a:ea typeface="微软雅黑" panose="020B0503020204020204" pitchFamily="34" charset="-122"/>
              </a:rPr>
              <a:t>https://800sucai.taobao.com/</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10"/>
          <p:cNvSpPr txBox="1">
            <a:spLocks noChangeArrowheads="1"/>
          </p:cNvSpPr>
          <p:nvPr/>
        </p:nvSpPr>
        <p:spPr bwMode="auto">
          <a:xfrm>
            <a:off x="413871" y="151957"/>
            <a:ext cx="1981458" cy="346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1" tIns="34285" rIns="68571" bIns="34285">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800" b="1" dirty="0">
                <a:latin typeface="+mn-lt"/>
                <a:ea typeface="+mn-ea"/>
                <a:cs typeface="+mn-ea"/>
                <a:sym typeface="+mn-lt"/>
              </a:rPr>
              <a:t>点击此处添加标题</a:t>
            </a:r>
            <a:endParaRPr lang="zh-CN" altLang="en-US" sz="1800" b="1" dirty="0">
              <a:latin typeface="+mn-lt"/>
              <a:ea typeface="+mn-ea"/>
              <a:cs typeface="+mn-ea"/>
              <a:sym typeface="+mn-lt"/>
            </a:endParaRPr>
          </a:p>
        </p:txBody>
      </p:sp>
      <p:sp>
        <p:nvSpPr>
          <p:cNvPr id="26" name="矩形 1"/>
          <p:cNvSpPr>
            <a:spLocks noChangeArrowheads="1"/>
          </p:cNvSpPr>
          <p:nvPr/>
        </p:nvSpPr>
        <p:spPr bwMode="auto">
          <a:xfrm>
            <a:off x="0" y="142043"/>
            <a:ext cx="196944"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27" name="矩形 1"/>
          <p:cNvSpPr>
            <a:spLocks noChangeArrowheads="1"/>
          </p:cNvSpPr>
          <p:nvPr/>
        </p:nvSpPr>
        <p:spPr bwMode="auto">
          <a:xfrm>
            <a:off x="229697" y="142043"/>
            <a:ext cx="62752"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28" name="矩形 1"/>
          <p:cNvSpPr>
            <a:spLocks noChangeArrowheads="1"/>
          </p:cNvSpPr>
          <p:nvPr/>
        </p:nvSpPr>
        <p:spPr bwMode="auto">
          <a:xfrm>
            <a:off x="325200" y="142043"/>
            <a:ext cx="29275"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grpSp>
        <p:nvGrpSpPr>
          <p:cNvPr id="6" name="组合 5"/>
          <p:cNvGrpSpPr/>
          <p:nvPr/>
        </p:nvGrpSpPr>
        <p:grpSpPr>
          <a:xfrm>
            <a:off x="2096080" y="1679392"/>
            <a:ext cx="3587353" cy="2870597"/>
            <a:chOff x="2794744" y="2239184"/>
            <a:chExt cx="4783137" cy="3827463"/>
          </a:xfrm>
          <a:solidFill>
            <a:schemeClr val="tx2"/>
          </a:solidFill>
        </p:grpSpPr>
        <p:sp>
          <p:nvSpPr>
            <p:cNvPr id="7" name="Freeform 5"/>
            <p:cNvSpPr>
              <a:spLocks noChangeArrowheads="1"/>
            </p:cNvSpPr>
            <p:nvPr/>
          </p:nvSpPr>
          <p:spPr bwMode="auto">
            <a:xfrm>
              <a:off x="5582394" y="5845984"/>
              <a:ext cx="263525" cy="220663"/>
            </a:xfrm>
            <a:custGeom>
              <a:avLst/>
              <a:gdLst>
                <a:gd name="T0" fmla="*/ 71464 w 177"/>
                <a:gd name="T1" fmla="*/ 21929 h 161"/>
                <a:gd name="T2" fmla="*/ 95286 w 177"/>
                <a:gd name="T3" fmla="*/ 21929 h 161"/>
                <a:gd name="T4" fmla="*/ 119107 w 177"/>
                <a:gd name="T5" fmla="*/ 10965 h 161"/>
                <a:gd name="T6" fmla="*/ 142929 w 177"/>
                <a:gd name="T7" fmla="*/ 21929 h 161"/>
                <a:gd name="T8" fmla="*/ 178661 w 177"/>
                <a:gd name="T9" fmla="*/ 0 h 161"/>
                <a:gd name="T10" fmla="*/ 226304 w 177"/>
                <a:gd name="T11" fmla="*/ 10965 h 161"/>
                <a:gd name="T12" fmla="*/ 250125 w 177"/>
                <a:gd name="T13" fmla="*/ 0 h 161"/>
                <a:gd name="T14" fmla="*/ 262036 w 177"/>
                <a:gd name="T15" fmla="*/ 43858 h 161"/>
                <a:gd name="T16" fmla="*/ 226304 w 177"/>
                <a:gd name="T17" fmla="*/ 65788 h 161"/>
                <a:gd name="T18" fmla="*/ 214393 w 177"/>
                <a:gd name="T19" fmla="*/ 142540 h 161"/>
                <a:gd name="T20" fmla="*/ 190572 w 177"/>
                <a:gd name="T21" fmla="*/ 164469 h 161"/>
                <a:gd name="T22" fmla="*/ 190572 w 177"/>
                <a:gd name="T23" fmla="*/ 197363 h 161"/>
                <a:gd name="T24" fmla="*/ 154840 w 177"/>
                <a:gd name="T25" fmla="*/ 186399 h 161"/>
                <a:gd name="T26" fmla="*/ 142929 w 177"/>
                <a:gd name="T27" fmla="*/ 197363 h 161"/>
                <a:gd name="T28" fmla="*/ 142929 w 177"/>
                <a:gd name="T29" fmla="*/ 219292 h 161"/>
                <a:gd name="T30" fmla="*/ 119107 w 177"/>
                <a:gd name="T31" fmla="*/ 219292 h 161"/>
                <a:gd name="T32" fmla="*/ 71464 w 177"/>
                <a:gd name="T33" fmla="*/ 197363 h 161"/>
                <a:gd name="T34" fmla="*/ 11911 w 177"/>
                <a:gd name="T35" fmla="*/ 186399 h 161"/>
                <a:gd name="T36" fmla="*/ 0 w 177"/>
                <a:gd name="T37" fmla="*/ 120611 h 161"/>
                <a:gd name="T38" fmla="*/ 0 w 177"/>
                <a:gd name="T39" fmla="*/ 87717 h 161"/>
                <a:gd name="T40" fmla="*/ 59554 w 177"/>
                <a:gd name="T41" fmla="*/ 43858 h 161"/>
                <a:gd name="T42" fmla="*/ 71464 w 177"/>
                <a:gd name="T43" fmla="*/ 21929 h 1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7"/>
                <a:gd name="T67" fmla="*/ 0 h 161"/>
                <a:gd name="T68" fmla="*/ 177 w 177"/>
                <a:gd name="T69" fmla="*/ 161 h 16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7" h="161">
                  <a:moveTo>
                    <a:pt x="48" y="16"/>
                  </a:moveTo>
                  <a:lnTo>
                    <a:pt x="64" y="16"/>
                  </a:lnTo>
                  <a:lnTo>
                    <a:pt x="80" y="8"/>
                  </a:lnTo>
                  <a:lnTo>
                    <a:pt x="96" y="16"/>
                  </a:lnTo>
                  <a:lnTo>
                    <a:pt x="120" y="0"/>
                  </a:lnTo>
                  <a:lnTo>
                    <a:pt x="152" y="8"/>
                  </a:lnTo>
                  <a:lnTo>
                    <a:pt x="168" y="0"/>
                  </a:lnTo>
                  <a:lnTo>
                    <a:pt x="176" y="32"/>
                  </a:lnTo>
                  <a:lnTo>
                    <a:pt x="152" y="48"/>
                  </a:lnTo>
                  <a:lnTo>
                    <a:pt x="144" y="104"/>
                  </a:lnTo>
                  <a:lnTo>
                    <a:pt x="128" y="120"/>
                  </a:lnTo>
                  <a:lnTo>
                    <a:pt x="128" y="144"/>
                  </a:lnTo>
                  <a:lnTo>
                    <a:pt x="104" y="136"/>
                  </a:lnTo>
                  <a:lnTo>
                    <a:pt x="96" y="144"/>
                  </a:lnTo>
                  <a:lnTo>
                    <a:pt x="96" y="160"/>
                  </a:lnTo>
                  <a:lnTo>
                    <a:pt x="80" y="160"/>
                  </a:lnTo>
                  <a:lnTo>
                    <a:pt x="48" y="144"/>
                  </a:lnTo>
                  <a:lnTo>
                    <a:pt x="8" y="136"/>
                  </a:lnTo>
                  <a:lnTo>
                    <a:pt x="0" y="88"/>
                  </a:lnTo>
                  <a:lnTo>
                    <a:pt x="0" y="64"/>
                  </a:lnTo>
                  <a:lnTo>
                    <a:pt x="40" y="32"/>
                  </a:lnTo>
                  <a:lnTo>
                    <a:pt x="48" y="16"/>
                  </a:lnTo>
                </a:path>
              </a:pathLst>
            </a:custGeom>
            <a:grpFill/>
            <a:ln w="3175" cap="rnd" cmpd="sng">
              <a:solidFill>
                <a:schemeClr val="bg1"/>
              </a:solidFill>
              <a:bevel/>
            </a:ln>
          </p:spPr>
          <p:txBody>
            <a:bodyPr/>
            <a:lstStyle/>
            <a:p>
              <a:pPr defTabSz="685165"/>
              <a:endParaRPr lang="zh-CN" altLang="en-US" sz="1400">
                <a:solidFill>
                  <a:prstClr val="black"/>
                </a:solidFill>
                <a:cs typeface="+mn-ea"/>
                <a:sym typeface="+mn-lt"/>
              </a:endParaRPr>
            </a:p>
          </p:txBody>
        </p:sp>
        <p:sp>
          <p:nvSpPr>
            <p:cNvPr id="8" name="Freeform 7"/>
            <p:cNvSpPr/>
            <p:nvPr/>
          </p:nvSpPr>
          <p:spPr bwMode="auto">
            <a:xfrm>
              <a:off x="6528544" y="2239184"/>
              <a:ext cx="1049337" cy="958850"/>
            </a:xfrm>
            <a:custGeom>
              <a:avLst/>
              <a:gdLst>
                <a:gd name="T0" fmla="*/ 23815 w 705"/>
                <a:gd name="T1" fmla="*/ 88044 h 697"/>
                <a:gd name="T2" fmla="*/ 47629 w 705"/>
                <a:gd name="T3" fmla="*/ 143071 h 697"/>
                <a:gd name="T4" fmla="*/ 107166 w 705"/>
                <a:gd name="T5" fmla="*/ 143071 h 697"/>
                <a:gd name="T6" fmla="*/ 154796 w 705"/>
                <a:gd name="T7" fmla="*/ 242120 h 697"/>
                <a:gd name="T8" fmla="*/ 238147 w 705"/>
                <a:gd name="T9" fmla="*/ 220109 h 697"/>
                <a:gd name="T10" fmla="*/ 345314 w 705"/>
                <a:gd name="T11" fmla="*/ 231114 h 697"/>
                <a:gd name="T12" fmla="*/ 321499 w 705"/>
                <a:gd name="T13" fmla="*/ 429213 h 697"/>
                <a:gd name="T14" fmla="*/ 285777 w 705"/>
                <a:gd name="T15" fmla="*/ 539267 h 697"/>
                <a:gd name="T16" fmla="*/ 154796 w 705"/>
                <a:gd name="T17" fmla="*/ 638316 h 697"/>
                <a:gd name="T18" fmla="*/ 226240 w 705"/>
                <a:gd name="T19" fmla="*/ 671333 h 697"/>
                <a:gd name="T20" fmla="*/ 202425 w 705"/>
                <a:gd name="T21" fmla="*/ 715354 h 697"/>
                <a:gd name="T22" fmla="*/ 261962 w 705"/>
                <a:gd name="T23" fmla="*/ 748371 h 697"/>
                <a:gd name="T24" fmla="*/ 285777 w 705"/>
                <a:gd name="T25" fmla="*/ 792393 h 697"/>
                <a:gd name="T26" fmla="*/ 428665 w 705"/>
                <a:gd name="T27" fmla="*/ 803398 h 697"/>
                <a:gd name="T28" fmla="*/ 476295 w 705"/>
                <a:gd name="T29" fmla="*/ 814403 h 697"/>
                <a:gd name="T30" fmla="*/ 571554 w 705"/>
                <a:gd name="T31" fmla="*/ 880436 h 697"/>
                <a:gd name="T32" fmla="*/ 631091 w 705"/>
                <a:gd name="T33" fmla="*/ 913453 h 697"/>
                <a:gd name="T34" fmla="*/ 642998 w 705"/>
                <a:gd name="T35" fmla="*/ 858425 h 697"/>
                <a:gd name="T36" fmla="*/ 714442 w 705"/>
                <a:gd name="T37" fmla="*/ 957474 h 697"/>
                <a:gd name="T38" fmla="*/ 738257 w 705"/>
                <a:gd name="T39" fmla="*/ 935463 h 697"/>
                <a:gd name="T40" fmla="*/ 821609 w 705"/>
                <a:gd name="T41" fmla="*/ 935463 h 697"/>
                <a:gd name="T42" fmla="*/ 881145 w 705"/>
                <a:gd name="T43" fmla="*/ 869431 h 697"/>
                <a:gd name="T44" fmla="*/ 893053 w 705"/>
                <a:gd name="T45" fmla="*/ 726360 h 697"/>
                <a:gd name="T46" fmla="*/ 988312 w 705"/>
                <a:gd name="T47" fmla="*/ 737365 h 697"/>
                <a:gd name="T48" fmla="*/ 1012126 w 705"/>
                <a:gd name="T49" fmla="*/ 473234 h 697"/>
                <a:gd name="T50" fmla="*/ 1035941 w 705"/>
                <a:gd name="T51" fmla="*/ 407202 h 697"/>
                <a:gd name="T52" fmla="*/ 1047849 w 705"/>
                <a:gd name="T53" fmla="*/ 352175 h 697"/>
                <a:gd name="T54" fmla="*/ 904960 w 705"/>
                <a:gd name="T55" fmla="*/ 440218 h 697"/>
                <a:gd name="T56" fmla="*/ 833516 w 705"/>
                <a:gd name="T57" fmla="*/ 495245 h 697"/>
                <a:gd name="T58" fmla="*/ 726350 w 705"/>
                <a:gd name="T59" fmla="*/ 418207 h 697"/>
                <a:gd name="T60" fmla="*/ 654905 w 705"/>
                <a:gd name="T61" fmla="*/ 385191 h 697"/>
                <a:gd name="T62" fmla="*/ 559646 w 705"/>
                <a:gd name="T63" fmla="*/ 352175 h 697"/>
                <a:gd name="T64" fmla="*/ 535832 w 705"/>
                <a:gd name="T65" fmla="*/ 330164 h 697"/>
                <a:gd name="T66" fmla="*/ 500110 w 705"/>
                <a:gd name="T67" fmla="*/ 341169 h 697"/>
                <a:gd name="T68" fmla="*/ 392943 w 705"/>
                <a:gd name="T69" fmla="*/ 176087 h 697"/>
                <a:gd name="T70" fmla="*/ 369128 w 705"/>
                <a:gd name="T71" fmla="*/ 121060 h 697"/>
                <a:gd name="T72" fmla="*/ 214333 w 705"/>
                <a:gd name="T73" fmla="*/ 33016 h 697"/>
                <a:gd name="T74" fmla="*/ 23815 w 705"/>
                <a:gd name="T75" fmla="*/ 22011 h 69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05"/>
                <a:gd name="T115" fmla="*/ 0 h 697"/>
                <a:gd name="T116" fmla="*/ 705 w 705"/>
                <a:gd name="T117" fmla="*/ 697 h 69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05" h="697">
                  <a:moveTo>
                    <a:pt x="8" y="32"/>
                  </a:moveTo>
                  <a:lnTo>
                    <a:pt x="16" y="64"/>
                  </a:lnTo>
                  <a:lnTo>
                    <a:pt x="0" y="96"/>
                  </a:lnTo>
                  <a:lnTo>
                    <a:pt x="32" y="104"/>
                  </a:lnTo>
                  <a:lnTo>
                    <a:pt x="48" y="88"/>
                  </a:lnTo>
                  <a:lnTo>
                    <a:pt x="72" y="104"/>
                  </a:lnTo>
                  <a:lnTo>
                    <a:pt x="88" y="152"/>
                  </a:lnTo>
                  <a:lnTo>
                    <a:pt x="104" y="176"/>
                  </a:lnTo>
                  <a:lnTo>
                    <a:pt x="144" y="160"/>
                  </a:lnTo>
                  <a:lnTo>
                    <a:pt x="160" y="160"/>
                  </a:lnTo>
                  <a:lnTo>
                    <a:pt x="192" y="128"/>
                  </a:lnTo>
                  <a:lnTo>
                    <a:pt x="232" y="168"/>
                  </a:lnTo>
                  <a:lnTo>
                    <a:pt x="208" y="248"/>
                  </a:lnTo>
                  <a:lnTo>
                    <a:pt x="216" y="312"/>
                  </a:lnTo>
                  <a:lnTo>
                    <a:pt x="192" y="336"/>
                  </a:lnTo>
                  <a:lnTo>
                    <a:pt x="192" y="392"/>
                  </a:lnTo>
                  <a:lnTo>
                    <a:pt x="176" y="368"/>
                  </a:lnTo>
                  <a:lnTo>
                    <a:pt x="104" y="464"/>
                  </a:lnTo>
                  <a:lnTo>
                    <a:pt x="128" y="504"/>
                  </a:lnTo>
                  <a:lnTo>
                    <a:pt x="152" y="488"/>
                  </a:lnTo>
                  <a:lnTo>
                    <a:pt x="160" y="504"/>
                  </a:lnTo>
                  <a:lnTo>
                    <a:pt x="136" y="520"/>
                  </a:lnTo>
                  <a:lnTo>
                    <a:pt x="136" y="544"/>
                  </a:lnTo>
                  <a:lnTo>
                    <a:pt x="176" y="544"/>
                  </a:lnTo>
                  <a:lnTo>
                    <a:pt x="192" y="536"/>
                  </a:lnTo>
                  <a:lnTo>
                    <a:pt x="192" y="576"/>
                  </a:lnTo>
                  <a:lnTo>
                    <a:pt x="232" y="600"/>
                  </a:lnTo>
                  <a:lnTo>
                    <a:pt x="288" y="584"/>
                  </a:lnTo>
                  <a:lnTo>
                    <a:pt x="288" y="608"/>
                  </a:lnTo>
                  <a:lnTo>
                    <a:pt x="320" y="592"/>
                  </a:lnTo>
                  <a:lnTo>
                    <a:pt x="368" y="640"/>
                  </a:lnTo>
                  <a:lnTo>
                    <a:pt x="384" y="640"/>
                  </a:lnTo>
                  <a:lnTo>
                    <a:pt x="400" y="672"/>
                  </a:lnTo>
                  <a:lnTo>
                    <a:pt x="424" y="664"/>
                  </a:lnTo>
                  <a:lnTo>
                    <a:pt x="424" y="632"/>
                  </a:lnTo>
                  <a:lnTo>
                    <a:pt x="432" y="624"/>
                  </a:lnTo>
                  <a:lnTo>
                    <a:pt x="432" y="664"/>
                  </a:lnTo>
                  <a:lnTo>
                    <a:pt x="480" y="696"/>
                  </a:lnTo>
                  <a:lnTo>
                    <a:pt x="488" y="672"/>
                  </a:lnTo>
                  <a:lnTo>
                    <a:pt x="496" y="680"/>
                  </a:lnTo>
                  <a:lnTo>
                    <a:pt x="528" y="648"/>
                  </a:lnTo>
                  <a:lnTo>
                    <a:pt x="552" y="680"/>
                  </a:lnTo>
                  <a:lnTo>
                    <a:pt x="600" y="680"/>
                  </a:lnTo>
                  <a:lnTo>
                    <a:pt x="592" y="632"/>
                  </a:lnTo>
                  <a:lnTo>
                    <a:pt x="568" y="576"/>
                  </a:lnTo>
                  <a:lnTo>
                    <a:pt x="600" y="528"/>
                  </a:lnTo>
                  <a:lnTo>
                    <a:pt x="632" y="520"/>
                  </a:lnTo>
                  <a:lnTo>
                    <a:pt x="664" y="536"/>
                  </a:lnTo>
                  <a:lnTo>
                    <a:pt x="688" y="424"/>
                  </a:lnTo>
                  <a:lnTo>
                    <a:pt x="680" y="344"/>
                  </a:lnTo>
                  <a:lnTo>
                    <a:pt x="696" y="328"/>
                  </a:lnTo>
                  <a:lnTo>
                    <a:pt x="696" y="296"/>
                  </a:lnTo>
                  <a:lnTo>
                    <a:pt x="680" y="288"/>
                  </a:lnTo>
                  <a:lnTo>
                    <a:pt x="704" y="256"/>
                  </a:lnTo>
                  <a:lnTo>
                    <a:pt x="680" y="256"/>
                  </a:lnTo>
                  <a:lnTo>
                    <a:pt x="608" y="320"/>
                  </a:lnTo>
                  <a:lnTo>
                    <a:pt x="608" y="336"/>
                  </a:lnTo>
                  <a:lnTo>
                    <a:pt x="560" y="360"/>
                  </a:lnTo>
                  <a:lnTo>
                    <a:pt x="520" y="360"/>
                  </a:lnTo>
                  <a:lnTo>
                    <a:pt x="488" y="304"/>
                  </a:lnTo>
                  <a:lnTo>
                    <a:pt x="488" y="280"/>
                  </a:lnTo>
                  <a:lnTo>
                    <a:pt x="440" y="280"/>
                  </a:lnTo>
                  <a:lnTo>
                    <a:pt x="416" y="256"/>
                  </a:lnTo>
                  <a:lnTo>
                    <a:pt x="376" y="256"/>
                  </a:lnTo>
                  <a:lnTo>
                    <a:pt x="376" y="240"/>
                  </a:lnTo>
                  <a:lnTo>
                    <a:pt x="360" y="240"/>
                  </a:lnTo>
                  <a:lnTo>
                    <a:pt x="360" y="256"/>
                  </a:lnTo>
                  <a:lnTo>
                    <a:pt x="336" y="248"/>
                  </a:lnTo>
                  <a:lnTo>
                    <a:pt x="296" y="176"/>
                  </a:lnTo>
                  <a:lnTo>
                    <a:pt x="264" y="128"/>
                  </a:lnTo>
                  <a:lnTo>
                    <a:pt x="248" y="104"/>
                  </a:lnTo>
                  <a:lnTo>
                    <a:pt x="248" y="88"/>
                  </a:lnTo>
                  <a:lnTo>
                    <a:pt x="200" y="24"/>
                  </a:lnTo>
                  <a:lnTo>
                    <a:pt x="144" y="24"/>
                  </a:lnTo>
                  <a:lnTo>
                    <a:pt x="104" y="0"/>
                  </a:lnTo>
                  <a:lnTo>
                    <a:pt x="16" y="16"/>
                  </a:lnTo>
                  <a:lnTo>
                    <a:pt x="8" y="32"/>
                  </a:lnTo>
                </a:path>
              </a:pathLst>
            </a:custGeom>
            <a:solidFill>
              <a:schemeClr val="accent2"/>
            </a:solidFill>
            <a:ln w="3175" cap="rnd" cmpd="sng">
              <a:solidFill>
                <a:schemeClr val="bg1"/>
              </a:solidFill>
              <a:bevel/>
            </a:ln>
          </p:spPr>
          <p:txBody>
            <a:bodyPr/>
            <a:lstStyle/>
            <a:p>
              <a:pPr defTabSz="685165"/>
              <a:endParaRPr lang="zh-CN" altLang="en-US" sz="1400">
                <a:solidFill>
                  <a:prstClr val="black"/>
                </a:solidFill>
                <a:cs typeface="+mn-ea"/>
                <a:sym typeface="+mn-lt"/>
              </a:endParaRPr>
            </a:p>
          </p:txBody>
        </p:sp>
        <p:sp>
          <p:nvSpPr>
            <p:cNvPr id="9" name="Freeform 8"/>
            <p:cNvSpPr/>
            <p:nvPr/>
          </p:nvSpPr>
          <p:spPr bwMode="auto">
            <a:xfrm>
              <a:off x="6633319" y="2975784"/>
              <a:ext cx="788987" cy="552450"/>
            </a:xfrm>
            <a:custGeom>
              <a:avLst/>
              <a:gdLst>
                <a:gd name="T0" fmla="*/ 787496 w 529"/>
                <a:gd name="T1" fmla="*/ 198386 h 401"/>
                <a:gd name="T2" fmla="*/ 715905 w 529"/>
                <a:gd name="T3" fmla="*/ 198386 h 401"/>
                <a:gd name="T4" fmla="*/ 680110 w 529"/>
                <a:gd name="T5" fmla="*/ 165322 h 401"/>
                <a:gd name="T6" fmla="*/ 632383 w 529"/>
                <a:gd name="T7" fmla="*/ 209408 h 401"/>
                <a:gd name="T8" fmla="*/ 620451 w 529"/>
                <a:gd name="T9" fmla="*/ 187365 h 401"/>
                <a:gd name="T10" fmla="*/ 608519 w 529"/>
                <a:gd name="T11" fmla="*/ 220429 h 401"/>
                <a:gd name="T12" fmla="*/ 536929 w 529"/>
                <a:gd name="T13" fmla="*/ 176343 h 401"/>
                <a:gd name="T14" fmla="*/ 536929 w 529"/>
                <a:gd name="T15" fmla="*/ 121236 h 401"/>
                <a:gd name="T16" fmla="*/ 513065 w 529"/>
                <a:gd name="T17" fmla="*/ 132257 h 401"/>
                <a:gd name="T18" fmla="*/ 524997 w 529"/>
                <a:gd name="T19" fmla="*/ 176343 h 401"/>
                <a:gd name="T20" fmla="*/ 489202 w 529"/>
                <a:gd name="T21" fmla="*/ 176343 h 401"/>
                <a:gd name="T22" fmla="*/ 465338 w 529"/>
                <a:gd name="T23" fmla="*/ 143279 h 401"/>
                <a:gd name="T24" fmla="*/ 441475 w 529"/>
                <a:gd name="T25" fmla="*/ 143279 h 401"/>
                <a:gd name="T26" fmla="*/ 369884 w 529"/>
                <a:gd name="T27" fmla="*/ 77150 h 401"/>
                <a:gd name="T28" fmla="*/ 322157 w 529"/>
                <a:gd name="T29" fmla="*/ 99193 h 401"/>
                <a:gd name="T30" fmla="*/ 322157 w 529"/>
                <a:gd name="T31" fmla="*/ 77150 h 401"/>
                <a:gd name="T32" fmla="*/ 238635 w 529"/>
                <a:gd name="T33" fmla="*/ 88172 h 401"/>
                <a:gd name="T34" fmla="*/ 178976 w 529"/>
                <a:gd name="T35" fmla="*/ 55107 h 401"/>
                <a:gd name="T36" fmla="*/ 178976 w 529"/>
                <a:gd name="T37" fmla="*/ 0 h 401"/>
                <a:gd name="T38" fmla="*/ 155113 w 529"/>
                <a:gd name="T39" fmla="*/ 11021 h 401"/>
                <a:gd name="T40" fmla="*/ 95454 w 529"/>
                <a:gd name="T41" fmla="*/ 11021 h 401"/>
                <a:gd name="T42" fmla="*/ 107386 w 529"/>
                <a:gd name="T43" fmla="*/ 77150 h 401"/>
                <a:gd name="T44" fmla="*/ 71590 w 529"/>
                <a:gd name="T45" fmla="*/ 77150 h 401"/>
                <a:gd name="T46" fmla="*/ 11932 w 529"/>
                <a:gd name="T47" fmla="*/ 44086 h 401"/>
                <a:gd name="T48" fmla="*/ 0 w 529"/>
                <a:gd name="T49" fmla="*/ 77150 h 401"/>
                <a:gd name="T50" fmla="*/ 47727 w 529"/>
                <a:gd name="T51" fmla="*/ 121236 h 401"/>
                <a:gd name="T52" fmla="*/ 35795 w 529"/>
                <a:gd name="T53" fmla="*/ 165322 h 401"/>
                <a:gd name="T54" fmla="*/ 71590 w 529"/>
                <a:gd name="T55" fmla="*/ 220429 h 401"/>
                <a:gd name="T56" fmla="*/ 131249 w 529"/>
                <a:gd name="T57" fmla="*/ 187365 h 401"/>
                <a:gd name="T58" fmla="*/ 167044 w 529"/>
                <a:gd name="T59" fmla="*/ 253493 h 401"/>
                <a:gd name="T60" fmla="*/ 167044 w 529"/>
                <a:gd name="T61" fmla="*/ 308600 h 401"/>
                <a:gd name="T62" fmla="*/ 226703 w 529"/>
                <a:gd name="T63" fmla="*/ 308600 h 401"/>
                <a:gd name="T64" fmla="*/ 250567 w 529"/>
                <a:gd name="T65" fmla="*/ 363708 h 401"/>
                <a:gd name="T66" fmla="*/ 262498 w 529"/>
                <a:gd name="T67" fmla="*/ 319622 h 401"/>
                <a:gd name="T68" fmla="*/ 310225 w 529"/>
                <a:gd name="T69" fmla="*/ 385751 h 401"/>
                <a:gd name="T70" fmla="*/ 346021 w 529"/>
                <a:gd name="T71" fmla="*/ 440858 h 401"/>
                <a:gd name="T72" fmla="*/ 346021 w 529"/>
                <a:gd name="T73" fmla="*/ 473922 h 401"/>
                <a:gd name="T74" fmla="*/ 393748 w 529"/>
                <a:gd name="T75" fmla="*/ 551072 h 401"/>
                <a:gd name="T76" fmla="*/ 429543 w 529"/>
                <a:gd name="T77" fmla="*/ 518008 h 401"/>
                <a:gd name="T78" fmla="*/ 453406 w 529"/>
                <a:gd name="T79" fmla="*/ 451879 h 401"/>
                <a:gd name="T80" fmla="*/ 477270 w 529"/>
                <a:gd name="T81" fmla="*/ 440858 h 401"/>
                <a:gd name="T82" fmla="*/ 501133 w 529"/>
                <a:gd name="T83" fmla="*/ 451879 h 401"/>
                <a:gd name="T84" fmla="*/ 489202 w 529"/>
                <a:gd name="T85" fmla="*/ 473922 h 401"/>
                <a:gd name="T86" fmla="*/ 560792 w 529"/>
                <a:gd name="T87" fmla="*/ 473922 h 401"/>
                <a:gd name="T88" fmla="*/ 584656 w 529"/>
                <a:gd name="T89" fmla="*/ 451879 h 401"/>
                <a:gd name="T90" fmla="*/ 584656 w 529"/>
                <a:gd name="T91" fmla="*/ 429836 h 401"/>
                <a:gd name="T92" fmla="*/ 572724 w 529"/>
                <a:gd name="T93" fmla="*/ 407794 h 401"/>
                <a:gd name="T94" fmla="*/ 644314 w 529"/>
                <a:gd name="T95" fmla="*/ 374729 h 401"/>
                <a:gd name="T96" fmla="*/ 656246 w 529"/>
                <a:gd name="T97" fmla="*/ 363708 h 401"/>
                <a:gd name="T98" fmla="*/ 656246 w 529"/>
                <a:gd name="T99" fmla="*/ 341665 h 401"/>
                <a:gd name="T100" fmla="*/ 680110 w 529"/>
                <a:gd name="T101" fmla="*/ 330643 h 401"/>
                <a:gd name="T102" fmla="*/ 680110 w 529"/>
                <a:gd name="T103" fmla="*/ 264515 h 401"/>
                <a:gd name="T104" fmla="*/ 703973 w 529"/>
                <a:gd name="T105" fmla="*/ 264515 h 401"/>
                <a:gd name="T106" fmla="*/ 715905 w 529"/>
                <a:gd name="T107" fmla="*/ 297579 h 401"/>
                <a:gd name="T108" fmla="*/ 751700 w 529"/>
                <a:gd name="T109" fmla="*/ 319622 h 401"/>
                <a:gd name="T110" fmla="*/ 763632 w 529"/>
                <a:gd name="T111" fmla="*/ 308600 h 401"/>
                <a:gd name="T112" fmla="*/ 751700 w 529"/>
                <a:gd name="T113" fmla="*/ 286558 h 401"/>
                <a:gd name="T114" fmla="*/ 751700 w 529"/>
                <a:gd name="T115" fmla="*/ 264515 h 401"/>
                <a:gd name="T116" fmla="*/ 787496 w 529"/>
                <a:gd name="T117" fmla="*/ 253493 h 401"/>
                <a:gd name="T118" fmla="*/ 787496 w 529"/>
                <a:gd name="T119" fmla="*/ 198386 h 4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529"/>
                <a:gd name="T181" fmla="*/ 0 h 401"/>
                <a:gd name="T182" fmla="*/ 529 w 529"/>
                <a:gd name="T183" fmla="*/ 401 h 401"/>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529" h="401">
                  <a:moveTo>
                    <a:pt x="528" y="144"/>
                  </a:moveTo>
                  <a:lnTo>
                    <a:pt x="480" y="144"/>
                  </a:lnTo>
                  <a:lnTo>
                    <a:pt x="456" y="120"/>
                  </a:lnTo>
                  <a:lnTo>
                    <a:pt x="424" y="152"/>
                  </a:lnTo>
                  <a:lnTo>
                    <a:pt x="416" y="136"/>
                  </a:lnTo>
                  <a:lnTo>
                    <a:pt x="408" y="160"/>
                  </a:lnTo>
                  <a:lnTo>
                    <a:pt x="360" y="128"/>
                  </a:lnTo>
                  <a:lnTo>
                    <a:pt x="360" y="88"/>
                  </a:lnTo>
                  <a:lnTo>
                    <a:pt x="344" y="96"/>
                  </a:lnTo>
                  <a:lnTo>
                    <a:pt x="352" y="128"/>
                  </a:lnTo>
                  <a:lnTo>
                    <a:pt x="328" y="128"/>
                  </a:lnTo>
                  <a:lnTo>
                    <a:pt x="312" y="104"/>
                  </a:lnTo>
                  <a:lnTo>
                    <a:pt x="296" y="104"/>
                  </a:lnTo>
                  <a:lnTo>
                    <a:pt x="248" y="56"/>
                  </a:lnTo>
                  <a:lnTo>
                    <a:pt x="216" y="72"/>
                  </a:lnTo>
                  <a:lnTo>
                    <a:pt x="216" y="56"/>
                  </a:lnTo>
                  <a:lnTo>
                    <a:pt x="160" y="64"/>
                  </a:lnTo>
                  <a:lnTo>
                    <a:pt x="120" y="40"/>
                  </a:lnTo>
                  <a:lnTo>
                    <a:pt x="120" y="0"/>
                  </a:lnTo>
                  <a:lnTo>
                    <a:pt x="104" y="8"/>
                  </a:lnTo>
                  <a:lnTo>
                    <a:pt x="64" y="8"/>
                  </a:lnTo>
                  <a:lnTo>
                    <a:pt x="72" y="56"/>
                  </a:lnTo>
                  <a:lnTo>
                    <a:pt x="48" y="56"/>
                  </a:lnTo>
                  <a:lnTo>
                    <a:pt x="8" y="32"/>
                  </a:lnTo>
                  <a:lnTo>
                    <a:pt x="0" y="56"/>
                  </a:lnTo>
                  <a:lnTo>
                    <a:pt x="32" y="88"/>
                  </a:lnTo>
                  <a:lnTo>
                    <a:pt x="24" y="120"/>
                  </a:lnTo>
                  <a:lnTo>
                    <a:pt x="48" y="160"/>
                  </a:lnTo>
                  <a:lnTo>
                    <a:pt x="88" y="136"/>
                  </a:lnTo>
                  <a:lnTo>
                    <a:pt x="112" y="184"/>
                  </a:lnTo>
                  <a:lnTo>
                    <a:pt x="112" y="224"/>
                  </a:lnTo>
                  <a:lnTo>
                    <a:pt x="152" y="224"/>
                  </a:lnTo>
                  <a:lnTo>
                    <a:pt x="168" y="264"/>
                  </a:lnTo>
                  <a:lnTo>
                    <a:pt x="176" y="232"/>
                  </a:lnTo>
                  <a:lnTo>
                    <a:pt x="208" y="280"/>
                  </a:lnTo>
                  <a:lnTo>
                    <a:pt x="232" y="320"/>
                  </a:lnTo>
                  <a:lnTo>
                    <a:pt x="232" y="344"/>
                  </a:lnTo>
                  <a:lnTo>
                    <a:pt x="264" y="400"/>
                  </a:lnTo>
                  <a:lnTo>
                    <a:pt x="288" y="376"/>
                  </a:lnTo>
                  <a:lnTo>
                    <a:pt x="304" y="328"/>
                  </a:lnTo>
                  <a:lnTo>
                    <a:pt x="320" y="320"/>
                  </a:lnTo>
                  <a:lnTo>
                    <a:pt x="336" y="328"/>
                  </a:lnTo>
                  <a:lnTo>
                    <a:pt x="328" y="344"/>
                  </a:lnTo>
                  <a:lnTo>
                    <a:pt x="376" y="344"/>
                  </a:lnTo>
                  <a:lnTo>
                    <a:pt x="392" y="328"/>
                  </a:lnTo>
                  <a:lnTo>
                    <a:pt x="392" y="312"/>
                  </a:lnTo>
                  <a:lnTo>
                    <a:pt x="384" y="296"/>
                  </a:lnTo>
                  <a:lnTo>
                    <a:pt x="432" y="272"/>
                  </a:lnTo>
                  <a:lnTo>
                    <a:pt x="440" y="264"/>
                  </a:lnTo>
                  <a:lnTo>
                    <a:pt x="440" y="248"/>
                  </a:lnTo>
                  <a:lnTo>
                    <a:pt x="456" y="240"/>
                  </a:lnTo>
                  <a:lnTo>
                    <a:pt x="456" y="192"/>
                  </a:lnTo>
                  <a:lnTo>
                    <a:pt x="472" y="192"/>
                  </a:lnTo>
                  <a:lnTo>
                    <a:pt x="480" y="216"/>
                  </a:lnTo>
                  <a:lnTo>
                    <a:pt x="504" y="232"/>
                  </a:lnTo>
                  <a:lnTo>
                    <a:pt x="512" y="224"/>
                  </a:lnTo>
                  <a:lnTo>
                    <a:pt x="504" y="208"/>
                  </a:lnTo>
                  <a:lnTo>
                    <a:pt x="504" y="192"/>
                  </a:lnTo>
                  <a:lnTo>
                    <a:pt x="528" y="184"/>
                  </a:lnTo>
                  <a:lnTo>
                    <a:pt x="528" y="144"/>
                  </a:lnTo>
                </a:path>
              </a:pathLst>
            </a:custGeom>
            <a:grpFill/>
            <a:ln w="3175" cap="rnd" cmpd="sng">
              <a:solidFill>
                <a:schemeClr val="bg1"/>
              </a:solidFill>
              <a:bevel/>
            </a:ln>
          </p:spPr>
          <p:txBody>
            <a:bodyPr/>
            <a:lstStyle/>
            <a:p>
              <a:pPr defTabSz="685165"/>
              <a:endParaRPr lang="zh-CN" altLang="en-US" sz="1400">
                <a:solidFill>
                  <a:prstClr val="black"/>
                </a:solidFill>
                <a:cs typeface="+mn-ea"/>
                <a:sym typeface="+mn-lt"/>
              </a:endParaRPr>
            </a:p>
          </p:txBody>
        </p:sp>
        <p:sp>
          <p:nvSpPr>
            <p:cNvPr id="10" name="Freeform 9"/>
            <p:cNvSpPr/>
            <p:nvPr/>
          </p:nvSpPr>
          <p:spPr bwMode="auto">
            <a:xfrm>
              <a:off x="6466631" y="3283759"/>
              <a:ext cx="561975" cy="541338"/>
            </a:xfrm>
            <a:custGeom>
              <a:avLst/>
              <a:gdLst>
                <a:gd name="T0" fmla="*/ 560484 w 377"/>
                <a:gd name="T1" fmla="*/ 242431 h 393"/>
                <a:gd name="T2" fmla="*/ 500858 w 377"/>
                <a:gd name="T3" fmla="*/ 165294 h 393"/>
                <a:gd name="T4" fmla="*/ 512784 w 377"/>
                <a:gd name="T5" fmla="*/ 132235 h 393"/>
                <a:gd name="T6" fmla="*/ 465083 w 377"/>
                <a:gd name="T7" fmla="*/ 55098 h 393"/>
                <a:gd name="T8" fmla="*/ 429307 w 377"/>
                <a:gd name="T9" fmla="*/ 11020 h 393"/>
                <a:gd name="T10" fmla="*/ 417382 w 377"/>
                <a:gd name="T11" fmla="*/ 55098 h 393"/>
                <a:gd name="T12" fmla="*/ 393532 w 377"/>
                <a:gd name="T13" fmla="*/ 0 h 393"/>
                <a:gd name="T14" fmla="*/ 345831 w 377"/>
                <a:gd name="T15" fmla="*/ 0 h 393"/>
                <a:gd name="T16" fmla="*/ 357756 w 377"/>
                <a:gd name="T17" fmla="*/ 33059 h 393"/>
                <a:gd name="T18" fmla="*/ 298130 w 377"/>
                <a:gd name="T19" fmla="*/ 77137 h 393"/>
                <a:gd name="T20" fmla="*/ 262354 w 377"/>
                <a:gd name="T21" fmla="*/ 77137 h 393"/>
                <a:gd name="T22" fmla="*/ 71551 w 377"/>
                <a:gd name="T23" fmla="*/ 198353 h 393"/>
                <a:gd name="T24" fmla="*/ 35776 w 377"/>
                <a:gd name="T25" fmla="*/ 154274 h 393"/>
                <a:gd name="T26" fmla="*/ 11925 w 377"/>
                <a:gd name="T27" fmla="*/ 154274 h 393"/>
                <a:gd name="T28" fmla="*/ 23850 w 377"/>
                <a:gd name="T29" fmla="*/ 187333 h 393"/>
                <a:gd name="T30" fmla="*/ 23850 w 377"/>
                <a:gd name="T31" fmla="*/ 220392 h 393"/>
                <a:gd name="T32" fmla="*/ 35776 w 377"/>
                <a:gd name="T33" fmla="*/ 253451 h 393"/>
                <a:gd name="T34" fmla="*/ 11925 w 377"/>
                <a:gd name="T35" fmla="*/ 253451 h 393"/>
                <a:gd name="T36" fmla="*/ 11925 w 377"/>
                <a:gd name="T37" fmla="*/ 297529 h 393"/>
                <a:gd name="T38" fmla="*/ 0 w 377"/>
                <a:gd name="T39" fmla="*/ 319568 h 393"/>
                <a:gd name="T40" fmla="*/ 47701 w 377"/>
                <a:gd name="T41" fmla="*/ 330588 h 393"/>
                <a:gd name="T42" fmla="*/ 95402 w 377"/>
                <a:gd name="T43" fmla="*/ 407725 h 393"/>
                <a:gd name="T44" fmla="*/ 155028 w 377"/>
                <a:gd name="T45" fmla="*/ 330588 h 393"/>
                <a:gd name="T46" fmla="*/ 178878 w 377"/>
                <a:gd name="T47" fmla="*/ 286510 h 393"/>
                <a:gd name="T48" fmla="*/ 238504 w 377"/>
                <a:gd name="T49" fmla="*/ 275490 h 393"/>
                <a:gd name="T50" fmla="*/ 274280 w 377"/>
                <a:gd name="T51" fmla="*/ 297529 h 393"/>
                <a:gd name="T52" fmla="*/ 274280 w 377"/>
                <a:gd name="T53" fmla="*/ 308549 h 393"/>
                <a:gd name="T54" fmla="*/ 286205 w 377"/>
                <a:gd name="T55" fmla="*/ 308549 h 393"/>
                <a:gd name="T56" fmla="*/ 250429 w 377"/>
                <a:gd name="T57" fmla="*/ 385686 h 393"/>
                <a:gd name="T58" fmla="*/ 226579 w 377"/>
                <a:gd name="T59" fmla="*/ 385686 h 393"/>
                <a:gd name="T60" fmla="*/ 238504 w 377"/>
                <a:gd name="T61" fmla="*/ 429765 h 393"/>
                <a:gd name="T62" fmla="*/ 226579 w 377"/>
                <a:gd name="T63" fmla="*/ 440784 h 393"/>
                <a:gd name="T64" fmla="*/ 250429 w 377"/>
                <a:gd name="T65" fmla="*/ 440784 h 393"/>
                <a:gd name="T66" fmla="*/ 202728 w 377"/>
                <a:gd name="T67" fmla="*/ 517921 h 393"/>
                <a:gd name="T68" fmla="*/ 214654 w 377"/>
                <a:gd name="T69" fmla="*/ 539961 h 393"/>
                <a:gd name="T70" fmla="*/ 238504 w 377"/>
                <a:gd name="T71" fmla="*/ 517921 h 393"/>
                <a:gd name="T72" fmla="*/ 250429 w 377"/>
                <a:gd name="T73" fmla="*/ 484863 h 393"/>
                <a:gd name="T74" fmla="*/ 274280 w 377"/>
                <a:gd name="T75" fmla="*/ 484863 h 393"/>
                <a:gd name="T76" fmla="*/ 298130 w 377"/>
                <a:gd name="T77" fmla="*/ 462823 h 393"/>
                <a:gd name="T78" fmla="*/ 298130 w 377"/>
                <a:gd name="T79" fmla="*/ 429765 h 393"/>
                <a:gd name="T80" fmla="*/ 381606 w 377"/>
                <a:gd name="T81" fmla="*/ 385686 h 393"/>
                <a:gd name="T82" fmla="*/ 453158 w 377"/>
                <a:gd name="T83" fmla="*/ 363647 h 393"/>
                <a:gd name="T84" fmla="*/ 465083 w 377"/>
                <a:gd name="T85" fmla="*/ 308549 h 393"/>
                <a:gd name="T86" fmla="*/ 512784 w 377"/>
                <a:gd name="T87" fmla="*/ 275490 h 393"/>
                <a:gd name="T88" fmla="*/ 548559 w 377"/>
                <a:gd name="T89" fmla="*/ 264470 h 393"/>
                <a:gd name="T90" fmla="*/ 560484 w 377"/>
                <a:gd name="T91" fmla="*/ 242431 h 39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77"/>
                <a:gd name="T139" fmla="*/ 0 h 393"/>
                <a:gd name="T140" fmla="*/ 377 w 377"/>
                <a:gd name="T141" fmla="*/ 393 h 39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77" h="393">
                  <a:moveTo>
                    <a:pt x="376" y="176"/>
                  </a:moveTo>
                  <a:lnTo>
                    <a:pt x="336" y="120"/>
                  </a:lnTo>
                  <a:lnTo>
                    <a:pt x="344" y="96"/>
                  </a:lnTo>
                  <a:lnTo>
                    <a:pt x="312" y="40"/>
                  </a:lnTo>
                  <a:lnTo>
                    <a:pt x="288" y="8"/>
                  </a:lnTo>
                  <a:lnTo>
                    <a:pt x="280" y="40"/>
                  </a:lnTo>
                  <a:lnTo>
                    <a:pt x="264" y="0"/>
                  </a:lnTo>
                  <a:lnTo>
                    <a:pt x="232" y="0"/>
                  </a:lnTo>
                  <a:lnTo>
                    <a:pt x="240" y="24"/>
                  </a:lnTo>
                  <a:lnTo>
                    <a:pt x="200" y="56"/>
                  </a:lnTo>
                  <a:lnTo>
                    <a:pt x="176" y="56"/>
                  </a:lnTo>
                  <a:lnTo>
                    <a:pt x="48" y="144"/>
                  </a:lnTo>
                  <a:lnTo>
                    <a:pt x="24" y="112"/>
                  </a:lnTo>
                  <a:lnTo>
                    <a:pt x="8" y="112"/>
                  </a:lnTo>
                  <a:lnTo>
                    <a:pt x="16" y="136"/>
                  </a:lnTo>
                  <a:lnTo>
                    <a:pt x="16" y="160"/>
                  </a:lnTo>
                  <a:lnTo>
                    <a:pt x="24" y="184"/>
                  </a:lnTo>
                  <a:lnTo>
                    <a:pt x="8" y="184"/>
                  </a:lnTo>
                  <a:lnTo>
                    <a:pt x="8" y="216"/>
                  </a:lnTo>
                  <a:lnTo>
                    <a:pt x="0" y="232"/>
                  </a:lnTo>
                  <a:lnTo>
                    <a:pt x="32" y="240"/>
                  </a:lnTo>
                  <a:lnTo>
                    <a:pt x="64" y="296"/>
                  </a:lnTo>
                  <a:lnTo>
                    <a:pt x="104" y="240"/>
                  </a:lnTo>
                  <a:lnTo>
                    <a:pt x="120" y="208"/>
                  </a:lnTo>
                  <a:lnTo>
                    <a:pt x="160" y="200"/>
                  </a:lnTo>
                  <a:lnTo>
                    <a:pt x="184" y="216"/>
                  </a:lnTo>
                  <a:lnTo>
                    <a:pt x="184" y="224"/>
                  </a:lnTo>
                  <a:lnTo>
                    <a:pt x="192" y="224"/>
                  </a:lnTo>
                  <a:lnTo>
                    <a:pt x="168" y="280"/>
                  </a:lnTo>
                  <a:lnTo>
                    <a:pt x="152" y="280"/>
                  </a:lnTo>
                  <a:lnTo>
                    <a:pt x="160" y="312"/>
                  </a:lnTo>
                  <a:lnTo>
                    <a:pt x="152" y="320"/>
                  </a:lnTo>
                  <a:lnTo>
                    <a:pt x="168" y="320"/>
                  </a:lnTo>
                  <a:lnTo>
                    <a:pt x="136" y="376"/>
                  </a:lnTo>
                  <a:lnTo>
                    <a:pt x="144" y="392"/>
                  </a:lnTo>
                  <a:lnTo>
                    <a:pt x="160" y="376"/>
                  </a:lnTo>
                  <a:lnTo>
                    <a:pt x="168" y="352"/>
                  </a:lnTo>
                  <a:lnTo>
                    <a:pt x="184" y="352"/>
                  </a:lnTo>
                  <a:lnTo>
                    <a:pt x="200" y="336"/>
                  </a:lnTo>
                  <a:lnTo>
                    <a:pt x="200" y="312"/>
                  </a:lnTo>
                  <a:lnTo>
                    <a:pt x="256" y="280"/>
                  </a:lnTo>
                  <a:lnTo>
                    <a:pt x="304" y="264"/>
                  </a:lnTo>
                  <a:lnTo>
                    <a:pt x="312" y="224"/>
                  </a:lnTo>
                  <a:lnTo>
                    <a:pt x="344" y="200"/>
                  </a:lnTo>
                  <a:lnTo>
                    <a:pt x="368" y="192"/>
                  </a:lnTo>
                  <a:lnTo>
                    <a:pt x="376" y="176"/>
                  </a:lnTo>
                </a:path>
              </a:pathLst>
            </a:custGeom>
            <a:grpFill/>
            <a:ln w="3175" cap="rnd" cmpd="sng">
              <a:solidFill>
                <a:schemeClr val="bg1"/>
              </a:solidFill>
              <a:bevel/>
            </a:ln>
          </p:spPr>
          <p:txBody>
            <a:bodyPr/>
            <a:lstStyle/>
            <a:p>
              <a:pPr defTabSz="685165"/>
              <a:endParaRPr lang="zh-CN" altLang="en-US" sz="1400">
                <a:solidFill>
                  <a:prstClr val="black"/>
                </a:solidFill>
                <a:cs typeface="+mn-ea"/>
                <a:sym typeface="+mn-lt"/>
              </a:endParaRPr>
            </a:p>
          </p:txBody>
        </p:sp>
        <p:sp>
          <p:nvSpPr>
            <p:cNvPr id="11" name="Freeform 10"/>
            <p:cNvSpPr/>
            <p:nvPr/>
          </p:nvSpPr>
          <p:spPr bwMode="auto">
            <a:xfrm>
              <a:off x="6039594" y="3405997"/>
              <a:ext cx="525462" cy="738187"/>
            </a:xfrm>
            <a:custGeom>
              <a:avLst/>
              <a:gdLst>
                <a:gd name="T0" fmla="*/ 476340 w 353"/>
                <a:gd name="T1" fmla="*/ 219944 h 537"/>
                <a:gd name="T2" fmla="*/ 440614 w 353"/>
                <a:gd name="T3" fmla="*/ 131966 h 537"/>
                <a:gd name="T4" fmla="*/ 369163 w 353"/>
                <a:gd name="T5" fmla="*/ 120969 h 537"/>
                <a:gd name="T6" fmla="*/ 333438 w 353"/>
                <a:gd name="T7" fmla="*/ 0 h 537"/>
                <a:gd name="T8" fmla="*/ 261987 w 353"/>
                <a:gd name="T9" fmla="*/ 87978 h 537"/>
                <a:gd name="T10" fmla="*/ 202444 w 353"/>
                <a:gd name="T11" fmla="*/ 109972 h 537"/>
                <a:gd name="T12" fmla="*/ 119085 w 353"/>
                <a:gd name="T13" fmla="*/ 142964 h 537"/>
                <a:gd name="T14" fmla="*/ 47634 w 353"/>
                <a:gd name="T15" fmla="*/ 98975 h 537"/>
                <a:gd name="T16" fmla="*/ 11908 w 353"/>
                <a:gd name="T17" fmla="*/ 164958 h 537"/>
                <a:gd name="T18" fmla="*/ 83359 w 353"/>
                <a:gd name="T19" fmla="*/ 274930 h 537"/>
                <a:gd name="T20" fmla="*/ 35725 w 353"/>
                <a:gd name="T21" fmla="*/ 318919 h 537"/>
                <a:gd name="T22" fmla="*/ 95268 w 353"/>
                <a:gd name="T23" fmla="*/ 373905 h 537"/>
                <a:gd name="T24" fmla="*/ 47634 w 353"/>
                <a:gd name="T25" fmla="*/ 395899 h 537"/>
                <a:gd name="T26" fmla="*/ 23817 w 353"/>
                <a:gd name="T27" fmla="*/ 450885 h 537"/>
                <a:gd name="T28" fmla="*/ 47634 w 353"/>
                <a:gd name="T29" fmla="*/ 549860 h 537"/>
                <a:gd name="T30" fmla="*/ 35725 w 353"/>
                <a:gd name="T31" fmla="*/ 703821 h 537"/>
                <a:gd name="T32" fmla="*/ 130993 w 353"/>
                <a:gd name="T33" fmla="*/ 725815 h 537"/>
                <a:gd name="T34" fmla="*/ 166719 w 353"/>
                <a:gd name="T35" fmla="*/ 703821 h 537"/>
                <a:gd name="T36" fmla="*/ 226261 w 353"/>
                <a:gd name="T37" fmla="*/ 582851 h 537"/>
                <a:gd name="T38" fmla="*/ 345346 w 353"/>
                <a:gd name="T39" fmla="*/ 516868 h 537"/>
                <a:gd name="T40" fmla="*/ 357255 w 353"/>
                <a:gd name="T41" fmla="*/ 472880 h 537"/>
                <a:gd name="T42" fmla="*/ 285804 w 353"/>
                <a:gd name="T43" fmla="*/ 439888 h 537"/>
                <a:gd name="T44" fmla="*/ 273895 w 353"/>
                <a:gd name="T45" fmla="*/ 395899 h 537"/>
                <a:gd name="T46" fmla="*/ 238170 w 353"/>
                <a:gd name="T47" fmla="*/ 362908 h 537"/>
                <a:gd name="T48" fmla="*/ 154810 w 353"/>
                <a:gd name="T49" fmla="*/ 351910 h 537"/>
                <a:gd name="T50" fmla="*/ 202444 w 353"/>
                <a:gd name="T51" fmla="*/ 230941 h 537"/>
                <a:gd name="T52" fmla="*/ 238170 w 353"/>
                <a:gd name="T53" fmla="*/ 186952 h 537"/>
                <a:gd name="T54" fmla="*/ 285804 w 353"/>
                <a:gd name="T55" fmla="*/ 208947 h 537"/>
                <a:gd name="T56" fmla="*/ 309621 w 353"/>
                <a:gd name="T57" fmla="*/ 252936 h 537"/>
                <a:gd name="T58" fmla="*/ 333438 w 353"/>
                <a:gd name="T59" fmla="*/ 274930 h 537"/>
                <a:gd name="T60" fmla="*/ 381072 w 353"/>
                <a:gd name="T61" fmla="*/ 351910 h 537"/>
                <a:gd name="T62" fmla="*/ 404889 w 353"/>
                <a:gd name="T63" fmla="*/ 395899 h 537"/>
                <a:gd name="T64" fmla="*/ 488248 w 353"/>
                <a:gd name="T65" fmla="*/ 296924 h 5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53"/>
                <a:gd name="T100" fmla="*/ 0 h 537"/>
                <a:gd name="T101" fmla="*/ 353 w 353"/>
                <a:gd name="T102" fmla="*/ 537 h 53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53" h="537">
                  <a:moveTo>
                    <a:pt x="352" y="208"/>
                  </a:moveTo>
                  <a:lnTo>
                    <a:pt x="320" y="160"/>
                  </a:lnTo>
                  <a:lnTo>
                    <a:pt x="288" y="152"/>
                  </a:lnTo>
                  <a:lnTo>
                    <a:pt x="296" y="96"/>
                  </a:lnTo>
                  <a:lnTo>
                    <a:pt x="264" y="104"/>
                  </a:lnTo>
                  <a:lnTo>
                    <a:pt x="248" y="88"/>
                  </a:lnTo>
                  <a:lnTo>
                    <a:pt x="248" y="48"/>
                  </a:lnTo>
                  <a:lnTo>
                    <a:pt x="224" y="0"/>
                  </a:lnTo>
                  <a:lnTo>
                    <a:pt x="176" y="24"/>
                  </a:lnTo>
                  <a:lnTo>
                    <a:pt x="176" y="64"/>
                  </a:lnTo>
                  <a:lnTo>
                    <a:pt x="144" y="56"/>
                  </a:lnTo>
                  <a:lnTo>
                    <a:pt x="136" y="80"/>
                  </a:lnTo>
                  <a:lnTo>
                    <a:pt x="112" y="72"/>
                  </a:lnTo>
                  <a:lnTo>
                    <a:pt x="80" y="104"/>
                  </a:lnTo>
                  <a:lnTo>
                    <a:pt x="56" y="56"/>
                  </a:lnTo>
                  <a:lnTo>
                    <a:pt x="32" y="72"/>
                  </a:lnTo>
                  <a:lnTo>
                    <a:pt x="24" y="112"/>
                  </a:lnTo>
                  <a:lnTo>
                    <a:pt x="8" y="120"/>
                  </a:lnTo>
                  <a:lnTo>
                    <a:pt x="32" y="184"/>
                  </a:lnTo>
                  <a:lnTo>
                    <a:pt x="56" y="200"/>
                  </a:lnTo>
                  <a:lnTo>
                    <a:pt x="32" y="216"/>
                  </a:lnTo>
                  <a:lnTo>
                    <a:pt x="24" y="232"/>
                  </a:lnTo>
                  <a:lnTo>
                    <a:pt x="56" y="232"/>
                  </a:lnTo>
                  <a:lnTo>
                    <a:pt x="64" y="272"/>
                  </a:lnTo>
                  <a:lnTo>
                    <a:pt x="48" y="304"/>
                  </a:lnTo>
                  <a:lnTo>
                    <a:pt x="32" y="288"/>
                  </a:lnTo>
                  <a:lnTo>
                    <a:pt x="16" y="304"/>
                  </a:lnTo>
                  <a:lnTo>
                    <a:pt x="16" y="328"/>
                  </a:lnTo>
                  <a:lnTo>
                    <a:pt x="0" y="344"/>
                  </a:lnTo>
                  <a:lnTo>
                    <a:pt x="32" y="400"/>
                  </a:lnTo>
                  <a:lnTo>
                    <a:pt x="8" y="488"/>
                  </a:lnTo>
                  <a:lnTo>
                    <a:pt x="24" y="512"/>
                  </a:lnTo>
                  <a:lnTo>
                    <a:pt x="72" y="512"/>
                  </a:lnTo>
                  <a:lnTo>
                    <a:pt x="88" y="528"/>
                  </a:lnTo>
                  <a:lnTo>
                    <a:pt x="128" y="536"/>
                  </a:lnTo>
                  <a:lnTo>
                    <a:pt x="112" y="512"/>
                  </a:lnTo>
                  <a:lnTo>
                    <a:pt x="120" y="480"/>
                  </a:lnTo>
                  <a:lnTo>
                    <a:pt x="152" y="424"/>
                  </a:lnTo>
                  <a:lnTo>
                    <a:pt x="192" y="384"/>
                  </a:lnTo>
                  <a:lnTo>
                    <a:pt x="232" y="376"/>
                  </a:lnTo>
                  <a:lnTo>
                    <a:pt x="248" y="360"/>
                  </a:lnTo>
                  <a:lnTo>
                    <a:pt x="240" y="344"/>
                  </a:lnTo>
                  <a:lnTo>
                    <a:pt x="224" y="312"/>
                  </a:lnTo>
                  <a:lnTo>
                    <a:pt x="192" y="320"/>
                  </a:lnTo>
                  <a:lnTo>
                    <a:pt x="176" y="312"/>
                  </a:lnTo>
                  <a:lnTo>
                    <a:pt x="184" y="288"/>
                  </a:lnTo>
                  <a:lnTo>
                    <a:pt x="184" y="248"/>
                  </a:lnTo>
                  <a:lnTo>
                    <a:pt x="160" y="264"/>
                  </a:lnTo>
                  <a:lnTo>
                    <a:pt x="128" y="256"/>
                  </a:lnTo>
                  <a:lnTo>
                    <a:pt x="104" y="256"/>
                  </a:lnTo>
                  <a:lnTo>
                    <a:pt x="104" y="224"/>
                  </a:lnTo>
                  <a:lnTo>
                    <a:pt x="136" y="168"/>
                  </a:lnTo>
                  <a:lnTo>
                    <a:pt x="152" y="168"/>
                  </a:lnTo>
                  <a:lnTo>
                    <a:pt x="160" y="136"/>
                  </a:lnTo>
                  <a:lnTo>
                    <a:pt x="176" y="136"/>
                  </a:lnTo>
                  <a:lnTo>
                    <a:pt x="192" y="152"/>
                  </a:lnTo>
                  <a:lnTo>
                    <a:pt x="216" y="152"/>
                  </a:lnTo>
                  <a:lnTo>
                    <a:pt x="208" y="184"/>
                  </a:lnTo>
                  <a:lnTo>
                    <a:pt x="208" y="200"/>
                  </a:lnTo>
                  <a:lnTo>
                    <a:pt x="224" y="200"/>
                  </a:lnTo>
                  <a:lnTo>
                    <a:pt x="224" y="232"/>
                  </a:lnTo>
                  <a:lnTo>
                    <a:pt x="256" y="256"/>
                  </a:lnTo>
                  <a:lnTo>
                    <a:pt x="264" y="280"/>
                  </a:lnTo>
                  <a:lnTo>
                    <a:pt x="272" y="288"/>
                  </a:lnTo>
                  <a:lnTo>
                    <a:pt x="312" y="256"/>
                  </a:lnTo>
                  <a:lnTo>
                    <a:pt x="328" y="216"/>
                  </a:lnTo>
                  <a:lnTo>
                    <a:pt x="352" y="208"/>
                  </a:lnTo>
                </a:path>
              </a:pathLst>
            </a:custGeom>
            <a:grpFill/>
            <a:ln w="3175" cap="rnd" cmpd="sng">
              <a:solidFill>
                <a:schemeClr val="bg1"/>
              </a:solidFill>
              <a:bevel/>
            </a:ln>
          </p:spPr>
          <p:txBody>
            <a:bodyPr/>
            <a:lstStyle/>
            <a:p>
              <a:pPr defTabSz="685165"/>
              <a:endParaRPr lang="zh-CN" altLang="en-US" sz="1400">
                <a:solidFill>
                  <a:prstClr val="black"/>
                </a:solidFill>
                <a:cs typeface="+mn-ea"/>
                <a:sym typeface="+mn-lt"/>
              </a:endParaRPr>
            </a:p>
          </p:txBody>
        </p:sp>
        <p:sp>
          <p:nvSpPr>
            <p:cNvPr id="12" name="Freeform 11"/>
            <p:cNvSpPr/>
            <p:nvPr/>
          </p:nvSpPr>
          <p:spPr bwMode="auto">
            <a:xfrm>
              <a:off x="6191994" y="3593322"/>
              <a:ext cx="168275" cy="176212"/>
            </a:xfrm>
            <a:custGeom>
              <a:avLst/>
              <a:gdLst>
                <a:gd name="T0" fmla="*/ 166786 w 113"/>
                <a:gd name="T1" fmla="*/ 87423 h 129"/>
                <a:gd name="T2" fmla="*/ 142959 w 113"/>
                <a:gd name="T3" fmla="*/ 54639 h 129"/>
                <a:gd name="T4" fmla="*/ 166786 w 113"/>
                <a:gd name="T5" fmla="*/ 21856 h 129"/>
                <a:gd name="T6" fmla="*/ 119133 w 113"/>
                <a:gd name="T7" fmla="*/ 21856 h 129"/>
                <a:gd name="T8" fmla="*/ 107219 w 113"/>
                <a:gd name="T9" fmla="*/ 0 h 129"/>
                <a:gd name="T10" fmla="*/ 83393 w 113"/>
                <a:gd name="T11" fmla="*/ 0 h 129"/>
                <a:gd name="T12" fmla="*/ 71480 w 113"/>
                <a:gd name="T13" fmla="*/ 43712 h 129"/>
                <a:gd name="T14" fmla="*/ 47653 w 113"/>
                <a:gd name="T15" fmla="*/ 43712 h 129"/>
                <a:gd name="T16" fmla="*/ 0 w 113"/>
                <a:gd name="T17" fmla="*/ 120207 h 129"/>
                <a:gd name="T18" fmla="*/ 0 w 113"/>
                <a:gd name="T19" fmla="*/ 163918 h 129"/>
                <a:gd name="T20" fmla="*/ 47653 w 113"/>
                <a:gd name="T21" fmla="*/ 163918 h 129"/>
                <a:gd name="T22" fmla="*/ 71480 w 113"/>
                <a:gd name="T23" fmla="*/ 174846 h 129"/>
                <a:gd name="T24" fmla="*/ 119133 w 113"/>
                <a:gd name="T25" fmla="*/ 152990 h 129"/>
                <a:gd name="T26" fmla="*/ 119133 w 113"/>
                <a:gd name="T27" fmla="*/ 131134 h 129"/>
                <a:gd name="T28" fmla="*/ 107219 w 113"/>
                <a:gd name="T29" fmla="*/ 109279 h 129"/>
                <a:gd name="T30" fmla="*/ 142959 w 113"/>
                <a:gd name="T31" fmla="*/ 109279 h 129"/>
                <a:gd name="T32" fmla="*/ 166786 w 113"/>
                <a:gd name="T33" fmla="*/ 87423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3"/>
                <a:gd name="T52" fmla="*/ 0 h 129"/>
                <a:gd name="T53" fmla="*/ 113 w 113"/>
                <a:gd name="T54" fmla="*/ 129 h 12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3" h="129">
                  <a:moveTo>
                    <a:pt x="112" y="64"/>
                  </a:moveTo>
                  <a:lnTo>
                    <a:pt x="96" y="40"/>
                  </a:lnTo>
                  <a:lnTo>
                    <a:pt x="112" y="16"/>
                  </a:lnTo>
                  <a:lnTo>
                    <a:pt x="80" y="16"/>
                  </a:lnTo>
                  <a:lnTo>
                    <a:pt x="72" y="0"/>
                  </a:lnTo>
                  <a:lnTo>
                    <a:pt x="56" y="0"/>
                  </a:lnTo>
                  <a:lnTo>
                    <a:pt x="48" y="32"/>
                  </a:lnTo>
                  <a:lnTo>
                    <a:pt x="32" y="32"/>
                  </a:lnTo>
                  <a:lnTo>
                    <a:pt x="0" y="88"/>
                  </a:lnTo>
                  <a:lnTo>
                    <a:pt x="0" y="120"/>
                  </a:lnTo>
                  <a:lnTo>
                    <a:pt x="32" y="120"/>
                  </a:lnTo>
                  <a:lnTo>
                    <a:pt x="48" y="128"/>
                  </a:lnTo>
                  <a:lnTo>
                    <a:pt x="80" y="112"/>
                  </a:lnTo>
                  <a:lnTo>
                    <a:pt x="80" y="96"/>
                  </a:lnTo>
                  <a:lnTo>
                    <a:pt x="72" y="80"/>
                  </a:lnTo>
                  <a:lnTo>
                    <a:pt x="96" y="80"/>
                  </a:lnTo>
                  <a:lnTo>
                    <a:pt x="112" y="64"/>
                  </a:lnTo>
                </a:path>
              </a:pathLst>
            </a:custGeom>
            <a:grpFill/>
            <a:ln w="3175" cap="rnd" cmpd="sng">
              <a:solidFill>
                <a:schemeClr val="bg1"/>
              </a:solidFill>
              <a:bevel/>
            </a:ln>
          </p:spPr>
          <p:txBody>
            <a:bodyPr/>
            <a:lstStyle/>
            <a:p>
              <a:pPr defTabSz="685165"/>
              <a:endParaRPr lang="zh-CN" altLang="en-US" sz="1400">
                <a:solidFill>
                  <a:prstClr val="black"/>
                </a:solidFill>
                <a:cs typeface="+mn-ea"/>
                <a:sym typeface="+mn-lt"/>
              </a:endParaRPr>
            </a:p>
          </p:txBody>
        </p:sp>
        <p:sp>
          <p:nvSpPr>
            <p:cNvPr id="13" name="Freeform 12"/>
            <p:cNvSpPr/>
            <p:nvPr/>
          </p:nvSpPr>
          <p:spPr bwMode="auto">
            <a:xfrm>
              <a:off x="6299944" y="3680634"/>
              <a:ext cx="131762" cy="165100"/>
            </a:xfrm>
            <a:custGeom>
              <a:avLst/>
              <a:gdLst>
                <a:gd name="T0" fmla="*/ 130282 w 89"/>
                <a:gd name="T1" fmla="*/ 109157 h 121"/>
                <a:gd name="T2" fmla="*/ 118438 w 89"/>
                <a:gd name="T3" fmla="*/ 76410 h 121"/>
                <a:gd name="T4" fmla="*/ 82906 w 89"/>
                <a:gd name="T5" fmla="*/ 54579 h 121"/>
                <a:gd name="T6" fmla="*/ 71063 w 89"/>
                <a:gd name="T7" fmla="*/ 10916 h 121"/>
                <a:gd name="T8" fmla="*/ 47375 w 89"/>
                <a:gd name="T9" fmla="*/ 0 h 121"/>
                <a:gd name="T10" fmla="*/ 35531 w 89"/>
                <a:gd name="T11" fmla="*/ 10916 h 121"/>
                <a:gd name="T12" fmla="*/ 47375 w 89"/>
                <a:gd name="T13" fmla="*/ 65494 h 121"/>
                <a:gd name="T14" fmla="*/ 11844 w 89"/>
                <a:gd name="T15" fmla="*/ 65494 h 121"/>
                <a:gd name="T16" fmla="*/ 0 w 89"/>
                <a:gd name="T17" fmla="*/ 152820 h 121"/>
                <a:gd name="T18" fmla="*/ 23688 w 89"/>
                <a:gd name="T19" fmla="*/ 163736 h 121"/>
                <a:gd name="T20" fmla="*/ 82906 w 89"/>
                <a:gd name="T21" fmla="*/ 152820 h 121"/>
                <a:gd name="T22" fmla="*/ 82906 w 89"/>
                <a:gd name="T23" fmla="*/ 109157 h 121"/>
                <a:gd name="T24" fmla="*/ 130282 w 89"/>
                <a:gd name="T25" fmla="*/ 109157 h 1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9"/>
                <a:gd name="T40" fmla="*/ 0 h 121"/>
                <a:gd name="T41" fmla="*/ 89 w 89"/>
                <a:gd name="T42" fmla="*/ 121 h 12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9" h="121">
                  <a:moveTo>
                    <a:pt x="88" y="80"/>
                  </a:moveTo>
                  <a:lnTo>
                    <a:pt x="80" y="56"/>
                  </a:lnTo>
                  <a:lnTo>
                    <a:pt x="56" y="40"/>
                  </a:lnTo>
                  <a:lnTo>
                    <a:pt x="48" y="8"/>
                  </a:lnTo>
                  <a:lnTo>
                    <a:pt x="32" y="0"/>
                  </a:lnTo>
                  <a:lnTo>
                    <a:pt x="24" y="8"/>
                  </a:lnTo>
                  <a:lnTo>
                    <a:pt x="32" y="48"/>
                  </a:lnTo>
                  <a:lnTo>
                    <a:pt x="8" y="48"/>
                  </a:lnTo>
                  <a:lnTo>
                    <a:pt x="0" y="112"/>
                  </a:lnTo>
                  <a:lnTo>
                    <a:pt x="16" y="120"/>
                  </a:lnTo>
                  <a:lnTo>
                    <a:pt x="56" y="112"/>
                  </a:lnTo>
                  <a:lnTo>
                    <a:pt x="56" y="80"/>
                  </a:lnTo>
                  <a:lnTo>
                    <a:pt x="88" y="80"/>
                  </a:lnTo>
                </a:path>
              </a:pathLst>
            </a:custGeom>
            <a:grpFill/>
            <a:ln w="3175" cap="rnd" cmpd="sng">
              <a:solidFill>
                <a:schemeClr val="bg1"/>
              </a:solidFill>
              <a:bevel/>
            </a:ln>
          </p:spPr>
          <p:txBody>
            <a:bodyPr/>
            <a:lstStyle/>
            <a:p>
              <a:pPr defTabSz="685165"/>
              <a:endParaRPr lang="zh-CN" altLang="en-US" sz="1400">
                <a:solidFill>
                  <a:prstClr val="black"/>
                </a:solidFill>
                <a:cs typeface="+mn-ea"/>
                <a:sym typeface="+mn-lt"/>
              </a:endParaRPr>
            </a:p>
          </p:txBody>
        </p:sp>
        <p:sp>
          <p:nvSpPr>
            <p:cNvPr id="14" name="Freeform 13"/>
            <p:cNvSpPr/>
            <p:nvPr/>
          </p:nvSpPr>
          <p:spPr bwMode="auto">
            <a:xfrm>
              <a:off x="6299944" y="3691747"/>
              <a:ext cx="50800" cy="55562"/>
            </a:xfrm>
            <a:custGeom>
              <a:avLst/>
              <a:gdLst>
                <a:gd name="T0" fmla="*/ 49261 w 33"/>
                <a:gd name="T1" fmla="*/ 54207 h 41"/>
                <a:gd name="T2" fmla="*/ 12315 w 33"/>
                <a:gd name="T3" fmla="*/ 54207 h 41"/>
                <a:gd name="T4" fmla="*/ 12315 w 33"/>
                <a:gd name="T5" fmla="*/ 32524 h 41"/>
                <a:gd name="T6" fmla="*/ 0 w 33"/>
                <a:gd name="T7" fmla="*/ 0 h 41"/>
                <a:gd name="T8" fmla="*/ 36945 w 33"/>
                <a:gd name="T9" fmla="*/ 10841 h 41"/>
                <a:gd name="T10" fmla="*/ 49261 w 33"/>
                <a:gd name="T11" fmla="*/ 54207 h 41"/>
                <a:gd name="T12" fmla="*/ 0 60000 65536"/>
                <a:gd name="T13" fmla="*/ 0 60000 65536"/>
                <a:gd name="T14" fmla="*/ 0 60000 65536"/>
                <a:gd name="T15" fmla="*/ 0 60000 65536"/>
                <a:gd name="T16" fmla="*/ 0 60000 65536"/>
                <a:gd name="T17" fmla="*/ 0 60000 65536"/>
                <a:gd name="T18" fmla="*/ 0 w 33"/>
                <a:gd name="T19" fmla="*/ 0 h 41"/>
                <a:gd name="T20" fmla="*/ 33 w 33"/>
                <a:gd name="T21" fmla="*/ 41 h 41"/>
              </a:gdLst>
              <a:ahLst/>
              <a:cxnLst>
                <a:cxn ang="T12">
                  <a:pos x="T0" y="T1"/>
                </a:cxn>
                <a:cxn ang="T13">
                  <a:pos x="T2" y="T3"/>
                </a:cxn>
                <a:cxn ang="T14">
                  <a:pos x="T4" y="T5"/>
                </a:cxn>
                <a:cxn ang="T15">
                  <a:pos x="T6" y="T7"/>
                </a:cxn>
                <a:cxn ang="T16">
                  <a:pos x="T8" y="T9"/>
                </a:cxn>
                <a:cxn ang="T17">
                  <a:pos x="T10" y="T11"/>
                </a:cxn>
              </a:cxnLst>
              <a:rect l="T18" t="T19" r="T20" b="T21"/>
              <a:pathLst>
                <a:path w="33" h="41">
                  <a:moveTo>
                    <a:pt x="32" y="40"/>
                  </a:moveTo>
                  <a:lnTo>
                    <a:pt x="8" y="40"/>
                  </a:lnTo>
                  <a:lnTo>
                    <a:pt x="8" y="24"/>
                  </a:lnTo>
                  <a:lnTo>
                    <a:pt x="0" y="0"/>
                  </a:lnTo>
                  <a:lnTo>
                    <a:pt x="24" y="8"/>
                  </a:lnTo>
                  <a:lnTo>
                    <a:pt x="32" y="40"/>
                  </a:lnTo>
                </a:path>
              </a:pathLst>
            </a:custGeom>
            <a:grpFill/>
            <a:ln w="3175" cap="rnd" cmpd="sng">
              <a:solidFill>
                <a:schemeClr val="bg1"/>
              </a:solidFill>
              <a:bevel/>
            </a:ln>
          </p:spPr>
          <p:txBody>
            <a:bodyPr/>
            <a:lstStyle/>
            <a:p>
              <a:pPr defTabSz="685165"/>
              <a:endParaRPr lang="zh-CN" altLang="en-US" sz="1400">
                <a:solidFill>
                  <a:prstClr val="black"/>
                </a:solidFill>
                <a:cs typeface="+mn-ea"/>
                <a:sym typeface="+mn-lt"/>
              </a:endParaRPr>
            </a:p>
          </p:txBody>
        </p:sp>
        <p:sp>
          <p:nvSpPr>
            <p:cNvPr id="15" name="Freeform 14"/>
            <p:cNvSpPr/>
            <p:nvPr/>
          </p:nvSpPr>
          <p:spPr bwMode="auto">
            <a:xfrm>
              <a:off x="6180881" y="3890184"/>
              <a:ext cx="646113" cy="398463"/>
            </a:xfrm>
            <a:custGeom>
              <a:avLst/>
              <a:gdLst>
                <a:gd name="T0" fmla="*/ 226811 w 433"/>
                <a:gd name="T1" fmla="*/ 11030 h 289"/>
                <a:gd name="T2" fmla="*/ 202936 w 433"/>
                <a:gd name="T3" fmla="*/ 33090 h 289"/>
                <a:gd name="T4" fmla="*/ 143249 w 433"/>
                <a:gd name="T5" fmla="*/ 44120 h 289"/>
                <a:gd name="T6" fmla="*/ 83562 w 433"/>
                <a:gd name="T7" fmla="*/ 99271 h 289"/>
                <a:gd name="T8" fmla="*/ 23875 w 433"/>
                <a:gd name="T9" fmla="*/ 176482 h 289"/>
                <a:gd name="T10" fmla="*/ 23875 w 433"/>
                <a:gd name="T11" fmla="*/ 220602 h 289"/>
                <a:gd name="T12" fmla="*/ 47750 w 433"/>
                <a:gd name="T13" fmla="*/ 253693 h 289"/>
                <a:gd name="T14" fmla="*/ 71625 w 433"/>
                <a:gd name="T15" fmla="*/ 242663 h 289"/>
                <a:gd name="T16" fmla="*/ 95499 w 433"/>
                <a:gd name="T17" fmla="*/ 242663 h 289"/>
                <a:gd name="T18" fmla="*/ 11937 w 433"/>
                <a:gd name="T19" fmla="*/ 308843 h 289"/>
                <a:gd name="T20" fmla="*/ 0 w 433"/>
                <a:gd name="T21" fmla="*/ 341934 h 289"/>
                <a:gd name="T22" fmla="*/ 23875 w 433"/>
                <a:gd name="T23" fmla="*/ 352964 h 289"/>
                <a:gd name="T24" fmla="*/ 71625 w 433"/>
                <a:gd name="T25" fmla="*/ 397084 h 289"/>
                <a:gd name="T26" fmla="*/ 119374 w 433"/>
                <a:gd name="T27" fmla="*/ 397084 h 289"/>
                <a:gd name="T28" fmla="*/ 143249 w 433"/>
                <a:gd name="T29" fmla="*/ 375024 h 289"/>
                <a:gd name="T30" fmla="*/ 143249 w 433"/>
                <a:gd name="T31" fmla="*/ 352964 h 289"/>
                <a:gd name="T32" fmla="*/ 167124 w 433"/>
                <a:gd name="T33" fmla="*/ 363994 h 289"/>
                <a:gd name="T34" fmla="*/ 179061 w 433"/>
                <a:gd name="T35" fmla="*/ 375024 h 289"/>
                <a:gd name="T36" fmla="*/ 226811 w 433"/>
                <a:gd name="T37" fmla="*/ 397084 h 289"/>
                <a:gd name="T38" fmla="*/ 250686 w 433"/>
                <a:gd name="T39" fmla="*/ 375024 h 289"/>
                <a:gd name="T40" fmla="*/ 286498 w 433"/>
                <a:gd name="T41" fmla="*/ 375024 h 289"/>
                <a:gd name="T42" fmla="*/ 286498 w 433"/>
                <a:gd name="T43" fmla="*/ 397084 h 289"/>
                <a:gd name="T44" fmla="*/ 310373 w 433"/>
                <a:gd name="T45" fmla="*/ 386054 h 289"/>
                <a:gd name="T46" fmla="*/ 358123 w 433"/>
                <a:gd name="T47" fmla="*/ 319873 h 289"/>
                <a:gd name="T48" fmla="*/ 381998 w 433"/>
                <a:gd name="T49" fmla="*/ 319873 h 289"/>
                <a:gd name="T50" fmla="*/ 441685 w 433"/>
                <a:gd name="T51" fmla="*/ 231632 h 289"/>
                <a:gd name="T52" fmla="*/ 441685 w 433"/>
                <a:gd name="T53" fmla="*/ 198542 h 289"/>
                <a:gd name="T54" fmla="*/ 453622 w 433"/>
                <a:gd name="T55" fmla="*/ 187512 h 289"/>
                <a:gd name="T56" fmla="*/ 465560 w 433"/>
                <a:gd name="T57" fmla="*/ 209572 h 289"/>
                <a:gd name="T58" fmla="*/ 513309 w 433"/>
                <a:gd name="T59" fmla="*/ 132361 h 289"/>
                <a:gd name="T60" fmla="*/ 561059 w 433"/>
                <a:gd name="T61" fmla="*/ 110301 h 289"/>
                <a:gd name="T62" fmla="*/ 561059 w 433"/>
                <a:gd name="T63" fmla="*/ 121331 h 289"/>
                <a:gd name="T64" fmla="*/ 596871 w 433"/>
                <a:gd name="T65" fmla="*/ 88241 h 289"/>
                <a:gd name="T66" fmla="*/ 620746 w 433"/>
                <a:gd name="T67" fmla="*/ 99271 h 289"/>
                <a:gd name="T68" fmla="*/ 644621 w 433"/>
                <a:gd name="T69" fmla="*/ 33090 h 289"/>
                <a:gd name="T70" fmla="*/ 632683 w 433"/>
                <a:gd name="T71" fmla="*/ 22060 h 289"/>
                <a:gd name="T72" fmla="*/ 596871 w 433"/>
                <a:gd name="T73" fmla="*/ 22060 h 289"/>
                <a:gd name="T74" fmla="*/ 572996 w 433"/>
                <a:gd name="T75" fmla="*/ 33090 h 289"/>
                <a:gd name="T76" fmla="*/ 513309 w 433"/>
                <a:gd name="T77" fmla="*/ 33090 h 289"/>
                <a:gd name="T78" fmla="*/ 489434 w 433"/>
                <a:gd name="T79" fmla="*/ 0 h 289"/>
                <a:gd name="T80" fmla="*/ 405872 w 433"/>
                <a:gd name="T81" fmla="*/ 55151 h 289"/>
                <a:gd name="T82" fmla="*/ 393935 w 433"/>
                <a:gd name="T83" fmla="*/ 88241 h 289"/>
                <a:gd name="T84" fmla="*/ 370060 w 433"/>
                <a:gd name="T85" fmla="*/ 88241 h 289"/>
                <a:gd name="T86" fmla="*/ 298436 w 433"/>
                <a:gd name="T87" fmla="*/ 88241 h 289"/>
                <a:gd name="T88" fmla="*/ 298436 w 433"/>
                <a:gd name="T89" fmla="*/ 66181 h 289"/>
                <a:gd name="T90" fmla="*/ 322310 w 433"/>
                <a:gd name="T91" fmla="*/ 44120 h 289"/>
                <a:gd name="T92" fmla="*/ 298436 w 433"/>
                <a:gd name="T93" fmla="*/ 0 h 289"/>
                <a:gd name="T94" fmla="*/ 262623 w 433"/>
                <a:gd name="T95" fmla="*/ 0 h 289"/>
                <a:gd name="T96" fmla="*/ 250686 w 433"/>
                <a:gd name="T97" fmla="*/ 0 h 289"/>
                <a:gd name="T98" fmla="*/ 238748 w 433"/>
                <a:gd name="T99" fmla="*/ 22060 h 289"/>
                <a:gd name="T100" fmla="*/ 226811 w 433"/>
                <a:gd name="T101" fmla="*/ 11030 h 28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33"/>
                <a:gd name="T154" fmla="*/ 0 h 289"/>
                <a:gd name="T155" fmla="*/ 433 w 433"/>
                <a:gd name="T156" fmla="*/ 289 h 28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33" h="289">
                  <a:moveTo>
                    <a:pt x="152" y="8"/>
                  </a:moveTo>
                  <a:lnTo>
                    <a:pt x="136" y="24"/>
                  </a:lnTo>
                  <a:lnTo>
                    <a:pt x="96" y="32"/>
                  </a:lnTo>
                  <a:lnTo>
                    <a:pt x="56" y="72"/>
                  </a:lnTo>
                  <a:lnTo>
                    <a:pt x="16" y="128"/>
                  </a:lnTo>
                  <a:lnTo>
                    <a:pt x="16" y="160"/>
                  </a:lnTo>
                  <a:lnTo>
                    <a:pt x="32" y="184"/>
                  </a:lnTo>
                  <a:lnTo>
                    <a:pt x="48" y="176"/>
                  </a:lnTo>
                  <a:lnTo>
                    <a:pt x="64" y="176"/>
                  </a:lnTo>
                  <a:lnTo>
                    <a:pt x="8" y="224"/>
                  </a:lnTo>
                  <a:lnTo>
                    <a:pt x="0" y="248"/>
                  </a:lnTo>
                  <a:lnTo>
                    <a:pt x="16" y="256"/>
                  </a:lnTo>
                  <a:lnTo>
                    <a:pt x="48" y="288"/>
                  </a:lnTo>
                  <a:lnTo>
                    <a:pt x="80" y="288"/>
                  </a:lnTo>
                  <a:lnTo>
                    <a:pt x="96" y="272"/>
                  </a:lnTo>
                  <a:lnTo>
                    <a:pt x="96" y="256"/>
                  </a:lnTo>
                  <a:lnTo>
                    <a:pt x="112" y="264"/>
                  </a:lnTo>
                  <a:lnTo>
                    <a:pt x="120" y="272"/>
                  </a:lnTo>
                  <a:lnTo>
                    <a:pt x="152" y="288"/>
                  </a:lnTo>
                  <a:lnTo>
                    <a:pt x="168" y="272"/>
                  </a:lnTo>
                  <a:lnTo>
                    <a:pt x="192" y="272"/>
                  </a:lnTo>
                  <a:lnTo>
                    <a:pt x="192" y="288"/>
                  </a:lnTo>
                  <a:lnTo>
                    <a:pt x="208" y="280"/>
                  </a:lnTo>
                  <a:lnTo>
                    <a:pt x="240" y="232"/>
                  </a:lnTo>
                  <a:lnTo>
                    <a:pt x="256" y="232"/>
                  </a:lnTo>
                  <a:lnTo>
                    <a:pt x="296" y="168"/>
                  </a:lnTo>
                  <a:lnTo>
                    <a:pt x="296" y="144"/>
                  </a:lnTo>
                  <a:lnTo>
                    <a:pt x="304" y="136"/>
                  </a:lnTo>
                  <a:lnTo>
                    <a:pt x="312" y="152"/>
                  </a:lnTo>
                  <a:lnTo>
                    <a:pt x="344" y="96"/>
                  </a:lnTo>
                  <a:lnTo>
                    <a:pt x="376" y="80"/>
                  </a:lnTo>
                  <a:lnTo>
                    <a:pt x="376" y="88"/>
                  </a:lnTo>
                  <a:lnTo>
                    <a:pt x="400" y="64"/>
                  </a:lnTo>
                  <a:lnTo>
                    <a:pt x="416" y="72"/>
                  </a:lnTo>
                  <a:lnTo>
                    <a:pt x="432" y="24"/>
                  </a:lnTo>
                  <a:lnTo>
                    <a:pt x="424" y="16"/>
                  </a:lnTo>
                  <a:lnTo>
                    <a:pt x="400" y="16"/>
                  </a:lnTo>
                  <a:lnTo>
                    <a:pt x="384" y="24"/>
                  </a:lnTo>
                  <a:lnTo>
                    <a:pt x="344" y="24"/>
                  </a:lnTo>
                  <a:lnTo>
                    <a:pt x="328" y="0"/>
                  </a:lnTo>
                  <a:lnTo>
                    <a:pt x="272" y="40"/>
                  </a:lnTo>
                  <a:lnTo>
                    <a:pt x="264" y="64"/>
                  </a:lnTo>
                  <a:lnTo>
                    <a:pt x="248" y="64"/>
                  </a:lnTo>
                  <a:lnTo>
                    <a:pt x="200" y="64"/>
                  </a:lnTo>
                  <a:lnTo>
                    <a:pt x="200" y="48"/>
                  </a:lnTo>
                  <a:lnTo>
                    <a:pt x="216" y="32"/>
                  </a:lnTo>
                  <a:lnTo>
                    <a:pt x="200" y="0"/>
                  </a:lnTo>
                  <a:lnTo>
                    <a:pt x="176" y="0"/>
                  </a:lnTo>
                  <a:lnTo>
                    <a:pt x="168" y="0"/>
                  </a:lnTo>
                  <a:lnTo>
                    <a:pt x="160" y="16"/>
                  </a:lnTo>
                  <a:lnTo>
                    <a:pt x="152" y="8"/>
                  </a:lnTo>
                </a:path>
              </a:pathLst>
            </a:custGeom>
            <a:grpFill/>
            <a:ln w="3175" cap="rnd" cmpd="sng">
              <a:solidFill>
                <a:schemeClr val="bg1"/>
              </a:solidFill>
              <a:bevel/>
            </a:ln>
          </p:spPr>
          <p:txBody>
            <a:bodyPr/>
            <a:lstStyle/>
            <a:p>
              <a:pPr defTabSz="685165"/>
              <a:endParaRPr lang="zh-CN" altLang="en-US" sz="1400">
                <a:solidFill>
                  <a:prstClr val="black"/>
                </a:solidFill>
                <a:cs typeface="+mn-ea"/>
                <a:sym typeface="+mn-lt"/>
              </a:endParaRPr>
            </a:p>
          </p:txBody>
        </p:sp>
        <p:sp>
          <p:nvSpPr>
            <p:cNvPr id="16" name="Freeform 15"/>
            <p:cNvSpPr/>
            <p:nvPr/>
          </p:nvSpPr>
          <p:spPr bwMode="auto">
            <a:xfrm>
              <a:off x="6314231" y="4209272"/>
              <a:ext cx="534988" cy="439737"/>
            </a:xfrm>
            <a:custGeom>
              <a:avLst/>
              <a:gdLst>
                <a:gd name="T0" fmla="*/ 248969 w 361"/>
                <a:gd name="T1" fmla="*/ 0 h 321"/>
                <a:gd name="T2" fmla="*/ 225258 w 361"/>
                <a:gd name="T3" fmla="*/ 0 h 321"/>
                <a:gd name="T4" fmla="*/ 177835 w 361"/>
                <a:gd name="T5" fmla="*/ 65755 h 321"/>
                <a:gd name="T6" fmla="*/ 142268 w 361"/>
                <a:gd name="T7" fmla="*/ 76714 h 321"/>
                <a:gd name="T8" fmla="*/ 142268 w 361"/>
                <a:gd name="T9" fmla="*/ 54796 h 321"/>
                <a:gd name="T10" fmla="*/ 118557 w 361"/>
                <a:gd name="T11" fmla="*/ 54796 h 321"/>
                <a:gd name="T12" fmla="*/ 94846 w 361"/>
                <a:gd name="T13" fmla="*/ 76714 h 321"/>
                <a:gd name="T14" fmla="*/ 47423 w 361"/>
                <a:gd name="T15" fmla="*/ 54796 h 321"/>
                <a:gd name="T16" fmla="*/ 35567 w 361"/>
                <a:gd name="T17" fmla="*/ 43837 h 321"/>
                <a:gd name="T18" fmla="*/ 11856 w 361"/>
                <a:gd name="T19" fmla="*/ 32878 h 321"/>
                <a:gd name="T20" fmla="*/ 11856 w 361"/>
                <a:gd name="T21" fmla="*/ 54796 h 321"/>
                <a:gd name="T22" fmla="*/ 0 w 361"/>
                <a:gd name="T23" fmla="*/ 65755 h 321"/>
                <a:gd name="T24" fmla="*/ 47423 w 361"/>
                <a:gd name="T25" fmla="*/ 76714 h 321"/>
                <a:gd name="T26" fmla="*/ 59278 w 361"/>
                <a:gd name="T27" fmla="*/ 109592 h 321"/>
                <a:gd name="T28" fmla="*/ 82990 w 361"/>
                <a:gd name="T29" fmla="*/ 109592 h 321"/>
                <a:gd name="T30" fmla="*/ 118557 w 361"/>
                <a:gd name="T31" fmla="*/ 153428 h 321"/>
                <a:gd name="T32" fmla="*/ 154124 w 361"/>
                <a:gd name="T33" fmla="*/ 142469 h 321"/>
                <a:gd name="T34" fmla="*/ 154124 w 361"/>
                <a:gd name="T35" fmla="*/ 197265 h 321"/>
                <a:gd name="T36" fmla="*/ 201547 w 361"/>
                <a:gd name="T37" fmla="*/ 252061 h 321"/>
                <a:gd name="T38" fmla="*/ 225258 w 361"/>
                <a:gd name="T39" fmla="*/ 252061 h 321"/>
                <a:gd name="T40" fmla="*/ 237114 w 361"/>
                <a:gd name="T41" fmla="*/ 230143 h 321"/>
                <a:gd name="T42" fmla="*/ 272681 w 361"/>
                <a:gd name="T43" fmla="*/ 263020 h 321"/>
                <a:gd name="T44" fmla="*/ 248969 w 361"/>
                <a:gd name="T45" fmla="*/ 284939 h 321"/>
                <a:gd name="T46" fmla="*/ 237114 w 361"/>
                <a:gd name="T47" fmla="*/ 273979 h 321"/>
                <a:gd name="T48" fmla="*/ 213402 w 361"/>
                <a:gd name="T49" fmla="*/ 263020 h 321"/>
                <a:gd name="T50" fmla="*/ 213402 w 361"/>
                <a:gd name="T51" fmla="*/ 306857 h 321"/>
                <a:gd name="T52" fmla="*/ 201547 w 361"/>
                <a:gd name="T53" fmla="*/ 328775 h 321"/>
                <a:gd name="T54" fmla="*/ 237114 w 361"/>
                <a:gd name="T55" fmla="*/ 372612 h 321"/>
                <a:gd name="T56" fmla="*/ 237114 w 361"/>
                <a:gd name="T57" fmla="*/ 405490 h 321"/>
                <a:gd name="T58" fmla="*/ 296392 w 361"/>
                <a:gd name="T59" fmla="*/ 405490 h 321"/>
                <a:gd name="T60" fmla="*/ 320104 w 361"/>
                <a:gd name="T61" fmla="*/ 427408 h 321"/>
                <a:gd name="T62" fmla="*/ 355671 w 361"/>
                <a:gd name="T63" fmla="*/ 416449 h 321"/>
                <a:gd name="T64" fmla="*/ 403093 w 361"/>
                <a:gd name="T65" fmla="*/ 438367 h 321"/>
                <a:gd name="T66" fmla="*/ 438661 w 361"/>
                <a:gd name="T67" fmla="*/ 405490 h 321"/>
                <a:gd name="T68" fmla="*/ 474228 w 361"/>
                <a:gd name="T69" fmla="*/ 350694 h 321"/>
                <a:gd name="T70" fmla="*/ 426805 w 361"/>
                <a:gd name="T71" fmla="*/ 328775 h 321"/>
                <a:gd name="T72" fmla="*/ 474228 w 361"/>
                <a:gd name="T73" fmla="*/ 317816 h 321"/>
                <a:gd name="T74" fmla="*/ 486083 w 361"/>
                <a:gd name="T75" fmla="*/ 328775 h 321"/>
                <a:gd name="T76" fmla="*/ 533506 w 361"/>
                <a:gd name="T77" fmla="*/ 317816 h 321"/>
                <a:gd name="T78" fmla="*/ 533506 w 361"/>
                <a:gd name="T79" fmla="*/ 306857 h 321"/>
                <a:gd name="T80" fmla="*/ 474228 w 361"/>
                <a:gd name="T81" fmla="*/ 273979 h 321"/>
                <a:gd name="T82" fmla="*/ 474228 w 361"/>
                <a:gd name="T83" fmla="*/ 252061 h 321"/>
                <a:gd name="T84" fmla="*/ 450516 w 361"/>
                <a:gd name="T85" fmla="*/ 241102 h 321"/>
                <a:gd name="T86" fmla="*/ 426805 w 361"/>
                <a:gd name="T87" fmla="*/ 230143 h 321"/>
                <a:gd name="T88" fmla="*/ 403093 w 361"/>
                <a:gd name="T89" fmla="*/ 175347 h 321"/>
                <a:gd name="T90" fmla="*/ 343815 w 361"/>
                <a:gd name="T91" fmla="*/ 87673 h 321"/>
                <a:gd name="T92" fmla="*/ 343815 w 361"/>
                <a:gd name="T93" fmla="*/ 54796 h 321"/>
                <a:gd name="T94" fmla="*/ 284537 w 361"/>
                <a:gd name="T95" fmla="*/ 43837 h 321"/>
                <a:gd name="T96" fmla="*/ 260825 w 361"/>
                <a:gd name="T97" fmla="*/ 32878 h 321"/>
                <a:gd name="T98" fmla="*/ 248969 w 361"/>
                <a:gd name="T99" fmla="*/ 0 h 3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61"/>
                <a:gd name="T151" fmla="*/ 0 h 321"/>
                <a:gd name="T152" fmla="*/ 361 w 361"/>
                <a:gd name="T153" fmla="*/ 321 h 3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61" h="321">
                  <a:moveTo>
                    <a:pt x="168" y="0"/>
                  </a:moveTo>
                  <a:lnTo>
                    <a:pt x="152" y="0"/>
                  </a:lnTo>
                  <a:lnTo>
                    <a:pt x="120" y="48"/>
                  </a:lnTo>
                  <a:lnTo>
                    <a:pt x="96" y="56"/>
                  </a:lnTo>
                  <a:lnTo>
                    <a:pt x="96" y="40"/>
                  </a:lnTo>
                  <a:lnTo>
                    <a:pt x="80" y="40"/>
                  </a:lnTo>
                  <a:lnTo>
                    <a:pt x="64" y="56"/>
                  </a:lnTo>
                  <a:lnTo>
                    <a:pt x="32" y="40"/>
                  </a:lnTo>
                  <a:lnTo>
                    <a:pt x="24" y="32"/>
                  </a:lnTo>
                  <a:lnTo>
                    <a:pt x="8" y="24"/>
                  </a:lnTo>
                  <a:lnTo>
                    <a:pt x="8" y="40"/>
                  </a:lnTo>
                  <a:lnTo>
                    <a:pt x="0" y="48"/>
                  </a:lnTo>
                  <a:lnTo>
                    <a:pt x="32" y="56"/>
                  </a:lnTo>
                  <a:lnTo>
                    <a:pt x="40" y="80"/>
                  </a:lnTo>
                  <a:lnTo>
                    <a:pt x="56" y="80"/>
                  </a:lnTo>
                  <a:lnTo>
                    <a:pt x="80" y="112"/>
                  </a:lnTo>
                  <a:lnTo>
                    <a:pt x="104" y="104"/>
                  </a:lnTo>
                  <a:lnTo>
                    <a:pt x="104" y="144"/>
                  </a:lnTo>
                  <a:lnTo>
                    <a:pt x="136" y="184"/>
                  </a:lnTo>
                  <a:lnTo>
                    <a:pt x="152" y="184"/>
                  </a:lnTo>
                  <a:lnTo>
                    <a:pt x="160" y="168"/>
                  </a:lnTo>
                  <a:lnTo>
                    <a:pt x="184" y="192"/>
                  </a:lnTo>
                  <a:lnTo>
                    <a:pt x="168" y="208"/>
                  </a:lnTo>
                  <a:lnTo>
                    <a:pt x="160" y="200"/>
                  </a:lnTo>
                  <a:lnTo>
                    <a:pt x="144" y="192"/>
                  </a:lnTo>
                  <a:lnTo>
                    <a:pt x="144" y="224"/>
                  </a:lnTo>
                  <a:lnTo>
                    <a:pt x="136" y="240"/>
                  </a:lnTo>
                  <a:lnTo>
                    <a:pt x="160" y="272"/>
                  </a:lnTo>
                  <a:lnTo>
                    <a:pt x="160" y="296"/>
                  </a:lnTo>
                  <a:lnTo>
                    <a:pt x="200" y="296"/>
                  </a:lnTo>
                  <a:lnTo>
                    <a:pt x="216" y="312"/>
                  </a:lnTo>
                  <a:lnTo>
                    <a:pt x="240" y="304"/>
                  </a:lnTo>
                  <a:lnTo>
                    <a:pt x="272" y="320"/>
                  </a:lnTo>
                  <a:lnTo>
                    <a:pt x="296" y="296"/>
                  </a:lnTo>
                  <a:lnTo>
                    <a:pt x="320" y="256"/>
                  </a:lnTo>
                  <a:lnTo>
                    <a:pt x="288" y="240"/>
                  </a:lnTo>
                  <a:lnTo>
                    <a:pt x="320" y="232"/>
                  </a:lnTo>
                  <a:lnTo>
                    <a:pt x="328" y="240"/>
                  </a:lnTo>
                  <a:lnTo>
                    <a:pt x="360" y="232"/>
                  </a:lnTo>
                  <a:lnTo>
                    <a:pt x="360" y="224"/>
                  </a:lnTo>
                  <a:lnTo>
                    <a:pt x="320" y="200"/>
                  </a:lnTo>
                  <a:lnTo>
                    <a:pt x="320" y="184"/>
                  </a:lnTo>
                  <a:lnTo>
                    <a:pt x="304" y="176"/>
                  </a:lnTo>
                  <a:lnTo>
                    <a:pt x="288" y="168"/>
                  </a:lnTo>
                  <a:lnTo>
                    <a:pt x="272" y="128"/>
                  </a:lnTo>
                  <a:lnTo>
                    <a:pt x="232" y="64"/>
                  </a:lnTo>
                  <a:lnTo>
                    <a:pt x="232" y="40"/>
                  </a:lnTo>
                  <a:lnTo>
                    <a:pt x="192" y="32"/>
                  </a:lnTo>
                  <a:lnTo>
                    <a:pt x="176" y="24"/>
                  </a:lnTo>
                  <a:lnTo>
                    <a:pt x="168" y="0"/>
                  </a:lnTo>
                </a:path>
              </a:pathLst>
            </a:custGeom>
            <a:solidFill>
              <a:schemeClr val="accent3"/>
            </a:solidFill>
            <a:ln w="3175" cap="rnd" cmpd="sng">
              <a:solidFill>
                <a:schemeClr val="bg1"/>
              </a:solidFill>
              <a:bevel/>
            </a:ln>
          </p:spPr>
          <p:txBody>
            <a:bodyPr/>
            <a:lstStyle/>
            <a:p>
              <a:pPr defTabSz="685165"/>
              <a:endParaRPr lang="zh-CN" altLang="en-US" sz="1400">
                <a:solidFill>
                  <a:prstClr val="black"/>
                </a:solidFill>
                <a:cs typeface="+mn-ea"/>
                <a:sym typeface="+mn-lt"/>
              </a:endParaRPr>
            </a:p>
          </p:txBody>
        </p:sp>
        <p:sp>
          <p:nvSpPr>
            <p:cNvPr id="17" name="Freeform 16"/>
            <p:cNvSpPr>
              <a:spLocks noChangeArrowheads="1"/>
            </p:cNvSpPr>
            <p:nvPr/>
          </p:nvSpPr>
          <p:spPr bwMode="auto">
            <a:xfrm>
              <a:off x="6753969" y="4561697"/>
              <a:ext cx="95250" cy="74612"/>
            </a:xfrm>
            <a:custGeom>
              <a:avLst/>
              <a:gdLst>
                <a:gd name="T0" fmla="*/ 35169 w 65"/>
                <a:gd name="T1" fmla="*/ 0 h 57"/>
                <a:gd name="T2" fmla="*/ 0 w 65"/>
                <a:gd name="T3" fmla="*/ 52359 h 57"/>
                <a:gd name="T4" fmla="*/ 35169 w 65"/>
                <a:gd name="T5" fmla="*/ 73303 h 57"/>
                <a:gd name="T6" fmla="*/ 93785 w 65"/>
                <a:gd name="T7" fmla="*/ 52359 h 57"/>
                <a:gd name="T8" fmla="*/ 93785 w 65"/>
                <a:gd name="T9" fmla="*/ 31416 h 57"/>
                <a:gd name="T10" fmla="*/ 35169 w 65"/>
                <a:gd name="T11" fmla="*/ 0 h 57"/>
                <a:gd name="T12" fmla="*/ 0 60000 65536"/>
                <a:gd name="T13" fmla="*/ 0 60000 65536"/>
                <a:gd name="T14" fmla="*/ 0 60000 65536"/>
                <a:gd name="T15" fmla="*/ 0 60000 65536"/>
                <a:gd name="T16" fmla="*/ 0 60000 65536"/>
                <a:gd name="T17" fmla="*/ 0 60000 65536"/>
                <a:gd name="T18" fmla="*/ 0 w 65"/>
                <a:gd name="T19" fmla="*/ 0 h 57"/>
                <a:gd name="T20" fmla="*/ 65 w 65"/>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65" h="57">
                  <a:moveTo>
                    <a:pt x="24" y="0"/>
                  </a:moveTo>
                  <a:lnTo>
                    <a:pt x="0" y="40"/>
                  </a:lnTo>
                  <a:lnTo>
                    <a:pt x="24" y="56"/>
                  </a:lnTo>
                  <a:lnTo>
                    <a:pt x="64" y="40"/>
                  </a:lnTo>
                  <a:lnTo>
                    <a:pt x="64" y="24"/>
                  </a:lnTo>
                  <a:lnTo>
                    <a:pt x="24" y="0"/>
                  </a:lnTo>
                </a:path>
              </a:pathLst>
            </a:custGeom>
            <a:grpFill/>
            <a:ln w="3175" cap="rnd" cmpd="sng">
              <a:solidFill>
                <a:schemeClr val="bg1"/>
              </a:solidFill>
              <a:bevel/>
            </a:ln>
          </p:spPr>
          <p:txBody>
            <a:bodyPr/>
            <a:lstStyle/>
            <a:p>
              <a:pPr defTabSz="685165"/>
              <a:endParaRPr lang="zh-CN" altLang="en-US" sz="1400">
                <a:solidFill>
                  <a:prstClr val="black"/>
                </a:solidFill>
                <a:cs typeface="+mn-ea"/>
                <a:sym typeface="+mn-lt"/>
              </a:endParaRPr>
            </a:p>
          </p:txBody>
        </p:sp>
        <p:sp>
          <p:nvSpPr>
            <p:cNvPr id="18" name="Freeform 17"/>
            <p:cNvSpPr/>
            <p:nvPr/>
          </p:nvSpPr>
          <p:spPr bwMode="auto">
            <a:xfrm>
              <a:off x="6515844" y="4614084"/>
              <a:ext cx="357187" cy="409575"/>
            </a:xfrm>
            <a:custGeom>
              <a:avLst/>
              <a:gdLst>
                <a:gd name="T0" fmla="*/ 272707 w 241"/>
                <a:gd name="T1" fmla="*/ 22065 h 297"/>
                <a:gd name="T2" fmla="*/ 237137 w 241"/>
                <a:gd name="T3" fmla="*/ 0 h 297"/>
                <a:gd name="T4" fmla="*/ 201566 w 241"/>
                <a:gd name="T5" fmla="*/ 33097 h 297"/>
                <a:gd name="T6" fmla="*/ 154139 w 241"/>
                <a:gd name="T7" fmla="*/ 11032 h 297"/>
                <a:gd name="T8" fmla="*/ 118568 w 241"/>
                <a:gd name="T9" fmla="*/ 22065 h 297"/>
                <a:gd name="T10" fmla="*/ 106711 w 241"/>
                <a:gd name="T11" fmla="*/ 44129 h 297"/>
                <a:gd name="T12" fmla="*/ 94855 w 241"/>
                <a:gd name="T13" fmla="*/ 66194 h 297"/>
                <a:gd name="T14" fmla="*/ 106711 w 241"/>
                <a:gd name="T15" fmla="*/ 99291 h 297"/>
                <a:gd name="T16" fmla="*/ 82998 w 241"/>
                <a:gd name="T17" fmla="*/ 99291 h 297"/>
                <a:gd name="T18" fmla="*/ 71141 w 241"/>
                <a:gd name="T19" fmla="*/ 88259 h 297"/>
                <a:gd name="T20" fmla="*/ 59284 w 241"/>
                <a:gd name="T21" fmla="*/ 88259 h 297"/>
                <a:gd name="T22" fmla="*/ 59284 w 241"/>
                <a:gd name="T23" fmla="*/ 110323 h 297"/>
                <a:gd name="T24" fmla="*/ 59284 w 241"/>
                <a:gd name="T25" fmla="*/ 132388 h 297"/>
                <a:gd name="T26" fmla="*/ 59284 w 241"/>
                <a:gd name="T27" fmla="*/ 132388 h 297"/>
                <a:gd name="T28" fmla="*/ 59284 w 241"/>
                <a:gd name="T29" fmla="*/ 154453 h 297"/>
                <a:gd name="T30" fmla="*/ 11857 w 241"/>
                <a:gd name="T31" fmla="*/ 187550 h 297"/>
                <a:gd name="T32" fmla="*/ 0 w 241"/>
                <a:gd name="T33" fmla="*/ 198582 h 297"/>
                <a:gd name="T34" fmla="*/ 0 w 241"/>
                <a:gd name="T35" fmla="*/ 242711 h 297"/>
                <a:gd name="T36" fmla="*/ 35570 w 241"/>
                <a:gd name="T37" fmla="*/ 264776 h 297"/>
                <a:gd name="T38" fmla="*/ 35570 w 241"/>
                <a:gd name="T39" fmla="*/ 319937 h 297"/>
                <a:gd name="T40" fmla="*/ 71141 w 241"/>
                <a:gd name="T41" fmla="*/ 319937 h 297"/>
                <a:gd name="T42" fmla="*/ 71141 w 241"/>
                <a:gd name="T43" fmla="*/ 342002 h 297"/>
                <a:gd name="T44" fmla="*/ 82998 w 241"/>
                <a:gd name="T45" fmla="*/ 364067 h 297"/>
                <a:gd name="T46" fmla="*/ 94855 w 241"/>
                <a:gd name="T47" fmla="*/ 397164 h 297"/>
                <a:gd name="T48" fmla="*/ 130425 w 241"/>
                <a:gd name="T49" fmla="*/ 397164 h 297"/>
                <a:gd name="T50" fmla="*/ 154139 w 241"/>
                <a:gd name="T51" fmla="*/ 364067 h 297"/>
                <a:gd name="T52" fmla="*/ 165996 w 241"/>
                <a:gd name="T53" fmla="*/ 364067 h 297"/>
                <a:gd name="T54" fmla="*/ 165996 w 241"/>
                <a:gd name="T55" fmla="*/ 386131 h 297"/>
                <a:gd name="T56" fmla="*/ 177852 w 241"/>
                <a:gd name="T57" fmla="*/ 397164 h 297"/>
                <a:gd name="T58" fmla="*/ 201566 w 241"/>
                <a:gd name="T59" fmla="*/ 397164 h 297"/>
                <a:gd name="T60" fmla="*/ 201566 w 241"/>
                <a:gd name="T61" fmla="*/ 386131 h 297"/>
                <a:gd name="T62" fmla="*/ 225280 w 241"/>
                <a:gd name="T63" fmla="*/ 386131 h 297"/>
                <a:gd name="T64" fmla="*/ 225280 w 241"/>
                <a:gd name="T65" fmla="*/ 397164 h 297"/>
                <a:gd name="T66" fmla="*/ 237137 w 241"/>
                <a:gd name="T67" fmla="*/ 408196 h 297"/>
                <a:gd name="T68" fmla="*/ 260850 w 241"/>
                <a:gd name="T69" fmla="*/ 397164 h 297"/>
                <a:gd name="T70" fmla="*/ 272707 w 241"/>
                <a:gd name="T71" fmla="*/ 353034 h 297"/>
                <a:gd name="T72" fmla="*/ 272707 w 241"/>
                <a:gd name="T73" fmla="*/ 308905 h 297"/>
                <a:gd name="T74" fmla="*/ 296421 w 241"/>
                <a:gd name="T75" fmla="*/ 308905 h 297"/>
                <a:gd name="T76" fmla="*/ 296421 w 241"/>
                <a:gd name="T77" fmla="*/ 297873 h 297"/>
                <a:gd name="T78" fmla="*/ 296421 w 241"/>
                <a:gd name="T79" fmla="*/ 275808 h 297"/>
                <a:gd name="T80" fmla="*/ 320134 w 241"/>
                <a:gd name="T81" fmla="*/ 297873 h 297"/>
                <a:gd name="T82" fmla="*/ 343848 w 241"/>
                <a:gd name="T83" fmla="*/ 264776 h 297"/>
                <a:gd name="T84" fmla="*/ 320134 w 241"/>
                <a:gd name="T85" fmla="*/ 242711 h 297"/>
                <a:gd name="T86" fmla="*/ 320134 w 241"/>
                <a:gd name="T87" fmla="*/ 231679 h 297"/>
                <a:gd name="T88" fmla="*/ 343848 w 241"/>
                <a:gd name="T89" fmla="*/ 220646 h 297"/>
                <a:gd name="T90" fmla="*/ 331991 w 241"/>
                <a:gd name="T91" fmla="*/ 187550 h 297"/>
                <a:gd name="T92" fmla="*/ 320134 w 241"/>
                <a:gd name="T93" fmla="*/ 176517 h 297"/>
                <a:gd name="T94" fmla="*/ 355705 w 241"/>
                <a:gd name="T95" fmla="*/ 187550 h 297"/>
                <a:gd name="T96" fmla="*/ 355705 w 241"/>
                <a:gd name="T97" fmla="*/ 143420 h 297"/>
                <a:gd name="T98" fmla="*/ 320134 w 241"/>
                <a:gd name="T99" fmla="*/ 165485 h 297"/>
                <a:gd name="T100" fmla="*/ 355705 w 241"/>
                <a:gd name="T101" fmla="*/ 110323 h 297"/>
                <a:gd name="T102" fmla="*/ 296421 w 241"/>
                <a:gd name="T103" fmla="*/ 77226 h 297"/>
                <a:gd name="T104" fmla="*/ 260850 w 241"/>
                <a:gd name="T105" fmla="*/ 77226 h 297"/>
                <a:gd name="T106" fmla="*/ 237137 w 241"/>
                <a:gd name="T107" fmla="*/ 99291 h 297"/>
                <a:gd name="T108" fmla="*/ 225280 w 241"/>
                <a:gd name="T109" fmla="*/ 66194 h 297"/>
                <a:gd name="T110" fmla="*/ 237137 w 241"/>
                <a:gd name="T111" fmla="*/ 55162 h 297"/>
                <a:gd name="T112" fmla="*/ 272707 w 241"/>
                <a:gd name="T113" fmla="*/ 22065 h 2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1"/>
                <a:gd name="T172" fmla="*/ 0 h 297"/>
                <a:gd name="T173" fmla="*/ 241 w 241"/>
                <a:gd name="T174" fmla="*/ 297 h 29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1" h="297">
                  <a:moveTo>
                    <a:pt x="184" y="16"/>
                  </a:moveTo>
                  <a:lnTo>
                    <a:pt x="160" y="0"/>
                  </a:lnTo>
                  <a:lnTo>
                    <a:pt x="136" y="24"/>
                  </a:lnTo>
                  <a:lnTo>
                    <a:pt x="104" y="8"/>
                  </a:lnTo>
                  <a:lnTo>
                    <a:pt x="80" y="16"/>
                  </a:lnTo>
                  <a:lnTo>
                    <a:pt x="72" y="32"/>
                  </a:lnTo>
                  <a:lnTo>
                    <a:pt x="64" y="48"/>
                  </a:lnTo>
                  <a:lnTo>
                    <a:pt x="72" y="72"/>
                  </a:lnTo>
                  <a:lnTo>
                    <a:pt x="56" y="72"/>
                  </a:lnTo>
                  <a:lnTo>
                    <a:pt x="48" y="64"/>
                  </a:lnTo>
                  <a:lnTo>
                    <a:pt x="40" y="64"/>
                  </a:lnTo>
                  <a:lnTo>
                    <a:pt x="40" y="80"/>
                  </a:lnTo>
                  <a:lnTo>
                    <a:pt x="40" y="96"/>
                  </a:lnTo>
                  <a:lnTo>
                    <a:pt x="40" y="112"/>
                  </a:lnTo>
                  <a:lnTo>
                    <a:pt x="8" y="136"/>
                  </a:lnTo>
                  <a:lnTo>
                    <a:pt x="0" y="144"/>
                  </a:lnTo>
                  <a:lnTo>
                    <a:pt x="0" y="176"/>
                  </a:lnTo>
                  <a:lnTo>
                    <a:pt x="24" y="192"/>
                  </a:lnTo>
                  <a:lnTo>
                    <a:pt x="24" y="232"/>
                  </a:lnTo>
                  <a:lnTo>
                    <a:pt x="48" y="232"/>
                  </a:lnTo>
                  <a:lnTo>
                    <a:pt x="48" y="248"/>
                  </a:lnTo>
                  <a:lnTo>
                    <a:pt x="56" y="264"/>
                  </a:lnTo>
                  <a:lnTo>
                    <a:pt x="64" y="288"/>
                  </a:lnTo>
                  <a:lnTo>
                    <a:pt x="88" y="288"/>
                  </a:lnTo>
                  <a:lnTo>
                    <a:pt x="104" y="264"/>
                  </a:lnTo>
                  <a:lnTo>
                    <a:pt x="112" y="264"/>
                  </a:lnTo>
                  <a:lnTo>
                    <a:pt x="112" y="280"/>
                  </a:lnTo>
                  <a:lnTo>
                    <a:pt x="120" y="288"/>
                  </a:lnTo>
                  <a:lnTo>
                    <a:pt x="136" y="288"/>
                  </a:lnTo>
                  <a:lnTo>
                    <a:pt x="136" y="280"/>
                  </a:lnTo>
                  <a:lnTo>
                    <a:pt x="152" y="280"/>
                  </a:lnTo>
                  <a:lnTo>
                    <a:pt x="152" y="288"/>
                  </a:lnTo>
                  <a:lnTo>
                    <a:pt x="160" y="296"/>
                  </a:lnTo>
                  <a:lnTo>
                    <a:pt x="176" y="288"/>
                  </a:lnTo>
                  <a:lnTo>
                    <a:pt x="184" y="256"/>
                  </a:lnTo>
                  <a:lnTo>
                    <a:pt x="184" y="224"/>
                  </a:lnTo>
                  <a:lnTo>
                    <a:pt x="200" y="224"/>
                  </a:lnTo>
                  <a:lnTo>
                    <a:pt x="200" y="216"/>
                  </a:lnTo>
                  <a:lnTo>
                    <a:pt x="200" y="200"/>
                  </a:lnTo>
                  <a:lnTo>
                    <a:pt x="216" y="216"/>
                  </a:lnTo>
                  <a:lnTo>
                    <a:pt x="232" y="192"/>
                  </a:lnTo>
                  <a:lnTo>
                    <a:pt x="216" y="176"/>
                  </a:lnTo>
                  <a:lnTo>
                    <a:pt x="216" y="168"/>
                  </a:lnTo>
                  <a:lnTo>
                    <a:pt x="232" y="160"/>
                  </a:lnTo>
                  <a:lnTo>
                    <a:pt x="224" y="136"/>
                  </a:lnTo>
                  <a:lnTo>
                    <a:pt x="216" y="128"/>
                  </a:lnTo>
                  <a:lnTo>
                    <a:pt x="240" y="136"/>
                  </a:lnTo>
                  <a:lnTo>
                    <a:pt x="240" y="104"/>
                  </a:lnTo>
                  <a:lnTo>
                    <a:pt x="216" y="120"/>
                  </a:lnTo>
                  <a:lnTo>
                    <a:pt x="240" y="80"/>
                  </a:lnTo>
                  <a:lnTo>
                    <a:pt x="200" y="56"/>
                  </a:lnTo>
                  <a:lnTo>
                    <a:pt x="176" y="56"/>
                  </a:lnTo>
                  <a:lnTo>
                    <a:pt x="160" y="72"/>
                  </a:lnTo>
                  <a:lnTo>
                    <a:pt x="152" y="48"/>
                  </a:lnTo>
                  <a:lnTo>
                    <a:pt x="160" y="40"/>
                  </a:lnTo>
                  <a:lnTo>
                    <a:pt x="184" y="16"/>
                  </a:lnTo>
                </a:path>
              </a:pathLst>
            </a:custGeom>
            <a:grpFill/>
            <a:ln w="3175" cap="rnd" cmpd="sng">
              <a:solidFill>
                <a:schemeClr val="bg1"/>
              </a:solidFill>
              <a:bevel/>
            </a:ln>
          </p:spPr>
          <p:txBody>
            <a:bodyPr/>
            <a:lstStyle/>
            <a:p>
              <a:pPr defTabSz="685165"/>
              <a:endParaRPr lang="zh-CN" altLang="en-US" sz="1400">
                <a:solidFill>
                  <a:prstClr val="black"/>
                </a:solidFill>
                <a:cs typeface="+mn-ea"/>
                <a:sym typeface="+mn-lt"/>
              </a:endParaRPr>
            </a:p>
          </p:txBody>
        </p:sp>
        <p:sp>
          <p:nvSpPr>
            <p:cNvPr id="19" name="Freeform 18"/>
            <p:cNvSpPr/>
            <p:nvPr/>
          </p:nvSpPr>
          <p:spPr bwMode="auto">
            <a:xfrm>
              <a:off x="6336456" y="4934759"/>
              <a:ext cx="406400" cy="508000"/>
            </a:xfrm>
            <a:custGeom>
              <a:avLst/>
              <a:gdLst>
                <a:gd name="T0" fmla="*/ 404911 w 273"/>
                <a:gd name="T1" fmla="*/ 77095 h 369"/>
                <a:gd name="T2" fmla="*/ 404911 w 273"/>
                <a:gd name="T3" fmla="*/ 66081 h 369"/>
                <a:gd name="T4" fmla="*/ 381093 w 273"/>
                <a:gd name="T5" fmla="*/ 66081 h 369"/>
                <a:gd name="T6" fmla="*/ 381093 w 273"/>
                <a:gd name="T7" fmla="*/ 77095 h 369"/>
                <a:gd name="T8" fmla="*/ 357275 w 273"/>
                <a:gd name="T9" fmla="*/ 77095 h 369"/>
                <a:gd name="T10" fmla="*/ 345366 w 273"/>
                <a:gd name="T11" fmla="*/ 77095 h 369"/>
                <a:gd name="T12" fmla="*/ 345366 w 273"/>
                <a:gd name="T13" fmla="*/ 44054 h 369"/>
                <a:gd name="T14" fmla="*/ 333456 w 273"/>
                <a:gd name="T15" fmla="*/ 44054 h 369"/>
                <a:gd name="T16" fmla="*/ 309638 w 273"/>
                <a:gd name="T17" fmla="*/ 77095 h 369"/>
                <a:gd name="T18" fmla="*/ 273911 w 273"/>
                <a:gd name="T19" fmla="*/ 77095 h 369"/>
                <a:gd name="T20" fmla="*/ 262001 w 273"/>
                <a:gd name="T21" fmla="*/ 44054 h 369"/>
                <a:gd name="T22" fmla="*/ 250092 w 273"/>
                <a:gd name="T23" fmla="*/ 22027 h 369"/>
                <a:gd name="T24" fmla="*/ 238183 w 273"/>
                <a:gd name="T25" fmla="*/ 0 h 369"/>
                <a:gd name="T26" fmla="*/ 214365 w 273"/>
                <a:gd name="T27" fmla="*/ 0 h 369"/>
                <a:gd name="T28" fmla="*/ 214365 w 273"/>
                <a:gd name="T29" fmla="*/ 11014 h 369"/>
                <a:gd name="T30" fmla="*/ 166728 w 273"/>
                <a:gd name="T31" fmla="*/ 22027 h 369"/>
                <a:gd name="T32" fmla="*/ 166728 w 273"/>
                <a:gd name="T33" fmla="*/ 44054 h 369"/>
                <a:gd name="T34" fmla="*/ 119092 w 273"/>
                <a:gd name="T35" fmla="*/ 44054 h 369"/>
                <a:gd name="T36" fmla="*/ 95273 w 273"/>
                <a:gd name="T37" fmla="*/ 66081 h 369"/>
                <a:gd name="T38" fmla="*/ 95273 w 273"/>
                <a:gd name="T39" fmla="*/ 99122 h 369"/>
                <a:gd name="T40" fmla="*/ 107182 w 273"/>
                <a:gd name="T41" fmla="*/ 121149 h 369"/>
                <a:gd name="T42" fmla="*/ 71455 w 273"/>
                <a:gd name="T43" fmla="*/ 154190 h 369"/>
                <a:gd name="T44" fmla="*/ 59546 w 273"/>
                <a:gd name="T45" fmla="*/ 154190 h 369"/>
                <a:gd name="T46" fmla="*/ 47637 w 273"/>
                <a:gd name="T47" fmla="*/ 198244 h 369"/>
                <a:gd name="T48" fmla="*/ 47637 w 273"/>
                <a:gd name="T49" fmla="*/ 220271 h 369"/>
                <a:gd name="T50" fmla="*/ 47637 w 273"/>
                <a:gd name="T51" fmla="*/ 242298 h 369"/>
                <a:gd name="T52" fmla="*/ 23818 w 273"/>
                <a:gd name="T53" fmla="*/ 275339 h 369"/>
                <a:gd name="T54" fmla="*/ 11909 w 273"/>
                <a:gd name="T55" fmla="*/ 297366 h 369"/>
                <a:gd name="T56" fmla="*/ 0 w 273"/>
                <a:gd name="T57" fmla="*/ 352434 h 369"/>
                <a:gd name="T58" fmla="*/ 11909 w 273"/>
                <a:gd name="T59" fmla="*/ 374461 h 369"/>
                <a:gd name="T60" fmla="*/ 83364 w 273"/>
                <a:gd name="T61" fmla="*/ 374461 h 369"/>
                <a:gd name="T62" fmla="*/ 119092 w 273"/>
                <a:gd name="T63" fmla="*/ 451556 h 369"/>
                <a:gd name="T64" fmla="*/ 131001 w 273"/>
                <a:gd name="T65" fmla="*/ 506623 h 369"/>
                <a:gd name="T66" fmla="*/ 166728 w 273"/>
                <a:gd name="T67" fmla="*/ 451556 h 369"/>
                <a:gd name="T68" fmla="*/ 178637 w 273"/>
                <a:gd name="T69" fmla="*/ 462569 h 369"/>
                <a:gd name="T70" fmla="*/ 226274 w 273"/>
                <a:gd name="T71" fmla="*/ 418515 h 369"/>
                <a:gd name="T72" fmla="*/ 226274 w 273"/>
                <a:gd name="T73" fmla="*/ 385474 h 369"/>
                <a:gd name="T74" fmla="*/ 273911 w 273"/>
                <a:gd name="T75" fmla="*/ 374461 h 369"/>
                <a:gd name="T76" fmla="*/ 297729 w 273"/>
                <a:gd name="T77" fmla="*/ 319393 h 369"/>
                <a:gd name="T78" fmla="*/ 321547 w 273"/>
                <a:gd name="T79" fmla="*/ 308379 h 369"/>
                <a:gd name="T80" fmla="*/ 321547 w 273"/>
                <a:gd name="T81" fmla="*/ 275339 h 369"/>
                <a:gd name="T82" fmla="*/ 357275 w 273"/>
                <a:gd name="T83" fmla="*/ 275339 h 369"/>
                <a:gd name="T84" fmla="*/ 369184 w 273"/>
                <a:gd name="T85" fmla="*/ 220271 h 369"/>
                <a:gd name="T86" fmla="*/ 357275 w 273"/>
                <a:gd name="T87" fmla="*/ 176217 h 369"/>
                <a:gd name="T88" fmla="*/ 369184 w 273"/>
                <a:gd name="T89" fmla="*/ 165203 h 369"/>
                <a:gd name="T90" fmla="*/ 345366 w 273"/>
                <a:gd name="T91" fmla="*/ 143176 h 369"/>
                <a:gd name="T92" fmla="*/ 369184 w 273"/>
                <a:gd name="T93" fmla="*/ 132163 h 369"/>
                <a:gd name="T94" fmla="*/ 381093 w 273"/>
                <a:gd name="T95" fmla="*/ 143176 h 369"/>
                <a:gd name="T96" fmla="*/ 404911 w 273"/>
                <a:gd name="T97" fmla="*/ 110136 h 369"/>
                <a:gd name="T98" fmla="*/ 404911 w 273"/>
                <a:gd name="T99" fmla="*/ 77095 h 3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73"/>
                <a:gd name="T151" fmla="*/ 0 h 369"/>
                <a:gd name="T152" fmla="*/ 273 w 273"/>
                <a:gd name="T153" fmla="*/ 369 h 36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73" h="369">
                  <a:moveTo>
                    <a:pt x="272" y="56"/>
                  </a:moveTo>
                  <a:lnTo>
                    <a:pt x="272" y="48"/>
                  </a:lnTo>
                  <a:lnTo>
                    <a:pt x="256" y="48"/>
                  </a:lnTo>
                  <a:lnTo>
                    <a:pt x="256" y="56"/>
                  </a:lnTo>
                  <a:lnTo>
                    <a:pt x="240" y="56"/>
                  </a:lnTo>
                  <a:lnTo>
                    <a:pt x="232" y="56"/>
                  </a:lnTo>
                  <a:lnTo>
                    <a:pt x="232" y="32"/>
                  </a:lnTo>
                  <a:lnTo>
                    <a:pt x="224" y="32"/>
                  </a:lnTo>
                  <a:lnTo>
                    <a:pt x="208" y="56"/>
                  </a:lnTo>
                  <a:lnTo>
                    <a:pt x="184" y="56"/>
                  </a:lnTo>
                  <a:lnTo>
                    <a:pt x="176" y="32"/>
                  </a:lnTo>
                  <a:lnTo>
                    <a:pt x="168" y="16"/>
                  </a:lnTo>
                  <a:lnTo>
                    <a:pt x="160" y="0"/>
                  </a:lnTo>
                  <a:lnTo>
                    <a:pt x="144" y="0"/>
                  </a:lnTo>
                  <a:lnTo>
                    <a:pt x="144" y="8"/>
                  </a:lnTo>
                  <a:lnTo>
                    <a:pt x="112" y="16"/>
                  </a:lnTo>
                  <a:lnTo>
                    <a:pt x="112" y="32"/>
                  </a:lnTo>
                  <a:lnTo>
                    <a:pt x="80" y="32"/>
                  </a:lnTo>
                  <a:lnTo>
                    <a:pt x="64" y="48"/>
                  </a:lnTo>
                  <a:lnTo>
                    <a:pt x="64" y="72"/>
                  </a:lnTo>
                  <a:lnTo>
                    <a:pt x="72" y="88"/>
                  </a:lnTo>
                  <a:lnTo>
                    <a:pt x="48" y="112"/>
                  </a:lnTo>
                  <a:lnTo>
                    <a:pt x="40" y="112"/>
                  </a:lnTo>
                  <a:lnTo>
                    <a:pt x="32" y="144"/>
                  </a:lnTo>
                  <a:lnTo>
                    <a:pt x="32" y="160"/>
                  </a:lnTo>
                  <a:lnTo>
                    <a:pt x="32" y="176"/>
                  </a:lnTo>
                  <a:lnTo>
                    <a:pt x="16" y="200"/>
                  </a:lnTo>
                  <a:lnTo>
                    <a:pt x="8" y="216"/>
                  </a:lnTo>
                  <a:lnTo>
                    <a:pt x="0" y="256"/>
                  </a:lnTo>
                  <a:lnTo>
                    <a:pt x="8" y="272"/>
                  </a:lnTo>
                  <a:lnTo>
                    <a:pt x="56" y="272"/>
                  </a:lnTo>
                  <a:lnTo>
                    <a:pt x="80" y="328"/>
                  </a:lnTo>
                  <a:lnTo>
                    <a:pt x="88" y="368"/>
                  </a:lnTo>
                  <a:lnTo>
                    <a:pt x="112" y="328"/>
                  </a:lnTo>
                  <a:lnTo>
                    <a:pt x="120" y="336"/>
                  </a:lnTo>
                  <a:lnTo>
                    <a:pt x="152" y="304"/>
                  </a:lnTo>
                  <a:lnTo>
                    <a:pt x="152" y="280"/>
                  </a:lnTo>
                  <a:lnTo>
                    <a:pt x="184" y="272"/>
                  </a:lnTo>
                  <a:lnTo>
                    <a:pt x="200" y="232"/>
                  </a:lnTo>
                  <a:lnTo>
                    <a:pt x="216" y="224"/>
                  </a:lnTo>
                  <a:lnTo>
                    <a:pt x="216" y="200"/>
                  </a:lnTo>
                  <a:lnTo>
                    <a:pt x="240" y="200"/>
                  </a:lnTo>
                  <a:lnTo>
                    <a:pt x="248" y="160"/>
                  </a:lnTo>
                  <a:lnTo>
                    <a:pt x="240" y="128"/>
                  </a:lnTo>
                  <a:lnTo>
                    <a:pt x="248" y="120"/>
                  </a:lnTo>
                  <a:lnTo>
                    <a:pt x="232" y="104"/>
                  </a:lnTo>
                  <a:lnTo>
                    <a:pt x="248" y="96"/>
                  </a:lnTo>
                  <a:lnTo>
                    <a:pt x="256" y="104"/>
                  </a:lnTo>
                  <a:lnTo>
                    <a:pt x="272" y="80"/>
                  </a:lnTo>
                  <a:lnTo>
                    <a:pt x="272" y="56"/>
                  </a:lnTo>
                </a:path>
              </a:pathLst>
            </a:custGeom>
            <a:grpFill/>
            <a:ln w="3175" cap="rnd" cmpd="sng">
              <a:solidFill>
                <a:schemeClr val="bg1"/>
              </a:solidFill>
              <a:bevel/>
            </a:ln>
          </p:spPr>
          <p:txBody>
            <a:bodyPr/>
            <a:lstStyle/>
            <a:p>
              <a:pPr defTabSz="685165"/>
              <a:endParaRPr lang="zh-CN" altLang="en-US" sz="1400">
                <a:solidFill>
                  <a:prstClr val="black"/>
                </a:solidFill>
                <a:cs typeface="+mn-ea"/>
                <a:sym typeface="+mn-lt"/>
              </a:endParaRPr>
            </a:p>
          </p:txBody>
        </p:sp>
        <p:sp>
          <p:nvSpPr>
            <p:cNvPr id="20" name="Freeform 19"/>
            <p:cNvSpPr>
              <a:spLocks noChangeArrowheads="1"/>
            </p:cNvSpPr>
            <p:nvPr/>
          </p:nvSpPr>
          <p:spPr bwMode="auto">
            <a:xfrm>
              <a:off x="5715744" y="5253847"/>
              <a:ext cx="752475" cy="528637"/>
            </a:xfrm>
            <a:custGeom>
              <a:avLst/>
              <a:gdLst>
                <a:gd name="T0" fmla="*/ 739065 w 505"/>
                <a:gd name="T1" fmla="*/ 131816 h 385"/>
                <a:gd name="T2" fmla="*/ 631781 w 505"/>
                <a:gd name="T3" fmla="*/ 54923 h 385"/>
                <a:gd name="T4" fmla="*/ 607940 w 505"/>
                <a:gd name="T5" fmla="*/ 76893 h 385"/>
                <a:gd name="T6" fmla="*/ 560259 w 505"/>
                <a:gd name="T7" fmla="*/ 54923 h 385"/>
                <a:gd name="T8" fmla="*/ 464896 w 505"/>
                <a:gd name="T9" fmla="*/ 76893 h 385"/>
                <a:gd name="T10" fmla="*/ 464896 w 505"/>
                <a:gd name="T11" fmla="*/ 0 h 385"/>
                <a:gd name="T12" fmla="*/ 417214 w 505"/>
                <a:gd name="T13" fmla="*/ 0 h 385"/>
                <a:gd name="T14" fmla="*/ 321851 w 505"/>
                <a:gd name="T15" fmla="*/ 10985 h 385"/>
                <a:gd name="T16" fmla="*/ 309930 w 505"/>
                <a:gd name="T17" fmla="*/ 54923 h 385"/>
                <a:gd name="T18" fmla="*/ 250328 w 505"/>
                <a:gd name="T19" fmla="*/ 32954 h 385"/>
                <a:gd name="T20" fmla="*/ 214567 w 505"/>
                <a:gd name="T21" fmla="*/ 65908 h 385"/>
                <a:gd name="T22" fmla="*/ 226488 w 505"/>
                <a:gd name="T23" fmla="*/ 120831 h 385"/>
                <a:gd name="T24" fmla="*/ 214567 w 505"/>
                <a:gd name="T25" fmla="*/ 153785 h 385"/>
                <a:gd name="T26" fmla="*/ 166886 w 505"/>
                <a:gd name="T27" fmla="*/ 230678 h 385"/>
                <a:gd name="T28" fmla="*/ 107284 w 505"/>
                <a:gd name="T29" fmla="*/ 307571 h 385"/>
                <a:gd name="T30" fmla="*/ 47682 w 505"/>
                <a:gd name="T31" fmla="*/ 373479 h 385"/>
                <a:gd name="T32" fmla="*/ 0 w 505"/>
                <a:gd name="T33" fmla="*/ 406433 h 385"/>
                <a:gd name="T34" fmla="*/ 11920 w 505"/>
                <a:gd name="T35" fmla="*/ 428402 h 385"/>
                <a:gd name="T36" fmla="*/ 23841 w 505"/>
                <a:gd name="T37" fmla="*/ 494310 h 385"/>
                <a:gd name="T38" fmla="*/ 83443 w 505"/>
                <a:gd name="T39" fmla="*/ 527264 h 385"/>
                <a:gd name="T40" fmla="*/ 59602 w 505"/>
                <a:gd name="T41" fmla="*/ 472341 h 385"/>
                <a:gd name="T42" fmla="*/ 119204 w 505"/>
                <a:gd name="T43" fmla="*/ 417417 h 385"/>
                <a:gd name="T44" fmla="*/ 226488 w 505"/>
                <a:gd name="T45" fmla="*/ 384463 h 385"/>
                <a:gd name="T46" fmla="*/ 286090 w 505"/>
                <a:gd name="T47" fmla="*/ 406433 h 385"/>
                <a:gd name="T48" fmla="*/ 357612 w 505"/>
                <a:gd name="T49" fmla="*/ 340525 h 385"/>
                <a:gd name="T50" fmla="*/ 393373 w 505"/>
                <a:gd name="T51" fmla="*/ 329540 h 385"/>
                <a:gd name="T52" fmla="*/ 393373 w 505"/>
                <a:gd name="T53" fmla="*/ 296586 h 385"/>
                <a:gd name="T54" fmla="*/ 417214 w 505"/>
                <a:gd name="T55" fmla="*/ 285601 h 385"/>
                <a:gd name="T56" fmla="*/ 500657 w 505"/>
                <a:gd name="T57" fmla="*/ 318555 h 385"/>
                <a:gd name="T58" fmla="*/ 500657 w 505"/>
                <a:gd name="T59" fmla="*/ 274617 h 385"/>
                <a:gd name="T60" fmla="*/ 560259 w 505"/>
                <a:gd name="T61" fmla="*/ 263632 h 385"/>
                <a:gd name="T62" fmla="*/ 584099 w 505"/>
                <a:gd name="T63" fmla="*/ 274617 h 385"/>
                <a:gd name="T64" fmla="*/ 596020 w 505"/>
                <a:gd name="T65" fmla="*/ 252647 h 385"/>
                <a:gd name="T66" fmla="*/ 667542 w 505"/>
                <a:gd name="T67" fmla="*/ 241663 h 385"/>
                <a:gd name="T68" fmla="*/ 715224 w 505"/>
                <a:gd name="T69" fmla="*/ 186739 h 3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05"/>
                <a:gd name="T106" fmla="*/ 0 h 385"/>
                <a:gd name="T107" fmla="*/ 505 w 505"/>
                <a:gd name="T108" fmla="*/ 385 h 38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05" h="385">
                  <a:moveTo>
                    <a:pt x="504" y="128"/>
                  </a:moveTo>
                  <a:lnTo>
                    <a:pt x="496" y="96"/>
                  </a:lnTo>
                  <a:lnTo>
                    <a:pt x="472" y="40"/>
                  </a:lnTo>
                  <a:lnTo>
                    <a:pt x="424" y="40"/>
                  </a:lnTo>
                  <a:lnTo>
                    <a:pt x="416" y="32"/>
                  </a:lnTo>
                  <a:lnTo>
                    <a:pt x="408" y="56"/>
                  </a:lnTo>
                  <a:lnTo>
                    <a:pt x="392" y="56"/>
                  </a:lnTo>
                  <a:lnTo>
                    <a:pt x="376" y="40"/>
                  </a:lnTo>
                  <a:lnTo>
                    <a:pt x="320" y="64"/>
                  </a:lnTo>
                  <a:lnTo>
                    <a:pt x="312" y="56"/>
                  </a:lnTo>
                  <a:lnTo>
                    <a:pt x="336" y="8"/>
                  </a:lnTo>
                  <a:lnTo>
                    <a:pt x="312" y="0"/>
                  </a:lnTo>
                  <a:lnTo>
                    <a:pt x="296" y="16"/>
                  </a:lnTo>
                  <a:lnTo>
                    <a:pt x="280" y="0"/>
                  </a:lnTo>
                  <a:lnTo>
                    <a:pt x="272" y="8"/>
                  </a:lnTo>
                  <a:lnTo>
                    <a:pt x="216" y="8"/>
                  </a:lnTo>
                  <a:lnTo>
                    <a:pt x="224" y="40"/>
                  </a:lnTo>
                  <a:lnTo>
                    <a:pt x="208" y="40"/>
                  </a:lnTo>
                  <a:lnTo>
                    <a:pt x="176" y="16"/>
                  </a:lnTo>
                  <a:lnTo>
                    <a:pt x="168" y="24"/>
                  </a:lnTo>
                  <a:lnTo>
                    <a:pt x="168" y="48"/>
                  </a:lnTo>
                  <a:lnTo>
                    <a:pt x="144" y="48"/>
                  </a:lnTo>
                  <a:lnTo>
                    <a:pt x="144" y="72"/>
                  </a:lnTo>
                  <a:lnTo>
                    <a:pt x="152" y="88"/>
                  </a:lnTo>
                  <a:lnTo>
                    <a:pt x="144" y="96"/>
                  </a:lnTo>
                  <a:lnTo>
                    <a:pt x="144" y="112"/>
                  </a:lnTo>
                  <a:lnTo>
                    <a:pt x="112" y="144"/>
                  </a:lnTo>
                  <a:lnTo>
                    <a:pt x="112" y="168"/>
                  </a:lnTo>
                  <a:lnTo>
                    <a:pt x="104" y="200"/>
                  </a:lnTo>
                  <a:lnTo>
                    <a:pt x="72" y="224"/>
                  </a:lnTo>
                  <a:lnTo>
                    <a:pt x="48" y="256"/>
                  </a:lnTo>
                  <a:lnTo>
                    <a:pt x="32" y="272"/>
                  </a:lnTo>
                  <a:lnTo>
                    <a:pt x="8" y="280"/>
                  </a:lnTo>
                  <a:lnTo>
                    <a:pt x="0" y="296"/>
                  </a:lnTo>
                  <a:lnTo>
                    <a:pt x="16" y="304"/>
                  </a:lnTo>
                  <a:lnTo>
                    <a:pt x="8" y="312"/>
                  </a:lnTo>
                  <a:lnTo>
                    <a:pt x="8" y="352"/>
                  </a:lnTo>
                  <a:lnTo>
                    <a:pt x="16" y="360"/>
                  </a:lnTo>
                  <a:lnTo>
                    <a:pt x="16" y="384"/>
                  </a:lnTo>
                  <a:lnTo>
                    <a:pt x="56" y="384"/>
                  </a:lnTo>
                  <a:lnTo>
                    <a:pt x="56" y="360"/>
                  </a:lnTo>
                  <a:lnTo>
                    <a:pt x="40" y="344"/>
                  </a:lnTo>
                  <a:lnTo>
                    <a:pt x="48" y="312"/>
                  </a:lnTo>
                  <a:lnTo>
                    <a:pt x="80" y="304"/>
                  </a:lnTo>
                  <a:lnTo>
                    <a:pt x="104" y="304"/>
                  </a:lnTo>
                  <a:lnTo>
                    <a:pt x="152" y="280"/>
                  </a:lnTo>
                  <a:lnTo>
                    <a:pt x="184" y="280"/>
                  </a:lnTo>
                  <a:lnTo>
                    <a:pt x="192" y="296"/>
                  </a:lnTo>
                  <a:lnTo>
                    <a:pt x="208" y="264"/>
                  </a:lnTo>
                  <a:lnTo>
                    <a:pt x="240" y="248"/>
                  </a:lnTo>
                  <a:lnTo>
                    <a:pt x="248" y="224"/>
                  </a:lnTo>
                  <a:lnTo>
                    <a:pt x="264" y="240"/>
                  </a:lnTo>
                  <a:lnTo>
                    <a:pt x="272" y="240"/>
                  </a:lnTo>
                  <a:lnTo>
                    <a:pt x="264" y="216"/>
                  </a:lnTo>
                  <a:lnTo>
                    <a:pt x="264" y="184"/>
                  </a:lnTo>
                  <a:lnTo>
                    <a:pt x="280" y="208"/>
                  </a:lnTo>
                  <a:lnTo>
                    <a:pt x="288" y="232"/>
                  </a:lnTo>
                  <a:lnTo>
                    <a:pt x="336" y="232"/>
                  </a:lnTo>
                  <a:lnTo>
                    <a:pt x="320" y="216"/>
                  </a:lnTo>
                  <a:lnTo>
                    <a:pt x="336" y="200"/>
                  </a:lnTo>
                  <a:lnTo>
                    <a:pt x="360" y="208"/>
                  </a:lnTo>
                  <a:lnTo>
                    <a:pt x="376" y="192"/>
                  </a:lnTo>
                  <a:lnTo>
                    <a:pt x="392" y="192"/>
                  </a:lnTo>
                  <a:lnTo>
                    <a:pt x="392" y="200"/>
                  </a:lnTo>
                  <a:lnTo>
                    <a:pt x="400" y="200"/>
                  </a:lnTo>
                  <a:lnTo>
                    <a:pt x="400" y="184"/>
                  </a:lnTo>
                  <a:lnTo>
                    <a:pt x="424" y="192"/>
                  </a:lnTo>
                  <a:lnTo>
                    <a:pt x="448" y="176"/>
                  </a:lnTo>
                  <a:lnTo>
                    <a:pt x="472" y="168"/>
                  </a:lnTo>
                  <a:lnTo>
                    <a:pt x="480" y="136"/>
                  </a:lnTo>
                  <a:lnTo>
                    <a:pt x="504" y="128"/>
                  </a:lnTo>
                </a:path>
              </a:pathLst>
            </a:custGeom>
            <a:grpFill/>
            <a:ln w="3175" cmpd="sng">
              <a:solidFill>
                <a:schemeClr val="bg1"/>
              </a:solidFill>
              <a:bevel/>
            </a:ln>
          </p:spPr>
          <p:txBody>
            <a:bodyPr/>
            <a:lstStyle/>
            <a:p>
              <a:pPr defTabSz="685165"/>
              <a:endParaRPr lang="zh-CN" altLang="en-US" sz="1400">
                <a:solidFill>
                  <a:prstClr val="black"/>
                </a:solidFill>
                <a:cs typeface="+mn-ea"/>
                <a:sym typeface="+mn-lt"/>
              </a:endParaRPr>
            </a:p>
          </p:txBody>
        </p:sp>
        <p:sp>
          <p:nvSpPr>
            <p:cNvPr id="21" name="Freeform 20"/>
            <p:cNvSpPr/>
            <p:nvPr/>
          </p:nvSpPr>
          <p:spPr bwMode="auto">
            <a:xfrm>
              <a:off x="5214094" y="5153834"/>
              <a:ext cx="741362" cy="528638"/>
            </a:xfrm>
            <a:custGeom>
              <a:avLst/>
              <a:gdLst>
                <a:gd name="T0" fmla="*/ 513136 w 497"/>
                <a:gd name="T1" fmla="*/ 472342 h 385"/>
                <a:gd name="T2" fmla="*/ 620536 w 497"/>
                <a:gd name="T3" fmla="*/ 406433 h 385"/>
                <a:gd name="T4" fmla="*/ 668270 w 497"/>
                <a:gd name="T5" fmla="*/ 329541 h 385"/>
                <a:gd name="T6" fmla="*/ 716004 w 497"/>
                <a:gd name="T7" fmla="*/ 252648 h 385"/>
                <a:gd name="T8" fmla="*/ 739870 w 497"/>
                <a:gd name="T9" fmla="*/ 219694 h 385"/>
                <a:gd name="T10" fmla="*/ 716004 w 497"/>
                <a:gd name="T11" fmla="*/ 175755 h 385"/>
                <a:gd name="T12" fmla="*/ 680203 w 497"/>
                <a:gd name="T13" fmla="*/ 131816 h 385"/>
                <a:gd name="T14" fmla="*/ 656337 w 497"/>
                <a:gd name="T15" fmla="*/ 153786 h 385"/>
                <a:gd name="T16" fmla="*/ 632470 w 497"/>
                <a:gd name="T17" fmla="*/ 142801 h 385"/>
                <a:gd name="T18" fmla="*/ 656337 w 497"/>
                <a:gd name="T19" fmla="*/ 76893 h 385"/>
                <a:gd name="T20" fmla="*/ 656337 w 497"/>
                <a:gd name="T21" fmla="*/ 21969 h 385"/>
                <a:gd name="T22" fmla="*/ 608603 w 497"/>
                <a:gd name="T23" fmla="*/ 10985 h 385"/>
                <a:gd name="T24" fmla="*/ 560869 w 497"/>
                <a:gd name="T25" fmla="*/ 32954 h 385"/>
                <a:gd name="T26" fmla="*/ 537003 w 497"/>
                <a:gd name="T27" fmla="*/ 32954 h 385"/>
                <a:gd name="T28" fmla="*/ 477336 w 497"/>
                <a:gd name="T29" fmla="*/ 43939 h 385"/>
                <a:gd name="T30" fmla="*/ 429602 w 497"/>
                <a:gd name="T31" fmla="*/ 87877 h 385"/>
                <a:gd name="T32" fmla="*/ 393802 w 497"/>
                <a:gd name="T33" fmla="*/ 98862 h 385"/>
                <a:gd name="T34" fmla="*/ 334135 w 497"/>
                <a:gd name="T35" fmla="*/ 131816 h 385"/>
                <a:gd name="T36" fmla="*/ 274468 w 497"/>
                <a:gd name="T37" fmla="*/ 120832 h 385"/>
                <a:gd name="T38" fmla="*/ 238668 w 497"/>
                <a:gd name="T39" fmla="*/ 98862 h 385"/>
                <a:gd name="T40" fmla="*/ 214801 w 497"/>
                <a:gd name="T41" fmla="*/ 120832 h 385"/>
                <a:gd name="T42" fmla="*/ 143201 w 497"/>
                <a:gd name="T43" fmla="*/ 175755 h 385"/>
                <a:gd name="T44" fmla="*/ 47734 w 497"/>
                <a:gd name="T45" fmla="*/ 153786 h 385"/>
                <a:gd name="T46" fmla="*/ 0 w 497"/>
                <a:gd name="T47" fmla="*/ 175755 h 385"/>
                <a:gd name="T48" fmla="*/ 47734 w 497"/>
                <a:gd name="T49" fmla="*/ 197724 h 385"/>
                <a:gd name="T50" fmla="*/ 131267 w 497"/>
                <a:gd name="T51" fmla="*/ 230678 h 385"/>
                <a:gd name="T52" fmla="*/ 155134 w 497"/>
                <a:gd name="T53" fmla="*/ 285602 h 385"/>
                <a:gd name="T54" fmla="*/ 83534 w 497"/>
                <a:gd name="T55" fmla="*/ 307571 h 385"/>
                <a:gd name="T56" fmla="*/ 131267 w 497"/>
                <a:gd name="T57" fmla="*/ 340525 h 385"/>
                <a:gd name="T58" fmla="*/ 202868 w 497"/>
                <a:gd name="T59" fmla="*/ 384464 h 385"/>
                <a:gd name="T60" fmla="*/ 202868 w 497"/>
                <a:gd name="T61" fmla="*/ 417418 h 385"/>
                <a:gd name="T62" fmla="*/ 310268 w 497"/>
                <a:gd name="T63" fmla="*/ 494311 h 385"/>
                <a:gd name="T64" fmla="*/ 369935 w 497"/>
                <a:gd name="T65" fmla="*/ 494311 h 385"/>
                <a:gd name="T66" fmla="*/ 381869 w 497"/>
                <a:gd name="T67" fmla="*/ 472342 h 385"/>
                <a:gd name="T68" fmla="*/ 441536 w 497"/>
                <a:gd name="T69" fmla="*/ 516280 h 385"/>
                <a:gd name="T70" fmla="*/ 501203 w 497"/>
                <a:gd name="T71" fmla="*/ 505296 h 38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97"/>
                <a:gd name="T109" fmla="*/ 0 h 385"/>
                <a:gd name="T110" fmla="*/ 497 w 497"/>
                <a:gd name="T111" fmla="*/ 385 h 38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97" h="385">
                  <a:moveTo>
                    <a:pt x="336" y="368"/>
                  </a:moveTo>
                  <a:lnTo>
                    <a:pt x="344" y="344"/>
                  </a:lnTo>
                  <a:lnTo>
                    <a:pt x="368" y="344"/>
                  </a:lnTo>
                  <a:lnTo>
                    <a:pt x="416" y="296"/>
                  </a:lnTo>
                  <a:lnTo>
                    <a:pt x="440" y="272"/>
                  </a:lnTo>
                  <a:lnTo>
                    <a:pt x="448" y="240"/>
                  </a:lnTo>
                  <a:lnTo>
                    <a:pt x="448" y="216"/>
                  </a:lnTo>
                  <a:lnTo>
                    <a:pt x="480" y="184"/>
                  </a:lnTo>
                  <a:lnTo>
                    <a:pt x="480" y="168"/>
                  </a:lnTo>
                  <a:lnTo>
                    <a:pt x="496" y="160"/>
                  </a:lnTo>
                  <a:lnTo>
                    <a:pt x="480" y="152"/>
                  </a:lnTo>
                  <a:lnTo>
                    <a:pt x="480" y="128"/>
                  </a:lnTo>
                  <a:lnTo>
                    <a:pt x="456" y="128"/>
                  </a:lnTo>
                  <a:lnTo>
                    <a:pt x="456" y="96"/>
                  </a:lnTo>
                  <a:lnTo>
                    <a:pt x="440" y="96"/>
                  </a:lnTo>
                  <a:lnTo>
                    <a:pt x="440" y="112"/>
                  </a:lnTo>
                  <a:lnTo>
                    <a:pt x="424" y="112"/>
                  </a:lnTo>
                  <a:lnTo>
                    <a:pt x="424" y="104"/>
                  </a:lnTo>
                  <a:lnTo>
                    <a:pt x="432" y="64"/>
                  </a:lnTo>
                  <a:lnTo>
                    <a:pt x="440" y="56"/>
                  </a:lnTo>
                  <a:lnTo>
                    <a:pt x="440" y="40"/>
                  </a:lnTo>
                  <a:lnTo>
                    <a:pt x="440" y="16"/>
                  </a:lnTo>
                  <a:lnTo>
                    <a:pt x="432" y="0"/>
                  </a:lnTo>
                  <a:lnTo>
                    <a:pt x="408" y="8"/>
                  </a:lnTo>
                  <a:lnTo>
                    <a:pt x="392" y="8"/>
                  </a:lnTo>
                  <a:lnTo>
                    <a:pt x="376" y="24"/>
                  </a:lnTo>
                  <a:lnTo>
                    <a:pt x="360" y="32"/>
                  </a:lnTo>
                  <a:lnTo>
                    <a:pt x="360" y="24"/>
                  </a:lnTo>
                  <a:lnTo>
                    <a:pt x="344" y="32"/>
                  </a:lnTo>
                  <a:lnTo>
                    <a:pt x="320" y="32"/>
                  </a:lnTo>
                  <a:lnTo>
                    <a:pt x="304" y="40"/>
                  </a:lnTo>
                  <a:lnTo>
                    <a:pt x="288" y="64"/>
                  </a:lnTo>
                  <a:lnTo>
                    <a:pt x="272" y="56"/>
                  </a:lnTo>
                  <a:lnTo>
                    <a:pt x="264" y="72"/>
                  </a:lnTo>
                  <a:lnTo>
                    <a:pt x="232" y="72"/>
                  </a:lnTo>
                  <a:lnTo>
                    <a:pt x="224" y="96"/>
                  </a:lnTo>
                  <a:lnTo>
                    <a:pt x="200" y="104"/>
                  </a:lnTo>
                  <a:lnTo>
                    <a:pt x="184" y="88"/>
                  </a:lnTo>
                  <a:lnTo>
                    <a:pt x="176" y="64"/>
                  </a:lnTo>
                  <a:lnTo>
                    <a:pt x="160" y="72"/>
                  </a:lnTo>
                  <a:lnTo>
                    <a:pt x="160" y="88"/>
                  </a:lnTo>
                  <a:lnTo>
                    <a:pt x="144" y="88"/>
                  </a:lnTo>
                  <a:lnTo>
                    <a:pt x="104" y="112"/>
                  </a:lnTo>
                  <a:lnTo>
                    <a:pt x="96" y="128"/>
                  </a:lnTo>
                  <a:lnTo>
                    <a:pt x="48" y="112"/>
                  </a:lnTo>
                  <a:lnTo>
                    <a:pt x="32" y="112"/>
                  </a:lnTo>
                  <a:lnTo>
                    <a:pt x="24" y="120"/>
                  </a:lnTo>
                  <a:lnTo>
                    <a:pt x="0" y="128"/>
                  </a:lnTo>
                  <a:lnTo>
                    <a:pt x="0" y="144"/>
                  </a:lnTo>
                  <a:lnTo>
                    <a:pt x="32" y="144"/>
                  </a:lnTo>
                  <a:lnTo>
                    <a:pt x="40" y="160"/>
                  </a:lnTo>
                  <a:lnTo>
                    <a:pt x="88" y="168"/>
                  </a:lnTo>
                  <a:lnTo>
                    <a:pt x="96" y="176"/>
                  </a:lnTo>
                  <a:lnTo>
                    <a:pt x="104" y="208"/>
                  </a:lnTo>
                  <a:lnTo>
                    <a:pt x="64" y="208"/>
                  </a:lnTo>
                  <a:lnTo>
                    <a:pt x="56" y="224"/>
                  </a:lnTo>
                  <a:lnTo>
                    <a:pt x="64" y="240"/>
                  </a:lnTo>
                  <a:lnTo>
                    <a:pt x="88" y="248"/>
                  </a:lnTo>
                  <a:lnTo>
                    <a:pt x="136" y="264"/>
                  </a:lnTo>
                  <a:lnTo>
                    <a:pt x="136" y="280"/>
                  </a:lnTo>
                  <a:lnTo>
                    <a:pt x="120" y="288"/>
                  </a:lnTo>
                  <a:lnTo>
                    <a:pt x="136" y="304"/>
                  </a:lnTo>
                  <a:lnTo>
                    <a:pt x="136" y="328"/>
                  </a:lnTo>
                  <a:lnTo>
                    <a:pt x="208" y="360"/>
                  </a:lnTo>
                  <a:lnTo>
                    <a:pt x="224" y="360"/>
                  </a:lnTo>
                  <a:lnTo>
                    <a:pt x="248" y="360"/>
                  </a:lnTo>
                  <a:lnTo>
                    <a:pt x="256" y="368"/>
                  </a:lnTo>
                  <a:lnTo>
                    <a:pt x="256" y="344"/>
                  </a:lnTo>
                  <a:lnTo>
                    <a:pt x="288" y="352"/>
                  </a:lnTo>
                  <a:lnTo>
                    <a:pt x="296" y="376"/>
                  </a:lnTo>
                  <a:lnTo>
                    <a:pt x="312" y="384"/>
                  </a:lnTo>
                  <a:lnTo>
                    <a:pt x="336" y="368"/>
                  </a:lnTo>
                </a:path>
              </a:pathLst>
            </a:custGeom>
            <a:grpFill/>
            <a:ln w="3175" cap="rnd" cmpd="sng">
              <a:solidFill>
                <a:schemeClr val="bg1"/>
              </a:solidFill>
              <a:bevel/>
            </a:ln>
          </p:spPr>
          <p:txBody>
            <a:bodyPr/>
            <a:lstStyle/>
            <a:p>
              <a:pPr defTabSz="685165"/>
              <a:endParaRPr lang="zh-CN" altLang="en-US" sz="1400">
                <a:solidFill>
                  <a:prstClr val="black"/>
                </a:solidFill>
                <a:cs typeface="+mn-ea"/>
                <a:sym typeface="+mn-lt"/>
              </a:endParaRPr>
            </a:p>
          </p:txBody>
        </p:sp>
        <p:sp>
          <p:nvSpPr>
            <p:cNvPr id="22" name="Freeform 21"/>
            <p:cNvSpPr/>
            <p:nvPr/>
          </p:nvSpPr>
          <p:spPr bwMode="auto">
            <a:xfrm>
              <a:off x="5142656" y="4858559"/>
              <a:ext cx="552450" cy="485775"/>
            </a:xfrm>
            <a:custGeom>
              <a:avLst/>
              <a:gdLst>
                <a:gd name="T0" fmla="*/ 71863 w 369"/>
                <a:gd name="T1" fmla="*/ 440363 h 353"/>
                <a:gd name="T2" fmla="*/ 47909 w 369"/>
                <a:gd name="T3" fmla="*/ 363299 h 353"/>
                <a:gd name="T4" fmla="*/ 83841 w 369"/>
                <a:gd name="T5" fmla="*/ 264218 h 353"/>
                <a:gd name="T6" fmla="*/ 11977 w 369"/>
                <a:gd name="T7" fmla="*/ 220181 h 353"/>
                <a:gd name="T8" fmla="*/ 23954 w 369"/>
                <a:gd name="T9" fmla="*/ 187154 h 353"/>
                <a:gd name="T10" fmla="*/ 71863 w 369"/>
                <a:gd name="T11" fmla="*/ 187154 h 353"/>
                <a:gd name="T12" fmla="*/ 155704 w 369"/>
                <a:gd name="T13" fmla="*/ 165136 h 353"/>
                <a:gd name="T14" fmla="*/ 251522 w 369"/>
                <a:gd name="T15" fmla="*/ 154127 h 353"/>
                <a:gd name="T16" fmla="*/ 203613 w 369"/>
                <a:gd name="T17" fmla="*/ 110091 h 353"/>
                <a:gd name="T18" fmla="*/ 215590 w 369"/>
                <a:gd name="T19" fmla="*/ 55045 h 353"/>
                <a:gd name="T20" fmla="*/ 275476 w 369"/>
                <a:gd name="T21" fmla="*/ 55045 h 353"/>
                <a:gd name="T22" fmla="*/ 311408 w 369"/>
                <a:gd name="T23" fmla="*/ 66054 h 353"/>
                <a:gd name="T24" fmla="*/ 347340 w 369"/>
                <a:gd name="T25" fmla="*/ 55045 h 353"/>
                <a:gd name="T26" fmla="*/ 371294 w 369"/>
                <a:gd name="T27" fmla="*/ 0 h 353"/>
                <a:gd name="T28" fmla="*/ 431181 w 369"/>
                <a:gd name="T29" fmla="*/ 22018 h 353"/>
                <a:gd name="T30" fmla="*/ 479089 w 369"/>
                <a:gd name="T31" fmla="*/ 99082 h 353"/>
                <a:gd name="T32" fmla="*/ 515021 w 369"/>
                <a:gd name="T33" fmla="*/ 121100 h 353"/>
                <a:gd name="T34" fmla="*/ 538976 w 369"/>
                <a:gd name="T35" fmla="*/ 88073 h 353"/>
                <a:gd name="T36" fmla="*/ 538976 w 369"/>
                <a:gd name="T37" fmla="*/ 132109 h 353"/>
                <a:gd name="T38" fmla="*/ 538976 w 369"/>
                <a:gd name="T39" fmla="*/ 176145 h 353"/>
                <a:gd name="T40" fmla="*/ 503044 w 369"/>
                <a:gd name="T41" fmla="*/ 231190 h 353"/>
                <a:gd name="T42" fmla="*/ 550953 w 369"/>
                <a:gd name="T43" fmla="*/ 253208 h 353"/>
                <a:gd name="T44" fmla="*/ 538976 w 369"/>
                <a:gd name="T45" fmla="*/ 286236 h 353"/>
                <a:gd name="T46" fmla="*/ 550953 w 369"/>
                <a:gd name="T47" fmla="*/ 319263 h 353"/>
                <a:gd name="T48" fmla="*/ 515021 w 369"/>
                <a:gd name="T49" fmla="*/ 352290 h 353"/>
                <a:gd name="T50" fmla="*/ 515021 w 369"/>
                <a:gd name="T51" fmla="*/ 385317 h 353"/>
                <a:gd name="T52" fmla="*/ 467112 w 369"/>
                <a:gd name="T53" fmla="*/ 396326 h 353"/>
                <a:gd name="T54" fmla="*/ 407226 w 369"/>
                <a:gd name="T55" fmla="*/ 429354 h 353"/>
                <a:gd name="T56" fmla="*/ 347340 w 369"/>
                <a:gd name="T57" fmla="*/ 418344 h 353"/>
                <a:gd name="T58" fmla="*/ 311408 w 369"/>
                <a:gd name="T59" fmla="*/ 396326 h 353"/>
                <a:gd name="T60" fmla="*/ 287454 w 369"/>
                <a:gd name="T61" fmla="*/ 418344 h 353"/>
                <a:gd name="T62" fmla="*/ 215590 w 369"/>
                <a:gd name="T63" fmla="*/ 484399 h 353"/>
                <a:gd name="T64" fmla="*/ 119772 w 369"/>
                <a:gd name="T65" fmla="*/ 451372 h 3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69"/>
                <a:gd name="T100" fmla="*/ 0 h 353"/>
                <a:gd name="T101" fmla="*/ 369 w 369"/>
                <a:gd name="T102" fmla="*/ 353 h 35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69" h="353">
                  <a:moveTo>
                    <a:pt x="48" y="344"/>
                  </a:moveTo>
                  <a:lnTo>
                    <a:pt x="48" y="320"/>
                  </a:lnTo>
                  <a:lnTo>
                    <a:pt x="64" y="296"/>
                  </a:lnTo>
                  <a:lnTo>
                    <a:pt x="32" y="264"/>
                  </a:lnTo>
                  <a:lnTo>
                    <a:pt x="56" y="224"/>
                  </a:lnTo>
                  <a:lnTo>
                    <a:pt x="56" y="192"/>
                  </a:lnTo>
                  <a:lnTo>
                    <a:pt x="8" y="200"/>
                  </a:lnTo>
                  <a:lnTo>
                    <a:pt x="8" y="160"/>
                  </a:lnTo>
                  <a:lnTo>
                    <a:pt x="0" y="152"/>
                  </a:lnTo>
                  <a:lnTo>
                    <a:pt x="16" y="136"/>
                  </a:lnTo>
                  <a:lnTo>
                    <a:pt x="32" y="144"/>
                  </a:lnTo>
                  <a:lnTo>
                    <a:pt x="48" y="136"/>
                  </a:lnTo>
                  <a:lnTo>
                    <a:pt x="96" y="136"/>
                  </a:lnTo>
                  <a:lnTo>
                    <a:pt x="104" y="120"/>
                  </a:lnTo>
                  <a:lnTo>
                    <a:pt x="112" y="112"/>
                  </a:lnTo>
                  <a:lnTo>
                    <a:pt x="168" y="112"/>
                  </a:lnTo>
                  <a:lnTo>
                    <a:pt x="160" y="80"/>
                  </a:lnTo>
                  <a:lnTo>
                    <a:pt x="136" y="80"/>
                  </a:lnTo>
                  <a:lnTo>
                    <a:pt x="128" y="56"/>
                  </a:lnTo>
                  <a:lnTo>
                    <a:pt x="144" y="40"/>
                  </a:lnTo>
                  <a:lnTo>
                    <a:pt x="168" y="48"/>
                  </a:lnTo>
                  <a:lnTo>
                    <a:pt x="184" y="40"/>
                  </a:lnTo>
                  <a:lnTo>
                    <a:pt x="192" y="56"/>
                  </a:lnTo>
                  <a:lnTo>
                    <a:pt x="208" y="48"/>
                  </a:lnTo>
                  <a:lnTo>
                    <a:pt x="208" y="24"/>
                  </a:lnTo>
                  <a:lnTo>
                    <a:pt x="232" y="40"/>
                  </a:lnTo>
                  <a:lnTo>
                    <a:pt x="240" y="8"/>
                  </a:lnTo>
                  <a:lnTo>
                    <a:pt x="248" y="0"/>
                  </a:lnTo>
                  <a:lnTo>
                    <a:pt x="264" y="16"/>
                  </a:lnTo>
                  <a:lnTo>
                    <a:pt x="288" y="16"/>
                  </a:lnTo>
                  <a:lnTo>
                    <a:pt x="312" y="72"/>
                  </a:lnTo>
                  <a:lnTo>
                    <a:pt x="320" y="72"/>
                  </a:lnTo>
                  <a:lnTo>
                    <a:pt x="328" y="88"/>
                  </a:lnTo>
                  <a:lnTo>
                    <a:pt x="344" y="88"/>
                  </a:lnTo>
                  <a:lnTo>
                    <a:pt x="352" y="72"/>
                  </a:lnTo>
                  <a:lnTo>
                    <a:pt x="360" y="64"/>
                  </a:lnTo>
                  <a:lnTo>
                    <a:pt x="368" y="88"/>
                  </a:lnTo>
                  <a:lnTo>
                    <a:pt x="360" y="96"/>
                  </a:lnTo>
                  <a:lnTo>
                    <a:pt x="360" y="112"/>
                  </a:lnTo>
                  <a:lnTo>
                    <a:pt x="360" y="128"/>
                  </a:lnTo>
                  <a:lnTo>
                    <a:pt x="336" y="152"/>
                  </a:lnTo>
                  <a:lnTo>
                    <a:pt x="336" y="168"/>
                  </a:lnTo>
                  <a:lnTo>
                    <a:pt x="360" y="168"/>
                  </a:lnTo>
                  <a:lnTo>
                    <a:pt x="368" y="184"/>
                  </a:lnTo>
                  <a:lnTo>
                    <a:pt x="360" y="192"/>
                  </a:lnTo>
                  <a:lnTo>
                    <a:pt x="360" y="208"/>
                  </a:lnTo>
                  <a:lnTo>
                    <a:pt x="360" y="232"/>
                  </a:lnTo>
                  <a:lnTo>
                    <a:pt x="368" y="232"/>
                  </a:lnTo>
                  <a:lnTo>
                    <a:pt x="368" y="248"/>
                  </a:lnTo>
                  <a:lnTo>
                    <a:pt x="344" y="256"/>
                  </a:lnTo>
                  <a:lnTo>
                    <a:pt x="344" y="272"/>
                  </a:lnTo>
                  <a:lnTo>
                    <a:pt x="344" y="280"/>
                  </a:lnTo>
                  <a:lnTo>
                    <a:pt x="320" y="272"/>
                  </a:lnTo>
                  <a:lnTo>
                    <a:pt x="312" y="288"/>
                  </a:lnTo>
                  <a:lnTo>
                    <a:pt x="280" y="288"/>
                  </a:lnTo>
                  <a:lnTo>
                    <a:pt x="272" y="312"/>
                  </a:lnTo>
                  <a:lnTo>
                    <a:pt x="248" y="320"/>
                  </a:lnTo>
                  <a:lnTo>
                    <a:pt x="232" y="304"/>
                  </a:lnTo>
                  <a:lnTo>
                    <a:pt x="224" y="280"/>
                  </a:lnTo>
                  <a:lnTo>
                    <a:pt x="208" y="288"/>
                  </a:lnTo>
                  <a:lnTo>
                    <a:pt x="208" y="304"/>
                  </a:lnTo>
                  <a:lnTo>
                    <a:pt x="192" y="304"/>
                  </a:lnTo>
                  <a:lnTo>
                    <a:pt x="152" y="328"/>
                  </a:lnTo>
                  <a:lnTo>
                    <a:pt x="144" y="352"/>
                  </a:lnTo>
                  <a:lnTo>
                    <a:pt x="96" y="328"/>
                  </a:lnTo>
                  <a:lnTo>
                    <a:pt x="80" y="328"/>
                  </a:lnTo>
                  <a:lnTo>
                    <a:pt x="48" y="344"/>
                  </a:lnTo>
                </a:path>
              </a:pathLst>
            </a:custGeom>
            <a:grpFill/>
            <a:ln w="3175" cap="rnd" cmpd="sng">
              <a:solidFill>
                <a:schemeClr val="bg1"/>
              </a:solidFill>
              <a:bevel/>
            </a:ln>
          </p:spPr>
          <p:txBody>
            <a:bodyPr/>
            <a:lstStyle/>
            <a:p>
              <a:pPr defTabSz="685165"/>
              <a:endParaRPr lang="zh-CN" altLang="en-US" sz="1400">
                <a:solidFill>
                  <a:prstClr val="black"/>
                </a:solidFill>
                <a:cs typeface="+mn-ea"/>
                <a:sym typeface="+mn-lt"/>
              </a:endParaRPr>
            </a:p>
          </p:txBody>
        </p:sp>
        <p:sp>
          <p:nvSpPr>
            <p:cNvPr id="23" name="Freeform 22"/>
            <p:cNvSpPr/>
            <p:nvPr/>
          </p:nvSpPr>
          <p:spPr bwMode="auto">
            <a:xfrm>
              <a:off x="4521944" y="4823634"/>
              <a:ext cx="849312" cy="847725"/>
            </a:xfrm>
            <a:custGeom>
              <a:avLst/>
              <a:gdLst>
                <a:gd name="T0" fmla="*/ 788114 w 569"/>
                <a:gd name="T1" fmla="*/ 615528 h 617"/>
                <a:gd name="T2" fmla="*/ 835878 w 569"/>
                <a:gd name="T3" fmla="*/ 571562 h 617"/>
                <a:gd name="T4" fmla="*/ 788114 w 569"/>
                <a:gd name="T5" fmla="*/ 560570 h 617"/>
                <a:gd name="T6" fmla="*/ 740349 w 569"/>
                <a:gd name="T7" fmla="*/ 527595 h 617"/>
                <a:gd name="T8" fmla="*/ 692585 w 569"/>
                <a:gd name="T9" fmla="*/ 494621 h 617"/>
                <a:gd name="T10" fmla="*/ 716467 w 569"/>
                <a:gd name="T11" fmla="*/ 439663 h 617"/>
                <a:gd name="T12" fmla="*/ 704526 w 569"/>
                <a:gd name="T13" fmla="*/ 340739 h 617"/>
                <a:gd name="T14" fmla="*/ 632879 w 569"/>
                <a:gd name="T15" fmla="*/ 307764 h 617"/>
                <a:gd name="T16" fmla="*/ 620938 w 569"/>
                <a:gd name="T17" fmla="*/ 241815 h 617"/>
                <a:gd name="T18" fmla="*/ 668702 w 569"/>
                <a:gd name="T19" fmla="*/ 230823 h 617"/>
                <a:gd name="T20" fmla="*/ 764232 w 569"/>
                <a:gd name="T21" fmla="*/ 219831 h 617"/>
                <a:gd name="T22" fmla="*/ 764232 w 569"/>
                <a:gd name="T23" fmla="*/ 153882 h 617"/>
                <a:gd name="T24" fmla="*/ 692585 w 569"/>
                <a:gd name="T25" fmla="*/ 153882 h 617"/>
                <a:gd name="T26" fmla="*/ 644820 w 569"/>
                <a:gd name="T27" fmla="*/ 87933 h 617"/>
                <a:gd name="T28" fmla="*/ 608997 w 569"/>
                <a:gd name="T29" fmla="*/ 131899 h 617"/>
                <a:gd name="T30" fmla="*/ 573174 w 569"/>
                <a:gd name="T31" fmla="*/ 197848 h 617"/>
                <a:gd name="T32" fmla="*/ 549291 w 569"/>
                <a:gd name="T33" fmla="*/ 329747 h 617"/>
                <a:gd name="T34" fmla="*/ 501527 w 569"/>
                <a:gd name="T35" fmla="*/ 307764 h 617"/>
                <a:gd name="T36" fmla="*/ 429880 w 569"/>
                <a:gd name="T37" fmla="*/ 329747 h 617"/>
                <a:gd name="T38" fmla="*/ 405998 w 569"/>
                <a:gd name="T39" fmla="*/ 307764 h 617"/>
                <a:gd name="T40" fmla="*/ 346292 w 569"/>
                <a:gd name="T41" fmla="*/ 142890 h 617"/>
                <a:gd name="T42" fmla="*/ 322410 w 569"/>
                <a:gd name="T43" fmla="*/ 153882 h 617"/>
                <a:gd name="T44" fmla="*/ 310469 w 569"/>
                <a:gd name="T45" fmla="*/ 98924 h 617"/>
                <a:gd name="T46" fmla="*/ 238822 w 569"/>
                <a:gd name="T47" fmla="*/ 54958 h 617"/>
                <a:gd name="T48" fmla="*/ 202999 w 569"/>
                <a:gd name="T49" fmla="*/ 109916 h 617"/>
                <a:gd name="T50" fmla="*/ 202999 w 569"/>
                <a:gd name="T51" fmla="*/ 0 h 617"/>
                <a:gd name="T52" fmla="*/ 167176 w 569"/>
                <a:gd name="T53" fmla="*/ 0 h 617"/>
                <a:gd name="T54" fmla="*/ 143293 w 569"/>
                <a:gd name="T55" fmla="*/ 43966 h 617"/>
                <a:gd name="T56" fmla="*/ 131352 w 569"/>
                <a:gd name="T57" fmla="*/ 87933 h 617"/>
                <a:gd name="T58" fmla="*/ 119411 w 569"/>
                <a:gd name="T59" fmla="*/ 131899 h 617"/>
                <a:gd name="T60" fmla="*/ 155235 w 569"/>
                <a:gd name="T61" fmla="*/ 153882 h 617"/>
                <a:gd name="T62" fmla="*/ 131352 w 569"/>
                <a:gd name="T63" fmla="*/ 329747 h 617"/>
                <a:gd name="T64" fmla="*/ 35823 w 569"/>
                <a:gd name="T65" fmla="*/ 384705 h 617"/>
                <a:gd name="T66" fmla="*/ 11941 w 569"/>
                <a:gd name="T67" fmla="*/ 428671 h 617"/>
                <a:gd name="T68" fmla="*/ 0 w 569"/>
                <a:gd name="T69" fmla="*/ 516604 h 617"/>
                <a:gd name="T70" fmla="*/ 71647 w 569"/>
                <a:gd name="T71" fmla="*/ 505612 h 617"/>
                <a:gd name="T72" fmla="*/ 119411 w 569"/>
                <a:gd name="T73" fmla="*/ 538587 h 617"/>
                <a:gd name="T74" fmla="*/ 131352 w 569"/>
                <a:gd name="T75" fmla="*/ 560570 h 617"/>
                <a:gd name="T76" fmla="*/ 143293 w 569"/>
                <a:gd name="T77" fmla="*/ 615528 h 617"/>
                <a:gd name="T78" fmla="*/ 179117 w 569"/>
                <a:gd name="T79" fmla="*/ 637511 h 617"/>
                <a:gd name="T80" fmla="*/ 167176 w 569"/>
                <a:gd name="T81" fmla="*/ 692469 h 617"/>
                <a:gd name="T82" fmla="*/ 155235 w 569"/>
                <a:gd name="T83" fmla="*/ 725444 h 617"/>
                <a:gd name="T84" fmla="*/ 214940 w 569"/>
                <a:gd name="T85" fmla="*/ 769410 h 617"/>
                <a:gd name="T86" fmla="*/ 298528 w 569"/>
                <a:gd name="T87" fmla="*/ 791393 h 617"/>
                <a:gd name="T88" fmla="*/ 334351 w 569"/>
                <a:gd name="T89" fmla="*/ 780402 h 617"/>
                <a:gd name="T90" fmla="*/ 346292 w 569"/>
                <a:gd name="T91" fmla="*/ 824368 h 617"/>
                <a:gd name="T92" fmla="*/ 394057 w 569"/>
                <a:gd name="T93" fmla="*/ 813376 h 617"/>
                <a:gd name="T94" fmla="*/ 405998 w 569"/>
                <a:gd name="T95" fmla="*/ 703461 h 617"/>
                <a:gd name="T96" fmla="*/ 489586 w 569"/>
                <a:gd name="T97" fmla="*/ 692469 h 617"/>
                <a:gd name="T98" fmla="*/ 525409 w 569"/>
                <a:gd name="T99" fmla="*/ 703461 h 617"/>
                <a:gd name="T100" fmla="*/ 573174 w 569"/>
                <a:gd name="T101" fmla="*/ 703461 h 617"/>
                <a:gd name="T102" fmla="*/ 620938 w 569"/>
                <a:gd name="T103" fmla="*/ 714452 h 617"/>
                <a:gd name="T104" fmla="*/ 656761 w 569"/>
                <a:gd name="T105" fmla="*/ 692469 h 617"/>
                <a:gd name="T106" fmla="*/ 728408 w 569"/>
                <a:gd name="T107" fmla="*/ 648503 h 617"/>
                <a:gd name="T108" fmla="*/ 776173 w 569"/>
                <a:gd name="T109" fmla="*/ 637511 h 6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69"/>
                <a:gd name="T166" fmla="*/ 0 h 617"/>
                <a:gd name="T167" fmla="*/ 569 w 569"/>
                <a:gd name="T168" fmla="*/ 617 h 61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69" h="617">
                  <a:moveTo>
                    <a:pt x="520" y="464"/>
                  </a:moveTo>
                  <a:lnTo>
                    <a:pt x="528" y="448"/>
                  </a:lnTo>
                  <a:lnTo>
                    <a:pt x="568" y="448"/>
                  </a:lnTo>
                  <a:lnTo>
                    <a:pt x="560" y="416"/>
                  </a:lnTo>
                  <a:lnTo>
                    <a:pt x="552" y="400"/>
                  </a:lnTo>
                  <a:lnTo>
                    <a:pt x="528" y="408"/>
                  </a:lnTo>
                  <a:lnTo>
                    <a:pt x="504" y="400"/>
                  </a:lnTo>
                  <a:lnTo>
                    <a:pt x="496" y="384"/>
                  </a:lnTo>
                  <a:lnTo>
                    <a:pt x="464" y="384"/>
                  </a:lnTo>
                  <a:lnTo>
                    <a:pt x="464" y="360"/>
                  </a:lnTo>
                  <a:lnTo>
                    <a:pt x="464" y="344"/>
                  </a:lnTo>
                  <a:lnTo>
                    <a:pt x="480" y="320"/>
                  </a:lnTo>
                  <a:lnTo>
                    <a:pt x="448" y="288"/>
                  </a:lnTo>
                  <a:lnTo>
                    <a:pt x="472" y="248"/>
                  </a:lnTo>
                  <a:lnTo>
                    <a:pt x="472" y="216"/>
                  </a:lnTo>
                  <a:lnTo>
                    <a:pt x="424" y="224"/>
                  </a:lnTo>
                  <a:lnTo>
                    <a:pt x="424" y="184"/>
                  </a:lnTo>
                  <a:lnTo>
                    <a:pt x="416" y="176"/>
                  </a:lnTo>
                  <a:lnTo>
                    <a:pt x="432" y="160"/>
                  </a:lnTo>
                  <a:lnTo>
                    <a:pt x="448" y="168"/>
                  </a:lnTo>
                  <a:lnTo>
                    <a:pt x="464" y="152"/>
                  </a:lnTo>
                  <a:lnTo>
                    <a:pt x="512" y="160"/>
                  </a:lnTo>
                  <a:lnTo>
                    <a:pt x="528" y="136"/>
                  </a:lnTo>
                  <a:lnTo>
                    <a:pt x="512" y="112"/>
                  </a:lnTo>
                  <a:lnTo>
                    <a:pt x="488" y="128"/>
                  </a:lnTo>
                  <a:lnTo>
                    <a:pt x="464" y="112"/>
                  </a:lnTo>
                  <a:lnTo>
                    <a:pt x="464" y="64"/>
                  </a:lnTo>
                  <a:lnTo>
                    <a:pt x="432" y="64"/>
                  </a:lnTo>
                  <a:lnTo>
                    <a:pt x="424" y="96"/>
                  </a:lnTo>
                  <a:lnTo>
                    <a:pt x="408" y="96"/>
                  </a:lnTo>
                  <a:lnTo>
                    <a:pt x="408" y="120"/>
                  </a:lnTo>
                  <a:lnTo>
                    <a:pt x="384" y="144"/>
                  </a:lnTo>
                  <a:lnTo>
                    <a:pt x="368" y="144"/>
                  </a:lnTo>
                  <a:lnTo>
                    <a:pt x="368" y="240"/>
                  </a:lnTo>
                  <a:lnTo>
                    <a:pt x="344" y="240"/>
                  </a:lnTo>
                  <a:lnTo>
                    <a:pt x="336" y="224"/>
                  </a:lnTo>
                  <a:lnTo>
                    <a:pt x="320" y="240"/>
                  </a:lnTo>
                  <a:lnTo>
                    <a:pt x="288" y="240"/>
                  </a:lnTo>
                  <a:lnTo>
                    <a:pt x="288" y="232"/>
                  </a:lnTo>
                  <a:lnTo>
                    <a:pt x="272" y="224"/>
                  </a:lnTo>
                  <a:lnTo>
                    <a:pt x="272" y="192"/>
                  </a:lnTo>
                  <a:lnTo>
                    <a:pt x="232" y="104"/>
                  </a:lnTo>
                  <a:lnTo>
                    <a:pt x="216" y="104"/>
                  </a:lnTo>
                  <a:lnTo>
                    <a:pt x="216" y="112"/>
                  </a:lnTo>
                  <a:lnTo>
                    <a:pt x="200" y="88"/>
                  </a:lnTo>
                  <a:lnTo>
                    <a:pt x="208" y="72"/>
                  </a:lnTo>
                  <a:lnTo>
                    <a:pt x="176" y="32"/>
                  </a:lnTo>
                  <a:lnTo>
                    <a:pt x="160" y="40"/>
                  </a:lnTo>
                  <a:lnTo>
                    <a:pt x="152" y="80"/>
                  </a:lnTo>
                  <a:lnTo>
                    <a:pt x="136" y="80"/>
                  </a:lnTo>
                  <a:lnTo>
                    <a:pt x="136" y="64"/>
                  </a:lnTo>
                  <a:lnTo>
                    <a:pt x="136" y="0"/>
                  </a:lnTo>
                  <a:lnTo>
                    <a:pt x="120" y="16"/>
                  </a:lnTo>
                  <a:lnTo>
                    <a:pt x="112" y="0"/>
                  </a:lnTo>
                  <a:lnTo>
                    <a:pt x="96" y="16"/>
                  </a:lnTo>
                  <a:lnTo>
                    <a:pt x="96" y="32"/>
                  </a:lnTo>
                  <a:lnTo>
                    <a:pt x="104" y="64"/>
                  </a:lnTo>
                  <a:lnTo>
                    <a:pt x="88" y="64"/>
                  </a:lnTo>
                  <a:lnTo>
                    <a:pt x="72" y="64"/>
                  </a:lnTo>
                  <a:lnTo>
                    <a:pt x="80" y="96"/>
                  </a:lnTo>
                  <a:lnTo>
                    <a:pt x="80" y="112"/>
                  </a:lnTo>
                  <a:lnTo>
                    <a:pt x="104" y="112"/>
                  </a:lnTo>
                  <a:lnTo>
                    <a:pt x="104" y="168"/>
                  </a:lnTo>
                  <a:lnTo>
                    <a:pt x="88" y="240"/>
                  </a:lnTo>
                  <a:lnTo>
                    <a:pt x="40" y="272"/>
                  </a:lnTo>
                  <a:lnTo>
                    <a:pt x="24" y="280"/>
                  </a:lnTo>
                  <a:lnTo>
                    <a:pt x="16" y="288"/>
                  </a:lnTo>
                  <a:lnTo>
                    <a:pt x="8" y="312"/>
                  </a:lnTo>
                  <a:lnTo>
                    <a:pt x="8" y="360"/>
                  </a:lnTo>
                  <a:lnTo>
                    <a:pt x="0" y="376"/>
                  </a:lnTo>
                  <a:lnTo>
                    <a:pt x="32" y="376"/>
                  </a:lnTo>
                  <a:lnTo>
                    <a:pt x="48" y="368"/>
                  </a:lnTo>
                  <a:lnTo>
                    <a:pt x="88" y="376"/>
                  </a:lnTo>
                  <a:lnTo>
                    <a:pt x="80" y="392"/>
                  </a:lnTo>
                  <a:lnTo>
                    <a:pt x="72" y="392"/>
                  </a:lnTo>
                  <a:lnTo>
                    <a:pt x="88" y="408"/>
                  </a:lnTo>
                  <a:lnTo>
                    <a:pt x="80" y="432"/>
                  </a:lnTo>
                  <a:lnTo>
                    <a:pt x="96" y="448"/>
                  </a:lnTo>
                  <a:lnTo>
                    <a:pt x="120" y="448"/>
                  </a:lnTo>
                  <a:lnTo>
                    <a:pt x="120" y="464"/>
                  </a:lnTo>
                  <a:lnTo>
                    <a:pt x="112" y="472"/>
                  </a:lnTo>
                  <a:lnTo>
                    <a:pt x="112" y="504"/>
                  </a:lnTo>
                  <a:lnTo>
                    <a:pt x="96" y="504"/>
                  </a:lnTo>
                  <a:lnTo>
                    <a:pt x="104" y="528"/>
                  </a:lnTo>
                  <a:lnTo>
                    <a:pt x="144" y="528"/>
                  </a:lnTo>
                  <a:lnTo>
                    <a:pt x="144" y="560"/>
                  </a:lnTo>
                  <a:lnTo>
                    <a:pt x="160" y="568"/>
                  </a:lnTo>
                  <a:lnTo>
                    <a:pt x="200" y="576"/>
                  </a:lnTo>
                  <a:lnTo>
                    <a:pt x="216" y="560"/>
                  </a:lnTo>
                  <a:lnTo>
                    <a:pt x="224" y="568"/>
                  </a:lnTo>
                  <a:lnTo>
                    <a:pt x="216" y="592"/>
                  </a:lnTo>
                  <a:lnTo>
                    <a:pt x="232" y="600"/>
                  </a:lnTo>
                  <a:lnTo>
                    <a:pt x="264" y="616"/>
                  </a:lnTo>
                  <a:lnTo>
                    <a:pt x="264" y="592"/>
                  </a:lnTo>
                  <a:lnTo>
                    <a:pt x="264" y="520"/>
                  </a:lnTo>
                  <a:lnTo>
                    <a:pt x="272" y="512"/>
                  </a:lnTo>
                  <a:lnTo>
                    <a:pt x="320" y="512"/>
                  </a:lnTo>
                  <a:lnTo>
                    <a:pt x="328" y="504"/>
                  </a:lnTo>
                  <a:lnTo>
                    <a:pt x="344" y="504"/>
                  </a:lnTo>
                  <a:lnTo>
                    <a:pt x="352" y="512"/>
                  </a:lnTo>
                  <a:lnTo>
                    <a:pt x="376" y="504"/>
                  </a:lnTo>
                  <a:lnTo>
                    <a:pt x="384" y="512"/>
                  </a:lnTo>
                  <a:lnTo>
                    <a:pt x="392" y="504"/>
                  </a:lnTo>
                  <a:lnTo>
                    <a:pt x="416" y="520"/>
                  </a:lnTo>
                  <a:lnTo>
                    <a:pt x="416" y="504"/>
                  </a:lnTo>
                  <a:lnTo>
                    <a:pt x="440" y="504"/>
                  </a:lnTo>
                  <a:lnTo>
                    <a:pt x="480" y="496"/>
                  </a:lnTo>
                  <a:lnTo>
                    <a:pt x="488" y="472"/>
                  </a:lnTo>
                  <a:lnTo>
                    <a:pt x="504" y="464"/>
                  </a:lnTo>
                  <a:lnTo>
                    <a:pt x="520" y="464"/>
                  </a:lnTo>
                </a:path>
              </a:pathLst>
            </a:custGeom>
            <a:grpFill/>
            <a:ln w="3175" cap="rnd" cmpd="sng">
              <a:solidFill>
                <a:schemeClr val="bg1"/>
              </a:solidFill>
              <a:bevel/>
            </a:ln>
          </p:spPr>
          <p:txBody>
            <a:bodyPr/>
            <a:lstStyle/>
            <a:p>
              <a:pPr defTabSz="685165"/>
              <a:endParaRPr lang="zh-CN" altLang="en-US" sz="1400">
                <a:solidFill>
                  <a:prstClr val="black"/>
                </a:solidFill>
                <a:cs typeface="+mn-ea"/>
                <a:sym typeface="+mn-lt"/>
              </a:endParaRPr>
            </a:p>
          </p:txBody>
        </p:sp>
        <p:sp>
          <p:nvSpPr>
            <p:cNvPr id="24" name="Freeform 23"/>
            <p:cNvSpPr>
              <a:spLocks noChangeArrowheads="1"/>
            </p:cNvSpPr>
            <p:nvPr/>
          </p:nvSpPr>
          <p:spPr bwMode="auto">
            <a:xfrm>
              <a:off x="2936031" y="3844147"/>
              <a:ext cx="1804988" cy="1079500"/>
            </a:xfrm>
            <a:custGeom>
              <a:avLst/>
              <a:gdLst>
                <a:gd name="T0" fmla="*/ 1767664 w 1209"/>
                <a:gd name="T1" fmla="*/ 1001116 h 785"/>
                <a:gd name="T2" fmla="*/ 1731833 w 1209"/>
                <a:gd name="T3" fmla="*/ 1001116 h 785"/>
                <a:gd name="T4" fmla="*/ 1731833 w 1209"/>
                <a:gd name="T5" fmla="*/ 1078125 h 785"/>
                <a:gd name="T6" fmla="*/ 1660171 w 1209"/>
                <a:gd name="T7" fmla="*/ 1045121 h 785"/>
                <a:gd name="T8" fmla="*/ 1624340 w 1209"/>
                <a:gd name="T9" fmla="*/ 1034120 h 785"/>
                <a:gd name="T10" fmla="*/ 1528791 w 1209"/>
                <a:gd name="T11" fmla="*/ 990115 h 785"/>
                <a:gd name="T12" fmla="*/ 1552678 w 1209"/>
                <a:gd name="T13" fmla="*/ 957111 h 785"/>
                <a:gd name="T14" fmla="*/ 1540734 w 1209"/>
                <a:gd name="T15" fmla="*/ 935108 h 785"/>
                <a:gd name="T16" fmla="*/ 1492959 w 1209"/>
                <a:gd name="T17" fmla="*/ 913106 h 785"/>
                <a:gd name="T18" fmla="*/ 1457128 w 1209"/>
                <a:gd name="T19" fmla="*/ 935108 h 785"/>
                <a:gd name="T20" fmla="*/ 1385466 w 1209"/>
                <a:gd name="T21" fmla="*/ 891103 h 785"/>
                <a:gd name="T22" fmla="*/ 1242142 w 1209"/>
                <a:gd name="T23" fmla="*/ 957111 h 785"/>
                <a:gd name="T24" fmla="*/ 1206311 w 1209"/>
                <a:gd name="T25" fmla="*/ 990115 h 785"/>
                <a:gd name="T26" fmla="*/ 1086874 w 1209"/>
                <a:gd name="T27" fmla="*/ 1012117 h 785"/>
                <a:gd name="T28" fmla="*/ 979381 w 1209"/>
                <a:gd name="T29" fmla="*/ 979113 h 785"/>
                <a:gd name="T30" fmla="*/ 943550 w 1209"/>
                <a:gd name="T31" fmla="*/ 935108 h 785"/>
                <a:gd name="T32" fmla="*/ 871888 w 1209"/>
                <a:gd name="T33" fmla="*/ 968112 h 785"/>
                <a:gd name="T34" fmla="*/ 800226 w 1209"/>
                <a:gd name="T35" fmla="*/ 1001116 h 785"/>
                <a:gd name="T36" fmla="*/ 680789 w 1209"/>
                <a:gd name="T37" fmla="*/ 924107 h 785"/>
                <a:gd name="T38" fmla="*/ 609127 w 1209"/>
                <a:gd name="T39" fmla="*/ 880102 h 785"/>
                <a:gd name="T40" fmla="*/ 537465 w 1209"/>
                <a:gd name="T41" fmla="*/ 858099 h 785"/>
                <a:gd name="T42" fmla="*/ 477747 w 1209"/>
                <a:gd name="T43" fmla="*/ 814094 h 785"/>
                <a:gd name="T44" fmla="*/ 406085 w 1209"/>
                <a:gd name="T45" fmla="*/ 715083 h 785"/>
                <a:gd name="T46" fmla="*/ 370254 w 1209"/>
                <a:gd name="T47" fmla="*/ 704082 h 785"/>
                <a:gd name="T48" fmla="*/ 310536 w 1209"/>
                <a:gd name="T49" fmla="*/ 627073 h 785"/>
                <a:gd name="T50" fmla="*/ 238874 w 1209"/>
                <a:gd name="T51" fmla="*/ 528061 h 785"/>
                <a:gd name="T52" fmla="*/ 179155 w 1209"/>
                <a:gd name="T53" fmla="*/ 561065 h 785"/>
                <a:gd name="T54" fmla="*/ 95549 w 1209"/>
                <a:gd name="T55" fmla="*/ 451052 h 785"/>
                <a:gd name="T56" fmla="*/ 47775 w 1209"/>
                <a:gd name="T57" fmla="*/ 374043 h 785"/>
                <a:gd name="T58" fmla="*/ 0 w 1209"/>
                <a:gd name="T59" fmla="*/ 352041 h 785"/>
                <a:gd name="T60" fmla="*/ 23887 w 1209"/>
                <a:gd name="T61" fmla="*/ 242028 h 785"/>
                <a:gd name="T62" fmla="*/ 71662 w 1209"/>
                <a:gd name="T63" fmla="*/ 264031 h 785"/>
                <a:gd name="T64" fmla="*/ 119437 w 1209"/>
                <a:gd name="T65" fmla="*/ 253029 h 785"/>
                <a:gd name="T66" fmla="*/ 119437 w 1209"/>
                <a:gd name="T67" fmla="*/ 176020 h 785"/>
                <a:gd name="T68" fmla="*/ 83606 w 1209"/>
                <a:gd name="T69" fmla="*/ 132015 h 785"/>
                <a:gd name="T70" fmla="*/ 119437 w 1209"/>
                <a:gd name="T71" fmla="*/ 66008 h 785"/>
                <a:gd name="T72" fmla="*/ 226930 w 1209"/>
                <a:gd name="T73" fmla="*/ 55006 h 785"/>
                <a:gd name="T74" fmla="*/ 310536 w 1209"/>
                <a:gd name="T75" fmla="*/ 11001 h 785"/>
                <a:gd name="T76" fmla="*/ 429972 w 1209"/>
                <a:gd name="T77" fmla="*/ 22003 h 785"/>
                <a:gd name="T78" fmla="*/ 513578 w 1209"/>
                <a:gd name="T79" fmla="*/ 77009 h 785"/>
                <a:gd name="T80" fmla="*/ 644958 w 1209"/>
                <a:gd name="T81" fmla="*/ 77009 h 785"/>
                <a:gd name="T82" fmla="*/ 788283 w 1209"/>
                <a:gd name="T83" fmla="*/ 55006 h 785"/>
                <a:gd name="T84" fmla="*/ 991325 w 1209"/>
                <a:gd name="T85" fmla="*/ 77009 h 785"/>
                <a:gd name="T86" fmla="*/ 1062987 w 1209"/>
                <a:gd name="T87" fmla="*/ 99011 h 785"/>
                <a:gd name="T88" fmla="*/ 1051043 w 1209"/>
                <a:gd name="T89" fmla="*/ 132015 h 785"/>
                <a:gd name="T90" fmla="*/ 1086874 w 1209"/>
                <a:gd name="T91" fmla="*/ 187022 h 785"/>
                <a:gd name="T92" fmla="*/ 1062987 w 1209"/>
                <a:gd name="T93" fmla="*/ 253029 h 785"/>
                <a:gd name="T94" fmla="*/ 1039100 w 1209"/>
                <a:gd name="T95" fmla="*/ 341039 h 785"/>
                <a:gd name="T96" fmla="*/ 1098818 w 1209"/>
                <a:gd name="T97" fmla="*/ 440051 h 785"/>
                <a:gd name="T98" fmla="*/ 1242142 w 1209"/>
                <a:gd name="T99" fmla="*/ 506059 h 785"/>
                <a:gd name="T100" fmla="*/ 1397410 w 1209"/>
                <a:gd name="T101" fmla="*/ 572066 h 785"/>
                <a:gd name="T102" fmla="*/ 1481016 w 1209"/>
                <a:gd name="T103" fmla="*/ 583068 h 785"/>
                <a:gd name="T104" fmla="*/ 1504903 w 1209"/>
                <a:gd name="T105" fmla="*/ 660076 h 785"/>
                <a:gd name="T106" fmla="*/ 1552678 w 1209"/>
                <a:gd name="T107" fmla="*/ 682079 h 785"/>
                <a:gd name="T108" fmla="*/ 1576565 w 1209"/>
                <a:gd name="T109" fmla="*/ 649075 h 785"/>
                <a:gd name="T110" fmla="*/ 1612396 w 1209"/>
                <a:gd name="T111" fmla="*/ 660076 h 785"/>
                <a:gd name="T112" fmla="*/ 1636284 w 1209"/>
                <a:gd name="T113" fmla="*/ 638074 h 785"/>
                <a:gd name="T114" fmla="*/ 1696002 w 1209"/>
                <a:gd name="T115" fmla="*/ 605070 h 785"/>
                <a:gd name="T116" fmla="*/ 1755720 w 1209"/>
                <a:gd name="T117" fmla="*/ 627073 h 785"/>
                <a:gd name="T118" fmla="*/ 1803495 w 1209"/>
                <a:gd name="T119" fmla="*/ 737085 h 785"/>
                <a:gd name="T120" fmla="*/ 1803495 w 1209"/>
                <a:gd name="T121" fmla="*/ 792092 h 785"/>
                <a:gd name="T122" fmla="*/ 1791551 w 1209"/>
                <a:gd name="T123" fmla="*/ 979113 h 78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09"/>
                <a:gd name="T187" fmla="*/ 0 h 785"/>
                <a:gd name="T188" fmla="*/ 1209 w 1209"/>
                <a:gd name="T189" fmla="*/ 785 h 78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09" h="785">
                  <a:moveTo>
                    <a:pt x="1200" y="712"/>
                  </a:moveTo>
                  <a:lnTo>
                    <a:pt x="1184" y="728"/>
                  </a:lnTo>
                  <a:lnTo>
                    <a:pt x="1176" y="712"/>
                  </a:lnTo>
                  <a:lnTo>
                    <a:pt x="1160" y="728"/>
                  </a:lnTo>
                  <a:lnTo>
                    <a:pt x="1168" y="776"/>
                  </a:lnTo>
                  <a:lnTo>
                    <a:pt x="1160" y="784"/>
                  </a:lnTo>
                  <a:lnTo>
                    <a:pt x="1136" y="776"/>
                  </a:lnTo>
                  <a:lnTo>
                    <a:pt x="1112" y="760"/>
                  </a:lnTo>
                  <a:lnTo>
                    <a:pt x="1112" y="744"/>
                  </a:lnTo>
                  <a:lnTo>
                    <a:pt x="1088" y="752"/>
                  </a:lnTo>
                  <a:lnTo>
                    <a:pt x="1024" y="728"/>
                  </a:lnTo>
                  <a:lnTo>
                    <a:pt x="1024" y="720"/>
                  </a:lnTo>
                  <a:lnTo>
                    <a:pt x="1040" y="712"/>
                  </a:lnTo>
                  <a:lnTo>
                    <a:pt x="1040" y="696"/>
                  </a:lnTo>
                  <a:lnTo>
                    <a:pt x="1024" y="688"/>
                  </a:lnTo>
                  <a:lnTo>
                    <a:pt x="1032" y="680"/>
                  </a:lnTo>
                  <a:lnTo>
                    <a:pt x="1016" y="656"/>
                  </a:lnTo>
                  <a:lnTo>
                    <a:pt x="1000" y="664"/>
                  </a:lnTo>
                  <a:lnTo>
                    <a:pt x="984" y="672"/>
                  </a:lnTo>
                  <a:lnTo>
                    <a:pt x="976" y="680"/>
                  </a:lnTo>
                  <a:lnTo>
                    <a:pt x="960" y="680"/>
                  </a:lnTo>
                  <a:lnTo>
                    <a:pt x="928" y="648"/>
                  </a:lnTo>
                  <a:lnTo>
                    <a:pt x="864" y="696"/>
                  </a:lnTo>
                  <a:lnTo>
                    <a:pt x="832" y="696"/>
                  </a:lnTo>
                  <a:lnTo>
                    <a:pt x="824" y="720"/>
                  </a:lnTo>
                  <a:lnTo>
                    <a:pt x="808" y="720"/>
                  </a:lnTo>
                  <a:lnTo>
                    <a:pt x="760" y="744"/>
                  </a:lnTo>
                  <a:lnTo>
                    <a:pt x="728" y="736"/>
                  </a:lnTo>
                  <a:lnTo>
                    <a:pt x="712" y="712"/>
                  </a:lnTo>
                  <a:lnTo>
                    <a:pt x="656" y="712"/>
                  </a:lnTo>
                  <a:lnTo>
                    <a:pt x="664" y="688"/>
                  </a:lnTo>
                  <a:lnTo>
                    <a:pt x="632" y="680"/>
                  </a:lnTo>
                  <a:lnTo>
                    <a:pt x="600" y="680"/>
                  </a:lnTo>
                  <a:lnTo>
                    <a:pt x="584" y="704"/>
                  </a:lnTo>
                  <a:lnTo>
                    <a:pt x="552" y="728"/>
                  </a:lnTo>
                  <a:lnTo>
                    <a:pt x="536" y="728"/>
                  </a:lnTo>
                  <a:lnTo>
                    <a:pt x="544" y="680"/>
                  </a:lnTo>
                  <a:lnTo>
                    <a:pt x="456" y="672"/>
                  </a:lnTo>
                  <a:lnTo>
                    <a:pt x="424" y="640"/>
                  </a:lnTo>
                  <a:lnTo>
                    <a:pt x="408" y="640"/>
                  </a:lnTo>
                  <a:lnTo>
                    <a:pt x="392" y="648"/>
                  </a:lnTo>
                  <a:lnTo>
                    <a:pt x="360" y="624"/>
                  </a:lnTo>
                  <a:lnTo>
                    <a:pt x="336" y="600"/>
                  </a:lnTo>
                  <a:lnTo>
                    <a:pt x="320" y="592"/>
                  </a:lnTo>
                  <a:lnTo>
                    <a:pt x="280" y="544"/>
                  </a:lnTo>
                  <a:lnTo>
                    <a:pt x="272" y="520"/>
                  </a:lnTo>
                  <a:lnTo>
                    <a:pt x="264" y="512"/>
                  </a:lnTo>
                  <a:lnTo>
                    <a:pt x="248" y="512"/>
                  </a:lnTo>
                  <a:lnTo>
                    <a:pt x="224" y="464"/>
                  </a:lnTo>
                  <a:lnTo>
                    <a:pt x="208" y="456"/>
                  </a:lnTo>
                  <a:lnTo>
                    <a:pt x="192" y="424"/>
                  </a:lnTo>
                  <a:lnTo>
                    <a:pt x="160" y="384"/>
                  </a:lnTo>
                  <a:lnTo>
                    <a:pt x="144" y="384"/>
                  </a:lnTo>
                  <a:lnTo>
                    <a:pt x="120" y="408"/>
                  </a:lnTo>
                  <a:lnTo>
                    <a:pt x="96" y="376"/>
                  </a:lnTo>
                  <a:lnTo>
                    <a:pt x="64" y="328"/>
                  </a:lnTo>
                  <a:lnTo>
                    <a:pt x="40" y="304"/>
                  </a:lnTo>
                  <a:lnTo>
                    <a:pt x="32" y="272"/>
                  </a:lnTo>
                  <a:lnTo>
                    <a:pt x="8" y="280"/>
                  </a:lnTo>
                  <a:lnTo>
                    <a:pt x="0" y="256"/>
                  </a:lnTo>
                  <a:lnTo>
                    <a:pt x="8" y="248"/>
                  </a:lnTo>
                  <a:lnTo>
                    <a:pt x="16" y="176"/>
                  </a:lnTo>
                  <a:lnTo>
                    <a:pt x="32" y="168"/>
                  </a:lnTo>
                  <a:lnTo>
                    <a:pt x="48" y="192"/>
                  </a:lnTo>
                  <a:lnTo>
                    <a:pt x="64" y="184"/>
                  </a:lnTo>
                  <a:lnTo>
                    <a:pt x="80" y="184"/>
                  </a:lnTo>
                  <a:lnTo>
                    <a:pt x="72" y="144"/>
                  </a:lnTo>
                  <a:lnTo>
                    <a:pt x="80" y="128"/>
                  </a:lnTo>
                  <a:lnTo>
                    <a:pt x="56" y="120"/>
                  </a:lnTo>
                  <a:lnTo>
                    <a:pt x="56" y="96"/>
                  </a:lnTo>
                  <a:lnTo>
                    <a:pt x="64" y="56"/>
                  </a:lnTo>
                  <a:lnTo>
                    <a:pt x="80" y="48"/>
                  </a:lnTo>
                  <a:lnTo>
                    <a:pt x="120" y="56"/>
                  </a:lnTo>
                  <a:lnTo>
                    <a:pt x="152" y="40"/>
                  </a:lnTo>
                  <a:lnTo>
                    <a:pt x="176" y="0"/>
                  </a:lnTo>
                  <a:lnTo>
                    <a:pt x="208" y="8"/>
                  </a:lnTo>
                  <a:lnTo>
                    <a:pt x="272" y="32"/>
                  </a:lnTo>
                  <a:lnTo>
                    <a:pt x="288" y="16"/>
                  </a:lnTo>
                  <a:lnTo>
                    <a:pt x="336" y="24"/>
                  </a:lnTo>
                  <a:lnTo>
                    <a:pt x="344" y="56"/>
                  </a:lnTo>
                  <a:lnTo>
                    <a:pt x="408" y="72"/>
                  </a:lnTo>
                  <a:lnTo>
                    <a:pt x="432" y="56"/>
                  </a:lnTo>
                  <a:lnTo>
                    <a:pt x="504" y="56"/>
                  </a:lnTo>
                  <a:lnTo>
                    <a:pt x="528" y="40"/>
                  </a:lnTo>
                  <a:lnTo>
                    <a:pt x="640" y="32"/>
                  </a:lnTo>
                  <a:lnTo>
                    <a:pt x="664" y="56"/>
                  </a:lnTo>
                  <a:lnTo>
                    <a:pt x="696" y="64"/>
                  </a:lnTo>
                  <a:lnTo>
                    <a:pt x="712" y="72"/>
                  </a:lnTo>
                  <a:lnTo>
                    <a:pt x="720" y="88"/>
                  </a:lnTo>
                  <a:lnTo>
                    <a:pt x="704" y="96"/>
                  </a:lnTo>
                  <a:lnTo>
                    <a:pt x="728" y="104"/>
                  </a:lnTo>
                  <a:lnTo>
                    <a:pt x="728" y="136"/>
                  </a:lnTo>
                  <a:lnTo>
                    <a:pt x="704" y="168"/>
                  </a:lnTo>
                  <a:lnTo>
                    <a:pt x="712" y="184"/>
                  </a:lnTo>
                  <a:lnTo>
                    <a:pt x="704" y="232"/>
                  </a:lnTo>
                  <a:lnTo>
                    <a:pt x="696" y="248"/>
                  </a:lnTo>
                  <a:lnTo>
                    <a:pt x="712" y="296"/>
                  </a:lnTo>
                  <a:lnTo>
                    <a:pt x="736" y="320"/>
                  </a:lnTo>
                  <a:lnTo>
                    <a:pt x="784" y="320"/>
                  </a:lnTo>
                  <a:lnTo>
                    <a:pt x="832" y="368"/>
                  </a:lnTo>
                  <a:lnTo>
                    <a:pt x="864" y="376"/>
                  </a:lnTo>
                  <a:lnTo>
                    <a:pt x="936" y="416"/>
                  </a:lnTo>
                  <a:lnTo>
                    <a:pt x="968" y="400"/>
                  </a:lnTo>
                  <a:lnTo>
                    <a:pt x="992" y="424"/>
                  </a:lnTo>
                  <a:lnTo>
                    <a:pt x="1016" y="448"/>
                  </a:lnTo>
                  <a:lnTo>
                    <a:pt x="1008" y="480"/>
                  </a:lnTo>
                  <a:lnTo>
                    <a:pt x="1040" y="480"/>
                  </a:lnTo>
                  <a:lnTo>
                    <a:pt x="1040" y="496"/>
                  </a:lnTo>
                  <a:lnTo>
                    <a:pt x="1064" y="496"/>
                  </a:lnTo>
                  <a:lnTo>
                    <a:pt x="1056" y="472"/>
                  </a:lnTo>
                  <a:lnTo>
                    <a:pt x="1072" y="472"/>
                  </a:lnTo>
                  <a:lnTo>
                    <a:pt x="1080" y="480"/>
                  </a:lnTo>
                  <a:lnTo>
                    <a:pt x="1096" y="480"/>
                  </a:lnTo>
                  <a:lnTo>
                    <a:pt x="1096" y="464"/>
                  </a:lnTo>
                  <a:lnTo>
                    <a:pt x="1120" y="464"/>
                  </a:lnTo>
                  <a:lnTo>
                    <a:pt x="1136" y="440"/>
                  </a:lnTo>
                  <a:lnTo>
                    <a:pt x="1152" y="432"/>
                  </a:lnTo>
                  <a:lnTo>
                    <a:pt x="1176" y="456"/>
                  </a:lnTo>
                  <a:lnTo>
                    <a:pt x="1176" y="480"/>
                  </a:lnTo>
                  <a:lnTo>
                    <a:pt x="1208" y="536"/>
                  </a:lnTo>
                  <a:lnTo>
                    <a:pt x="1192" y="544"/>
                  </a:lnTo>
                  <a:lnTo>
                    <a:pt x="1208" y="576"/>
                  </a:lnTo>
                  <a:lnTo>
                    <a:pt x="1208" y="608"/>
                  </a:lnTo>
                  <a:lnTo>
                    <a:pt x="1200" y="712"/>
                  </a:lnTo>
                </a:path>
              </a:pathLst>
            </a:custGeom>
            <a:grpFill/>
            <a:ln w="3175" cap="rnd" cmpd="sng">
              <a:solidFill>
                <a:schemeClr val="bg1"/>
              </a:solidFill>
              <a:bevel/>
            </a:ln>
          </p:spPr>
          <p:txBody>
            <a:bodyPr/>
            <a:lstStyle/>
            <a:p>
              <a:pPr defTabSz="685165"/>
              <a:endParaRPr lang="zh-CN" altLang="en-US" sz="1400">
                <a:solidFill>
                  <a:prstClr val="black"/>
                </a:solidFill>
                <a:cs typeface="+mn-ea"/>
                <a:sym typeface="+mn-lt"/>
              </a:endParaRPr>
            </a:p>
          </p:txBody>
        </p:sp>
        <p:sp>
          <p:nvSpPr>
            <p:cNvPr id="29" name="Freeform 24"/>
            <p:cNvSpPr/>
            <p:nvPr/>
          </p:nvSpPr>
          <p:spPr bwMode="auto">
            <a:xfrm>
              <a:off x="4631481" y="4285472"/>
              <a:ext cx="1133475" cy="869950"/>
            </a:xfrm>
            <a:custGeom>
              <a:avLst/>
              <a:gdLst>
                <a:gd name="T0" fmla="*/ 1036660 w 761"/>
                <a:gd name="T1" fmla="*/ 670672 h 633"/>
                <a:gd name="T2" fmla="*/ 1000914 w 761"/>
                <a:gd name="T3" fmla="*/ 692662 h 633"/>
                <a:gd name="T4" fmla="*/ 977082 w 761"/>
                <a:gd name="T5" fmla="*/ 670672 h 633"/>
                <a:gd name="T6" fmla="*/ 905589 w 761"/>
                <a:gd name="T7" fmla="*/ 593710 h 633"/>
                <a:gd name="T8" fmla="*/ 869842 w 761"/>
                <a:gd name="T9" fmla="*/ 582715 h 633"/>
                <a:gd name="T10" fmla="*/ 822179 w 761"/>
                <a:gd name="T11" fmla="*/ 604705 h 633"/>
                <a:gd name="T12" fmla="*/ 798348 w 761"/>
                <a:gd name="T13" fmla="*/ 648683 h 633"/>
                <a:gd name="T14" fmla="*/ 762601 w 761"/>
                <a:gd name="T15" fmla="*/ 637688 h 633"/>
                <a:gd name="T16" fmla="*/ 703023 w 761"/>
                <a:gd name="T17" fmla="*/ 648683 h 633"/>
                <a:gd name="T18" fmla="*/ 750685 w 761"/>
                <a:gd name="T19" fmla="*/ 681667 h 633"/>
                <a:gd name="T20" fmla="*/ 679191 w 761"/>
                <a:gd name="T21" fmla="*/ 725646 h 633"/>
                <a:gd name="T22" fmla="*/ 619613 w 761"/>
                <a:gd name="T23" fmla="*/ 714651 h 633"/>
                <a:gd name="T24" fmla="*/ 583866 w 761"/>
                <a:gd name="T25" fmla="*/ 626694 h 633"/>
                <a:gd name="T26" fmla="*/ 536204 w 761"/>
                <a:gd name="T27" fmla="*/ 670672 h 633"/>
                <a:gd name="T28" fmla="*/ 500457 w 761"/>
                <a:gd name="T29" fmla="*/ 692662 h 633"/>
                <a:gd name="T30" fmla="*/ 440879 w 761"/>
                <a:gd name="T31" fmla="*/ 736640 h 633"/>
                <a:gd name="T32" fmla="*/ 405132 w 761"/>
                <a:gd name="T33" fmla="*/ 868576 h 633"/>
                <a:gd name="T34" fmla="*/ 369385 w 761"/>
                <a:gd name="T35" fmla="*/ 868576 h 633"/>
                <a:gd name="T36" fmla="*/ 321722 w 761"/>
                <a:gd name="T37" fmla="*/ 857581 h 633"/>
                <a:gd name="T38" fmla="*/ 297891 w 761"/>
                <a:gd name="T39" fmla="*/ 791613 h 633"/>
                <a:gd name="T40" fmla="*/ 214481 w 761"/>
                <a:gd name="T41" fmla="*/ 681667 h 633"/>
                <a:gd name="T42" fmla="*/ 190650 w 761"/>
                <a:gd name="T43" fmla="*/ 659678 h 633"/>
                <a:gd name="T44" fmla="*/ 154903 w 761"/>
                <a:gd name="T45" fmla="*/ 582715 h 633"/>
                <a:gd name="T46" fmla="*/ 119156 w 761"/>
                <a:gd name="T47" fmla="*/ 637688 h 633"/>
                <a:gd name="T48" fmla="*/ 107241 w 761"/>
                <a:gd name="T49" fmla="*/ 340833 h 633"/>
                <a:gd name="T50" fmla="*/ 107241 w 761"/>
                <a:gd name="T51" fmla="*/ 296855 h 633"/>
                <a:gd name="T52" fmla="*/ 59578 w 761"/>
                <a:gd name="T53" fmla="*/ 186909 h 633"/>
                <a:gd name="T54" fmla="*/ 0 w 761"/>
                <a:gd name="T55" fmla="*/ 142930 h 633"/>
                <a:gd name="T56" fmla="*/ 11916 w 761"/>
                <a:gd name="T57" fmla="*/ 87957 h 633"/>
                <a:gd name="T58" fmla="*/ 23831 w 761"/>
                <a:gd name="T59" fmla="*/ 43979 h 633"/>
                <a:gd name="T60" fmla="*/ 47663 w 761"/>
                <a:gd name="T61" fmla="*/ 0 h 633"/>
                <a:gd name="T62" fmla="*/ 95325 w 761"/>
                <a:gd name="T63" fmla="*/ 21989 h 633"/>
                <a:gd name="T64" fmla="*/ 131072 w 761"/>
                <a:gd name="T65" fmla="*/ 109946 h 633"/>
                <a:gd name="T66" fmla="*/ 190650 w 761"/>
                <a:gd name="T67" fmla="*/ 164919 h 633"/>
                <a:gd name="T68" fmla="*/ 226397 w 761"/>
                <a:gd name="T69" fmla="*/ 142930 h 633"/>
                <a:gd name="T70" fmla="*/ 262144 w 761"/>
                <a:gd name="T71" fmla="*/ 175914 h 633"/>
                <a:gd name="T72" fmla="*/ 333638 w 761"/>
                <a:gd name="T73" fmla="*/ 131936 h 633"/>
                <a:gd name="T74" fmla="*/ 428963 w 761"/>
                <a:gd name="T75" fmla="*/ 131936 h 633"/>
                <a:gd name="T76" fmla="*/ 440879 w 761"/>
                <a:gd name="T77" fmla="*/ 54973 h 633"/>
                <a:gd name="T78" fmla="*/ 476626 w 761"/>
                <a:gd name="T79" fmla="*/ 43979 h 633"/>
                <a:gd name="T80" fmla="*/ 512372 w 761"/>
                <a:gd name="T81" fmla="*/ 65968 h 633"/>
                <a:gd name="T82" fmla="*/ 595782 w 761"/>
                <a:gd name="T83" fmla="*/ 98952 h 633"/>
                <a:gd name="T84" fmla="*/ 619613 w 761"/>
                <a:gd name="T85" fmla="*/ 186909 h 633"/>
                <a:gd name="T86" fmla="*/ 703023 w 761"/>
                <a:gd name="T87" fmla="*/ 219893 h 633"/>
                <a:gd name="T88" fmla="*/ 762601 w 761"/>
                <a:gd name="T89" fmla="*/ 186909 h 633"/>
                <a:gd name="T90" fmla="*/ 822179 w 761"/>
                <a:gd name="T91" fmla="*/ 197903 h 633"/>
                <a:gd name="T92" fmla="*/ 929420 w 761"/>
                <a:gd name="T93" fmla="*/ 252876 h 633"/>
                <a:gd name="T94" fmla="*/ 1048576 w 761"/>
                <a:gd name="T95" fmla="*/ 307850 h 633"/>
                <a:gd name="T96" fmla="*/ 1131986 w 761"/>
                <a:gd name="T97" fmla="*/ 351828 h 633"/>
                <a:gd name="T98" fmla="*/ 1108154 w 761"/>
                <a:gd name="T99" fmla="*/ 406801 h 633"/>
                <a:gd name="T100" fmla="*/ 988998 w 761"/>
                <a:gd name="T101" fmla="*/ 428791 h 633"/>
                <a:gd name="T102" fmla="*/ 965167 w 761"/>
                <a:gd name="T103" fmla="*/ 461774 h 633"/>
                <a:gd name="T104" fmla="*/ 977082 w 761"/>
                <a:gd name="T105" fmla="*/ 494758 h 633"/>
                <a:gd name="T106" fmla="*/ 977082 w 761"/>
                <a:gd name="T107" fmla="*/ 516748 h 633"/>
                <a:gd name="T108" fmla="*/ 1048576 w 761"/>
                <a:gd name="T109" fmla="*/ 626694 h 63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61"/>
                <a:gd name="T166" fmla="*/ 0 h 633"/>
                <a:gd name="T167" fmla="*/ 761 w 761"/>
                <a:gd name="T168" fmla="*/ 633 h 63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61" h="633">
                  <a:moveTo>
                    <a:pt x="696" y="480"/>
                  </a:moveTo>
                  <a:lnTo>
                    <a:pt x="696" y="488"/>
                  </a:lnTo>
                  <a:lnTo>
                    <a:pt x="688" y="504"/>
                  </a:lnTo>
                  <a:lnTo>
                    <a:pt x="672" y="504"/>
                  </a:lnTo>
                  <a:lnTo>
                    <a:pt x="664" y="488"/>
                  </a:lnTo>
                  <a:lnTo>
                    <a:pt x="656" y="488"/>
                  </a:lnTo>
                  <a:lnTo>
                    <a:pt x="632" y="432"/>
                  </a:lnTo>
                  <a:lnTo>
                    <a:pt x="608" y="432"/>
                  </a:lnTo>
                  <a:lnTo>
                    <a:pt x="592" y="416"/>
                  </a:lnTo>
                  <a:lnTo>
                    <a:pt x="584" y="424"/>
                  </a:lnTo>
                  <a:lnTo>
                    <a:pt x="576" y="456"/>
                  </a:lnTo>
                  <a:lnTo>
                    <a:pt x="552" y="440"/>
                  </a:lnTo>
                  <a:lnTo>
                    <a:pt x="552" y="464"/>
                  </a:lnTo>
                  <a:lnTo>
                    <a:pt x="536" y="472"/>
                  </a:lnTo>
                  <a:lnTo>
                    <a:pt x="528" y="464"/>
                  </a:lnTo>
                  <a:lnTo>
                    <a:pt x="512" y="464"/>
                  </a:lnTo>
                  <a:lnTo>
                    <a:pt x="488" y="456"/>
                  </a:lnTo>
                  <a:lnTo>
                    <a:pt x="472" y="472"/>
                  </a:lnTo>
                  <a:lnTo>
                    <a:pt x="480" y="496"/>
                  </a:lnTo>
                  <a:lnTo>
                    <a:pt x="504" y="496"/>
                  </a:lnTo>
                  <a:lnTo>
                    <a:pt x="512" y="528"/>
                  </a:lnTo>
                  <a:lnTo>
                    <a:pt x="456" y="528"/>
                  </a:lnTo>
                  <a:lnTo>
                    <a:pt x="440" y="504"/>
                  </a:lnTo>
                  <a:lnTo>
                    <a:pt x="416" y="520"/>
                  </a:lnTo>
                  <a:lnTo>
                    <a:pt x="392" y="504"/>
                  </a:lnTo>
                  <a:lnTo>
                    <a:pt x="392" y="456"/>
                  </a:lnTo>
                  <a:lnTo>
                    <a:pt x="360" y="456"/>
                  </a:lnTo>
                  <a:lnTo>
                    <a:pt x="360" y="488"/>
                  </a:lnTo>
                  <a:lnTo>
                    <a:pt x="336" y="496"/>
                  </a:lnTo>
                  <a:lnTo>
                    <a:pt x="336" y="504"/>
                  </a:lnTo>
                  <a:lnTo>
                    <a:pt x="312" y="536"/>
                  </a:lnTo>
                  <a:lnTo>
                    <a:pt x="296" y="536"/>
                  </a:lnTo>
                  <a:lnTo>
                    <a:pt x="296" y="632"/>
                  </a:lnTo>
                  <a:lnTo>
                    <a:pt x="272" y="632"/>
                  </a:lnTo>
                  <a:lnTo>
                    <a:pt x="264" y="616"/>
                  </a:lnTo>
                  <a:lnTo>
                    <a:pt x="248" y="632"/>
                  </a:lnTo>
                  <a:lnTo>
                    <a:pt x="216" y="632"/>
                  </a:lnTo>
                  <a:lnTo>
                    <a:pt x="216" y="624"/>
                  </a:lnTo>
                  <a:lnTo>
                    <a:pt x="200" y="616"/>
                  </a:lnTo>
                  <a:lnTo>
                    <a:pt x="200" y="576"/>
                  </a:lnTo>
                  <a:lnTo>
                    <a:pt x="160" y="496"/>
                  </a:lnTo>
                  <a:lnTo>
                    <a:pt x="144" y="496"/>
                  </a:lnTo>
                  <a:lnTo>
                    <a:pt x="144" y="504"/>
                  </a:lnTo>
                  <a:lnTo>
                    <a:pt x="128" y="480"/>
                  </a:lnTo>
                  <a:lnTo>
                    <a:pt x="136" y="472"/>
                  </a:lnTo>
                  <a:lnTo>
                    <a:pt x="104" y="424"/>
                  </a:lnTo>
                  <a:lnTo>
                    <a:pt x="88" y="432"/>
                  </a:lnTo>
                  <a:lnTo>
                    <a:pt x="80" y="464"/>
                  </a:lnTo>
                  <a:lnTo>
                    <a:pt x="64" y="472"/>
                  </a:lnTo>
                  <a:lnTo>
                    <a:pt x="72" y="248"/>
                  </a:lnTo>
                  <a:lnTo>
                    <a:pt x="56" y="224"/>
                  </a:lnTo>
                  <a:lnTo>
                    <a:pt x="72" y="216"/>
                  </a:lnTo>
                  <a:lnTo>
                    <a:pt x="40" y="160"/>
                  </a:lnTo>
                  <a:lnTo>
                    <a:pt x="40" y="136"/>
                  </a:lnTo>
                  <a:lnTo>
                    <a:pt x="16" y="112"/>
                  </a:lnTo>
                  <a:lnTo>
                    <a:pt x="0" y="104"/>
                  </a:lnTo>
                  <a:lnTo>
                    <a:pt x="0" y="96"/>
                  </a:lnTo>
                  <a:lnTo>
                    <a:pt x="8" y="64"/>
                  </a:lnTo>
                  <a:lnTo>
                    <a:pt x="24" y="48"/>
                  </a:lnTo>
                  <a:lnTo>
                    <a:pt x="16" y="32"/>
                  </a:lnTo>
                  <a:lnTo>
                    <a:pt x="16" y="0"/>
                  </a:lnTo>
                  <a:lnTo>
                    <a:pt x="32" y="0"/>
                  </a:lnTo>
                  <a:lnTo>
                    <a:pt x="40" y="16"/>
                  </a:lnTo>
                  <a:lnTo>
                    <a:pt x="64" y="16"/>
                  </a:lnTo>
                  <a:lnTo>
                    <a:pt x="88" y="40"/>
                  </a:lnTo>
                  <a:lnTo>
                    <a:pt x="88" y="80"/>
                  </a:lnTo>
                  <a:lnTo>
                    <a:pt x="104" y="80"/>
                  </a:lnTo>
                  <a:lnTo>
                    <a:pt x="128" y="120"/>
                  </a:lnTo>
                  <a:lnTo>
                    <a:pt x="152" y="112"/>
                  </a:lnTo>
                  <a:lnTo>
                    <a:pt x="152" y="104"/>
                  </a:lnTo>
                  <a:lnTo>
                    <a:pt x="160" y="112"/>
                  </a:lnTo>
                  <a:lnTo>
                    <a:pt x="176" y="128"/>
                  </a:lnTo>
                  <a:lnTo>
                    <a:pt x="216" y="128"/>
                  </a:lnTo>
                  <a:lnTo>
                    <a:pt x="224" y="96"/>
                  </a:lnTo>
                  <a:lnTo>
                    <a:pt x="256" y="88"/>
                  </a:lnTo>
                  <a:lnTo>
                    <a:pt x="288" y="96"/>
                  </a:lnTo>
                  <a:lnTo>
                    <a:pt x="304" y="72"/>
                  </a:lnTo>
                  <a:lnTo>
                    <a:pt x="296" y="40"/>
                  </a:lnTo>
                  <a:lnTo>
                    <a:pt x="296" y="32"/>
                  </a:lnTo>
                  <a:lnTo>
                    <a:pt x="320" y="32"/>
                  </a:lnTo>
                  <a:lnTo>
                    <a:pt x="336" y="24"/>
                  </a:lnTo>
                  <a:lnTo>
                    <a:pt x="344" y="48"/>
                  </a:lnTo>
                  <a:lnTo>
                    <a:pt x="384" y="72"/>
                  </a:lnTo>
                  <a:lnTo>
                    <a:pt x="400" y="72"/>
                  </a:lnTo>
                  <a:lnTo>
                    <a:pt x="400" y="88"/>
                  </a:lnTo>
                  <a:lnTo>
                    <a:pt x="416" y="136"/>
                  </a:lnTo>
                  <a:lnTo>
                    <a:pt x="432" y="152"/>
                  </a:lnTo>
                  <a:lnTo>
                    <a:pt x="472" y="160"/>
                  </a:lnTo>
                  <a:lnTo>
                    <a:pt x="496" y="128"/>
                  </a:lnTo>
                  <a:lnTo>
                    <a:pt x="512" y="136"/>
                  </a:lnTo>
                  <a:lnTo>
                    <a:pt x="520" y="152"/>
                  </a:lnTo>
                  <a:lnTo>
                    <a:pt x="552" y="144"/>
                  </a:lnTo>
                  <a:lnTo>
                    <a:pt x="592" y="176"/>
                  </a:lnTo>
                  <a:lnTo>
                    <a:pt x="624" y="184"/>
                  </a:lnTo>
                  <a:lnTo>
                    <a:pt x="656" y="192"/>
                  </a:lnTo>
                  <a:lnTo>
                    <a:pt x="704" y="224"/>
                  </a:lnTo>
                  <a:lnTo>
                    <a:pt x="728" y="232"/>
                  </a:lnTo>
                  <a:lnTo>
                    <a:pt x="760" y="256"/>
                  </a:lnTo>
                  <a:lnTo>
                    <a:pt x="760" y="296"/>
                  </a:lnTo>
                  <a:lnTo>
                    <a:pt x="744" y="296"/>
                  </a:lnTo>
                  <a:lnTo>
                    <a:pt x="712" y="312"/>
                  </a:lnTo>
                  <a:lnTo>
                    <a:pt x="664" y="312"/>
                  </a:lnTo>
                  <a:lnTo>
                    <a:pt x="648" y="328"/>
                  </a:lnTo>
                  <a:lnTo>
                    <a:pt x="648" y="336"/>
                  </a:lnTo>
                  <a:lnTo>
                    <a:pt x="656" y="352"/>
                  </a:lnTo>
                  <a:lnTo>
                    <a:pt x="656" y="360"/>
                  </a:lnTo>
                  <a:lnTo>
                    <a:pt x="648" y="376"/>
                  </a:lnTo>
                  <a:lnTo>
                    <a:pt x="656" y="376"/>
                  </a:lnTo>
                  <a:lnTo>
                    <a:pt x="696" y="424"/>
                  </a:lnTo>
                  <a:lnTo>
                    <a:pt x="704" y="456"/>
                  </a:lnTo>
                  <a:lnTo>
                    <a:pt x="696" y="480"/>
                  </a:lnTo>
                </a:path>
              </a:pathLst>
            </a:custGeom>
            <a:solidFill>
              <a:schemeClr val="accent1"/>
            </a:solidFill>
            <a:ln w="3175" cap="rnd" cmpd="sng">
              <a:solidFill>
                <a:schemeClr val="bg1"/>
              </a:solidFill>
              <a:bevel/>
            </a:ln>
          </p:spPr>
          <p:txBody>
            <a:bodyPr/>
            <a:lstStyle/>
            <a:p>
              <a:pPr defTabSz="685165"/>
              <a:endParaRPr lang="zh-CN" altLang="en-US" sz="1400">
                <a:solidFill>
                  <a:prstClr val="black"/>
                </a:solidFill>
                <a:cs typeface="+mn-ea"/>
                <a:sym typeface="+mn-lt"/>
              </a:endParaRPr>
            </a:p>
          </p:txBody>
        </p:sp>
        <p:sp>
          <p:nvSpPr>
            <p:cNvPr id="30" name="Freeform 25"/>
            <p:cNvSpPr>
              <a:spLocks noChangeArrowheads="1"/>
            </p:cNvSpPr>
            <p:nvPr/>
          </p:nvSpPr>
          <p:spPr bwMode="auto">
            <a:xfrm>
              <a:off x="3975844" y="3680634"/>
              <a:ext cx="1169987" cy="847725"/>
            </a:xfrm>
            <a:custGeom>
              <a:avLst/>
              <a:gdLst>
                <a:gd name="T0" fmla="*/ 1001569 w 785"/>
                <a:gd name="T1" fmla="*/ 736435 h 617"/>
                <a:gd name="T2" fmla="*/ 918105 w 785"/>
                <a:gd name="T3" fmla="*/ 780402 h 617"/>
                <a:gd name="T4" fmla="*/ 882334 w 785"/>
                <a:gd name="T5" fmla="*/ 747427 h 617"/>
                <a:gd name="T6" fmla="*/ 846564 w 785"/>
                <a:gd name="T7" fmla="*/ 769410 h 617"/>
                <a:gd name="T8" fmla="*/ 786947 w 785"/>
                <a:gd name="T9" fmla="*/ 714452 h 617"/>
                <a:gd name="T10" fmla="*/ 751176 w 785"/>
                <a:gd name="T11" fmla="*/ 626520 h 617"/>
                <a:gd name="T12" fmla="*/ 703483 w 785"/>
                <a:gd name="T13" fmla="*/ 604536 h 617"/>
                <a:gd name="T14" fmla="*/ 679636 w 785"/>
                <a:gd name="T15" fmla="*/ 626520 h 617"/>
                <a:gd name="T16" fmla="*/ 691559 w 785"/>
                <a:gd name="T17" fmla="*/ 659494 h 617"/>
                <a:gd name="T18" fmla="*/ 655789 w 785"/>
                <a:gd name="T19" fmla="*/ 736435 h 617"/>
                <a:gd name="T20" fmla="*/ 679636 w 785"/>
                <a:gd name="T21" fmla="*/ 758419 h 617"/>
                <a:gd name="T22" fmla="*/ 631942 w 785"/>
                <a:gd name="T23" fmla="*/ 802385 h 617"/>
                <a:gd name="T24" fmla="*/ 596172 w 785"/>
                <a:gd name="T25" fmla="*/ 824368 h 617"/>
                <a:gd name="T26" fmla="*/ 560401 w 785"/>
                <a:gd name="T27" fmla="*/ 813376 h 617"/>
                <a:gd name="T28" fmla="*/ 548478 w 785"/>
                <a:gd name="T29" fmla="*/ 835359 h 617"/>
                <a:gd name="T30" fmla="*/ 500784 w 785"/>
                <a:gd name="T31" fmla="*/ 824368 h 617"/>
                <a:gd name="T32" fmla="*/ 476937 w 785"/>
                <a:gd name="T33" fmla="*/ 780402 h 617"/>
                <a:gd name="T34" fmla="*/ 345780 w 785"/>
                <a:gd name="T35" fmla="*/ 736435 h 617"/>
                <a:gd name="T36" fmla="*/ 202698 w 785"/>
                <a:gd name="T37" fmla="*/ 681477 h 617"/>
                <a:gd name="T38" fmla="*/ 59617 w 785"/>
                <a:gd name="T39" fmla="*/ 604536 h 617"/>
                <a:gd name="T40" fmla="*/ 0 w 785"/>
                <a:gd name="T41" fmla="*/ 505612 h 617"/>
                <a:gd name="T42" fmla="*/ 23847 w 785"/>
                <a:gd name="T43" fmla="*/ 417680 h 617"/>
                <a:gd name="T44" fmla="*/ 47694 w 785"/>
                <a:gd name="T45" fmla="*/ 340739 h 617"/>
                <a:gd name="T46" fmla="*/ 11923 w 785"/>
                <a:gd name="T47" fmla="*/ 296772 h 617"/>
                <a:gd name="T48" fmla="*/ 71541 w 785"/>
                <a:gd name="T49" fmla="*/ 285781 h 617"/>
                <a:gd name="T50" fmla="*/ 155005 w 785"/>
                <a:gd name="T51" fmla="*/ 307764 h 617"/>
                <a:gd name="T52" fmla="*/ 143081 w 785"/>
                <a:gd name="T53" fmla="*/ 252806 h 617"/>
                <a:gd name="T54" fmla="*/ 190775 w 785"/>
                <a:gd name="T55" fmla="*/ 186857 h 617"/>
                <a:gd name="T56" fmla="*/ 131158 w 785"/>
                <a:gd name="T57" fmla="*/ 98924 h 617"/>
                <a:gd name="T58" fmla="*/ 226545 w 785"/>
                <a:gd name="T59" fmla="*/ 21983 h 617"/>
                <a:gd name="T60" fmla="*/ 429244 w 785"/>
                <a:gd name="T61" fmla="*/ 0 h 617"/>
                <a:gd name="T62" fmla="*/ 572325 w 785"/>
                <a:gd name="T63" fmla="*/ 54958 h 617"/>
                <a:gd name="T64" fmla="*/ 679636 w 785"/>
                <a:gd name="T65" fmla="*/ 142890 h 617"/>
                <a:gd name="T66" fmla="*/ 703483 w 785"/>
                <a:gd name="T67" fmla="*/ 65949 h 617"/>
                <a:gd name="T68" fmla="*/ 786947 w 785"/>
                <a:gd name="T69" fmla="*/ 98924 h 617"/>
                <a:gd name="T70" fmla="*/ 882334 w 785"/>
                <a:gd name="T71" fmla="*/ 131899 h 617"/>
                <a:gd name="T72" fmla="*/ 977722 w 785"/>
                <a:gd name="T73" fmla="*/ 164874 h 617"/>
                <a:gd name="T74" fmla="*/ 1085033 w 785"/>
                <a:gd name="T75" fmla="*/ 241815 h 617"/>
                <a:gd name="T76" fmla="*/ 1144650 w 785"/>
                <a:gd name="T77" fmla="*/ 318756 h 617"/>
                <a:gd name="T78" fmla="*/ 1168497 w 785"/>
                <a:gd name="T79" fmla="*/ 461646 h 617"/>
                <a:gd name="T80" fmla="*/ 1120803 w 785"/>
                <a:gd name="T81" fmla="*/ 494621 h 617"/>
                <a:gd name="T82" fmla="*/ 1061186 w 785"/>
                <a:gd name="T83" fmla="*/ 560570 h 617"/>
                <a:gd name="T84" fmla="*/ 1096956 w 785"/>
                <a:gd name="T85" fmla="*/ 593545 h 617"/>
                <a:gd name="T86" fmla="*/ 1049262 w 785"/>
                <a:gd name="T87" fmla="*/ 626520 h 617"/>
                <a:gd name="T88" fmla="*/ 977722 w 785"/>
                <a:gd name="T89" fmla="*/ 615528 h 617"/>
                <a:gd name="T90" fmla="*/ 989645 w 785"/>
                <a:gd name="T91" fmla="*/ 670486 h 617"/>
                <a:gd name="T92" fmla="*/ 1061186 w 785"/>
                <a:gd name="T93" fmla="*/ 692469 h 61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85"/>
                <a:gd name="T142" fmla="*/ 0 h 617"/>
                <a:gd name="T143" fmla="*/ 785 w 785"/>
                <a:gd name="T144" fmla="*/ 617 h 617"/>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85" h="617">
                  <a:moveTo>
                    <a:pt x="704" y="528"/>
                  </a:moveTo>
                  <a:lnTo>
                    <a:pt x="672" y="536"/>
                  </a:lnTo>
                  <a:lnTo>
                    <a:pt x="656" y="568"/>
                  </a:lnTo>
                  <a:lnTo>
                    <a:pt x="616" y="568"/>
                  </a:lnTo>
                  <a:lnTo>
                    <a:pt x="608" y="552"/>
                  </a:lnTo>
                  <a:lnTo>
                    <a:pt x="592" y="544"/>
                  </a:lnTo>
                  <a:lnTo>
                    <a:pt x="592" y="552"/>
                  </a:lnTo>
                  <a:lnTo>
                    <a:pt x="568" y="560"/>
                  </a:lnTo>
                  <a:lnTo>
                    <a:pt x="544" y="520"/>
                  </a:lnTo>
                  <a:lnTo>
                    <a:pt x="528" y="520"/>
                  </a:lnTo>
                  <a:lnTo>
                    <a:pt x="528" y="480"/>
                  </a:lnTo>
                  <a:lnTo>
                    <a:pt x="504" y="456"/>
                  </a:lnTo>
                  <a:lnTo>
                    <a:pt x="488" y="456"/>
                  </a:lnTo>
                  <a:lnTo>
                    <a:pt x="472" y="440"/>
                  </a:lnTo>
                  <a:lnTo>
                    <a:pt x="456" y="440"/>
                  </a:lnTo>
                  <a:lnTo>
                    <a:pt x="456" y="456"/>
                  </a:lnTo>
                  <a:lnTo>
                    <a:pt x="456" y="472"/>
                  </a:lnTo>
                  <a:lnTo>
                    <a:pt x="464" y="480"/>
                  </a:lnTo>
                  <a:lnTo>
                    <a:pt x="448" y="496"/>
                  </a:lnTo>
                  <a:lnTo>
                    <a:pt x="440" y="536"/>
                  </a:lnTo>
                  <a:lnTo>
                    <a:pt x="448" y="552"/>
                  </a:lnTo>
                  <a:lnTo>
                    <a:pt x="456" y="552"/>
                  </a:lnTo>
                  <a:lnTo>
                    <a:pt x="440" y="560"/>
                  </a:lnTo>
                  <a:lnTo>
                    <a:pt x="424" y="584"/>
                  </a:lnTo>
                  <a:lnTo>
                    <a:pt x="400" y="584"/>
                  </a:lnTo>
                  <a:lnTo>
                    <a:pt x="400" y="600"/>
                  </a:lnTo>
                  <a:lnTo>
                    <a:pt x="384" y="608"/>
                  </a:lnTo>
                  <a:lnTo>
                    <a:pt x="376" y="592"/>
                  </a:lnTo>
                  <a:lnTo>
                    <a:pt x="360" y="592"/>
                  </a:lnTo>
                  <a:lnTo>
                    <a:pt x="368" y="608"/>
                  </a:lnTo>
                  <a:lnTo>
                    <a:pt x="352" y="616"/>
                  </a:lnTo>
                  <a:lnTo>
                    <a:pt x="336" y="600"/>
                  </a:lnTo>
                  <a:lnTo>
                    <a:pt x="312" y="600"/>
                  </a:lnTo>
                  <a:lnTo>
                    <a:pt x="320" y="568"/>
                  </a:lnTo>
                  <a:lnTo>
                    <a:pt x="264" y="520"/>
                  </a:lnTo>
                  <a:lnTo>
                    <a:pt x="232" y="536"/>
                  </a:lnTo>
                  <a:lnTo>
                    <a:pt x="168" y="496"/>
                  </a:lnTo>
                  <a:lnTo>
                    <a:pt x="136" y="496"/>
                  </a:lnTo>
                  <a:lnTo>
                    <a:pt x="88" y="440"/>
                  </a:lnTo>
                  <a:lnTo>
                    <a:pt x="40" y="440"/>
                  </a:lnTo>
                  <a:lnTo>
                    <a:pt x="16" y="416"/>
                  </a:lnTo>
                  <a:lnTo>
                    <a:pt x="0" y="368"/>
                  </a:lnTo>
                  <a:lnTo>
                    <a:pt x="8" y="352"/>
                  </a:lnTo>
                  <a:lnTo>
                    <a:pt x="16" y="304"/>
                  </a:lnTo>
                  <a:lnTo>
                    <a:pt x="8" y="280"/>
                  </a:lnTo>
                  <a:lnTo>
                    <a:pt x="32" y="248"/>
                  </a:lnTo>
                  <a:lnTo>
                    <a:pt x="32" y="224"/>
                  </a:lnTo>
                  <a:lnTo>
                    <a:pt x="8" y="216"/>
                  </a:lnTo>
                  <a:lnTo>
                    <a:pt x="16" y="208"/>
                  </a:lnTo>
                  <a:lnTo>
                    <a:pt x="48" y="208"/>
                  </a:lnTo>
                  <a:lnTo>
                    <a:pt x="56" y="200"/>
                  </a:lnTo>
                  <a:lnTo>
                    <a:pt x="104" y="224"/>
                  </a:lnTo>
                  <a:lnTo>
                    <a:pt x="104" y="192"/>
                  </a:lnTo>
                  <a:lnTo>
                    <a:pt x="96" y="184"/>
                  </a:lnTo>
                  <a:lnTo>
                    <a:pt x="96" y="160"/>
                  </a:lnTo>
                  <a:lnTo>
                    <a:pt x="128" y="136"/>
                  </a:lnTo>
                  <a:lnTo>
                    <a:pt x="120" y="112"/>
                  </a:lnTo>
                  <a:lnTo>
                    <a:pt x="88" y="72"/>
                  </a:lnTo>
                  <a:lnTo>
                    <a:pt x="96" y="32"/>
                  </a:lnTo>
                  <a:lnTo>
                    <a:pt x="152" y="16"/>
                  </a:lnTo>
                  <a:lnTo>
                    <a:pt x="256" y="8"/>
                  </a:lnTo>
                  <a:lnTo>
                    <a:pt x="288" y="0"/>
                  </a:lnTo>
                  <a:lnTo>
                    <a:pt x="344" y="24"/>
                  </a:lnTo>
                  <a:lnTo>
                    <a:pt x="384" y="40"/>
                  </a:lnTo>
                  <a:lnTo>
                    <a:pt x="424" y="64"/>
                  </a:lnTo>
                  <a:lnTo>
                    <a:pt x="456" y="104"/>
                  </a:lnTo>
                  <a:lnTo>
                    <a:pt x="472" y="56"/>
                  </a:lnTo>
                  <a:lnTo>
                    <a:pt x="472" y="48"/>
                  </a:lnTo>
                  <a:lnTo>
                    <a:pt x="504" y="64"/>
                  </a:lnTo>
                  <a:lnTo>
                    <a:pt x="528" y="72"/>
                  </a:lnTo>
                  <a:lnTo>
                    <a:pt x="584" y="64"/>
                  </a:lnTo>
                  <a:lnTo>
                    <a:pt x="592" y="96"/>
                  </a:lnTo>
                  <a:lnTo>
                    <a:pt x="640" y="128"/>
                  </a:lnTo>
                  <a:lnTo>
                    <a:pt x="656" y="120"/>
                  </a:lnTo>
                  <a:lnTo>
                    <a:pt x="728" y="192"/>
                  </a:lnTo>
                  <a:lnTo>
                    <a:pt x="728" y="176"/>
                  </a:lnTo>
                  <a:lnTo>
                    <a:pt x="760" y="208"/>
                  </a:lnTo>
                  <a:lnTo>
                    <a:pt x="768" y="232"/>
                  </a:lnTo>
                  <a:lnTo>
                    <a:pt x="776" y="288"/>
                  </a:lnTo>
                  <a:lnTo>
                    <a:pt x="784" y="336"/>
                  </a:lnTo>
                  <a:lnTo>
                    <a:pt x="776" y="360"/>
                  </a:lnTo>
                  <a:lnTo>
                    <a:pt x="752" y="360"/>
                  </a:lnTo>
                  <a:lnTo>
                    <a:pt x="744" y="392"/>
                  </a:lnTo>
                  <a:lnTo>
                    <a:pt x="712" y="408"/>
                  </a:lnTo>
                  <a:lnTo>
                    <a:pt x="712" y="424"/>
                  </a:lnTo>
                  <a:lnTo>
                    <a:pt x="736" y="432"/>
                  </a:lnTo>
                  <a:lnTo>
                    <a:pt x="728" y="440"/>
                  </a:lnTo>
                  <a:lnTo>
                    <a:pt x="704" y="456"/>
                  </a:lnTo>
                  <a:lnTo>
                    <a:pt x="672" y="448"/>
                  </a:lnTo>
                  <a:lnTo>
                    <a:pt x="656" y="448"/>
                  </a:lnTo>
                  <a:lnTo>
                    <a:pt x="648" y="464"/>
                  </a:lnTo>
                  <a:lnTo>
                    <a:pt x="664" y="488"/>
                  </a:lnTo>
                  <a:lnTo>
                    <a:pt x="696" y="496"/>
                  </a:lnTo>
                  <a:lnTo>
                    <a:pt x="712" y="504"/>
                  </a:lnTo>
                  <a:lnTo>
                    <a:pt x="704" y="528"/>
                  </a:lnTo>
                </a:path>
              </a:pathLst>
            </a:custGeom>
            <a:grpFill/>
            <a:ln w="3175" cap="rnd" cmpd="sng">
              <a:solidFill>
                <a:schemeClr val="bg1"/>
              </a:solidFill>
              <a:bevel/>
            </a:ln>
          </p:spPr>
          <p:txBody>
            <a:bodyPr/>
            <a:lstStyle/>
            <a:p>
              <a:pPr defTabSz="685165"/>
              <a:endParaRPr lang="zh-CN" altLang="en-US" sz="1400">
                <a:solidFill>
                  <a:prstClr val="black"/>
                </a:solidFill>
                <a:cs typeface="+mn-ea"/>
                <a:sym typeface="+mn-lt"/>
              </a:endParaRPr>
            </a:p>
          </p:txBody>
        </p:sp>
        <p:sp>
          <p:nvSpPr>
            <p:cNvPr id="31" name="Freeform 26"/>
            <p:cNvSpPr/>
            <p:nvPr/>
          </p:nvSpPr>
          <p:spPr bwMode="auto">
            <a:xfrm>
              <a:off x="6098331" y="4756959"/>
              <a:ext cx="454025" cy="587375"/>
            </a:xfrm>
            <a:custGeom>
              <a:avLst/>
              <a:gdLst>
                <a:gd name="T0" fmla="*/ 404901 w 305"/>
                <a:gd name="T1" fmla="*/ 55282 h 425"/>
                <a:gd name="T2" fmla="*/ 416810 w 305"/>
                <a:gd name="T3" fmla="*/ 99508 h 425"/>
                <a:gd name="T4" fmla="*/ 452536 w 305"/>
                <a:gd name="T5" fmla="*/ 121621 h 425"/>
                <a:gd name="T6" fmla="*/ 452536 w 305"/>
                <a:gd name="T7" fmla="*/ 187960 h 425"/>
                <a:gd name="T8" fmla="*/ 404901 w 305"/>
                <a:gd name="T9" fmla="*/ 210073 h 425"/>
                <a:gd name="T10" fmla="*/ 404901 w 305"/>
                <a:gd name="T11" fmla="*/ 221129 h 425"/>
                <a:gd name="T12" fmla="*/ 357266 w 305"/>
                <a:gd name="T13" fmla="*/ 221129 h 425"/>
                <a:gd name="T14" fmla="*/ 333448 w 305"/>
                <a:gd name="T15" fmla="*/ 243242 h 425"/>
                <a:gd name="T16" fmla="*/ 333448 w 305"/>
                <a:gd name="T17" fmla="*/ 276412 h 425"/>
                <a:gd name="T18" fmla="*/ 345357 w 305"/>
                <a:gd name="T19" fmla="*/ 287468 h 425"/>
                <a:gd name="T20" fmla="*/ 309630 w 305"/>
                <a:gd name="T21" fmla="*/ 331694 h 425"/>
                <a:gd name="T22" fmla="*/ 285812 w 305"/>
                <a:gd name="T23" fmla="*/ 331694 h 425"/>
                <a:gd name="T24" fmla="*/ 285812 w 305"/>
                <a:gd name="T25" fmla="*/ 375920 h 425"/>
                <a:gd name="T26" fmla="*/ 285812 w 305"/>
                <a:gd name="T27" fmla="*/ 386977 h 425"/>
                <a:gd name="T28" fmla="*/ 285812 w 305"/>
                <a:gd name="T29" fmla="*/ 420146 h 425"/>
                <a:gd name="T30" fmla="*/ 261995 w 305"/>
                <a:gd name="T31" fmla="*/ 442259 h 425"/>
                <a:gd name="T32" fmla="*/ 250086 w 305"/>
                <a:gd name="T33" fmla="*/ 497541 h 425"/>
                <a:gd name="T34" fmla="*/ 238177 w 305"/>
                <a:gd name="T35" fmla="*/ 530711 h 425"/>
                <a:gd name="T36" fmla="*/ 238177 w 305"/>
                <a:gd name="T37" fmla="*/ 541767 h 425"/>
                <a:gd name="T38" fmla="*/ 226268 w 305"/>
                <a:gd name="T39" fmla="*/ 574936 h 425"/>
                <a:gd name="T40" fmla="*/ 202451 w 305"/>
                <a:gd name="T41" fmla="*/ 574936 h 425"/>
                <a:gd name="T42" fmla="*/ 190542 w 305"/>
                <a:gd name="T43" fmla="*/ 563880 h 425"/>
                <a:gd name="T44" fmla="*/ 95271 w 305"/>
                <a:gd name="T45" fmla="*/ 585993 h 425"/>
                <a:gd name="T46" fmla="*/ 83362 w 305"/>
                <a:gd name="T47" fmla="*/ 574936 h 425"/>
                <a:gd name="T48" fmla="*/ 119089 w 305"/>
                <a:gd name="T49" fmla="*/ 508598 h 425"/>
                <a:gd name="T50" fmla="*/ 83362 w 305"/>
                <a:gd name="T51" fmla="*/ 497541 h 425"/>
                <a:gd name="T52" fmla="*/ 59544 w 305"/>
                <a:gd name="T53" fmla="*/ 508598 h 425"/>
                <a:gd name="T54" fmla="*/ 35727 w 305"/>
                <a:gd name="T55" fmla="*/ 497541 h 425"/>
                <a:gd name="T56" fmla="*/ 35727 w 305"/>
                <a:gd name="T57" fmla="*/ 442259 h 425"/>
                <a:gd name="T58" fmla="*/ 59544 w 305"/>
                <a:gd name="T59" fmla="*/ 431202 h 425"/>
                <a:gd name="T60" fmla="*/ 71453 w 305"/>
                <a:gd name="T61" fmla="*/ 431202 h 425"/>
                <a:gd name="T62" fmla="*/ 71453 w 305"/>
                <a:gd name="T63" fmla="*/ 398033 h 425"/>
                <a:gd name="T64" fmla="*/ 47635 w 305"/>
                <a:gd name="T65" fmla="*/ 398033 h 425"/>
                <a:gd name="T66" fmla="*/ 47635 w 305"/>
                <a:gd name="T67" fmla="*/ 375920 h 425"/>
                <a:gd name="T68" fmla="*/ 23818 w 305"/>
                <a:gd name="T69" fmla="*/ 364864 h 425"/>
                <a:gd name="T70" fmla="*/ 23818 w 305"/>
                <a:gd name="T71" fmla="*/ 298525 h 425"/>
                <a:gd name="T72" fmla="*/ 0 w 305"/>
                <a:gd name="T73" fmla="*/ 276412 h 425"/>
                <a:gd name="T74" fmla="*/ 11909 w 305"/>
                <a:gd name="T75" fmla="*/ 243242 h 425"/>
                <a:gd name="T76" fmla="*/ 47635 w 305"/>
                <a:gd name="T77" fmla="*/ 210073 h 425"/>
                <a:gd name="T78" fmla="*/ 47635 w 305"/>
                <a:gd name="T79" fmla="*/ 176904 h 425"/>
                <a:gd name="T80" fmla="*/ 35727 w 305"/>
                <a:gd name="T81" fmla="*/ 165847 h 425"/>
                <a:gd name="T82" fmla="*/ 47635 w 305"/>
                <a:gd name="T83" fmla="*/ 143734 h 425"/>
                <a:gd name="T84" fmla="*/ 23818 w 305"/>
                <a:gd name="T85" fmla="*/ 110565 h 425"/>
                <a:gd name="T86" fmla="*/ 47635 w 305"/>
                <a:gd name="T87" fmla="*/ 88452 h 425"/>
                <a:gd name="T88" fmla="*/ 83362 w 305"/>
                <a:gd name="T89" fmla="*/ 77395 h 425"/>
                <a:gd name="T90" fmla="*/ 166724 w 305"/>
                <a:gd name="T91" fmla="*/ 33169 h 425"/>
                <a:gd name="T92" fmla="*/ 214359 w 305"/>
                <a:gd name="T93" fmla="*/ 11056 h 425"/>
                <a:gd name="T94" fmla="*/ 250086 w 305"/>
                <a:gd name="T95" fmla="*/ 11056 h 425"/>
                <a:gd name="T96" fmla="*/ 273904 w 305"/>
                <a:gd name="T97" fmla="*/ 0 h 425"/>
                <a:gd name="T98" fmla="*/ 285812 w 305"/>
                <a:gd name="T99" fmla="*/ 11056 h 425"/>
                <a:gd name="T100" fmla="*/ 273904 w 305"/>
                <a:gd name="T101" fmla="*/ 22113 h 425"/>
                <a:gd name="T102" fmla="*/ 273904 w 305"/>
                <a:gd name="T103" fmla="*/ 44226 h 425"/>
                <a:gd name="T104" fmla="*/ 309630 w 305"/>
                <a:gd name="T105" fmla="*/ 44226 h 425"/>
                <a:gd name="T106" fmla="*/ 309630 w 305"/>
                <a:gd name="T107" fmla="*/ 22113 h 425"/>
                <a:gd name="T108" fmla="*/ 321539 w 305"/>
                <a:gd name="T109" fmla="*/ 0 h 425"/>
                <a:gd name="T110" fmla="*/ 345357 w 305"/>
                <a:gd name="T111" fmla="*/ 22113 h 425"/>
                <a:gd name="T112" fmla="*/ 357266 w 305"/>
                <a:gd name="T113" fmla="*/ 44226 h 425"/>
                <a:gd name="T114" fmla="*/ 404901 w 305"/>
                <a:gd name="T115" fmla="*/ 44226 h 425"/>
                <a:gd name="T116" fmla="*/ 404901 w 305"/>
                <a:gd name="T117" fmla="*/ 55282 h 42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05"/>
                <a:gd name="T178" fmla="*/ 0 h 425"/>
                <a:gd name="T179" fmla="*/ 305 w 305"/>
                <a:gd name="T180" fmla="*/ 425 h 425"/>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05" h="425">
                  <a:moveTo>
                    <a:pt x="272" y="40"/>
                  </a:moveTo>
                  <a:lnTo>
                    <a:pt x="280" y="72"/>
                  </a:lnTo>
                  <a:lnTo>
                    <a:pt x="304" y="88"/>
                  </a:lnTo>
                  <a:lnTo>
                    <a:pt x="304" y="136"/>
                  </a:lnTo>
                  <a:lnTo>
                    <a:pt x="272" y="152"/>
                  </a:lnTo>
                  <a:lnTo>
                    <a:pt x="272" y="160"/>
                  </a:lnTo>
                  <a:lnTo>
                    <a:pt x="240" y="160"/>
                  </a:lnTo>
                  <a:lnTo>
                    <a:pt x="224" y="176"/>
                  </a:lnTo>
                  <a:lnTo>
                    <a:pt x="224" y="200"/>
                  </a:lnTo>
                  <a:lnTo>
                    <a:pt x="232" y="208"/>
                  </a:lnTo>
                  <a:lnTo>
                    <a:pt x="208" y="240"/>
                  </a:lnTo>
                  <a:lnTo>
                    <a:pt x="192" y="240"/>
                  </a:lnTo>
                  <a:lnTo>
                    <a:pt x="192" y="272"/>
                  </a:lnTo>
                  <a:lnTo>
                    <a:pt x="192" y="280"/>
                  </a:lnTo>
                  <a:lnTo>
                    <a:pt x="192" y="304"/>
                  </a:lnTo>
                  <a:lnTo>
                    <a:pt x="176" y="320"/>
                  </a:lnTo>
                  <a:lnTo>
                    <a:pt x="168" y="360"/>
                  </a:lnTo>
                  <a:lnTo>
                    <a:pt x="160" y="384"/>
                  </a:lnTo>
                  <a:lnTo>
                    <a:pt x="160" y="392"/>
                  </a:lnTo>
                  <a:lnTo>
                    <a:pt x="152" y="416"/>
                  </a:lnTo>
                  <a:lnTo>
                    <a:pt x="136" y="416"/>
                  </a:lnTo>
                  <a:lnTo>
                    <a:pt x="128" y="408"/>
                  </a:lnTo>
                  <a:lnTo>
                    <a:pt x="64" y="424"/>
                  </a:lnTo>
                  <a:lnTo>
                    <a:pt x="56" y="416"/>
                  </a:lnTo>
                  <a:lnTo>
                    <a:pt x="80" y="368"/>
                  </a:lnTo>
                  <a:lnTo>
                    <a:pt x="56" y="360"/>
                  </a:lnTo>
                  <a:lnTo>
                    <a:pt x="40" y="368"/>
                  </a:lnTo>
                  <a:lnTo>
                    <a:pt x="24" y="360"/>
                  </a:lnTo>
                  <a:lnTo>
                    <a:pt x="24" y="320"/>
                  </a:lnTo>
                  <a:lnTo>
                    <a:pt x="40" y="312"/>
                  </a:lnTo>
                  <a:lnTo>
                    <a:pt x="48" y="312"/>
                  </a:lnTo>
                  <a:lnTo>
                    <a:pt x="48" y="288"/>
                  </a:lnTo>
                  <a:lnTo>
                    <a:pt x="32" y="288"/>
                  </a:lnTo>
                  <a:lnTo>
                    <a:pt x="32" y="272"/>
                  </a:lnTo>
                  <a:lnTo>
                    <a:pt x="16" y="264"/>
                  </a:lnTo>
                  <a:lnTo>
                    <a:pt x="16" y="216"/>
                  </a:lnTo>
                  <a:lnTo>
                    <a:pt x="0" y="200"/>
                  </a:lnTo>
                  <a:lnTo>
                    <a:pt x="8" y="176"/>
                  </a:lnTo>
                  <a:lnTo>
                    <a:pt x="32" y="152"/>
                  </a:lnTo>
                  <a:lnTo>
                    <a:pt x="32" y="128"/>
                  </a:lnTo>
                  <a:lnTo>
                    <a:pt x="24" y="120"/>
                  </a:lnTo>
                  <a:lnTo>
                    <a:pt x="32" y="104"/>
                  </a:lnTo>
                  <a:lnTo>
                    <a:pt x="16" y="80"/>
                  </a:lnTo>
                  <a:lnTo>
                    <a:pt x="32" y="64"/>
                  </a:lnTo>
                  <a:lnTo>
                    <a:pt x="56" y="56"/>
                  </a:lnTo>
                  <a:lnTo>
                    <a:pt x="112" y="24"/>
                  </a:lnTo>
                  <a:lnTo>
                    <a:pt x="144" y="8"/>
                  </a:lnTo>
                  <a:lnTo>
                    <a:pt x="168" y="8"/>
                  </a:lnTo>
                  <a:lnTo>
                    <a:pt x="184" y="0"/>
                  </a:lnTo>
                  <a:lnTo>
                    <a:pt x="192" y="8"/>
                  </a:lnTo>
                  <a:lnTo>
                    <a:pt x="184" y="16"/>
                  </a:lnTo>
                  <a:lnTo>
                    <a:pt x="184" y="32"/>
                  </a:lnTo>
                  <a:lnTo>
                    <a:pt x="208" y="32"/>
                  </a:lnTo>
                  <a:lnTo>
                    <a:pt x="208" y="16"/>
                  </a:lnTo>
                  <a:lnTo>
                    <a:pt x="216" y="0"/>
                  </a:lnTo>
                  <a:lnTo>
                    <a:pt x="232" y="16"/>
                  </a:lnTo>
                  <a:lnTo>
                    <a:pt x="240" y="32"/>
                  </a:lnTo>
                  <a:lnTo>
                    <a:pt x="272" y="32"/>
                  </a:lnTo>
                  <a:lnTo>
                    <a:pt x="272" y="40"/>
                  </a:lnTo>
                </a:path>
              </a:pathLst>
            </a:custGeom>
            <a:grpFill/>
            <a:ln w="3175" cap="rnd" cmpd="sng">
              <a:solidFill>
                <a:schemeClr val="bg1"/>
              </a:solidFill>
              <a:bevel/>
            </a:ln>
          </p:spPr>
          <p:txBody>
            <a:bodyPr/>
            <a:lstStyle/>
            <a:p>
              <a:pPr defTabSz="685165"/>
              <a:endParaRPr lang="zh-CN" altLang="en-US" sz="1400">
                <a:solidFill>
                  <a:prstClr val="black"/>
                </a:solidFill>
                <a:cs typeface="+mn-ea"/>
                <a:sym typeface="+mn-lt"/>
              </a:endParaRPr>
            </a:p>
          </p:txBody>
        </p:sp>
        <p:sp>
          <p:nvSpPr>
            <p:cNvPr id="32" name="Freeform 27"/>
            <p:cNvSpPr/>
            <p:nvPr/>
          </p:nvSpPr>
          <p:spPr bwMode="auto">
            <a:xfrm>
              <a:off x="5642719" y="4756959"/>
              <a:ext cx="527050" cy="576263"/>
            </a:xfrm>
            <a:custGeom>
              <a:avLst/>
              <a:gdLst>
                <a:gd name="T0" fmla="*/ 501668 w 353"/>
                <a:gd name="T1" fmla="*/ 143720 h 417"/>
                <a:gd name="T2" fmla="*/ 513612 w 353"/>
                <a:gd name="T3" fmla="*/ 176887 h 417"/>
                <a:gd name="T4" fmla="*/ 465835 w 353"/>
                <a:gd name="T5" fmla="*/ 243219 h 417"/>
                <a:gd name="T6" fmla="*/ 477779 w 353"/>
                <a:gd name="T7" fmla="*/ 298496 h 417"/>
                <a:gd name="T8" fmla="*/ 477779 w 353"/>
                <a:gd name="T9" fmla="*/ 364828 h 417"/>
                <a:gd name="T10" fmla="*/ 489724 w 353"/>
                <a:gd name="T11" fmla="*/ 397995 h 417"/>
                <a:gd name="T12" fmla="*/ 525557 w 353"/>
                <a:gd name="T13" fmla="*/ 431161 h 417"/>
                <a:gd name="T14" fmla="*/ 489724 w 353"/>
                <a:gd name="T15" fmla="*/ 442216 h 417"/>
                <a:gd name="T16" fmla="*/ 477779 w 353"/>
                <a:gd name="T17" fmla="*/ 508549 h 417"/>
                <a:gd name="T18" fmla="*/ 406112 w 353"/>
                <a:gd name="T19" fmla="*/ 552770 h 417"/>
                <a:gd name="T20" fmla="*/ 334445 w 353"/>
                <a:gd name="T21" fmla="*/ 519604 h 417"/>
                <a:gd name="T22" fmla="*/ 322501 w 353"/>
                <a:gd name="T23" fmla="*/ 563826 h 417"/>
                <a:gd name="T24" fmla="*/ 286667 w 353"/>
                <a:gd name="T25" fmla="*/ 574881 h 417"/>
                <a:gd name="T26" fmla="*/ 250834 w 353"/>
                <a:gd name="T27" fmla="*/ 530659 h 417"/>
                <a:gd name="T28" fmla="*/ 226945 w 353"/>
                <a:gd name="T29" fmla="*/ 552770 h 417"/>
                <a:gd name="T30" fmla="*/ 215001 w 353"/>
                <a:gd name="T31" fmla="*/ 486438 h 417"/>
                <a:gd name="T32" fmla="*/ 226945 w 353"/>
                <a:gd name="T33" fmla="*/ 431161 h 417"/>
                <a:gd name="T34" fmla="*/ 215001 w 353"/>
                <a:gd name="T35" fmla="*/ 397995 h 417"/>
                <a:gd name="T36" fmla="*/ 143334 w 353"/>
                <a:gd name="T37" fmla="*/ 431161 h 417"/>
                <a:gd name="T38" fmla="*/ 95556 w 353"/>
                <a:gd name="T39" fmla="*/ 420105 h 417"/>
                <a:gd name="T40" fmla="*/ 47778 w 353"/>
                <a:gd name="T41" fmla="*/ 431161 h 417"/>
                <a:gd name="T42" fmla="*/ 35833 w 353"/>
                <a:gd name="T43" fmla="*/ 420105 h 417"/>
                <a:gd name="T44" fmla="*/ 23889 w 353"/>
                <a:gd name="T45" fmla="*/ 364828 h 417"/>
                <a:gd name="T46" fmla="*/ 35833 w 353"/>
                <a:gd name="T47" fmla="*/ 331662 h 417"/>
                <a:gd name="T48" fmla="*/ 0 w 353"/>
                <a:gd name="T49" fmla="*/ 309551 h 417"/>
                <a:gd name="T50" fmla="*/ 35833 w 353"/>
                <a:gd name="T51" fmla="*/ 232164 h 417"/>
                <a:gd name="T52" fmla="*/ 35833 w 353"/>
                <a:gd name="T53" fmla="*/ 187942 h 417"/>
                <a:gd name="T54" fmla="*/ 35833 w 353"/>
                <a:gd name="T55" fmla="*/ 165831 h 417"/>
                <a:gd name="T56" fmla="*/ 71667 w 353"/>
                <a:gd name="T57" fmla="*/ 44222 h 417"/>
                <a:gd name="T58" fmla="*/ 155278 w 353"/>
                <a:gd name="T59" fmla="*/ 55277 h 417"/>
                <a:gd name="T60" fmla="*/ 167223 w 353"/>
                <a:gd name="T61" fmla="*/ 0 h 417"/>
                <a:gd name="T62" fmla="*/ 274723 w 353"/>
                <a:gd name="T63" fmla="*/ 22111 h 417"/>
                <a:gd name="T64" fmla="*/ 370279 w 353"/>
                <a:gd name="T65" fmla="*/ 55277 h 417"/>
                <a:gd name="T66" fmla="*/ 430001 w 353"/>
                <a:gd name="T67" fmla="*/ 44222 h 417"/>
                <a:gd name="T68" fmla="*/ 453890 w 353"/>
                <a:gd name="T69" fmla="*/ 110554 h 4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53"/>
                <a:gd name="T106" fmla="*/ 0 h 417"/>
                <a:gd name="T107" fmla="*/ 353 w 353"/>
                <a:gd name="T108" fmla="*/ 417 h 41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53" h="417">
                  <a:moveTo>
                    <a:pt x="320" y="80"/>
                  </a:moveTo>
                  <a:lnTo>
                    <a:pt x="336" y="104"/>
                  </a:lnTo>
                  <a:lnTo>
                    <a:pt x="328" y="120"/>
                  </a:lnTo>
                  <a:lnTo>
                    <a:pt x="344" y="128"/>
                  </a:lnTo>
                  <a:lnTo>
                    <a:pt x="328" y="152"/>
                  </a:lnTo>
                  <a:lnTo>
                    <a:pt x="312" y="176"/>
                  </a:lnTo>
                  <a:lnTo>
                    <a:pt x="304" y="200"/>
                  </a:lnTo>
                  <a:lnTo>
                    <a:pt x="320" y="216"/>
                  </a:lnTo>
                  <a:lnTo>
                    <a:pt x="320" y="248"/>
                  </a:lnTo>
                  <a:lnTo>
                    <a:pt x="320" y="264"/>
                  </a:lnTo>
                  <a:lnTo>
                    <a:pt x="336" y="272"/>
                  </a:lnTo>
                  <a:lnTo>
                    <a:pt x="328" y="288"/>
                  </a:lnTo>
                  <a:lnTo>
                    <a:pt x="352" y="288"/>
                  </a:lnTo>
                  <a:lnTo>
                    <a:pt x="352" y="312"/>
                  </a:lnTo>
                  <a:lnTo>
                    <a:pt x="344" y="312"/>
                  </a:lnTo>
                  <a:lnTo>
                    <a:pt x="328" y="320"/>
                  </a:lnTo>
                  <a:lnTo>
                    <a:pt x="328" y="360"/>
                  </a:lnTo>
                  <a:lnTo>
                    <a:pt x="320" y="368"/>
                  </a:lnTo>
                  <a:lnTo>
                    <a:pt x="264" y="368"/>
                  </a:lnTo>
                  <a:lnTo>
                    <a:pt x="272" y="400"/>
                  </a:lnTo>
                  <a:lnTo>
                    <a:pt x="248" y="400"/>
                  </a:lnTo>
                  <a:lnTo>
                    <a:pt x="224" y="376"/>
                  </a:lnTo>
                  <a:lnTo>
                    <a:pt x="216" y="384"/>
                  </a:lnTo>
                  <a:lnTo>
                    <a:pt x="216" y="408"/>
                  </a:lnTo>
                  <a:lnTo>
                    <a:pt x="200" y="408"/>
                  </a:lnTo>
                  <a:lnTo>
                    <a:pt x="192" y="416"/>
                  </a:lnTo>
                  <a:lnTo>
                    <a:pt x="168" y="416"/>
                  </a:lnTo>
                  <a:lnTo>
                    <a:pt x="168" y="384"/>
                  </a:lnTo>
                  <a:lnTo>
                    <a:pt x="152" y="384"/>
                  </a:lnTo>
                  <a:lnTo>
                    <a:pt x="152" y="400"/>
                  </a:lnTo>
                  <a:lnTo>
                    <a:pt x="136" y="400"/>
                  </a:lnTo>
                  <a:lnTo>
                    <a:pt x="144" y="352"/>
                  </a:lnTo>
                  <a:lnTo>
                    <a:pt x="152" y="336"/>
                  </a:lnTo>
                  <a:lnTo>
                    <a:pt x="152" y="312"/>
                  </a:lnTo>
                  <a:lnTo>
                    <a:pt x="152" y="296"/>
                  </a:lnTo>
                  <a:lnTo>
                    <a:pt x="144" y="288"/>
                  </a:lnTo>
                  <a:lnTo>
                    <a:pt x="96" y="296"/>
                  </a:lnTo>
                  <a:lnTo>
                    <a:pt x="96" y="312"/>
                  </a:lnTo>
                  <a:lnTo>
                    <a:pt x="72" y="320"/>
                  </a:lnTo>
                  <a:lnTo>
                    <a:pt x="64" y="304"/>
                  </a:lnTo>
                  <a:lnTo>
                    <a:pt x="56" y="320"/>
                  </a:lnTo>
                  <a:lnTo>
                    <a:pt x="32" y="312"/>
                  </a:lnTo>
                  <a:lnTo>
                    <a:pt x="32" y="304"/>
                  </a:lnTo>
                  <a:lnTo>
                    <a:pt x="24" y="304"/>
                  </a:lnTo>
                  <a:lnTo>
                    <a:pt x="24" y="288"/>
                  </a:lnTo>
                  <a:lnTo>
                    <a:pt x="16" y="264"/>
                  </a:lnTo>
                  <a:lnTo>
                    <a:pt x="32" y="256"/>
                  </a:lnTo>
                  <a:lnTo>
                    <a:pt x="24" y="240"/>
                  </a:lnTo>
                  <a:lnTo>
                    <a:pt x="0" y="240"/>
                  </a:lnTo>
                  <a:lnTo>
                    <a:pt x="0" y="224"/>
                  </a:lnTo>
                  <a:lnTo>
                    <a:pt x="24" y="192"/>
                  </a:lnTo>
                  <a:lnTo>
                    <a:pt x="24" y="168"/>
                  </a:lnTo>
                  <a:lnTo>
                    <a:pt x="32" y="160"/>
                  </a:lnTo>
                  <a:lnTo>
                    <a:pt x="24" y="136"/>
                  </a:lnTo>
                  <a:lnTo>
                    <a:pt x="16" y="136"/>
                  </a:lnTo>
                  <a:lnTo>
                    <a:pt x="24" y="120"/>
                  </a:lnTo>
                  <a:lnTo>
                    <a:pt x="16" y="80"/>
                  </a:lnTo>
                  <a:lnTo>
                    <a:pt x="48" y="32"/>
                  </a:lnTo>
                  <a:lnTo>
                    <a:pt x="80" y="32"/>
                  </a:lnTo>
                  <a:lnTo>
                    <a:pt x="104" y="40"/>
                  </a:lnTo>
                  <a:lnTo>
                    <a:pt x="96" y="8"/>
                  </a:lnTo>
                  <a:lnTo>
                    <a:pt x="112" y="0"/>
                  </a:lnTo>
                  <a:lnTo>
                    <a:pt x="152" y="16"/>
                  </a:lnTo>
                  <a:lnTo>
                    <a:pt x="184" y="16"/>
                  </a:lnTo>
                  <a:lnTo>
                    <a:pt x="208" y="40"/>
                  </a:lnTo>
                  <a:lnTo>
                    <a:pt x="248" y="40"/>
                  </a:lnTo>
                  <a:lnTo>
                    <a:pt x="256" y="48"/>
                  </a:lnTo>
                  <a:lnTo>
                    <a:pt x="288" y="32"/>
                  </a:lnTo>
                  <a:lnTo>
                    <a:pt x="304" y="32"/>
                  </a:lnTo>
                  <a:lnTo>
                    <a:pt x="304" y="80"/>
                  </a:lnTo>
                  <a:lnTo>
                    <a:pt x="320" y="80"/>
                  </a:lnTo>
                </a:path>
              </a:pathLst>
            </a:custGeom>
            <a:grpFill/>
            <a:ln w="3175" cap="rnd" cmpd="sng">
              <a:solidFill>
                <a:schemeClr val="bg1"/>
              </a:solidFill>
              <a:bevel/>
            </a:ln>
          </p:spPr>
          <p:txBody>
            <a:bodyPr/>
            <a:lstStyle/>
            <a:p>
              <a:pPr defTabSz="685165"/>
              <a:endParaRPr lang="zh-CN" altLang="en-US" sz="1400">
                <a:solidFill>
                  <a:prstClr val="black"/>
                </a:solidFill>
                <a:cs typeface="+mn-ea"/>
                <a:sym typeface="+mn-lt"/>
              </a:endParaRPr>
            </a:p>
          </p:txBody>
        </p:sp>
        <p:sp>
          <p:nvSpPr>
            <p:cNvPr id="33" name="Freeform 28"/>
            <p:cNvSpPr/>
            <p:nvPr/>
          </p:nvSpPr>
          <p:spPr bwMode="auto">
            <a:xfrm>
              <a:off x="5596681" y="4429934"/>
              <a:ext cx="728663" cy="439738"/>
            </a:xfrm>
            <a:custGeom>
              <a:avLst/>
              <a:gdLst>
                <a:gd name="T0" fmla="*/ 727173 w 489"/>
                <a:gd name="T1" fmla="*/ 339735 h 321"/>
                <a:gd name="T2" fmla="*/ 667569 w 489"/>
                <a:gd name="T3" fmla="*/ 361654 h 321"/>
                <a:gd name="T4" fmla="*/ 584123 w 489"/>
                <a:gd name="T5" fmla="*/ 405491 h 321"/>
                <a:gd name="T6" fmla="*/ 548360 w 489"/>
                <a:gd name="T7" fmla="*/ 416450 h 321"/>
                <a:gd name="T8" fmla="*/ 524518 w 489"/>
                <a:gd name="T9" fmla="*/ 438368 h 321"/>
                <a:gd name="T10" fmla="*/ 488756 w 489"/>
                <a:gd name="T11" fmla="*/ 438368 h 321"/>
                <a:gd name="T12" fmla="*/ 500676 w 489"/>
                <a:gd name="T13" fmla="*/ 372613 h 321"/>
                <a:gd name="T14" fmla="*/ 476835 w 489"/>
                <a:gd name="T15" fmla="*/ 372613 h 321"/>
                <a:gd name="T16" fmla="*/ 429151 w 489"/>
                <a:gd name="T17" fmla="*/ 394531 h 321"/>
                <a:gd name="T18" fmla="*/ 417230 w 489"/>
                <a:gd name="T19" fmla="*/ 383572 h 321"/>
                <a:gd name="T20" fmla="*/ 357626 w 489"/>
                <a:gd name="T21" fmla="*/ 383572 h 321"/>
                <a:gd name="T22" fmla="*/ 333784 w 489"/>
                <a:gd name="T23" fmla="*/ 350695 h 321"/>
                <a:gd name="T24" fmla="*/ 274180 w 489"/>
                <a:gd name="T25" fmla="*/ 350695 h 321"/>
                <a:gd name="T26" fmla="*/ 214576 w 489"/>
                <a:gd name="T27" fmla="*/ 328776 h 321"/>
                <a:gd name="T28" fmla="*/ 190734 w 489"/>
                <a:gd name="T29" fmla="*/ 339735 h 321"/>
                <a:gd name="T30" fmla="*/ 202655 w 489"/>
                <a:gd name="T31" fmla="*/ 383572 h 321"/>
                <a:gd name="T32" fmla="*/ 166892 w 489"/>
                <a:gd name="T33" fmla="*/ 372613 h 321"/>
                <a:gd name="T34" fmla="*/ 119209 w 489"/>
                <a:gd name="T35" fmla="*/ 372613 h 321"/>
                <a:gd name="T36" fmla="*/ 71525 w 489"/>
                <a:gd name="T37" fmla="*/ 438368 h 321"/>
                <a:gd name="T38" fmla="*/ 11921 w 489"/>
                <a:gd name="T39" fmla="*/ 372613 h 321"/>
                <a:gd name="T40" fmla="*/ 0 w 489"/>
                <a:gd name="T41" fmla="*/ 372613 h 321"/>
                <a:gd name="T42" fmla="*/ 11921 w 489"/>
                <a:gd name="T43" fmla="*/ 350695 h 321"/>
                <a:gd name="T44" fmla="*/ 23842 w 489"/>
                <a:gd name="T45" fmla="*/ 339735 h 321"/>
                <a:gd name="T46" fmla="*/ 0 w 489"/>
                <a:gd name="T47" fmla="*/ 317817 h 321"/>
                <a:gd name="T48" fmla="*/ 0 w 489"/>
                <a:gd name="T49" fmla="*/ 306858 h 321"/>
                <a:gd name="T50" fmla="*/ 23842 w 489"/>
                <a:gd name="T51" fmla="*/ 284939 h 321"/>
                <a:gd name="T52" fmla="*/ 107288 w 489"/>
                <a:gd name="T53" fmla="*/ 284939 h 321"/>
                <a:gd name="T54" fmla="*/ 143050 w 489"/>
                <a:gd name="T55" fmla="*/ 263021 h 321"/>
                <a:gd name="T56" fmla="*/ 166892 w 489"/>
                <a:gd name="T57" fmla="*/ 252062 h 321"/>
                <a:gd name="T58" fmla="*/ 166892 w 489"/>
                <a:gd name="T59" fmla="*/ 219184 h 321"/>
                <a:gd name="T60" fmla="*/ 119209 w 489"/>
                <a:gd name="T61" fmla="*/ 164388 h 321"/>
                <a:gd name="T62" fmla="*/ 107288 w 489"/>
                <a:gd name="T63" fmla="*/ 109592 h 321"/>
                <a:gd name="T64" fmla="*/ 131130 w 489"/>
                <a:gd name="T65" fmla="*/ 76714 h 321"/>
                <a:gd name="T66" fmla="*/ 131130 w 489"/>
                <a:gd name="T67" fmla="*/ 54796 h 321"/>
                <a:gd name="T68" fmla="*/ 107288 w 489"/>
                <a:gd name="T69" fmla="*/ 10959 h 321"/>
                <a:gd name="T70" fmla="*/ 190734 w 489"/>
                <a:gd name="T71" fmla="*/ 10959 h 321"/>
                <a:gd name="T72" fmla="*/ 214576 w 489"/>
                <a:gd name="T73" fmla="*/ 21918 h 321"/>
                <a:gd name="T74" fmla="*/ 250338 w 489"/>
                <a:gd name="T75" fmla="*/ 0 h 321"/>
                <a:gd name="T76" fmla="*/ 309943 w 489"/>
                <a:gd name="T77" fmla="*/ 98633 h 321"/>
                <a:gd name="T78" fmla="*/ 417230 w 489"/>
                <a:gd name="T79" fmla="*/ 98633 h 321"/>
                <a:gd name="T80" fmla="*/ 441072 w 489"/>
                <a:gd name="T81" fmla="*/ 109592 h 321"/>
                <a:gd name="T82" fmla="*/ 464914 w 489"/>
                <a:gd name="T83" fmla="*/ 98633 h 321"/>
                <a:gd name="T84" fmla="*/ 500676 w 489"/>
                <a:gd name="T85" fmla="*/ 120551 h 321"/>
                <a:gd name="T86" fmla="*/ 500676 w 489"/>
                <a:gd name="T87" fmla="*/ 153429 h 321"/>
                <a:gd name="T88" fmla="*/ 524518 w 489"/>
                <a:gd name="T89" fmla="*/ 175347 h 321"/>
                <a:gd name="T90" fmla="*/ 536439 w 489"/>
                <a:gd name="T91" fmla="*/ 153429 h 321"/>
                <a:gd name="T92" fmla="*/ 560281 w 489"/>
                <a:gd name="T93" fmla="*/ 175347 h 321"/>
                <a:gd name="T94" fmla="*/ 607964 w 489"/>
                <a:gd name="T95" fmla="*/ 175347 h 321"/>
                <a:gd name="T96" fmla="*/ 619885 w 489"/>
                <a:gd name="T97" fmla="*/ 164388 h 321"/>
                <a:gd name="T98" fmla="*/ 691410 w 489"/>
                <a:gd name="T99" fmla="*/ 208225 h 321"/>
                <a:gd name="T100" fmla="*/ 703331 w 489"/>
                <a:gd name="T101" fmla="*/ 263021 h 321"/>
                <a:gd name="T102" fmla="*/ 703331 w 489"/>
                <a:gd name="T103" fmla="*/ 295898 h 321"/>
                <a:gd name="T104" fmla="*/ 727173 w 489"/>
                <a:gd name="T105" fmla="*/ 339735 h 32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89"/>
                <a:gd name="T160" fmla="*/ 0 h 321"/>
                <a:gd name="T161" fmla="*/ 489 w 489"/>
                <a:gd name="T162" fmla="*/ 321 h 32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89" h="321">
                  <a:moveTo>
                    <a:pt x="488" y="248"/>
                  </a:moveTo>
                  <a:lnTo>
                    <a:pt x="448" y="264"/>
                  </a:lnTo>
                  <a:lnTo>
                    <a:pt x="392" y="296"/>
                  </a:lnTo>
                  <a:lnTo>
                    <a:pt x="368" y="304"/>
                  </a:lnTo>
                  <a:lnTo>
                    <a:pt x="352" y="320"/>
                  </a:lnTo>
                  <a:lnTo>
                    <a:pt x="328" y="320"/>
                  </a:lnTo>
                  <a:lnTo>
                    <a:pt x="336" y="272"/>
                  </a:lnTo>
                  <a:lnTo>
                    <a:pt x="320" y="272"/>
                  </a:lnTo>
                  <a:lnTo>
                    <a:pt x="288" y="288"/>
                  </a:lnTo>
                  <a:lnTo>
                    <a:pt x="280" y="280"/>
                  </a:lnTo>
                  <a:lnTo>
                    <a:pt x="240" y="280"/>
                  </a:lnTo>
                  <a:lnTo>
                    <a:pt x="224" y="256"/>
                  </a:lnTo>
                  <a:lnTo>
                    <a:pt x="184" y="256"/>
                  </a:lnTo>
                  <a:lnTo>
                    <a:pt x="144" y="240"/>
                  </a:lnTo>
                  <a:lnTo>
                    <a:pt x="128" y="248"/>
                  </a:lnTo>
                  <a:lnTo>
                    <a:pt x="136" y="280"/>
                  </a:lnTo>
                  <a:lnTo>
                    <a:pt x="112" y="272"/>
                  </a:lnTo>
                  <a:lnTo>
                    <a:pt x="80" y="272"/>
                  </a:lnTo>
                  <a:lnTo>
                    <a:pt x="48" y="320"/>
                  </a:lnTo>
                  <a:lnTo>
                    <a:pt x="8" y="272"/>
                  </a:lnTo>
                  <a:lnTo>
                    <a:pt x="0" y="272"/>
                  </a:lnTo>
                  <a:lnTo>
                    <a:pt x="8" y="256"/>
                  </a:lnTo>
                  <a:lnTo>
                    <a:pt x="16" y="248"/>
                  </a:lnTo>
                  <a:lnTo>
                    <a:pt x="0" y="232"/>
                  </a:lnTo>
                  <a:lnTo>
                    <a:pt x="0" y="224"/>
                  </a:lnTo>
                  <a:lnTo>
                    <a:pt x="16" y="208"/>
                  </a:lnTo>
                  <a:lnTo>
                    <a:pt x="72" y="208"/>
                  </a:lnTo>
                  <a:lnTo>
                    <a:pt x="96" y="192"/>
                  </a:lnTo>
                  <a:lnTo>
                    <a:pt x="112" y="184"/>
                  </a:lnTo>
                  <a:lnTo>
                    <a:pt x="112" y="160"/>
                  </a:lnTo>
                  <a:lnTo>
                    <a:pt x="80" y="120"/>
                  </a:lnTo>
                  <a:lnTo>
                    <a:pt x="72" y="80"/>
                  </a:lnTo>
                  <a:lnTo>
                    <a:pt x="88" y="56"/>
                  </a:lnTo>
                  <a:lnTo>
                    <a:pt x="88" y="40"/>
                  </a:lnTo>
                  <a:lnTo>
                    <a:pt x="72" y="8"/>
                  </a:lnTo>
                  <a:lnTo>
                    <a:pt x="128" y="8"/>
                  </a:lnTo>
                  <a:lnTo>
                    <a:pt x="144" y="16"/>
                  </a:lnTo>
                  <a:lnTo>
                    <a:pt x="168" y="0"/>
                  </a:lnTo>
                  <a:lnTo>
                    <a:pt x="208" y="72"/>
                  </a:lnTo>
                  <a:lnTo>
                    <a:pt x="280" y="72"/>
                  </a:lnTo>
                  <a:lnTo>
                    <a:pt x="296" y="80"/>
                  </a:lnTo>
                  <a:lnTo>
                    <a:pt x="312" y="72"/>
                  </a:lnTo>
                  <a:lnTo>
                    <a:pt x="336" y="88"/>
                  </a:lnTo>
                  <a:lnTo>
                    <a:pt x="336" y="112"/>
                  </a:lnTo>
                  <a:lnTo>
                    <a:pt x="352" y="128"/>
                  </a:lnTo>
                  <a:lnTo>
                    <a:pt x="360" y="112"/>
                  </a:lnTo>
                  <a:lnTo>
                    <a:pt x="376" y="128"/>
                  </a:lnTo>
                  <a:lnTo>
                    <a:pt x="408" y="128"/>
                  </a:lnTo>
                  <a:lnTo>
                    <a:pt x="416" y="120"/>
                  </a:lnTo>
                  <a:lnTo>
                    <a:pt x="464" y="152"/>
                  </a:lnTo>
                  <a:lnTo>
                    <a:pt x="472" y="192"/>
                  </a:lnTo>
                  <a:lnTo>
                    <a:pt x="472" y="216"/>
                  </a:lnTo>
                  <a:lnTo>
                    <a:pt x="488" y="248"/>
                  </a:lnTo>
                </a:path>
              </a:pathLst>
            </a:custGeom>
            <a:grpFill/>
            <a:ln w="3175" cap="rnd" cmpd="sng">
              <a:solidFill>
                <a:schemeClr val="bg1"/>
              </a:solidFill>
              <a:bevel/>
            </a:ln>
          </p:spPr>
          <p:txBody>
            <a:bodyPr/>
            <a:lstStyle/>
            <a:p>
              <a:pPr defTabSz="685165"/>
              <a:endParaRPr lang="zh-CN" altLang="en-US" sz="1400">
                <a:solidFill>
                  <a:prstClr val="black"/>
                </a:solidFill>
                <a:cs typeface="+mn-ea"/>
                <a:sym typeface="+mn-lt"/>
              </a:endParaRPr>
            </a:p>
          </p:txBody>
        </p:sp>
        <p:sp>
          <p:nvSpPr>
            <p:cNvPr id="34" name="Freeform 29"/>
            <p:cNvSpPr/>
            <p:nvPr/>
          </p:nvSpPr>
          <p:spPr bwMode="auto">
            <a:xfrm>
              <a:off x="6180881" y="4274359"/>
              <a:ext cx="454025" cy="530225"/>
            </a:xfrm>
            <a:custGeom>
              <a:avLst/>
              <a:gdLst>
                <a:gd name="T0" fmla="*/ 130997 w 305"/>
                <a:gd name="T1" fmla="*/ 0 h 385"/>
                <a:gd name="T2" fmla="*/ 190542 w 305"/>
                <a:gd name="T3" fmla="*/ 44071 h 385"/>
                <a:gd name="T4" fmla="*/ 261995 w 305"/>
                <a:gd name="T5" fmla="*/ 88141 h 385"/>
                <a:gd name="T6" fmla="*/ 297721 w 305"/>
                <a:gd name="T7" fmla="*/ 132212 h 385"/>
                <a:gd name="T8" fmla="*/ 357266 w 305"/>
                <a:gd name="T9" fmla="*/ 187300 h 385"/>
                <a:gd name="T10" fmla="*/ 404901 w 305"/>
                <a:gd name="T11" fmla="*/ 198318 h 385"/>
                <a:gd name="T12" fmla="*/ 369174 w 305"/>
                <a:gd name="T13" fmla="*/ 198318 h 385"/>
                <a:gd name="T14" fmla="*/ 345357 w 305"/>
                <a:gd name="T15" fmla="*/ 242389 h 385"/>
                <a:gd name="T16" fmla="*/ 369174 w 305"/>
                <a:gd name="T17" fmla="*/ 308495 h 385"/>
                <a:gd name="T18" fmla="*/ 428719 w 305"/>
                <a:gd name="T19" fmla="*/ 341548 h 385"/>
                <a:gd name="T20" fmla="*/ 428719 w 305"/>
                <a:gd name="T21" fmla="*/ 407654 h 385"/>
                <a:gd name="T22" fmla="*/ 416810 w 305"/>
                <a:gd name="T23" fmla="*/ 440707 h 385"/>
                <a:gd name="T24" fmla="*/ 392992 w 305"/>
                <a:gd name="T25" fmla="*/ 429689 h 385"/>
                <a:gd name="T26" fmla="*/ 404901 w 305"/>
                <a:gd name="T27" fmla="*/ 473759 h 385"/>
                <a:gd name="T28" fmla="*/ 392992 w 305"/>
                <a:gd name="T29" fmla="*/ 495795 h 385"/>
                <a:gd name="T30" fmla="*/ 333448 w 305"/>
                <a:gd name="T31" fmla="*/ 528848 h 385"/>
                <a:gd name="T32" fmla="*/ 273904 w 305"/>
                <a:gd name="T33" fmla="*/ 528848 h 385"/>
                <a:gd name="T34" fmla="*/ 226268 w 305"/>
                <a:gd name="T35" fmla="*/ 506812 h 385"/>
                <a:gd name="T36" fmla="*/ 190542 w 305"/>
                <a:gd name="T37" fmla="*/ 528848 h 385"/>
                <a:gd name="T38" fmla="*/ 202451 w 305"/>
                <a:gd name="T39" fmla="*/ 495795 h 385"/>
                <a:gd name="T40" fmla="*/ 178633 w 305"/>
                <a:gd name="T41" fmla="*/ 506812 h 385"/>
                <a:gd name="T42" fmla="*/ 119089 w 305"/>
                <a:gd name="T43" fmla="*/ 429689 h 385"/>
                <a:gd name="T44" fmla="*/ 107180 w 305"/>
                <a:gd name="T45" fmla="*/ 363583 h 385"/>
                <a:gd name="T46" fmla="*/ 107180 w 305"/>
                <a:gd name="T47" fmla="*/ 297477 h 385"/>
                <a:gd name="T48" fmla="*/ 107180 w 305"/>
                <a:gd name="T49" fmla="*/ 220353 h 385"/>
                <a:gd name="T50" fmla="*/ 35727 w 305"/>
                <a:gd name="T51" fmla="*/ 209336 h 385"/>
                <a:gd name="T52" fmla="*/ 0 w 305"/>
                <a:gd name="T53" fmla="*/ 187300 h 385"/>
                <a:gd name="T54" fmla="*/ 47635 w 305"/>
                <a:gd name="T55" fmla="*/ 165265 h 385"/>
                <a:gd name="T56" fmla="*/ 59544 w 305"/>
                <a:gd name="T57" fmla="*/ 55088 h 385"/>
                <a:gd name="T58" fmla="*/ 107180 w 305"/>
                <a:gd name="T59" fmla="*/ 77124 h 385"/>
                <a:gd name="T60" fmla="*/ 154815 w 305"/>
                <a:gd name="T61" fmla="*/ 66106 h 385"/>
                <a:gd name="T62" fmla="*/ 119089 w 305"/>
                <a:gd name="T63" fmla="*/ 22035 h 38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05"/>
                <a:gd name="T97" fmla="*/ 0 h 385"/>
                <a:gd name="T98" fmla="*/ 305 w 305"/>
                <a:gd name="T99" fmla="*/ 385 h 38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05" h="385">
                  <a:moveTo>
                    <a:pt x="80" y="8"/>
                  </a:moveTo>
                  <a:lnTo>
                    <a:pt x="88" y="0"/>
                  </a:lnTo>
                  <a:lnTo>
                    <a:pt x="120" y="8"/>
                  </a:lnTo>
                  <a:lnTo>
                    <a:pt x="128" y="32"/>
                  </a:lnTo>
                  <a:lnTo>
                    <a:pt x="152" y="32"/>
                  </a:lnTo>
                  <a:lnTo>
                    <a:pt x="176" y="64"/>
                  </a:lnTo>
                  <a:lnTo>
                    <a:pt x="184" y="56"/>
                  </a:lnTo>
                  <a:lnTo>
                    <a:pt x="200" y="96"/>
                  </a:lnTo>
                  <a:lnTo>
                    <a:pt x="224" y="136"/>
                  </a:lnTo>
                  <a:lnTo>
                    <a:pt x="240" y="136"/>
                  </a:lnTo>
                  <a:lnTo>
                    <a:pt x="256" y="120"/>
                  </a:lnTo>
                  <a:lnTo>
                    <a:pt x="272" y="144"/>
                  </a:lnTo>
                  <a:lnTo>
                    <a:pt x="256" y="160"/>
                  </a:lnTo>
                  <a:lnTo>
                    <a:pt x="248" y="144"/>
                  </a:lnTo>
                  <a:lnTo>
                    <a:pt x="232" y="144"/>
                  </a:lnTo>
                  <a:lnTo>
                    <a:pt x="232" y="176"/>
                  </a:lnTo>
                  <a:lnTo>
                    <a:pt x="224" y="192"/>
                  </a:lnTo>
                  <a:lnTo>
                    <a:pt x="248" y="224"/>
                  </a:lnTo>
                  <a:lnTo>
                    <a:pt x="248" y="248"/>
                  </a:lnTo>
                  <a:lnTo>
                    <a:pt x="288" y="248"/>
                  </a:lnTo>
                  <a:lnTo>
                    <a:pt x="304" y="264"/>
                  </a:lnTo>
                  <a:lnTo>
                    <a:pt x="288" y="296"/>
                  </a:lnTo>
                  <a:lnTo>
                    <a:pt x="296" y="320"/>
                  </a:lnTo>
                  <a:lnTo>
                    <a:pt x="280" y="320"/>
                  </a:lnTo>
                  <a:lnTo>
                    <a:pt x="280" y="312"/>
                  </a:lnTo>
                  <a:lnTo>
                    <a:pt x="264" y="312"/>
                  </a:lnTo>
                  <a:lnTo>
                    <a:pt x="264" y="328"/>
                  </a:lnTo>
                  <a:lnTo>
                    <a:pt x="272" y="344"/>
                  </a:lnTo>
                  <a:lnTo>
                    <a:pt x="264" y="344"/>
                  </a:lnTo>
                  <a:lnTo>
                    <a:pt x="264" y="360"/>
                  </a:lnTo>
                  <a:lnTo>
                    <a:pt x="232" y="384"/>
                  </a:lnTo>
                  <a:lnTo>
                    <a:pt x="224" y="384"/>
                  </a:lnTo>
                  <a:lnTo>
                    <a:pt x="216" y="376"/>
                  </a:lnTo>
                  <a:lnTo>
                    <a:pt x="184" y="384"/>
                  </a:lnTo>
                  <a:lnTo>
                    <a:pt x="168" y="352"/>
                  </a:lnTo>
                  <a:lnTo>
                    <a:pt x="152" y="368"/>
                  </a:lnTo>
                  <a:lnTo>
                    <a:pt x="152" y="384"/>
                  </a:lnTo>
                  <a:lnTo>
                    <a:pt x="128" y="384"/>
                  </a:lnTo>
                  <a:lnTo>
                    <a:pt x="128" y="368"/>
                  </a:lnTo>
                  <a:lnTo>
                    <a:pt x="136" y="360"/>
                  </a:lnTo>
                  <a:lnTo>
                    <a:pt x="128" y="352"/>
                  </a:lnTo>
                  <a:lnTo>
                    <a:pt x="120" y="368"/>
                  </a:lnTo>
                  <a:lnTo>
                    <a:pt x="88" y="360"/>
                  </a:lnTo>
                  <a:lnTo>
                    <a:pt x="80" y="312"/>
                  </a:lnTo>
                  <a:lnTo>
                    <a:pt x="80" y="296"/>
                  </a:lnTo>
                  <a:lnTo>
                    <a:pt x="72" y="264"/>
                  </a:lnTo>
                  <a:lnTo>
                    <a:pt x="32" y="240"/>
                  </a:lnTo>
                  <a:lnTo>
                    <a:pt x="72" y="216"/>
                  </a:lnTo>
                  <a:lnTo>
                    <a:pt x="80" y="216"/>
                  </a:lnTo>
                  <a:lnTo>
                    <a:pt x="72" y="160"/>
                  </a:lnTo>
                  <a:lnTo>
                    <a:pt x="48" y="168"/>
                  </a:lnTo>
                  <a:lnTo>
                    <a:pt x="24" y="152"/>
                  </a:lnTo>
                  <a:lnTo>
                    <a:pt x="16" y="136"/>
                  </a:lnTo>
                  <a:lnTo>
                    <a:pt x="0" y="136"/>
                  </a:lnTo>
                  <a:lnTo>
                    <a:pt x="8" y="120"/>
                  </a:lnTo>
                  <a:lnTo>
                    <a:pt x="32" y="120"/>
                  </a:lnTo>
                  <a:lnTo>
                    <a:pt x="40" y="88"/>
                  </a:lnTo>
                  <a:lnTo>
                    <a:pt x="40" y="40"/>
                  </a:lnTo>
                  <a:lnTo>
                    <a:pt x="48" y="40"/>
                  </a:lnTo>
                  <a:lnTo>
                    <a:pt x="72" y="56"/>
                  </a:lnTo>
                  <a:lnTo>
                    <a:pt x="80" y="72"/>
                  </a:lnTo>
                  <a:lnTo>
                    <a:pt x="104" y="48"/>
                  </a:lnTo>
                  <a:lnTo>
                    <a:pt x="104" y="32"/>
                  </a:lnTo>
                  <a:lnTo>
                    <a:pt x="80" y="16"/>
                  </a:lnTo>
                  <a:lnTo>
                    <a:pt x="80" y="8"/>
                  </a:lnTo>
                </a:path>
              </a:pathLst>
            </a:custGeom>
            <a:grpFill/>
            <a:ln w="3175" cap="rnd" cmpd="sng">
              <a:solidFill>
                <a:schemeClr val="bg1"/>
              </a:solidFill>
              <a:bevel/>
            </a:ln>
          </p:spPr>
          <p:txBody>
            <a:bodyPr/>
            <a:lstStyle/>
            <a:p>
              <a:pPr defTabSz="685165"/>
              <a:endParaRPr lang="zh-CN" altLang="en-US" sz="1400">
                <a:solidFill>
                  <a:prstClr val="black"/>
                </a:solidFill>
                <a:cs typeface="+mn-ea"/>
                <a:sym typeface="+mn-lt"/>
              </a:endParaRPr>
            </a:p>
          </p:txBody>
        </p:sp>
        <p:sp>
          <p:nvSpPr>
            <p:cNvPr id="35" name="Freeform 30"/>
            <p:cNvSpPr>
              <a:spLocks noChangeArrowheads="1"/>
            </p:cNvSpPr>
            <p:nvPr/>
          </p:nvSpPr>
          <p:spPr bwMode="auto">
            <a:xfrm>
              <a:off x="5776069" y="4109259"/>
              <a:ext cx="561975" cy="495300"/>
            </a:xfrm>
            <a:custGeom>
              <a:avLst/>
              <a:gdLst>
                <a:gd name="T0" fmla="*/ 298130 w 377"/>
                <a:gd name="T1" fmla="*/ 10976 h 361"/>
                <a:gd name="T2" fmla="*/ 369681 w 377"/>
                <a:gd name="T3" fmla="*/ 0 h 361"/>
                <a:gd name="T4" fmla="*/ 393532 w 377"/>
                <a:gd name="T5" fmla="*/ 21952 h 361"/>
                <a:gd name="T6" fmla="*/ 453158 w 377"/>
                <a:gd name="T7" fmla="*/ 32929 h 361"/>
                <a:gd name="T8" fmla="*/ 477008 w 377"/>
                <a:gd name="T9" fmla="*/ 21952 h 361"/>
                <a:gd name="T10" fmla="*/ 500858 w 377"/>
                <a:gd name="T11" fmla="*/ 21952 h 361"/>
                <a:gd name="T12" fmla="*/ 417382 w 377"/>
                <a:gd name="T13" fmla="*/ 87809 h 361"/>
                <a:gd name="T14" fmla="*/ 405457 w 377"/>
                <a:gd name="T15" fmla="*/ 120738 h 361"/>
                <a:gd name="T16" fmla="*/ 417382 w 377"/>
                <a:gd name="T17" fmla="*/ 131714 h 361"/>
                <a:gd name="T18" fmla="*/ 429307 w 377"/>
                <a:gd name="T19" fmla="*/ 131714 h 361"/>
                <a:gd name="T20" fmla="*/ 477008 w 377"/>
                <a:gd name="T21" fmla="*/ 175619 h 361"/>
                <a:gd name="T22" fmla="*/ 524709 w 377"/>
                <a:gd name="T23" fmla="*/ 175619 h 361"/>
                <a:gd name="T24" fmla="*/ 524709 w 377"/>
                <a:gd name="T25" fmla="*/ 197571 h 361"/>
                <a:gd name="T26" fmla="*/ 560484 w 377"/>
                <a:gd name="T27" fmla="*/ 208547 h 361"/>
                <a:gd name="T28" fmla="*/ 560484 w 377"/>
                <a:gd name="T29" fmla="*/ 230500 h 361"/>
                <a:gd name="T30" fmla="*/ 524709 w 377"/>
                <a:gd name="T31" fmla="*/ 263428 h 361"/>
                <a:gd name="T32" fmla="*/ 524709 w 377"/>
                <a:gd name="T33" fmla="*/ 241476 h 361"/>
                <a:gd name="T34" fmla="*/ 488933 w 377"/>
                <a:gd name="T35" fmla="*/ 219524 h 361"/>
                <a:gd name="T36" fmla="*/ 465083 w 377"/>
                <a:gd name="T37" fmla="*/ 219524 h 361"/>
                <a:gd name="T38" fmla="*/ 465083 w 377"/>
                <a:gd name="T39" fmla="*/ 285381 h 361"/>
                <a:gd name="T40" fmla="*/ 453158 w 377"/>
                <a:gd name="T41" fmla="*/ 329285 h 361"/>
                <a:gd name="T42" fmla="*/ 417382 w 377"/>
                <a:gd name="T43" fmla="*/ 329285 h 361"/>
                <a:gd name="T44" fmla="*/ 405457 w 377"/>
                <a:gd name="T45" fmla="*/ 340261 h 361"/>
                <a:gd name="T46" fmla="*/ 429307 w 377"/>
                <a:gd name="T47" fmla="*/ 351238 h 361"/>
                <a:gd name="T48" fmla="*/ 441232 w 377"/>
                <a:gd name="T49" fmla="*/ 373190 h 361"/>
                <a:gd name="T50" fmla="*/ 477008 w 377"/>
                <a:gd name="T51" fmla="*/ 395142 h 361"/>
                <a:gd name="T52" fmla="*/ 512784 w 377"/>
                <a:gd name="T53" fmla="*/ 384166 h 361"/>
                <a:gd name="T54" fmla="*/ 524709 w 377"/>
                <a:gd name="T55" fmla="*/ 460999 h 361"/>
                <a:gd name="T56" fmla="*/ 453158 w 377"/>
                <a:gd name="T57" fmla="*/ 493928 h 361"/>
                <a:gd name="T58" fmla="*/ 441232 w 377"/>
                <a:gd name="T59" fmla="*/ 482952 h 361"/>
                <a:gd name="T60" fmla="*/ 429307 w 377"/>
                <a:gd name="T61" fmla="*/ 493928 h 361"/>
                <a:gd name="T62" fmla="*/ 381606 w 377"/>
                <a:gd name="T63" fmla="*/ 493928 h 361"/>
                <a:gd name="T64" fmla="*/ 357756 w 377"/>
                <a:gd name="T65" fmla="*/ 471976 h 361"/>
                <a:gd name="T66" fmla="*/ 345831 w 377"/>
                <a:gd name="T67" fmla="*/ 493928 h 361"/>
                <a:gd name="T68" fmla="*/ 321980 w 377"/>
                <a:gd name="T69" fmla="*/ 471976 h 361"/>
                <a:gd name="T70" fmla="*/ 321980 w 377"/>
                <a:gd name="T71" fmla="*/ 439047 h 361"/>
                <a:gd name="T72" fmla="*/ 286205 w 377"/>
                <a:gd name="T73" fmla="*/ 417095 h 361"/>
                <a:gd name="T74" fmla="*/ 262354 w 377"/>
                <a:gd name="T75" fmla="*/ 428071 h 361"/>
                <a:gd name="T76" fmla="*/ 238504 w 377"/>
                <a:gd name="T77" fmla="*/ 417095 h 361"/>
                <a:gd name="T78" fmla="*/ 131177 w 377"/>
                <a:gd name="T79" fmla="*/ 406119 h 361"/>
                <a:gd name="T80" fmla="*/ 71551 w 377"/>
                <a:gd name="T81" fmla="*/ 318309 h 361"/>
                <a:gd name="T82" fmla="*/ 23850 w 377"/>
                <a:gd name="T83" fmla="*/ 252452 h 361"/>
                <a:gd name="T84" fmla="*/ 0 w 377"/>
                <a:gd name="T85" fmla="*/ 175619 h 361"/>
                <a:gd name="T86" fmla="*/ 47701 w 377"/>
                <a:gd name="T87" fmla="*/ 175619 h 361"/>
                <a:gd name="T88" fmla="*/ 166953 w 377"/>
                <a:gd name="T89" fmla="*/ 109762 h 361"/>
                <a:gd name="T90" fmla="*/ 202728 w 377"/>
                <a:gd name="T91" fmla="*/ 109762 h 361"/>
                <a:gd name="T92" fmla="*/ 250429 w 377"/>
                <a:gd name="T93" fmla="*/ 109762 h 361"/>
                <a:gd name="T94" fmla="*/ 286205 w 377"/>
                <a:gd name="T95" fmla="*/ 65857 h 361"/>
                <a:gd name="T96" fmla="*/ 298130 w 377"/>
                <a:gd name="T97" fmla="*/ 10976 h 3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77"/>
                <a:gd name="T148" fmla="*/ 0 h 361"/>
                <a:gd name="T149" fmla="*/ 377 w 377"/>
                <a:gd name="T150" fmla="*/ 361 h 36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77" h="361">
                  <a:moveTo>
                    <a:pt x="200" y="8"/>
                  </a:moveTo>
                  <a:lnTo>
                    <a:pt x="248" y="0"/>
                  </a:lnTo>
                  <a:lnTo>
                    <a:pt x="264" y="16"/>
                  </a:lnTo>
                  <a:lnTo>
                    <a:pt x="304" y="24"/>
                  </a:lnTo>
                  <a:lnTo>
                    <a:pt x="320" y="16"/>
                  </a:lnTo>
                  <a:lnTo>
                    <a:pt x="336" y="16"/>
                  </a:lnTo>
                  <a:lnTo>
                    <a:pt x="280" y="64"/>
                  </a:lnTo>
                  <a:lnTo>
                    <a:pt x="272" y="88"/>
                  </a:lnTo>
                  <a:lnTo>
                    <a:pt x="280" y="96"/>
                  </a:lnTo>
                  <a:lnTo>
                    <a:pt x="288" y="96"/>
                  </a:lnTo>
                  <a:lnTo>
                    <a:pt x="320" y="128"/>
                  </a:lnTo>
                  <a:lnTo>
                    <a:pt x="352" y="128"/>
                  </a:lnTo>
                  <a:lnTo>
                    <a:pt x="352" y="144"/>
                  </a:lnTo>
                  <a:lnTo>
                    <a:pt x="376" y="152"/>
                  </a:lnTo>
                  <a:lnTo>
                    <a:pt x="376" y="168"/>
                  </a:lnTo>
                  <a:lnTo>
                    <a:pt x="352" y="192"/>
                  </a:lnTo>
                  <a:lnTo>
                    <a:pt x="352" y="176"/>
                  </a:lnTo>
                  <a:lnTo>
                    <a:pt x="328" y="160"/>
                  </a:lnTo>
                  <a:lnTo>
                    <a:pt x="312" y="160"/>
                  </a:lnTo>
                  <a:lnTo>
                    <a:pt x="312" y="208"/>
                  </a:lnTo>
                  <a:lnTo>
                    <a:pt x="304" y="240"/>
                  </a:lnTo>
                  <a:lnTo>
                    <a:pt x="280" y="240"/>
                  </a:lnTo>
                  <a:lnTo>
                    <a:pt x="272" y="248"/>
                  </a:lnTo>
                  <a:lnTo>
                    <a:pt x="288" y="256"/>
                  </a:lnTo>
                  <a:lnTo>
                    <a:pt x="296" y="272"/>
                  </a:lnTo>
                  <a:lnTo>
                    <a:pt x="320" y="288"/>
                  </a:lnTo>
                  <a:lnTo>
                    <a:pt x="344" y="280"/>
                  </a:lnTo>
                  <a:lnTo>
                    <a:pt x="352" y="336"/>
                  </a:lnTo>
                  <a:lnTo>
                    <a:pt x="304" y="360"/>
                  </a:lnTo>
                  <a:lnTo>
                    <a:pt x="296" y="352"/>
                  </a:lnTo>
                  <a:lnTo>
                    <a:pt x="288" y="360"/>
                  </a:lnTo>
                  <a:lnTo>
                    <a:pt x="256" y="360"/>
                  </a:lnTo>
                  <a:lnTo>
                    <a:pt x="240" y="344"/>
                  </a:lnTo>
                  <a:lnTo>
                    <a:pt x="232" y="360"/>
                  </a:lnTo>
                  <a:lnTo>
                    <a:pt x="216" y="344"/>
                  </a:lnTo>
                  <a:lnTo>
                    <a:pt x="216" y="320"/>
                  </a:lnTo>
                  <a:lnTo>
                    <a:pt x="192" y="304"/>
                  </a:lnTo>
                  <a:lnTo>
                    <a:pt x="176" y="312"/>
                  </a:lnTo>
                  <a:lnTo>
                    <a:pt x="160" y="304"/>
                  </a:lnTo>
                  <a:lnTo>
                    <a:pt x="88" y="296"/>
                  </a:lnTo>
                  <a:lnTo>
                    <a:pt x="48" y="232"/>
                  </a:lnTo>
                  <a:lnTo>
                    <a:pt x="16" y="184"/>
                  </a:lnTo>
                  <a:lnTo>
                    <a:pt x="0" y="128"/>
                  </a:lnTo>
                  <a:lnTo>
                    <a:pt x="32" y="128"/>
                  </a:lnTo>
                  <a:lnTo>
                    <a:pt x="112" y="80"/>
                  </a:lnTo>
                  <a:lnTo>
                    <a:pt x="136" y="80"/>
                  </a:lnTo>
                  <a:lnTo>
                    <a:pt x="168" y="80"/>
                  </a:lnTo>
                  <a:lnTo>
                    <a:pt x="192" y="48"/>
                  </a:lnTo>
                  <a:lnTo>
                    <a:pt x="200" y="8"/>
                  </a:lnTo>
                </a:path>
              </a:pathLst>
            </a:custGeom>
            <a:grpFill/>
            <a:ln w="3175" cap="rnd" cmpd="sng">
              <a:solidFill>
                <a:schemeClr val="bg1"/>
              </a:solidFill>
              <a:bevel/>
            </a:ln>
          </p:spPr>
          <p:txBody>
            <a:bodyPr/>
            <a:lstStyle/>
            <a:p>
              <a:pPr defTabSz="685165"/>
              <a:endParaRPr lang="zh-CN" altLang="en-US" sz="1400">
                <a:solidFill>
                  <a:prstClr val="black"/>
                </a:solidFill>
                <a:cs typeface="+mn-ea"/>
                <a:sym typeface="+mn-lt"/>
              </a:endParaRPr>
            </a:p>
          </p:txBody>
        </p:sp>
        <p:sp>
          <p:nvSpPr>
            <p:cNvPr id="36" name="Freeform 31"/>
            <p:cNvSpPr/>
            <p:nvPr/>
          </p:nvSpPr>
          <p:spPr bwMode="auto">
            <a:xfrm>
              <a:off x="5764956" y="3658409"/>
              <a:ext cx="371475" cy="630238"/>
            </a:xfrm>
            <a:custGeom>
              <a:avLst/>
              <a:gdLst>
                <a:gd name="T0" fmla="*/ 310308 w 249"/>
                <a:gd name="T1" fmla="*/ 463370 h 457"/>
                <a:gd name="T2" fmla="*/ 298374 w 249"/>
                <a:gd name="T3" fmla="*/ 518533 h 457"/>
                <a:gd name="T4" fmla="*/ 262569 w 249"/>
                <a:gd name="T5" fmla="*/ 562663 h 457"/>
                <a:gd name="T6" fmla="*/ 202894 w 249"/>
                <a:gd name="T7" fmla="*/ 551631 h 457"/>
                <a:gd name="T8" fmla="*/ 119349 w 249"/>
                <a:gd name="T9" fmla="*/ 595761 h 457"/>
                <a:gd name="T10" fmla="*/ 59675 w 249"/>
                <a:gd name="T11" fmla="*/ 628859 h 457"/>
                <a:gd name="T12" fmla="*/ 11935 w 249"/>
                <a:gd name="T13" fmla="*/ 628859 h 457"/>
                <a:gd name="T14" fmla="*/ 0 w 249"/>
                <a:gd name="T15" fmla="*/ 617826 h 457"/>
                <a:gd name="T16" fmla="*/ 23870 w 249"/>
                <a:gd name="T17" fmla="*/ 529565 h 457"/>
                <a:gd name="T18" fmla="*/ 35805 w 249"/>
                <a:gd name="T19" fmla="*/ 507500 h 457"/>
                <a:gd name="T20" fmla="*/ 11935 w 249"/>
                <a:gd name="T21" fmla="*/ 452337 h 457"/>
                <a:gd name="T22" fmla="*/ 23870 w 249"/>
                <a:gd name="T23" fmla="*/ 364076 h 457"/>
                <a:gd name="T24" fmla="*/ 35805 w 249"/>
                <a:gd name="T25" fmla="*/ 308913 h 457"/>
                <a:gd name="T26" fmla="*/ 47740 w 249"/>
                <a:gd name="T27" fmla="*/ 286848 h 457"/>
                <a:gd name="T28" fmla="*/ 23870 w 249"/>
                <a:gd name="T29" fmla="*/ 264783 h 457"/>
                <a:gd name="T30" fmla="*/ 47740 w 249"/>
                <a:gd name="T31" fmla="*/ 220652 h 457"/>
                <a:gd name="T32" fmla="*/ 83545 w 249"/>
                <a:gd name="T33" fmla="*/ 154457 h 457"/>
                <a:gd name="T34" fmla="*/ 83545 w 249"/>
                <a:gd name="T35" fmla="*/ 110326 h 457"/>
                <a:gd name="T36" fmla="*/ 107414 w 249"/>
                <a:gd name="T37" fmla="*/ 110326 h 457"/>
                <a:gd name="T38" fmla="*/ 179024 w 249"/>
                <a:gd name="T39" fmla="*/ 33098 h 457"/>
                <a:gd name="T40" fmla="*/ 214829 w 249"/>
                <a:gd name="T41" fmla="*/ 22065 h 457"/>
                <a:gd name="T42" fmla="*/ 250634 w 249"/>
                <a:gd name="T43" fmla="*/ 0 h 457"/>
                <a:gd name="T44" fmla="*/ 262569 w 249"/>
                <a:gd name="T45" fmla="*/ 11033 h 457"/>
                <a:gd name="T46" fmla="*/ 322243 w 249"/>
                <a:gd name="T47" fmla="*/ 0 h 457"/>
                <a:gd name="T48" fmla="*/ 358048 w 249"/>
                <a:gd name="T49" fmla="*/ 33098 h 457"/>
                <a:gd name="T50" fmla="*/ 322243 w 249"/>
                <a:gd name="T51" fmla="*/ 44130 h 457"/>
                <a:gd name="T52" fmla="*/ 310308 w 249"/>
                <a:gd name="T53" fmla="*/ 66196 h 457"/>
                <a:gd name="T54" fmla="*/ 358048 w 249"/>
                <a:gd name="T55" fmla="*/ 66196 h 457"/>
                <a:gd name="T56" fmla="*/ 369983 w 249"/>
                <a:gd name="T57" fmla="*/ 121359 h 457"/>
                <a:gd name="T58" fmla="*/ 346113 w 249"/>
                <a:gd name="T59" fmla="*/ 165489 h 457"/>
                <a:gd name="T60" fmla="*/ 322243 w 249"/>
                <a:gd name="T61" fmla="*/ 143424 h 457"/>
                <a:gd name="T62" fmla="*/ 286439 w 249"/>
                <a:gd name="T63" fmla="*/ 165489 h 457"/>
                <a:gd name="T64" fmla="*/ 298374 w 249"/>
                <a:gd name="T65" fmla="*/ 187554 h 457"/>
                <a:gd name="T66" fmla="*/ 274504 w 249"/>
                <a:gd name="T67" fmla="*/ 220652 h 457"/>
                <a:gd name="T68" fmla="*/ 334178 w 249"/>
                <a:gd name="T69" fmla="*/ 297881 h 457"/>
                <a:gd name="T70" fmla="*/ 286439 w 249"/>
                <a:gd name="T71" fmla="*/ 419239 h 457"/>
                <a:gd name="T72" fmla="*/ 310308 w 249"/>
                <a:gd name="T73" fmla="*/ 463370 h 45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49"/>
                <a:gd name="T112" fmla="*/ 0 h 457"/>
                <a:gd name="T113" fmla="*/ 249 w 249"/>
                <a:gd name="T114" fmla="*/ 457 h 45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49" h="457">
                  <a:moveTo>
                    <a:pt x="208" y="336"/>
                  </a:moveTo>
                  <a:lnTo>
                    <a:pt x="200" y="376"/>
                  </a:lnTo>
                  <a:lnTo>
                    <a:pt x="176" y="408"/>
                  </a:lnTo>
                  <a:lnTo>
                    <a:pt x="136" y="400"/>
                  </a:lnTo>
                  <a:lnTo>
                    <a:pt x="80" y="432"/>
                  </a:lnTo>
                  <a:lnTo>
                    <a:pt x="40" y="456"/>
                  </a:lnTo>
                  <a:lnTo>
                    <a:pt x="8" y="456"/>
                  </a:lnTo>
                  <a:lnTo>
                    <a:pt x="0" y="448"/>
                  </a:lnTo>
                  <a:lnTo>
                    <a:pt x="16" y="384"/>
                  </a:lnTo>
                  <a:lnTo>
                    <a:pt x="24" y="368"/>
                  </a:lnTo>
                  <a:lnTo>
                    <a:pt x="8" y="328"/>
                  </a:lnTo>
                  <a:lnTo>
                    <a:pt x="16" y="264"/>
                  </a:lnTo>
                  <a:lnTo>
                    <a:pt x="24" y="224"/>
                  </a:lnTo>
                  <a:lnTo>
                    <a:pt x="32" y="208"/>
                  </a:lnTo>
                  <a:lnTo>
                    <a:pt x="16" y="192"/>
                  </a:lnTo>
                  <a:lnTo>
                    <a:pt x="32" y="160"/>
                  </a:lnTo>
                  <a:lnTo>
                    <a:pt x="56" y="112"/>
                  </a:lnTo>
                  <a:lnTo>
                    <a:pt x="56" y="80"/>
                  </a:lnTo>
                  <a:lnTo>
                    <a:pt x="72" y="80"/>
                  </a:lnTo>
                  <a:lnTo>
                    <a:pt x="120" y="24"/>
                  </a:lnTo>
                  <a:lnTo>
                    <a:pt x="144" y="16"/>
                  </a:lnTo>
                  <a:lnTo>
                    <a:pt x="168" y="0"/>
                  </a:lnTo>
                  <a:lnTo>
                    <a:pt x="176" y="8"/>
                  </a:lnTo>
                  <a:lnTo>
                    <a:pt x="216" y="0"/>
                  </a:lnTo>
                  <a:lnTo>
                    <a:pt x="240" y="24"/>
                  </a:lnTo>
                  <a:lnTo>
                    <a:pt x="216" y="32"/>
                  </a:lnTo>
                  <a:lnTo>
                    <a:pt x="208" y="48"/>
                  </a:lnTo>
                  <a:lnTo>
                    <a:pt x="240" y="48"/>
                  </a:lnTo>
                  <a:lnTo>
                    <a:pt x="248" y="88"/>
                  </a:lnTo>
                  <a:lnTo>
                    <a:pt x="232" y="120"/>
                  </a:lnTo>
                  <a:lnTo>
                    <a:pt x="216" y="104"/>
                  </a:lnTo>
                  <a:lnTo>
                    <a:pt x="192" y="120"/>
                  </a:lnTo>
                  <a:lnTo>
                    <a:pt x="200" y="136"/>
                  </a:lnTo>
                  <a:lnTo>
                    <a:pt x="184" y="160"/>
                  </a:lnTo>
                  <a:lnTo>
                    <a:pt x="224" y="216"/>
                  </a:lnTo>
                  <a:lnTo>
                    <a:pt x="192" y="304"/>
                  </a:lnTo>
                  <a:lnTo>
                    <a:pt x="208" y="336"/>
                  </a:lnTo>
                </a:path>
              </a:pathLst>
            </a:custGeom>
            <a:grpFill/>
            <a:ln w="3175" cap="rnd" cmpd="sng">
              <a:solidFill>
                <a:schemeClr val="bg1"/>
              </a:solidFill>
              <a:bevel/>
            </a:ln>
          </p:spPr>
          <p:txBody>
            <a:bodyPr/>
            <a:lstStyle/>
            <a:p>
              <a:pPr defTabSz="685165"/>
              <a:endParaRPr lang="zh-CN" altLang="en-US" sz="1400">
                <a:solidFill>
                  <a:prstClr val="black"/>
                </a:solidFill>
                <a:cs typeface="+mn-ea"/>
                <a:sym typeface="+mn-lt"/>
              </a:endParaRPr>
            </a:p>
          </p:txBody>
        </p:sp>
        <p:sp>
          <p:nvSpPr>
            <p:cNvPr id="37" name="Freeform 32"/>
            <p:cNvSpPr/>
            <p:nvPr/>
          </p:nvSpPr>
          <p:spPr bwMode="auto">
            <a:xfrm>
              <a:off x="5371256" y="3767947"/>
              <a:ext cx="477838" cy="836612"/>
            </a:xfrm>
            <a:custGeom>
              <a:avLst/>
              <a:gdLst>
                <a:gd name="T0" fmla="*/ 476349 w 321"/>
                <a:gd name="T1" fmla="*/ 659399 h 609"/>
                <a:gd name="T2" fmla="*/ 440623 w 321"/>
                <a:gd name="T3" fmla="*/ 681378 h 609"/>
                <a:gd name="T4" fmla="*/ 416806 w 321"/>
                <a:gd name="T5" fmla="*/ 670388 h 609"/>
                <a:gd name="T6" fmla="*/ 333445 w 321"/>
                <a:gd name="T7" fmla="*/ 670388 h 609"/>
                <a:gd name="T8" fmla="*/ 357262 w 321"/>
                <a:gd name="T9" fmla="*/ 714349 h 609"/>
                <a:gd name="T10" fmla="*/ 333445 w 321"/>
                <a:gd name="T11" fmla="*/ 769298 h 609"/>
                <a:gd name="T12" fmla="*/ 345353 w 321"/>
                <a:gd name="T13" fmla="*/ 835238 h 609"/>
                <a:gd name="T14" fmla="*/ 297718 w 321"/>
                <a:gd name="T15" fmla="*/ 824248 h 609"/>
                <a:gd name="T16" fmla="*/ 226266 w 321"/>
                <a:gd name="T17" fmla="*/ 780288 h 609"/>
                <a:gd name="T18" fmla="*/ 142905 w 321"/>
                <a:gd name="T19" fmla="*/ 758308 h 609"/>
                <a:gd name="T20" fmla="*/ 83361 w 321"/>
                <a:gd name="T21" fmla="*/ 714349 h 609"/>
                <a:gd name="T22" fmla="*/ 23817 w 321"/>
                <a:gd name="T23" fmla="*/ 714349 h 609"/>
                <a:gd name="T24" fmla="*/ 23817 w 321"/>
                <a:gd name="T25" fmla="*/ 703359 h 609"/>
                <a:gd name="T26" fmla="*/ 0 w 321"/>
                <a:gd name="T27" fmla="*/ 692368 h 609"/>
                <a:gd name="T28" fmla="*/ 11909 w 321"/>
                <a:gd name="T29" fmla="*/ 681378 h 609"/>
                <a:gd name="T30" fmla="*/ 11909 w 321"/>
                <a:gd name="T31" fmla="*/ 648409 h 609"/>
                <a:gd name="T32" fmla="*/ 0 w 321"/>
                <a:gd name="T33" fmla="*/ 637419 h 609"/>
                <a:gd name="T34" fmla="*/ 23817 w 321"/>
                <a:gd name="T35" fmla="*/ 626429 h 609"/>
                <a:gd name="T36" fmla="*/ 71452 w 321"/>
                <a:gd name="T37" fmla="*/ 626429 h 609"/>
                <a:gd name="T38" fmla="*/ 71452 w 321"/>
                <a:gd name="T39" fmla="*/ 472569 h 609"/>
                <a:gd name="T40" fmla="*/ 130996 w 321"/>
                <a:gd name="T41" fmla="*/ 472569 h 609"/>
                <a:gd name="T42" fmla="*/ 130996 w 321"/>
                <a:gd name="T43" fmla="*/ 494549 h 609"/>
                <a:gd name="T44" fmla="*/ 166722 w 321"/>
                <a:gd name="T45" fmla="*/ 494549 h 609"/>
                <a:gd name="T46" fmla="*/ 166722 w 321"/>
                <a:gd name="T47" fmla="*/ 450589 h 609"/>
                <a:gd name="T48" fmla="*/ 238175 w 321"/>
                <a:gd name="T49" fmla="*/ 450589 h 609"/>
                <a:gd name="T50" fmla="*/ 250083 w 321"/>
                <a:gd name="T51" fmla="*/ 384649 h 609"/>
                <a:gd name="T52" fmla="*/ 250083 w 321"/>
                <a:gd name="T53" fmla="*/ 340689 h 609"/>
                <a:gd name="T54" fmla="*/ 214357 w 321"/>
                <a:gd name="T55" fmla="*/ 318709 h 609"/>
                <a:gd name="T56" fmla="*/ 166722 w 321"/>
                <a:gd name="T57" fmla="*/ 285739 h 609"/>
                <a:gd name="T58" fmla="*/ 142905 w 321"/>
                <a:gd name="T59" fmla="*/ 252769 h 609"/>
                <a:gd name="T60" fmla="*/ 154814 w 321"/>
                <a:gd name="T61" fmla="*/ 197820 h 609"/>
                <a:gd name="T62" fmla="*/ 178631 w 321"/>
                <a:gd name="T63" fmla="*/ 175840 h 609"/>
                <a:gd name="T64" fmla="*/ 214357 w 321"/>
                <a:gd name="T65" fmla="*/ 197820 h 609"/>
                <a:gd name="T66" fmla="*/ 261992 w 321"/>
                <a:gd name="T67" fmla="*/ 197820 h 609"/>
                <a:gd name="T68" fmla="*/ 273901 w 321"/>
                <a:gd name="T69" fmla="*/ 164850 h 609"/>
                <a:gd name="T70" fmla="*/ 297718 w 321"/>
                <a:gd name="T71" fmla="*/ 164850 h 609"/>
                <a:gd name="T72" fmla="*/ 285810 w 321"/>
                <a:gd name="T73" fmla="*/ 120890 h 609"/>
                <a:gd name="T74" fmla="*/ 369171 w 321"/>
                <a:gd name="T75" fmla="*/ 43960 h 609"/>
                <a:gd name="T76" fmla="*/ 369171 w 321"/>
                <a:gd name="T77" fmla="*/ 21980 h 609"/>
                <a:gd name="T78" fmla="*/ 416806 w 321"/>
                <a:gd name="T79" fmla="*/ 21980 h 609"/>
                <a:gd name="T80" fmla="*/ 428714 w 321"/>
                <a:gd name="T81" fmla="*/ 32970 h 609"/>
                <a:gd name="T82" fmla="*/ 440623 w 321"/>
                <a:gd name="T83" fmla="*/ 10990 h 609"/>
                <a:gd name="T84" fmla="*/ 452532 w 321"/>
                <a:gd name="T85" fmla="*/ 0 h 609"/>
                <a:gd name="T86" fmla="*/ 476349 w 321"/>
                <a:gd name="T87" fmla="*/ 32970 h 609"/>
                <a:gd name="T88" fmla="*/ 476349 w 321"/>
                <a:gd name="T89" fmla="*/ 43960 h 609"/>
                <a:gd name="T90" fmla="*/ 416806 w 321"/>
                <a:gd name="T91" fmla="*/ 153860 h 609"/>
                <a:gd name="T92" fmla="*/ 440623 w 321"/>
                <a:gd name="T93" fmla="*/ 175840 h 609"/>
                <a:gd name="T94" fmla="*/ 416806 w 321"/>
                <a:gd name="T95" fmla="*/ 252769 h 609"/>
                <a:gd name="T96" fmla="*/ 404897 w 321"/>
                <a:gd name="T97" fmla="*/ 340689 h 609"/>
                <a:gd name="T98" fmla="*/ 428714 w 321"/>
                <a:gd name="T99" fmla="*/ 395639 h 609"/>
                <a:gd name="T100" fmla="*/ 392988 w 321"/>
                <a:gd name="T101" fmla="*/ 494549 h 609"/>
                <a:gd name="T102" fmla="*/ 404897 w 321"/>
                <a:gd name="T103" fmla="*/ 516529 h 609"/>
                <a:gd name="T104" fmla="*/ 428714 w 321"/>
                <a:gd name="T105" fmla="*/ 593459 h 609"/>
                <a:gd name="T106" fmla="*/ 476349 w 321"/>
                <a:gd name="T107" fmla="*/ 659399 h 60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21"/>
                <a:gd name="T163" fmla="*/ 0 h 609"/>
                <a:gd name="T164" fmla="*/ 321 w 321"/>
                <a:gd name="T165" fmla="*/ 609 h 60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21" h="609">
                  <a:moveTo>
                    <a:pt x="320" y="480"/>
                  </a:moveTo>
                  <a:lnTo>
                    <a:pt x="296" y="496"/>
                  </a:lnTo>
                  <a:lnTo>
                    <a:pt x="280" y="488"/>
                  </a:lnTo>
                  <a:lnTo>
                    <a:pt x="224" y="488"/>
                  </a:lnTo>
                  <a:lnTo>
                    <a:pt x="240" y="520"/>
                  </a:lnTo>
                  <a:lnTo>
                    <a:pt x="224" y="560"/>
                  </a:lnTo>
                  <a:lnTo>
                    <a:pt x="232" y="608"/>
                  </a:lnTo>
                  <a:lnTo>
                    <a:pt x="200" y="600"/>
                  </a:lnTo>
                  <a:lnTo>
                    <a:pt x="152" y="568"/>
                  </a:lnTo>
                  <a:lnTo>
                    <a:pt x="96" y="552"/>
                  </a:lnTo>
                  <a:lnTo>
                    <a:pt x="56" y="520"/>
                  </a:lnTo>
                  <a:lnTo>
                    <a:pt x="16" y="520"/>
                  </a:lnTo>
                  <a:lnTo>
                    <a:pt x="16" y="512"/>
                  </a:lnTo>
                  <a:lnTo>
                    <a:pt x="0" y="504"/>
                  </a:lnTo>
                  <a:lnTo>
                    <a:pt x="8" y="496"/>
                  </a:lnTo>
                  <a:lnTo>
                    <a:pt x="8" y="472"/>
                  </a:lnTo>
                  <a:lnTo>
                    <a:pt x="0" y="464"/>
                  </a:lnTo>
                  <a:lnTo>
                    <a:pt x="16" y="456"/>
                  </a:lnTo>
                  <a:lnTo>
                    <a:pt x="48" y="456"/>
                  </a:lnTo>
                  <a:lnTo>
                    <a:pt x="48" y="344"/>
                  </a:lnTo>
                  <a:lnTo>
                    <a:pt x="88" y="344"/>
                  </a:lnTo>
                  <a:lnTo>
                    <a:pt x="88" y="360"/>
                  </a:lnTo>
                  <a:lnTo>
                    <a:pt x="112" y="360"/>
                  </a:lnTo>
                  <a:lnTo>
                    <a:pt x="112" y="328"/>
                  </a:lnTo>
                  <a:lnTo>
                    <a:pt x="160" y="328"/>
                  </a:lnTo>
                  <a:lnTo>
                    <a:pt x="168" y="280"/>
                  </a:lnTo>
                  <a:lnTo>
                    <a:pt x="168" y="248"/>
                  </a:lnTo>
                  <a:lnTo>
                    <a:pt x="144" y="232"/>
                  </a:lnTo>
                  <a:lnTo>
                    <a:pt x="112" y="208"/>
                  </a:lnTo>
                  <a:lnTo>
                    <a:pt x="96" y="184"/>
                  </a:lnTo>
                  <a:lnTo>
                    <a:pt x="104" y="144"/>
                  </a:lnTo>
                  <a:lnTo>
                    <a:pt x="120" y="128"/>
                  </a:lnTo>
                  <a:lnTo>
                    <a:pt x="144" y="144"/>
                  </a:lnTo>
                  <a:lnTo>
                    <a:pt x="176" y="144"/>
                  </a:lnTo>
                  <a:lnTo>
                    <a:pt x="184" y="120"/>
                  </a:lnTo>
                  <a:lnTo>
                    <a:pt x="200" y="120"/>
                  </a:lnTo>
                  <a:lnTo>
                    <a:pt x="192" y="88"/>
                  </a:lnTo>
                  <a:lnTo>
                    <a:pt x="248" y="32"/>
                  </a:lnTo>
                  <a:lnTo>
                    <a:pt x="248" y="16"/>
                  </a:lnTo>
                  <a:lnTo>
                    <a:pt x="280" y="16"/>
                  </a:lnTo>
                  <a:lnTo>
                    <a:pt x="288" y="24"/>
                  </a:lnTo>
                  <a:lnTo>
                    <a:pt x="296" y="8"/>
                  </a:lnTo>
                  <a:lnTo>
                    <a:pt x="304" y="0"/>
                  </a:lnTo>
                  <a:lnTo>
                    <a:pt x="320" y="24"/>
                  </a:lnTo>
                  <a:lnTo>
                    <a:pt x="320" y="32"/>
                  </a:lnTo>
                  <a:lnTo>
                    <a:pt x="280" y="112"/>
                  </a:lnTo>
                  <a:lnTo>
                    <a:pt x="296" y="128"/>
                  </a:lnTo>
                  <a:lnTo>
                    <a:pt x="280" y="184"/>
                  </a:lnTo>
                  <a:lnTo>
                    <a:pt x="272" y="248"/>
                  </a:lnTo>
                  <a:lnTo>
                    <a:pt x="288" y="288"/>
                  </a:lnTo>
                  <a:lnTo>
                    <a:pt x="264" y="360"/>
                  </a:lnTo>
                  <a:lnTo>
                    <a:pt x="272" y="376"/>
                  </a:lnTo>
                  <a:lnTo>
                    <a:pt x="288" y="432"/>
                  </a:lnTo>
                  <a:lnTo>
                    <a:pt x="320" y="480"/>
                  </a:lnTo>
                </a:path>
              </a:pathLst>
            </a:custGeom>
            <a:grpFill/>
            <a:ln w="3175" cap="rnd" cmpd="sng">
              <a:solidFill>
                <a:schemeClr val="bg1"/>
              </a:solidFill>
              <a:bevel/>
            </a:ln>
          </p:spPr>
          <p:txBody>
            <a:bodyPr/>
            <a:lstStyle/>
            <a:p>
              <a:pPr defTabSz="685165"/>
              <a:endParaRPr lang="zh-CN" altLang="en-US" sz="1400">
                <a:solidFill>
                  <a:prstClr val="black"/>
                </a:solidFill>
                <a:cs typeface="+mn-ea"/>
                <a:sym typeface="+mn-lt"/>
              </a:endParaRPr>
            </a:p>
          </p:txBody>
        </p:sp>
        <p:sp>
          <p:nvSpPr>
            <p:cNvPr id="38" name="Freeform 33"/>
            <p:cNvSpPr/>
            <p:nvPr/>
          </p:nvSpPr>
          <p:spPr bwMode="auto">
            <a:xfrm>
              <a:off x="5280769" y="3779059"/>
              <a:ext cx="261937" cy="431800"/>
            </a:xfrm>
            <a:custGeom>
              <a:avLst/>
              <a:gdLst>
                <a:gd name="T0" fmla="*/ 260457 w 177"/>
                <a:gd name="T1" fmla="*/ 165546 h 313"/>
                <a:gd name="T2" fmla="*/ 236779 w 177"/>
                <a:gd name="T3" fmla="*/ 143473 h 313"/>
                <a:gd name="T4" fmla="*/ 177584 w 177"/>
                <a:gd name="T5" fmla="*/ 121401 h 313"/>
                <a:gd name="T6" fmla="*/ 201262 w 177"/>
                <a:gd name="T7" fmla="*/ 44146 h 313"/>
                <a:gd name="T8" fmla="*/ 189423 w 177"/>
                <a:gd name="T9" fmla="*/ 0 h 313"/>
                <a:gd name="T10" fmla="*/ 106551 w 177"/>
                <a:gd name="T11" fmla="*/ 77255 h 313"/>
                <a:gd name="T12" fmla="*/ 94712 w 177"/>
                <a:gd name="T13" fmla="*/ 154510 h 313"/>
                <a:gd name="T14" fmla="*/ 59195 w 177"/>
                <a:gd name="T15" fmla="*/ 165546 h 313"/>
                <a:gd name="T16" fmla="*/ 11839 w 177"/>
                <a:gd name="T17" fmla="*/ 198656 h 313"/>
                <a:gd name="T18" fmla="*/ 0 w 177"/>
                <a:gd name="T19" fmla="*/ 231765 h 313"/>
                <a:gd name="T20" fmla="*/ 59195 w 177"/>
                <a:gd name="T21" fmla="*/ 264874 h 313"/>
                <a:gd name="T22" fmla="*/ 59195 w 177"/>
                <a:gd name="T23" fmla="*/ 309020 h 313"/>
                <a:gd name="T24" fmla="*/ 71034 w 177"/>
                <a:gd name="T25" fmla="*/ 331093 h 313"/>
                <a:gd name="T26" fmla="*/ 59195 w 177"/>
                <a:gd name="T27" fmla="*/ 364202 h 313"/>
                <a:gd name="T28" fmla="*/ 71034 w 177"/>
                <a:gd name="T29" fmla="*/ 386275 h 313"/>
                <a:gd name="T30" fmla="*/ 142068 w 177"/>
                <a:gd name="T31" fmla="*/ 430420 h 313"/>
                <a:gd name="T32" fmla="*/ 165745 w 177"/>
                <a:gd name="T33" fmla="*/ 430420 h 313"/>
                <a:gd name="T34" fmla="*/ 165745 w 177"/>
                <a:gd name="T35" fmla="*/ 408348 h 313"/>
                <a:gd name="T36" fmla="*/ 189423 w 177"/>
                <a:gd name="T37" fmla="*/ 375238 h 313"/>
                <a:gd name="T38" fmla="*/ 177584 w 177"/>
                <a:gd name="T39" fmla="*/ 331093 h 313"/>
                <a:gd name="T40" fmla="*/ 165745 w 177"/>
                <a:gd name="T41" fmla="*/ 331093 h 313"/>
                <a:gd name="T42" fmla="*/ 153906 w 177"/>
                <a:gd name="T43" fmla="*/ 286947 h 313"/>
                <a:gd name="T44" fmla="*/ 177584 w 177"/>
                <a:gd name="T45" fmla="*/ 286947 h 313"/>
                <a:gd name="T46" fmla="*/ 177584 w 177"/>
                <a:gd name="T47" fmla="*/ 242801 h 313"/>
                <a:gd name="T48" fmla="*/ 201262 w 177"/>
                <a:gd name="T49" fmla="*/ 242801 h 313"/>
                <a:gd name="T50" fmla="*/ 224940 w 177"/>
                <a:gd name="T51" fmla="*/ 253838 h 313"/>
                <a:gd name="T52" fmla="*/ 236779 w 177"/>
                <a:gd name="T53" fmla="*/ 187619 h 313"/>
                <a:gd name="T54" fmla="*/ 260457 w 177"/>
                <a:gd name="T55" fmla="*/ 165546 h 31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77"/>
                <a:gd name="T85" fmla="*/ 0 h 313"/>
                <a:gd name="T86" fmla="*/ 177 w 177"/>
                <a:gd name="T87" fmla="*/ 313 h 31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77" h="313">
                  <a:moveTo>
                    <a:pt x="176" y="120"/>
                  </a:moveTo>
                  <a:lnTo>
                    <a:pt x="160" y="104"/>
                  </a:lnTo>
                  <a:lnTo>
                    <a:pt x="120" y="88"/>
                  </a:lnTo>
                  <a:lnTo>
                    <a:pt x="136" y="32"/>
                  </a:lnTo>
                  <a:lnTo>
                    <a:pt x="128" y="0"/>
                  </a:lnTo>
                  <a:lnTo>
                    <a:pt x="72" y="56"/>
                  </a:lnTo>
                  <a:lnTo>
                    <a:pt x="64" y="112"/>
                  </a:lnTo>
                  <a:lnTo>
                    <a:pt x="40" y="120"/>
                  </a:lnTo>
                  <a:lnTo>
                    <a:pt x="8" y="144"/>
                  </a:lnTo>
                  <a:lnTo>
                    <a:pt x="0" y="168"/>
                  </a:lnTo>
                  <a:lnTo>
                    <a:pt x="40" y="192"/>
                  </a:lnTo>
                  <a:lnTo>
                    <a:pt x="40" y="224"/>
                  </a:lnTo>
                  <a:lnTo>
                    <a:pt x="48" y="240"/>
                  </a:lnTo>
                  <a:lnTo>
                    <a:pt x="40" y="264"/>
                  </a:lnTo>
                  <a:lnTo>
                    <a:pt x="48" y="280"/>
                  </a:lnTo>
                  <a:lnTo>
                    <a:pt x="96" y="312"/>
                  </a:lnTo>
                  <a:lnTo>
                    <a:pt x="112" y="312"/>
                  </a:lnTo>
                  <a:lnTo>
                    <a:pt x="112" y="296"/>
                  </a:lnTo>
                  <a:lnTo>
                    <a:pt x="128" y="272"/>
                  </a:lnTo>
                  <a:lnTo>
                    <a:pt x="120" y="240"/>
                  </a:lnTo>
                  <a:lnTo>
                    <a:pt x="112" y="240"/>
                  </a:lnTo>
                  <a:lnTo>
                    <a:pt x="104" y="208"/>
                  </a:lnTo>
                  <a:lnTo>
                    <a:pt x="120" y="208"/>
                  </a:lnTo>
                  <a:lnTo>
                    <a:pt x="120" y="176"/>
                  </a:lnTo>
                  <a:lnTo>
                    <a:pt x="136" y="176"/>
                  </a:lnTo>
                  <a:lnTo>
                    <a:pt x="152" y="184"/>
                  </a:lnTo>
                  <a:lnTo>
                    <a:pt x="160" y="136"/>
                  </a:lnTo>
                  <a:lnTo>
                    <a:pt x="176" y="120"/>
                  </a:lnTo>
                </a:path>
              </a:pathLst>
            </a:custGeom>
            <a:grpFill/>
            <a:ln w="3175" cap="rnd" cmpd="sng">
              <a:solidFill>
                <a:schemeClr val="bg1"/>
              </a:solidFill>
              <a:bevel/>
            </a:ln>
          </p:spPr>
          <p:txBody>
            <a:bodyPr/>
            <a:lstStyle/>
            <a:p>
              <a:pPr defTabSz="685165"/>
              <a:endParaRPr lang="zh-CN" altLang="en-US" sz="1400">
                <a:solidFill>
                  <a:prstClr val="black"/>
                </a:solidFill>
                <a:cs typeface="+mn-ea"/>
                <a:sym typeface="+mn-lt"/>
              </a:endParaRPr>
            </a:p>
          </p:txBody>
        </p:sp>
        <p:sp>
          <p:nvSpPr>
            <p:cNvPr id="39" name="Freeform 34"/>
            <p:cNvSpPr/>
            <p:nvPr/>
          </p:nvSpPr>
          <p:spPr bwMode="auto">
            <a:xfrm>
              <a:off x="4344144" y="3350434"/>
              <a:ext cx="1277937" cy="1155700"/>
            </a:xfrm>
            <a:custGeom>
              <a:avLst/>
              <a:gdLst>
                <a:gd name="T0" fmla="*/ 942423 w 857"/>
                <a:gd name="T1" fmla="*/ 659615 h 841"/>
                <a:gd name="T2" fmla="*/ 1002070 w 857"/>
                <a:gd name="T3" fmla="*/ 736570 h 841"/>
                <a:gd name="T4" fmla="*/ 1002070 w 857"/>
                <a:gd name="T5" fmla="*/ 780544 h 841"/>
                <a:gd name="T6" fmla="*/ 1097505 w 857"/>
                <a:gd name="T7" fmla="*/ 857499 h 841"/>
                <a:gd name="T8" fmla="*/ 1109434 w 857"/>
                <a:gd name="T9" fmla="*/ 824519 h 841"/>
                <a:gd name="T10" fmla="*/ 1121364 w 857"/>
                <a:gd name="T11" fmla="*/ 758557 h 841"/>
                <a:gd name="T12" fmla="*/ 1097505 w 857"/>
                <a:gd name="T13" fmla="*/ 714583 h 841"/>
                <a:gd name="T14" fmla="*/ 1121364 w 857"/>
                <a:gd name="T15" fmla="*/ 670608 h 841"/>
                <a:gd name="T16" fmla="*/ 1192940 w 857"/>
                <a:gd name="T17" fmla="*/ 703589 h 841"/>
                <a:gd name="T18" fmla="*/ 1276446 w 857"/>
                <a:gd name="T19" fmla="*/ 758557 h 841"/>
                <a:gd name="T20" fmla="*/ 1192940 w 857"/>
                <a:gd name="T21" fmla="*/ 868493 h 841"/>
                <a:gd name="T22" fmla="*/ 1157152 w 857"/>
                <a:gd name="T23" fmla="*/ 912467 h 841"/>
                <a:gd name="T24" fmla="*/ 1097505 w 857"/>
                <a:gd name="T25" fmla="*/ 890480 h 841"/>
                <a:gd name="T26" fmla="*/ 1049787 w 857"/>
                <a:gd name="T27" fmla="*/ 1033396 h 841"/>
                <a:gd name="T28" fmla="*/ 1037858 w 857"/>
                <a:gd name="T29" fmla="*/ 1066377 h 841"/>
                <a:gd name="T30" fmla="*/ 1025928 w 857"/>
                <a:gd name="T31" fmla="*/ 1110351 h 841"/>
                <a:gd name="T32" fmla="*/ 942423 w 857"/>
                <a:gd name="T33" fmla="*/ 1154326 h 841"/>
                <a:gd name="T34" fmla="*/ 882776 w 857"/>
                <a:gd name="T35" fmla="*/ 1044390 h 841"/>
                <a:gd name="T36" fmla="*/ 858917 w 857"/>
                <a:gd name="T37" fmla="*/ 1033396 h 841"/>
                <a:gd name="T38" fmla="*/ 787341 w 857"/>
                <a:gd name="T39" fmla="*/ 956441 h 841"/>
                <a:gd name="T40" fmla="*/ 739623 w 857"/>
                <a:gd name="T41" fmla="*/ 978429 h 841"/>
                <a:gd name="T42" fmla="*/ 727693 w 857"/>
                <a:gd name="T43" fmla="*/ 1000416 h 841"/>
                <a:gd name="T44" fmla="*/ 715764 w 857"/>
                <a:gd name="T45" fmla="*/ 1066377 h 841"/>
                <a:gd name="T46" fmla="*/ 691905 w 857"/>
                <a:gd name="T47" fmla="*/ 1022403 h 841"/>
                <a:gd name="T48" fmla="*/ 620329 w 857"/>
                <a:gd name="T49" fmla="*/ 1000416 h 841"/>
                <a:gd name="T50" fmla="*/ 608399 w 857"/>
                <a:gd name="T51" fmla="*/ 945448 h 841"/>
                <a:gd name="T52" fmla="*/ 679976 w 857"/>
                <a:gd name="T53" fmla="*/ 956441 h 841"/>
                <a:gd name="T54" fmla="*/ 727693 w 857"/>
                <a:gd name="T55" fmla="*/ 923461 h 841"/>
                <a:gd name="T56" fmla="*/ 691905 w 857"/>
                <a:gd name="T57" fmla="*/ 879486 h 841"/>
                <a:gd name="T58" fmla="*/ 751552 w 857"/>
                <a:gd name="T59" fmla="*/ 824519 h 841"/>
                <a:gd name="T60" fmla="*/ 799270 w 857"/>
                <a:gd name="T61" fmla="*/ 780544 h 841"/>
                <a:gd name="T62" fmla="*/ 715764 w 857"/>
                <a:gd name="T63" fmla="*/ 560673 h 841"/>
                <a:gd name="T64" fmla="*/ 608399 w 857"/>
                <a:gd name="T65" fmla="*/ 494711 h 841"/>
                <a:gd name="T66" fmla="*/ 512964 w 857"/>
                <a:gd name="T67" fmla="*/ 461730 h 841"/>
                <a:gd name="T68" fmla="*/ 417529 w 857"/>
                <a:gd name="T69" fmla="*/ 428750 h 841"/>
                <a:gd name="T70" fmla="*/ 310164 w 857"/>
                <a:gd name="T71" fmla="*/ 461730 h 841"/>
                <a:gd name="T72" fmla="*/ 71576 w 857"/>
                <a:gd name="T73" fmla="*/ 329807 h 841"/>
                <a:gd name="T74" fmla="*/ 11929 w 857"/>
                <a:gd name="T75" fmla="*/ 219872 h 841"/>
                <a:gd name="T76" fmla="*/ 71576 w 857"/>
                <a:gd name="T77" fmla="*/ 208878 h 841"/>
                <a:gd name="T78" fmla="*/ 167012 w 857"/>
                <a:gd name="T79" fmla="*/ 131923 h 841"/>
                <a:gd name="T80" fmla="*/ 202800 w 857"/>
                <a:gd name="T81" fmla="*/ 87949 h 841"/>
                <a:gd name="T82" fmla="*/ 322094 w 857"/>
                <a:gd name="T83" fmla="*/ 43974 h 841"/>
                <a:gd name="T84" fmla="*/ 345953 w 857"/>
                <a:gd name="T85" fmla="*/ 0 h 841"/>
                <a:gd name="T86" fmla="*/ 429458 w 857"/>
                <a:gd name="T87" fmla="*/ 98942 h 841"/>
                <a:gd name="T88" fmla="*/ 441388 w 857"/>
                <a:gd name="T89" fmla="*/ 175897 h 841"/>
                <a:gd name="T90" fmla="*/ 465247 w 857"/>
                <a:gd name="T91" fmla="*/ 241859 h 841"/>
                <a:gd name="T92" fmla="*/ 501035 w 857"/>
                <a:gd name="T93" fmla="*/ 263846 h 841"/>
                <a:gd name="T94" fmla="*/ 608399 w 857"/>
                <a:gd name="T95" fmla="*/ 241859 h 841"/>
                <a:gd name="T96" fmla="*/ 608399 w 857"/>
                <a:gd name="T97" fmla="*/ 296827 h 841"/>
                <a:gd name="T98" fmla="*/ 572611 w 857"/>
                <a:gd name="T99" fmla="*/ 351795 h 841"/>
                <a:gd name="T100" fmla="*/ 644188 w 857"/>
                <a:gd name="T101" fmla="*/ 450737 h 841"/>
                <a:gd name="T102" fmla="*/ 739623 w 857"/>
                <a:gd name="T103" fmla="*/ 472724 h 841"/>
                <a:gd name="T104" fmla="*/ 787341 w 857"/>
                <a:gd name="T105" fmla="*/ 439743 h 841"/>
                <a:gd name="T106" fmla="*/ 870846 w 857"/>
                <a:gd name="T107" fmla="*/ 439743 h 841"/>
                <a:gd name="T108" fmla="*/ 930493 w 857"/>
                <a:gd name="T109" fmla="*/ 461730 h 841"/>
                <a:gd name="T110" fmla="*/ 858917 w 857"/>
                <a:gd name="T111" fmla="*/ 538685 h 841"/>
                <a:gd name="T112" fmla="*/ 894705 w 857"/>
                <a:gd name="T113" fmla="*/ 626634 h 8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57"/>
                <a:gd name="T172" fmla="*/ 0 h 841"/>
                <a:gd name="T173" fmla="*/ 857 w 857"/>
                <a:gd name="T174" fmla="*/ 841 h 84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57" h="841">
                  <a:moveTo>
                    <a:pt x="640" y="456"/>
                  </a:moveTo>
                  <a:lnTo>
                    <a:pt x="632" y="480"/>
                  </a:lnTo>
                  <a:lnTo>
                    <a:pt x="680" y="504"/>
                  </a:lnTo>
                  <a:lnTo>
                    <a:pt x="672" y="536"/>
                  </a:lnTo>
                  <a:lnTo>
                    <a:pt x="680" y="544"/>
                  </a:lnTo>
                  <a:lnTo>
                    <a:pt x="672" y="568"/>
                  </a:lnTo>
                  <a:lnTo>
                    <a:pt x="680" y="592"/>
                  </a:lnTo>
                  <a:lnTo>
                    <a:pt x="736" y="624"/>
                  </a:lnTo>
                  <a:lnTo>
                    <a:pt x="744" y="624"/>
                  </a:lnTo>
                  <a:lnTo>
                    <a:pt x="744" y="600"/>
                  </a:lnTo>
                  <a:lnTo>
                    <a:pt x="760" y="584"/>
                  </a:lnTo>
                  <a:lnTo>
                    <a:pt x="752" y="552"/>
                  </a:lnTo>
                  <a:lnTo>
                    <a:pt x="736" y="544"/>
                  </a:lnTo>
                  <a:lnTo>
                    <a:pt x="736" y="520"/>
                  </a:lnTo>
                  <a:lnTo>
                    <a:pt x="752" y="520"/>
                  </a:lnTo>
                  <a:lnTo>
                    <a:pt x="752" y="488"/>
                  </a:lnTo>
                  <a:lnTo>
                    <a:pt x="784" y="496"/>
                  </a:lnTo>
                  <a:lnTo>
                    <a:pt x="800" y="512"/>
                  </a:lnTo>
                  <a:lnTo>
                    <a:pt x="840" y="536"/>
                  </a:lnTo>
                  <a:lnTo>
                    <a:pt x="856" y="552"/>
                  </a:lnTo>
                  <a:lnTo>
                    <a:pt x="848" y="632"/>
                  </a:lnTo>
                  <a:lnTo>
                    <a:pt x="800" y="632"/>
                  </a:lnTo>
                  <a:lnTo>
                    <a:pt x="800" y="664"/>
                  </a:lnTo>
                  <a:lnTo>
                    <a:pt x="776" y="664"/>
                  </a:lnTo>
                  <a:lnTo>
                    <a:pt x="776" y="648"/>
                  </a:lnTo>
                  <a:lnTo>
                    <a:pt x="736" y="648"/>
                  </a:lnTo>
                  <a:lnTo>
                    <a:pt x="736" y="760"/>
                  </a:lnTo>
                  <a:lnTo>
                    <a:pt x="704" y="752"/>
                  </a:lnTo>
                  <a:lnTo>
                    <a:pt x="688" y="768"/>
                  </a:lnTo>
                  <a:lnTo>
                    <a:pt x="696" y="776"/>
                  </a:lnTo>
                  <a:lnTo>
                    <a:pt x="704" y="800"/>
                  </a:lnTo>
                  <a:lnTo>
                    <a:pt x="688" y="808"/>
                  </a:lnTo>
                  <a:lnTo>
                    <a:pt x="664" y="840"/>
                  </a:lnTo>
                  <a:lnTo>
                    <a:pt x="632" y="840"/>
                  </a:lnTo>
                  <a:lnTo>
                    <a:pt x="608" y="816"/>
                  </a:lnTo>
                  <a:lnTo>
                    <a:pt x="592" y="760"/>
                  </a:lnTo>
                  <a:lnTo>
                    <a:pt x="592" y="752"/>
                  </a:lnTo>
                  <a:lnTo>
                    <a:pt x="576" y="752"/>
                  </a:lnTo>
                  <a:lnTo>
                    <a:pt x="544" y="736"/>
                  </a:lnTo>
                  <a:lnTo>
                    <a:pt x="528" y="696"/>
                  </a:lnTo>
                  <a:lnTo>
                    <a:pt x="512" y="704"/>
                  </a:lnTo>
                  <a:lnTo>
                    <a:pt x="496" y="712"/>
                  </a:lnTo>
                  <a:lnTo>
                    <a:pt x="488" y="712"/>
                  </a:lnTo>
                  <a:lnTo>
                    <a:pt x="488" y="728"/>
                  </a:lnTo>
                  <a:lnTo>
                    <a:pt x="496" y="752"/>
                  </a:lnTo>
                  <a:lnTo>
                    <a:pt x="480" y="776"/>
                  </a:lnTo>
                  <a:lnTo>
                    <a:pt x="448" y="768"/>
                  </a:lnTo>
                  <a:lnTo>
                    <a:pt x="464" y="744"/>
                  </a:lnTo>
                  <a:lnTo>
                    <a:pt x="448" y="736"/>
                  </a:lnTo>
                  <a:lnTo>
                    <a:pt x="416" y="728"/>
                  </a:lnTo>
                  <a:lnTo>
                    <a:pt x="400" y="704"/>
                  </a:lnTo>
                  <a:lnTo>
                    <a:pt x="408" y="688"/>
                  </a:lnTo>
                  <a:lnTo>
                    <a:pt x="424" y="688"/>
                  </a:lnTo>
                  <a:lnTo>
                    <a:pt x="456" y="696"/>
                  </a:lnTo>
                  <a:lnTo>
                    <a:pt x="480" y="680"/>
                  </a:lnTo>
                  <a:lnTo>
                    <a:pt x="488" y="672"/>
                  </a:lnTo>
                  <a:lnTo>
                    <a:pt x="464" y="664"/>
                  </a:lnTo>
                  <a:lnTo>
                    <a:pt x="464" y="640"/>
                  </a:lnTo>
                  <a:lnTo>
                    <a:pt x="496" y="632"/>
                  </a:lnTo>
                  <a:lnTo>
                    <a:pt x="504" y="600"/>
                  </a:lnTo>
                  <a:lnTo>
                    <a:pt x="528" y="600"/>
                  </a:lnTo>
                  <a:lnTo>
                    <a:pt x="536" y="568"/>
                  </a:lnTo>
                  <a:lnTo>
                    <a:pt x="520" y="480"/>
                  </a:lnTo>
                  <a:lnTo>
                    <a:pt x="480" y="408"/>
                  </a:lnTo>
                  <a:lnTo>
                    <a:pt x="480" y="432"/>
                  </a:lnTo>
                  <a:lnTo>
                    <a:pt x="408" y="360"/>
                  </a:lnTo>
                  <a:lnTo>
                    <a:pt x="392" y="368"/>
                  </a:lnTo>
                  <a:lnTo>
                    <a:pt x="344" y="336"/>
                  </a:lnTo>
                  <a:lnTo>
                    <a:pt x="336" y="304"/>
                  </a:lnTo>
                  <a:lnTo>
                    <a:pt x="280" y="312"/>
                  </a:lnTo>
                  <a:lnTo>
                    <a:pt x="224" y="288"/>
                  </a:lnTo>
                  <a:lnTo>
                    <a:pt x="208" y="336"/>
                  </a:lnTo>
                  <a:lnTo>
                    <a:pt x="136" y="280"/>
                  </a:lnTo>
                  <a:lnTo>
                    <a:pt x="48" y="240"/>
                  </a:lnTo>
                  <a:lnTo>
                    <a:pt x="0" y="248"/>
                  </a:lnTo>
                  <a:lnTo>
                    <a:pt x="8" y="160"/>
                  </a:lnTo>
                  <a:lnTo>
                    <a:pt x="24" y="144"/>
                  </a:lnTo>
                  <a:lnTo>
                    <a:pt x="48" y="152"/>
                  </a:lnTo>
                  <a:lnTo>
                    <a:pt x="72" y="112"/>
                  </a:lnTo>
                  <a:lnTo>
                    <a:pt x="112" y="96"/>
                  </a:lnTo>
                  <a:lnTo>
                    <a:pt x="136" y="80"/>
                  </a:lnTo>
                  <a:lnTo>
                    <a:pt x="136" y="64"/>
                  </a:lnTo>
                  <a:lnTo>
                    <a:pt x="200" y="64"/>
                  </a:lnTo>
                  <a:lnTo>
                    <a:pt x="216" y="32"/>
                  </a:lnTo>
                  <a:lnTo>
                    <a:pt x="216" y="8"/>
                  </a:lnTo>
                  <a:lnTo>
                    <a:pt x="232" y="0"/>
                  </a:lnTo>
                  <a:lnTo>
                    <a:pt x="272" y="8"/>
                  </a:lnTo>
                  <a:lnTo>
                    <a:pt x="288" y="72"/>
                  </a:lnTo>
                  <a:lnTo>
                    <a:pt x="288" y="104"/>
                  </a:lnTo>
                  <a:lnTo>
                    <a:pt x="296" y="128"/>
                  </a:lnTo>
                  <a:lnTo>
                    <a:pt x="312" y="152"/>
                  </a:lnTo>
                  <a:lnTo>
                    <a:pt x="312" y="176"/>
                  </a:lnTo>
                  <a:lnTo>
                    <a:pt x="320" y="192"/>
                  </a:lnTo>
                  <a:lnTo>
                    <a:pt x="336" y="192"/>
                  </a:lnTo>
                  <a:lnTo>
                    <a:pt x="336" y="168"/>
                  </a:lnTo>
                  <a:lnTo>
                    <a:pt x="408" y="176"/>
                  </a:lnTo>
                  <a:lnTo>
                    <a:pt x="408" y="200"/>
                  </a:lnTo>
                  <a:lnTo>
                    <a:pt x="408" y="216"/>
                  </a:lnTo>
                  <a:lnTo>
                    <a:pt x="384" y="240"/>
                  </a:lnTo>
                  <a:lnTo>
                    <a:pt x="384" y="256"/>
                  </a:lnTo>
                  <a:lnTo>
                    <a:pt x="432" y="304"/>
                  </a:lnTo>
                  <a:lnTo>
                    <a:pt x="432" y="328"/>
                  </a:lnTo>
                  <a:lnTo>
                    <a:pt x="488" y="352"/>
                  </a:lnTo>
                  <a:lnTo>
                    <a:pt x="496" y="344"/>
                  </a:lnTo>
                  <a:lnTo>
                    <a:pt x="488" y="312"/>
                  </a:lnTo>
                  <a:lnTo>
                    <a:pt x="528" y="320"/>
                  </a:lnTo>
                  <a:lnTo>
                    <a:pt x="536" y="320"/>
                  </a:lnTo>
                  <a:lnTo>
                    <a:pt x="584" y="320"/>
                  </a:lnTo>
                  <a:lnTo>
                    <a:pt x="608" y="312"/>
                  </a:lnTo>
                  <a:lnTo>
                    <a:pt x="624" y="336"/>
                  </a:lnTo>
                  <a:lnTo>
                    <a:pt x="584" y="368"/>
                  </a:lnTo>
                  <a:lnTo>
                    <a:pt x="576" y="392"/>
                  </a:lnTo>
                  <a:lnTo>
                    <a:pt x="568" y="416"/>
                  </a:lnTo>
                  <a:lnTo>
                    <a:pt x="600" y="456"/>
                  </a:lnTo>
                  <a:lnTo>
                    <a:pt x="640" y="456"/>
                  </a:lnTo>
                </a:path>
              </a:pathLst>
            </a:custGeom>
            <a:grpFill/>
            <a:ln w="3175" cap="rnd" cmpd="sng">
              <a:solidFill>
                <a:schemeClr val="bg1"/>
              </a:solidFill>
              <a:bevel/>
            </a:ln>
          </p:spPr>
          <p:txBody>
            <a:bodyPr/>
            <a:lstStyle/>
            <a:p>
              <a:pPr defTabSz="685165"/>
              <a:endParaRPr lang="zh-CN" altLang="en-US" sz="1400">
                <a:solidFill>
                  <a:prstClr val="black"/>
                </a:solidFill>
                <a:cs typeface="+mn-ea"/>
                <a:sym typeface="+mn-lt"/>
              </a:endParaRPr>
            </a:p>
          </p:txBody>
        </p:sp>
        <p:sp>
          <p:nvSpPr>
            <p:cNvPr id="40" name="Freeform 35"/>
            <p:cNvSpPr/>
            <p:nvPr/>
          </p:nvSpPr>
          <p:spPr bwMode="auto">
            <a:xfrm>
              <a:off x="4748956" y="2283634"/>
              <a:ext cx="2124075" cy="1706563"/>
            </a:xfrm>
            <a:custGeom>
              <a:avLst/>
              <a:gdLst>
                <a:gd name="T0" fmla="*/ 23849 w 1425"/>
                <a:gd name="T1" fmla="*/ 1232136 h 1241"/>
                <a:gd name="T2" fmla="*/ 95397 w 1425"/>
                <a:gd name="T3" fmla="*/ 1331146 h 1241"/>
                <a:gd name="T4" fmla="*/ 202719 w 1425"/>
                <a:gd name="T5" fmla="*/ 1342148 h 1241"/>
                <a:gd name="T6" fmla="*/ 166945 w 1425"/>
                <a:gd name="T7" fmla="*/ 1419156 h 1241"/>
                <a:gd name="T8" fmla="*/ 321965 w 1425"/>
                <a:gd name="T9" fmla="*/ 1551171 h 1241"/>
                <a:gd name="T10" fmla="*/ 381588 w 1425"/>
                <a:gd name="T11" fmla="*/ 1507166 h 1241"/>
                <a:gd name="T12" fmla="*/ 524684 w 1425"/>
                <a:gd name="T13" fmla="*/ 1518167 h 1241"/>
                <a:gd name="T14" fmla="*/ 488910 w 1425"/>
                <a:gd name="T15" fmla="*/ 1705188 h 1241"/>
                <a:gd name="T16" fmla="*/ 632005 w 1425"/>
                <a:gd name="T17" fmla="*/ 1650182 h 1241"/>
                <a:gd name="T18" fmla="*/ 739327 w 1425"/>
                <a:gd name="T19" fmla="*/ 1529169 h 1241"/>
                <a:gd name="T20" fmla="*/ 834724 w 1425"/>
                <a:gd name="T21" fmla="*/ 1683185 h 1241"/>
                <a:gd name="T22" fmla="*/ 894347 w 1425"/>
                <a:gd name="T23" fmla="*/ 1650182 h 1241"/>
                <a:gd name="T24" fmla="*/ 989744 w 1425"/>
                <a:gd name="T25" fmla="*/ 1529169 h 1241"/>
                <a:gd name="T26" fmla="*/ 1049368 w 1425"/>
                <a:gd name="T27" fmla="*/ 1507166 h 1241"/>
                <a:gd name="T28" fmla="*/ 1097066 w 1425"/>
                <a:gd name="T29" fmla="*/ 1507166 h 1241"/>
                <a:gd name="T30" fmla="*/ 1192463 w 1425"/>
                <a:gd name="T31" fmla="*/ 1408155 h 1241"/>
                <a:gd name="T32" fmla="*/ 1287860 w 1425"/>
                <a:gd name="T33" fmla="*/ 1386152 h 1241"/>
                <a:gd name="T34" fmla="*/ 1335559 w 1425"/>
                <a:gd name="T35" fmla="*/ 1265139 h 1241"/>
                <a:gd name="T36" fmla="*/ 1407106 w 1425"/>
                <a:gd name="T37" fmla="*/ 1254138 h 1241"/>
                <a:gd name="T38" fmla="*/ 1502503 w 1425"/>
                <a:gd name="T39" fmla="*/ 1199132 h 1241"/>
                <a:gd name="T40" fmla="*/ 1621750 w 1425"/>
                <a:gd name="T41" fmla="*/ 1133125 h 1241"/>
                <a:gd name="T42" fmla="*/ 1681373 w 1425"/>
                <a:gd name="T43" fmla="*/ 1265139 h 1241"/>
                <a:gd name="T44" fmla="*/ 1752921 w 1425"/>
                <a:gd name="T45" fmla="*/ 1221134 h 1241"/>
                <a:gd name="T46" fmla="*/ 1752921 w 1425"/>
                <a:gd name="T47" fmla="*/ 1155127 h 1241"/>
                <a:gd name="T48" fmla="*/ 2015263 w 1425"/>
                <a:gd name="T49" fmla="*/ 1078119 h 1241"/>
                <a:gd name="T50" fmla="*/ 2051037 w 1425"/>
                <a:gd name="T51" fmla="*/ 1001110 h 1241"/>
                <a:gd name="T52" fmla="*/ 1955640 w 1425"/>
                <a:gd name="T53" fmla="*/ 924102 h 1241"/>
                <a:gd name="T54" fmla="*/ 1884092 w 1425"/>
                <a:gd name="T55" fmla="*/ 770085 h 1241"/>
                <a:gd name="T56" fmla="*/ 1991414 w 1425"/>
                <a:gd name="T57" fmla="*/ 770085 h 1241"/>
                <a:gd name="T58" fmla="*/ 2015263 w 1425"/>
                <a:gd name="T59" fmla="*/ 649071 h 1241"/>
                <a:gd name="T60" fmla="*/ 1931790 w 1425"/>
                <a:gd name="T61" fmla="*/ 594065 h 1241"/>
                <a:gd name="T62" fmla="*/ 2074886 w 1425"/>
                <a:gd name="T63" fmla="*/ 407045 h 1241"/>
                <a:gd name="T64" fmla="*/ 2122584 w 1425"/>
                <a:gd name="T65" fmla="*/ 176019 h 1241"/>
                <a:gd name="T66" fmla="*/ 2003338 w 1425"/>
                <a:gd name="T67" fmla="*/ 176019 h 1241"/>
                <a:gd name="T68" fmla="*/ 1884092 w 1425"/>
                <a:gd name="T69" fmla="*/ 99011 h 1241"/>
                <a:gd name="T70" fmla="*/ 1776770 w 1425"/>
                <a:gd name="T71" fmla="*/ 88010 h 1241"/>
                <a:gd name="T72" fmla="*/ 1740996 w 1425"/>
                <a:gd name="T73" fmla="*/ 0 h 1241"/>
                <a:gd name="T74" fmla="*/ 1729072 w 1425"/>
                <a:gd name="T75" fmla="*/ 88010 h 1241"/>
                <a:gd name="T76" fmla="*/ 1681373 w 1425"/>
                <a:gd name="T77" fmla="*/ 231025 h 1241"/>
                <a:gd name="T78" fmla="*/ 1669449 w 1425"/>
                <a:gd name="T79" fmla="*/ 330036 h 1241"/>
                <a:gd name="T80" fmla="*/ 1478654 w 1425"/>
                <a:gd name="T81" fmla="*/ 385042 h 1241"/>
                <a:gd name="T82" fmla="*/ 1478654 w 1425"/>
                <a:gd name="T83" fmla="*/ 594065 h 1241"/>
                <a:gd name="T84" fmla="*/ 1574052 w 1425"/>
                <a:gd name="T85" fmla="*/ 572063 h 1241"/>
                <a:gd name="T86" fmla="*/ 1693298 w 1425"/>
                <a:gd name="T87" fmla="*/ 616068 h 1241"/>
                <a:gd name="T88" fmla="*/ 1693298 w 1425"/>
                <a:gd name="T89" fmla="*/ 693076 h 1241"/>
                <a:gd name="T90" fmla="*/ 1550202 w 1425"/>
                <a:gd name="T91" fmla="*/ 737081 h 1241"/>
                <a:gd name="T92" fmla="*/ 1478654 w 1425"/>
                <a:gd name="T93" fmla="*/ 814090 h 1241"/>
                <a:gd name="T94" fmla="*/ 1287860 w 1425"/>
                <a:gd name="T95" fmla="*/ 913101 h 1241"/>
                <a:gd name="T96" fmla="*/ 1132840 w 1425"/>
                <a:gd name="T97" fmla="*/ 891098 h 1241"/>
                <a:gd name="T98" fmla="*/ 1144765 w 1425"/>
                <a:gd name="T99" fmla="*/ 1034114 h 1241"/>
                <a:gd name="T100" fmla="*/ 953971 w 1425"/>
                <a:gd name="T101" fmla="*/ 1166128 h 1241"/>
                <a:gd name="T102" fmla="*/ 679704 w 1425"/>
                <a:gd name="T103" fmla="*/ 1210133 h 1241"/>
                <a:gd name="T104" fmla="*/ 524684 w 1425"/>
                <a:gd name="T105" fmla="*/ 1221134 h 1241"/>
                <a:gd name="T106" fmla="*/ 369664 w 1425"/>
                <a:gd name="T107" fmla="*/ 1188131 h 1241"/>
                <a:gd name="T108" fmla="*/ 143096 w 1425"/>
                <a:gd name="T109" fmla="*/ 1122124 h 124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425"/>
                <a:gd name="T166" fmla="*/ 0 h 1241"/>
                <a:gd name="T167" fmla="*/ 1425 w 1425"/>
                <a:gd name="T168" fmla="*/ 1241 h 124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425" h="1241">
                  <a:moveTo>
                    <a:pt x="0" y="784"/>
                  </a:moveTo>
                  <a:lnTo>
                    <a:pt x="16" y="848"/>
                  </a:lnTo>
                  <a:lnTo>
                    <a:pt x="16" y="896"/>
                  </a:lnTo>
                  <a:lnTo>
                    <a:pt x="40" y="928"/>
                  </a:lnTo>
                  <a:lnTo>
                    <a:pt x="48" y="968"/>
                  </a:lnTo>
                  <a:lnTo>
                    <a:pt x="64" y="968"/>
                  </a:lnTo>
                  <a:lnTo>
                    <a:pt x="64" y="944"/>
                  </a:lnTo>
                  <a:lnTo>
                    <a:pt x="136" y="952"/>
                  </a:lnTo>
                  <a:lnTo>
                    <a:pt x="136" y="976"/>
                  </a:lnTo>
                  <a:lnTo>
                    <a:pt x="136" y="992"/>
                  </a:lnTo>
                  <a:lnTo>
                    <a:pt x="112" y="1016"/>
                  </a:lnTo>
                  <a:lnTo>
                    <a:pt x="112" y="1032"/>
                  </a:lnTo>
                  <a:lnTo>
                    <a:pt x="160" y="1080"/>
                  </a:lnTo>
                  <a:lnTo>
                    <a:pt x="160" y="1104"/>
                  </a:lnTo>
                  <a:lnTo>
                    <a:pt x="216" y="1128"/>
                  </a:lnTo>
                  <a:lnTo>
                    <a:pt x="224" y="1120"/>
                  </a:lnTo>
                  <a:lnTo>
                    <a:pt x="216" y="1088"/>
                  </a:lnTo>
                  <a:lnTo>
                    <a:pt x="256" y="1096"/>
                  </a:lnTo>
                  <a:lnTo>
                    <a:pt x="264" y="1096"/>
                  </a:lnTo>
                  <a:lnTo>
                    <a:pt x="336" y="1088"/>
                  </a:lnTo>
                  <a:lnTo>
                    <a:pt x="352" y="1104"/>
                  </a:lnTo>
                  <a:lnTo>
                    <a:pt x="312" y="1144"/>
                  </a:lnTo>
                  <a:lnTo>
                    <a:pt x="296" y="1192"/>
                  </a:lnTo>
                  <a:lnTo>
                    <a:pt x="328" y="1240"/>
                  </a:lnTo>
                  <a:lnTo>
                    <a:pt x="376" y="1232"/>
                  </a:lnTo>
                  <a:lnTo>
                    <a:pt x="400" y="1208"/>
                  </a:lnTo>
                  <a:lnTo>
                    <a:pt x="424" y="1200"/>
                  </a:lnTo>
                  <a:lnTo>
                    <a:pt x="432" y="1136"/>
                  </a:lnTo>
                  <a:lnTo>
                    <a:pt x="488" y="1088"/>
                  </a:lnTo>
                  <a:lnTo>
                    <a:pt x="496" y="1112"/>
                  </a:lnTo>
                  <a:lnTo>
                    <a:pt x="480" y="1176"/>
                  </a:lnTo>
                  <a:lnTo>
                    <a:pt x="520" y="1192"/>
                  </a:lnTo>
                  <a:lnTo>
                    <a:pt x="560" y="1224"/>
                  </a:lnTo>
                  <a:lnTo>
                    <a:pt x="576" y="1224"/>
                  </a:lnTo>
                  <a:lnTo>
                    <a:pt x="592" y="1224"/>
                  </a:lnTo>
                  <a:lnTo>
                    <a:pt x="600" y="1200"/>
                  </a:lnTo>
                  <a:lnTo>
                    <a:pt x="616" y="1200"/>
                  </a:lnTo>
                  <a:lnTo>
                    <a:pt x="608" y="1168"/>
                  </a:lnTo>
                  <a:lnTo>
                    <a:pt x="664" y="1112"/>
                  </a:lnTo>
                  <a:lnTo>
                    <a:pt x="664" y="1096"/>
                  </a:lnTo>
                  <a:lnTo>
                    <a:pt x="696" y="1096"/>
                  </a:lnTo>
                  <a:lnTo>
                    <a:pt x="704" y="1096"/>
                  </a:lnTo>
                  <a:lnTo>
                    <a:pt x="712" y="1080"/>
                  </a:lnTo>
                  <a:lnTo>
                    <a:pt x="720" y="1080"/>
                  </a:lnTo>
                  <a:lnTo>
                    <a:pt x="736" y="1096"/>
                  </a:lnTo>
                  <a:lnTo>
                    <a:pt x="736" y="1072"/>
                  </a:lnTo>
                  <a:lnTo>
                    <a:pt x="760" y="1080"/>
                  </a:lnTo>
                  <a:lnTo>
                    <a:pt x="800" y="1024"/>
                  </a:lnTo>
                  <a:lnTo>
                    <a:pt x="832" y="1016"/>
                  </a:lnTo>
                  <a:lnTo>
                    <a:pt x="848" y="1000"/>
                  </a:lnTo>
                  <a:lnTo>
                    <a:pt x="864" y="1008"/>
                  </a:lnTo>
                  <a:lnTo>
                    <a:pt x="896" y="1000"/>
                  </a:lnTo>
                  <a:lnTo>
                    <a:pt x="872" y="928"/>
                  </a:lnTo>
                  <a:lnTo>
                    <a:pt x="896" y="920"/>
                  </a:lnTo>
                  <a:lnTo>
                    <a:pt x="896" y="888"/>
                  </a:lnTo>
                  <a:lnTo>
                    <a:pt x="928" y="872"/>
                  </a:lnTo>
                  <a:lnTo>
                    <a:pt x="944" y="912"/>
                  </a:lnTo>
                  <a:lnTo>
                    <a:pt x="984" y="888"/>
                  </a:lnTo>
                  <a:lnTo>
                    <a:pt x="1000" y="896"/>
                  </a:lnTo>
                  <a:lnTo>
                    <a:pt x="1008" y="872"/>
                  </a:lnTo>
                  <a:lnTo>
                    <a:pt x="1040" y="880"/>
                  </a:lnTo>
                  <a:lnTo>
                    <a:pt x="1040" y="840"/>
                  </a:lnTo>
                  <a:lnTo>
                    <a:pt x="1088" y="824"/>
                  </a:lnTo>
                  <a:lnTo>
                    <a:pt x="1112" y="864"/>
                  </a:lnTo>
                  <a:lnTo>
                    <a:pt x="1112" y="904"/>
                  </a:lnTo>
                  <a:lnTo>
                    <a:pt x="1128" y="920"/>
                  </a:lnTo>
                  <a:lnTo>
                    <a:pt x="1160" y="912"/>
                  </a:lnTo>
                  <a:lnTo>
                    <a:pt x="1176" y="912"/>
                  </a:lnTo>
                  <a:lnTo>
                    <a:pt x="1176" y="888"/>
                  </a:lnTo>
                  <a:lnTo>
                    <a:pt x="1176" y="864"/>
                  </a:lnTo>
                  <a:lnTo>
                    <a:pt x="1160" y="832"/>
                  </a:lnTo>
                  <a:lnTo>
                    <a:pt x="1176" y="840"/>
                  </a:lnTo>
                  <a:lnTo>
                    <a:pt x="1200" y="872"/>
                  </a:lnTo>
                  <a:lnTo>
                    <a:pt x="1328" y="776"/>
                  </a:lnTo>
                  <a:lnTo>
                    <a:pt x="1352" y="784"/>
                  </a:lnTo>
                  <a:lnTo>
                    <a:pt x="1392" y="752"/>
                  </a:lnTo>
                  <a:lnTo>
                    <a:pt x="1392" y="728"/>
                  </a:lnTo>
                  <a:lnTo>
                    <a:pt x="1376" y="728"/>
                  </a:lnTo>
                  <a:lnTo>
                    <a:pt x="1376" y="688"/>
                  </a:lnTo>
                  <a:lnTo>
                    <a:pt x="1352" y="640"/>
                  </a:lnTo>
                  <a:lnTo>
                    <a:pt x="1312" y="672"/>
                  </a:lnTo>
                  <a:lnTo>
                    <a:pt x="1288" y="616"/>
                  </a:lnTo>
                  <a:lnTo>
                    <a:pt x="1296" y="592"/>
                  </a:lnTo>
                  <a:lnTo>
                    <a:pt x="1264" y="560"/>
                  </a:lnTo>
                  <a:lnTo>
                    <a:pt x="1272" y="536"/>
                  </a:lnTo>
                  <a:lnTo>
                    <a:pt x="1312" y="560"/>
                  </a:lnTo>
                  <a:lnTo>
                    <a:pt x="1336" y="560"/>
                  </a:lnTo>
                  <a:lnTo>
                    <a:pt x="1328" y="512"/>
                  </a:lnTo>
                  <a:lnTo>
                    <a:pt x="1328" y="488"/>
                  </a:lnTo>
                  <a:lnTo>
                    <a:pt x="1352" y="472"/>
                  </a:lnTo>
                  <a:lnTo>
                    <a:pt x="1352" y="456"/>
                  </a:lnTo>
                  <a:lnTo>
                    <a:pt x="1320" y="472"/>
                  </a:lnTo>
                  <a:lnTo>
                    <a:pt x="1296" y="432"/>
                  </a:lnTo>
                  <a:lnTo>
                    <a:pt x="1368" y="336"/>
                  </a:lnTo>
                  <a:lnTo>
                    <a:pt x="1384" y="360"/>
                  </a:lnTo>
                  <a:lnTo>
                    <a:pt x="1392" y="296"/>
                  </a:lnTo>
                  <a:lnTo>
                    <a:pt x="1408" y="272"/>
                  </a:lnTo>
                  <a:lnTo>
                    <a:pt x="1400" y="216"/>
                  </a:lnTo>
                  <a:lnTo>
                    <a:pt x="1424" y="128"/>
                  </a:lnTo>
                  <a:lnTo>
                    <a:pt x="1384" y="88"/>
                  </a:lnTo>
                  <a:lnTo>
                    <a:pt x="1360" y="120"/>
                  </a:lnTo>
                  <a:lnTo>
                    <a:pt x="1344" y="128"/>
                  </a:lnTo>
                  <a:lnTo>
                    <a:pt x="1296" y="144"/>
                  </a:lnTo>
                  <a:lnTo>
                    <a:pt x="1280" y="120"/>
                  </a:lnTo>
                  <a:lnTo>
                    <a:pt x="1264" y="72"/>
                  </a:lnTo>
                  <a:lnTo>
                    <a:pt x="1240" y="56"/>
                  </a:lnTo>
                  <a:lnTo>
                    <a:pt x="1224" y="72"/>
                  </a:lnTo>
                  <a:lnTo>
                    <a:pt x="1192" y="64"/>
                  </a:lnTo>
                  <a:lnTo>
                    <a:pt x="1208" y="32"/>
                  </a:lnTo>
                  <a:lnTo>
                    <a:pt x="1200" y="0"/>
                  </a:lnTo>
                  <a:lnTo>
                    <a:pt x="1168" y="0"/>
                  </a:lnTo>
                  <a:lnTo>
                    <a:pt x="1128" y="40"/>
                  </a:lnTo>
                  <a:lnTo>
                    <a:pt x="1128" y="56"/>
                  </a:lnTo>
                  <a:lnTo>
                    <a:pt x="1160" y="64"/>
                  </a:lnTo>
                  <a:lnTo>
                    <a:pt x="1168" y="88"/>
                  </a:lnTo>
                  <a:lnTo>
                    <a:pt x="1136" y="136"/>
                  </a:lnTo>
                  <a:lnTo>
                    <a:pt x="1128" y="168"/>
                  </a:lnTo>
                  <a:lnTo>
                    <a:pt x="1112" y="200"/>
                  </a:lnTo>
                  <a:lnTo>
                    <a:pt x="1112" y="232"/>
                  </a:lnTo>
                  <a:lnTo>
                    <a:pt x="1120" y="240"/>
                  </a:lnTo>
                  <a:lnTo>
                    <a:pt x="1056" y="288"/>
                  </a:lnTo>
                  <a:lnTo>
                    <a:pt x="1016" y="280"/>
                  </a:lnTo>
                  <a:lnTo>
                    <a:pt x="992" y="280"/>
                  </a:lnTo>
                  <a:lnTo>
                    <a:pt x="944" y="416"/>
                  </a:lnTo>
                  <a:lnTo>
                    <a:pt x="960" y="432"/>
                  </a:lnTo>
                  <a:lnTo>
                    <a:pt x="992" y="432"/>
                  </a:lnTo>
                  <a:lnTo>
                    <a:pt x="1032" y="432"/>
                  </a:lnTo>
                  <a:lnTo>
                    <a:pt x="1040" y="440"/>
                  </a:lnTo>
                  <a:lnTo>
                    <a:pt x="1056" y="416"/>
                  </a:lnTo>
                  <a:lnTo>
                    <a:pt x="1080" y="408"/>
                  </a:lnTo>
                  <a:lnTo>
                    <a:pt x="1104" y="416"/>
                  </a:lnTo>
                  <a:lnTo>
                    <a:pt x="1136" y="448"/>
                  </a:lnTo>
                  <a:lnTo>
                    <a:pt x="1160" y="480"/>
                  </a:lnTo>
                  <a:lnTo>
                    <a:pt x="1160" y="512"/>
                  </a:lnTo>
                  <a:lnTo>
                    <a:pt x="1136" y="504"/>
                  </a:lnTo>
                  <a:lnTo>
                    <a:pt x="1088" y="520"/>
                  </a:lnTo>
                  <a:lnTo>
                    <a:pt x="1048" y="520"/>
                  </a:lnTo>
                  <a:lnTo>
                    <a:pt x="1040" y="536"/>
                  </a:lnTo>
                  <a:lnTo>
                    <a:pt x="1016" y="536"/>
                  </a:lnTo>
                  <a:lnTo>
                    <a:pt x="992" y="560"/>
                  </a:lnTo>
                  <a:lnTo>
                    <a:pt x="992" y="592"/>
                  </a:lnTo>
                  <a:lnTo>
                    <a:pt x="968" y="608"/>
                  </a:lnTo>
                  <a:lnTo>
                    <a:pt x="912" y="616"/>
                  </a:lnTo>
                  <a:lnTo>
                    <a:pt x="864" y="664"/>
                  </a:lnTo>
                  <a:lnTo>
                    <a:pt x="800" y="664"/>
                  </a:lnTo>
                  <a:lnTo>
                    <a:pt x="784" y="648"/>
                  </a:lnTo>
                  <a:lnTo>
                    <a:pt x="760" y="648"/>
                  </a:lnTo>
                  <a:lnTo>
                    <a:pt x="752" y="680"/>
                  </a:lnTo>
                  <a:lnTo>
                    <a:pt x="728" y="704"/>
                  </a:lnTo>
                  <a:lnTo>
                    <a:pt x="768" y="752"/>
                  </a:lnTo>
                  <a:lnTo>
                    <a:pt x="720" y="784"/>
                  </a:lnTo>
                  <a:lnTo>
                    <a:pt x="696" y="824"/>
                  </a:lnTo>
                  <a:lnTo>
                    <a:pt x="640" y="848"/>
                  </a:lnTo>
                  <a:lnTo>
                    <a:pt x="560" y="856"/>
                  </a:lnTo>
                  <a:lnTo>
                    <a:pt x="496" y="864"/>
                  </a:lnTo>
                  <a:lnTo>
                    <a:pt x="456" y="880"/>
                  </a:lnTo>
                  <a:lnTo>
                    <a:pt x="408" y="912"/>
                  </a:lnTo>
                  <a:lnTo>
                    <a:pt x="384" y="912"/>
                  </a:lnTo>
                  <a:lnTo>
                    <a:pt x="352" y="888"/>
                  </a:lnTo>
                  <a:lnTo>
                    <a:pt x="312" y="888"/>
                  </a:lnTo>
                  <a:lnTo>
                    <a:pt x="280" y="864"/>
                  </a:lnTo>
                  <a:lnTo>
                    <a:pt x="248" y="864"/>
                  </a:lnTo>
                  <a:lnTo>
                    <a:pt x="224" y="824"/>
                  </a:lnTo>
                  <a:lnTo>
                    <a:pt x="160" y="816"/>
                  </a:lnTo>
                  <a:lnTo>
                    <a:pt x="96" y="816"/>
                  </a:lnTo>
                  <a:lnTo>
                    <a:pt x="64" y="792"/>
                  </a:lnTo>
                  <a:lnTo>
                    <a:pt x="0" y="784"/>
                  </a:lnTo>
                </a:path>
              </a:pathLst>
            </a:custGeom>
            <a:grpFill/>
            <a:ln w="3175" cap="rnd" cmpd="sng">
              <a:solidFill>
                <a:schemeClr val="bg1"/>
              </a:solidFill>
              <a:bevel/>
            </a:ln>
          </p:spPr>
          <p:txBody>
            <a:bodyPr/>
            <a:lstStyle/>
            <a:p>
              <a:pPr defTabSz="685165"/>
              <a:endParaRPr lang="zh-CN" altLang="en-US" sz="1400">
                <a:solidFill>
                  <a:prstClr val="black"/>
                </a:solidFill>
                <a:cs typeface="+mn-ea"/>
                <a:sym typeface="+mn-lt"/>
              </a:endParaRPr>
            </a:p>
          </p:txBody>
        </p:sp>
        <p:sp>
          <p:nvSpPr>
            <p:cNvPr id="41" name="Freeform 36"/>
            <p:cNvSpPr>
              <a:spLocks noChangeArrowheads="1"/>
            </p:cNvSpPr>
            <p:nvPr/>
          </p:nvSpPr>
          <p:spPr bwMode="auto">
            <a:xfrm>
              <a:off x="2794744" y="2570972"/>
              <a:ext cx="1897062" cy="1419225"/>
            </a:xfrm>
            <a:custGeom>
              <a:avLst/>
              <a:gdLst>
                <a:gd name="T0" fmla="*/ 1871728 w 1273"/>
                <a:gd name="T1" fmla="*/ 791359 h 1033"/>
                <a:gd name="T2" fmla="*/ 1847884 w 1273"/>
                <a:gd name="T3" fmla="*/ 868296 h 1033"/>
                <a:gd name="T4" fmla="*/ 1752510 w 1273"/>
                <a:gd name="T5" fmla="*/ 868296 h 1033"/>
                <a:gd name="T6" fmla="*/ 1716744 w 1273"/>
                <a:gd name="T7" fmla="*/ 912261 h 1033"/>
                <a:gd name="T8" fmla="*/ 1609448 w 1273"/>
                <a:gd name="T9" fmla="*/ 989198 h 1033"/>
                <a:gd name="T10" fmla="*/ 1561761 w 1273"/>
                <a:gd name="T11" fmla="*/ 1000189 h 1033"/>
                <a:gd name="T12" fmla="*/ 1394855 w 1273"/>
                <a:gd name="T13" fmla="*/ 1132082 h 1033"/>
                <a:gd name="T14" fmla="*/ 1311402 w 1273"/>
                <a:gd name="T15" fmla="*/ 1209020 h 1033"/>
                <a:gd name="T16" fmla="*/ 1371011 w 1273"/>
                <a:gd name="T17" fmla="*/ 1296949 h 1033"/>
                <a:gd name="T18" fmla="*/ 1323324 w 1273"/>
                <a:gd name="T19" fmla="*/ 1362895 h 1033"/>
                <a:gd name="T20" fmla="*/ 1335245 w 1273"/>
                <a:gd name="T21" fmla="*/ 1417851 h 1033"/>
                <a:gd name="T22" fmla="*/ 1251793 w 1273"/>
                <a:gd name="T23" fmla="*/ 1395869 h 1033"/>
                <a:gd name="T24" fmla="*/ 1204105 w 1273"/>
                <a:gd name="T25" fmla="*/ 1373886 h 1033"/>
                <a:gd name="T26" fmla="*/ 1096809 w 1273"/>
                <a:gd name="T27" fmla="*/ 1318931 h 1033"/>
                <a:gd name="T28" fmla="*/ 894138 w 1273"/>
                <a:gd name="T29" fmla="*/ 1351904 h 1033"/>
                <a:gd name="T30" fmla="*/ 762998 w 1273"/>
                <a:gd name="T31" fmla="*/ 1362895 h 1033"/>
                <a:gd name="T32" fmla="*/ 643779 w 1273"/>
                <a:gd name="T33" fmla="*/ 1307940 h 1033"/>
                <a:gd name="T34" fmla="*/ 548404 w 1273"/>
                <a:gd name="T35" fmla="*/ 1318931 h 1033"/>
                <a:gd name="T36" fmla="*/ 405342 w 1273"/>
                <a:gd name="T37" fmla="*/ 1274967 h 1033"/>
                <a:gd name="T38" fmla="*/ 321890 w 1273"/>
                <a:gd name="T39" fmla="*/ 1351904 h 1033"/>
                <a:gd name="T40" fmla="*/ 226515 w 1273"/>
                <a:gd name="T41" fmla="*/ 1296949 h 1033"/>
                <a:gd name="T42" fmla="*/ 154984 w 1273"/>
                <a:gd name="T43" fmla="*/ 1187038 h 1033"/>
                <a:gd name="T44" fmla="*/ 83453 w 1273"/>
                <a:gd name="T45" fmla="*/ 1099109 h 1033"/>
                <a:gd name="T46" fmla="*/ 95375 w 1273"/>
                <a:gd name="T47" fmla="*/ 1066136 h 1033"/>
                <a:gd name="T48" fmla="*/ 59609 w 1273"/>
                <a:gd name="T49" fmla="*/ 978207 h 1033"/>
                <a:gd name="T50" fmla="*/ 0 w 1273"/>
                <a:gd name="T51" fmla="*/ 945234 h 1033"/>
                <a:gd name="T52" fmla="*/ 47687 w 1273"/>
                <a:gd name="T53" fmla="*/ 945234 h 1033"/>
                <a:gd name="T54" fmla="*/ 47687 w 1273"/>
                <a:gd name="T55" fmla="*/ 846314 h 1033"/>
                <a:gd name="T56" fmla="*/ 35766 w 1273"/>
                <a:gd name="T57" fmla="*/ 780368 h 1033"/>
                <a:gd name="T58" fmla="*/ 0 w 1273"/>
                <a:gd name="T59" fmla="*/ 714421 h 1033"/>
                <a:gd name="T60" fmla="*/ 131140 w 1273"/>
                <a:gd name="T61" fmla="*/ 637483 h 1033"/>
                <a:gd name="T62" fmla="*/ 202671 w 1273"/>
                <a:gd name="T63" fmla="*/ 626492 h 1033"/>
                <a:gd name="T64" fmla="*/ 226515 w 1273"/>
                <a:gd name="T65" fmla="*/ 659465 h 1033"/>
                <a:gd name="T66" fmla="*/ 298046 w 1273"/>
                <a:gd name="T67" fmla="*/ 659465 h 1033"/>
                <a:gd name="T68" fmla="*/ 453030 w 1273"/>
                <a:gd name="T69" fmla="*/ 626492 h 1033"/>
                <a:gd name="T70" fmla="*/ 619935 w 1273"/>
                <a:gd name="T71" fmla="*/ 582528 h 1033"/>
                <a:gd name="T72" fmla="*/ 631857 w 1273"/>
                <a:gd name="T73" fmla="*/ 516581 h 1033"/>
                <a:gd name="T74" fmla="*/ 703388 w 1273"/>
                <a:gd name="T75" fmla="*/ 318742 h 1033"/>
                <a:gd name="T76" fmla="*/ 679545 w 1273"/>
                <a:gd name="T77" fmla="*/ 274777 h 1033"/>
                <a:gd name="T78" fmla="*/ 882216 w 1273"/>
                <a:gd name="T79" fmla="*/ 307751 h 1033"/>
                <a:gd name="T80" fmla="*/ 989512 w 1273"/>
                <a:gd name="T81" fmla="*/ 131893 h 1033"/>
                <a:gd name="T82" fmla="*/ 1168340 w 1273"/>
                <a:gd name="T83" fmla="*/ 175858 h 1033"/>
                <a:gd name="T84" fmla="*/ 1168340 w 1273"/>
                <a:gd name="T85" fmla="*/ 109911 h 1033"/>
                <a:gd name="T86" fmla="*/ 1251793 w 1273"/>
                <a:gd name="T87" fmla="*/ 54955 h 1033"/>
                <a:gd name="T88" fmla="*/ 1311402 w 1273"/>
                <a:gd name="T89" fmla="*/ 0 h 1033"/>
                <a:gd name="T90" fmla="*/ 1382933 w 1273"/>
                <a:gd name="T91" fmla="*/ 21982 h 1033"/>
                <a:gd name="T92" fmla="*/ 1382933 w 1273"/>
                <a:gd name="T93" fmla="*/ 65947 h 1033"/>
                <a:gd name="T94" fmla="*/ 1430620 w 1273"/>
                <a:gd name="T95" fmla="*/ 153875 h 1033"/>
                <a:gd name="T96" fmla="*/ 1525995 w 1273"/>
                <a:gd name="T97" fmla="*/ 197840 h 1033"/>
                <a:gd name="T98" fmla="*/ 1549839 w 1273"/>
                <a:gd name="T99" fmla="*/ 340724 h 1033"/>
                <a:gd name="T100" fmla="*/ 1514073 w 1273"/>
                <a:gd name="T101" fmla="*/ 461626 h 1033"/>
                <a:gd name="T102" fmla="*/ 1657135 w 1273"/>
                <a:gd name="T103" fmla="*/ 505590 h 1033"/>
                <a:gd name="T104" fmla="*/ 1800197 w 1273"/>
                <a:gd name="T105" fmla="*/ 604510 h 1033"/>
                <a:gd name="T106" fmla="*/ 1835963 w 1273"/>
                <a:gd name="T107" fmla="*/ 659465 h 1033"/>
                <a:gd name="T108" fmla="*/ 1895572 w 1273"/>
                <a:gd name="T109" fmla="*/ 780368 h 103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273"/>
                <a:gd name="T166" fmla="*/ 0 h 1033"/>
                <a:gd name="T167" fmla="*/ 1273 w 1273"/>
                <a:gd name="T168" fmla="*/ 1033 h 103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273" h="1033">
                  <a:moveTo>
                    <a:pt x="1272" y="568"/>
                  </a:moveTo>
                  <a:lnTo>
                    <a:pt x="1256" y="576"/>
                  </a:lnTo>
                  <a:lnTo>
                    <a:pt x="1256" y="600"/>
                  </a:lnTo>
                  <a:lnTo>
                    <a:pt x="1240" y="632"/>
                  </a:lnTo>
                  <a:lnTo>
                    <a:pt x="1208" y="632"/>
                  </a:lnTo>
                  <a:lnTo>
                    <a:pt x="1176" y="632"/>
                  </a:lnTo>
                  <a:lnTo>
                    <a:pt x="1176" y="648"/>
                  </a:lnTo>
                  <a:lnTo>
                    <a:pt x="1152" y="664"/>
                  </a:lnTo>
                  <a:lnTo>
                    <a:pt x="1112" y="680"/>
                  </a:lnTo>
                  <a:lnTo>
                    <a:pt x="1080" y="720"/>
                  </a:lnTo>
                  <a:lnTo>
                    <a:pt x="1064" y="712"/>
                  </a:lnTo>
                  <a:lnTo>
                    <a:pt x="1048" y="728"/>
                  </a:lnTo>
                  <a:lnTo>
                    <a:pt x="1040" y="816"/>
                  </a:lnTo>
                  <a:lnTo>
                    <a:pt x="936" y="824"/>
                  </a:lnTo>
                  <a:lnTo>
                    <a:pt x="888" y="840"/>
                  </a:lnTo>
                  <a:lnTo>
                    <a:pt x="880" y="880"/>
                  </a:lnTo>
                  <a:lnTo>
                    <a:pt x="920" y="928"/>
                  </a:lnTo>
                  <a:lnTo>
                    <a:pt x="920" y="944"/>
                  </a:lnTo>
                  <a:lnTo>
                    <a:pt x="888" y="968"/>
                  </a:lnTo>
                  <a:lnTo>
                    <a:pt x="888" y="992"/>
                  </a:lnTo>
                  <a:lnTo>
                    <a:pt x="896" y="1000"/>
                  </a:lnTo>
                  <a:lnTo>
                    <a:pt x="896" y="1032"/>
                  </a:lnTo>
                  <a:lnTo>
                    <a:pt x="840" y="1008"/>
                  </a:lnTo>
                  <a:lnTo>
                    <a:pt x="840" y="1016"/>
                  </a:lnTo>
                  <a:lnTo>
                    <a:pt x="816" y="1016"/>
                  </a:lnTo>
                  <a:lnTo>
                    <a:pt x="808" y="1000"/>
                  </a:lnTo>
                  <a:lnTo>
                    <a:pt x="760" y="976"/>
                  </a:lnTo>
                  <a:lnTo>
                    <a:pt x="736" y="960"/>
                  </a:lnTo>
                  <a:lnTo>
                    <a:pt x="624" y="968"/>
                  </a:lnTo>
                  <a:lnTo>
                    <a:pt x="600" y="984"/>
                  </a:lnTo>
                  <a:lnTo>
                    <a:pt x="528" y="984"/>
                  </a:lnTo>
                  <a:lnTo>
                    <a:pt x="512" y="992"/>
                  </a:lnTo>
                  <a:lnTo>
                    <a:pt x="440" y="984"/>
                  </a:lnTo>
                  <a:lnTo>
                    <a:pt x="432" y="952"/>
                  </a:lnTo>
                  <a:lnTo>
                    <a:pt x="384" y="944"/>
                  </a:lnTo>
                  <a:lnTo>
                    <a:pt x="368" y="960"/>
                  </a:lnTo>
                  <a:lnTo>
                    <a:pt x="296" y="928"/>
                  </a:lnTo>
                  <a:lnTo>
                    <a:pt x="272" y="928"/>
                  </a:lnTo>
                  <a:lnTo>
                    <a:pt x="248" y="968"/>
                  </a:lnTo>
                  <a:lnTo>
                    <a:pt x="216" y="984"/>
                  </a:lnTo>
                  <a:lnTo>
                    <a:pt x="176" y="976"/>
                  </a:lnTo>
                  <a:lnTo>
                    <a:pt x="152" y="944"/>
                  </a:lnTo>
                  <a:lnTo>
                    <a:pt x="152" y="872"/>
                  </a:lnTo>
                  <a:lnTo>
                    <a:pt x="104" y="864"/>
                  </a:lnTo>
                  <a:lnTo>
                    <a:pt x="72" y="816"/>
                  </a:lnTo>
                  <a:lnTo>
                    <a:pt x="56" y="800"/>
                  </a:lnTo>
                  <a:lnTo>
                    <a:pt x="48" y="784"/>
                  </a:lnTo>
                  <a:lnTo>
                    <a:pt x="64" y="776"/>
                  </a:lnTo>
                  <a:lnTo>
                    <a:pt x="64" y="752"/>
                  </a:lnTo>
                  <a:lnTo>
                    <a:pt x="40" y="712"/>
                  </a:lnTo>
                  <a:lnTo>
                    <a:pt x="16" y="704"/>
                  </a:lnTo>
                  <a:lnTo>
                    <a:pt x="0" y="688"/>
                  </a:lnTo>
                  <a:lnTo>
                    <a:pt x="16" y="680"/>
                  </a:lnTo>
                  <a:lnTo>
                    <a:pt x="32" y="688"/>
                  </a:lnTo>
                  <a:lnTo>
                    <a:pt x="40" y="672"/>
                  </a:lnTo>
                  <a:lnTo>
                    <a:pt x="32" y="616"/>
                  </a:lnTo>
                  <a:lnTo>
                    <a:pt x="48" y="592"/>
                  </a:lnTo>
                  <a:lnTo>
                    <a:pt x="24" y="568"/>
                  </a:lnTo>
                  <a:lnTo>
                    <a:pt x="0" y="568"/>
                  </a:lnTo>
                  <a:lnTo>
                    <a:pt x="0" y="520"/>
                  </a:lnTo>
                  <a:lnTo>
                    <a:pt x="48" y="464"/>
                  </a:lnTo>
                  <a:lnTo>
                    <a:pt x="88" y="464"/>
                  </a:lnTo>
                  <a:lnTo>
                    <a:pt x="112" y="448"/>
                  </a:lnTo>
                  <a:lnTo>
                    <a:pt x="136" y="456"/>
                  </a:lnTo>
                  <a:lnTo>
                    <a:pt x="144" y="448"/>
                  </a:lnTo>
                  <a:lnTo>
                    <a:pt x="152" y="480"/>
                  </a:lnTo>
                  <a:lnTo>
                    <a:pt x="168" y="472"/>
                  </a:lnTo>
                  <a:lnTo>
                    <a:pt x="200" y="480"/>
                  </a:lnTo>
                  <a:lnTo>
                    <a:pt x="208" y="456"/>
                  </a:lnTo>
                  <a:lnTo>
                    <a:pt x="304" y="456"/>
                  </a:lnTo>
                  <a:lnTo>
                    <a:pt x="320" y="432"/>
                  </a:lnTo>
                  <a:lnTo>
                    <a:pt x="416" y="424"/>
                  </a:lnTo>
                  <a:lnTo>
                    <a:pt x="424" y="408"/>
                  </a:lnTo>
                  <a:lnTo>
                    <a:pt x="424" y="376"/>
                  </a:lnTo>
                  <a:lnTo>
                    <a:pt x="464" y="352"/>
                  </a:lnTo>
                  <a:lnTo>
                    <a:pt x="472" y="232"/>
                  </a:lnTo>
                  <a:lnTo>
                    <a:pt x="456" y="224"/>
                  </a:lnTo>
                  <a:lnTo>
                    <a:pt x="456" y="200"/>
                  </a:lnTo>
                  <a:lnTo>
                    <a:pt x="576" y="208"/>
                  </a:lnTo>
                  <a:lnTo>
                    <a:pt x="592" y="224"/>
                  </a:lnTo>
                  <a:lnTo>
                    <a:pt x="608" y="176"/>
                  </a:lnTo>
                  <a:lnTo>
                    <a:pt x="664" y="96"/>
                  </a:lnTo>
                  <a:lnTo>
                    <a:pt x="744" y="136"/>
                  </a:lnTo>
                  <a:lnTo>
                    <a:pt x="784" y="128"/>
                  </a:lnTo>
                  <a:lnTo>
                    <a:pt x="792" y="104"/>
                  </a:lnTo>
                  <a:lnTo>
                    <a:pt x="784" y="80"/>
                  </a:lnTo>
                  <a:lnTo>
                    <a:pt x="816" y="48"/>
                  </a:lnTo>
                  <a:lnTo>
                    <a:pt x="840" y="40"/>
                  </a:lnTo>
                  <a:lnTo>
                    <a:pt x="872" y="24"/>
                  </a:lnTo>
                  <a:lnTo>
                    <a:pt x="880" y="0"/>
                  </a:lnTo>
                  <a:lnTo>
                    <a:pt x="928" y="8"/>
                  </a:lnTo>
                  <a:lnTo>
                    <a:pt x="928" y="16"/>
                  </a:lnTo>
                  <a:lnTo>
                    <a:pt x="912" y="32"/>
                  </a:lnTo>
                  <a:lnTo>
                    <a:pt x="928" y="48"/>
                  </a:lnTo>
                  <a:lnTo>
                    <a:pt x="936" y="72"/>
                  </a:lnTo>
                  <a:lnTo>
                    <a:pt x="960" y="112"/>
                  </a:lnTo>
                  <a:lnTo>
                    <a:pt x="984" y="120"/>
                  </a:lnTo>
                  <a:lnTo>
                    <a:pt x="1024" y="144"/>
                  </a:lnTo>
                  <a:lnTo>
                    <a:pt x="1024" y="200"/>
                  </a:lnTo>
                  <a:lnTo>
                    <a:pt x="1040" y="248"/>
                  </a:lnTo>
                  <a:lnTo>
                    <a:pt x="1008" y="304"/>
                  </a:lnTo>
                  <a:lnTo>
                    <a:pt x="1016" y="336"/>
                  </a:lnTo>
                  <a:lnTo>
                    <a:pt x="1048" y="360"/>
                  </a:lnTo>
                  <a:lnTo>
                    <a:pt x="1112" y="368"/>
                  </a:lnTo>
                  <a:lnTo>
                    <a:pt x="1160" y="392"/>
                  </a:lnTo>
                  <a:lnTo>
                    <a:pt x="1208" y="440"/>
                  </a:lnTo>
                  <a:lnTo>
                    <a:pt x="1232" y="440"/>
                  </a:lnTo>
                  <a:lnTo>
                    <a:pt x="1232" y="480"/>
                  </a:lnTo>
                  <a:lnTo>
                    <a:pt x="1248" y="520"/>
                  </a:lnTo>
                  <a:lnTo>
                    <a:pt x="1272" y="568"/>
                  </a:lnTo>
                </a:path>
              </a:pathLst>
            </a:custGeom>
            <a:grpFill/>
            <a:ln w="3175" cap="rnd" cmpd="sng">
              <a:solidFill>
                <a:schemeClr val="bg1"/>
              </a:solidFill>
              <a:bevel/>
            </a:ln>
          </p:spPr>
          <p:txBody>
            <a:bodyPr/>
            <a:lstStyle/>
            <a:p>
              <a:pPr defTabSz="685165"/>
              <a:endParaRPr lang="zh-CN" altLang="en-US" sz="1400">
                <a:solidFill>
                  <a:prstClr val="black"/>
                </a:solidFill>
                <a:cs typeface="+mn-ea"/>
                <a:sym typeface="+mn-lt"/>
              </a:endParaRPr>
            </a:p>
          </p:txBody>
        </p:sp>
        <p:sp>
          <p:nvSpPr>
            <p:cNvPr id="42" name="Freeform 37"/>
            <p:cNvSpPr>
              <a:spLocks noChangeArrowheads="1"/>
            </p:cNvSpPr>
            <p:nvPr/>
          </p:nvSpPr>
          <p:spPr bwMode="auto">
            <a:xfrm>
              <a:off x="6742856" y="5176059"/>
              <a:ext cx="190500" cy="355600"/>
            </a:xfrm>
            <a:custGeom>
              <a:avLst/>
              <a:gdLst>
                <a:gd name="T0" fmla="*/ 35442 w 129"/>
                <a:gd name="T1" fmla="*/ 321008 h 257"/>
                <a:gd name="T2" fmla="*/ 47256 w 129"/>
                <a:gd name="T3" fmla="*/ 343147 h 257"/>
                <a:gd name="T4" fmla="*/ 82698 w 129"/>
                <a:gd name="T5" fmla="*/ 354216 h 257"/>
                <a:gd name="T6" fmla="*/ 94512 w 129"/>
                <a:gd name="T7" fmla="*/ 309939 h 257"/>
                <a:gd name="T8" fmla="*/ 153581 w 129"/>
                <a:gd name="T9" fmla="*/ 254593 h 257"/>
                <a:gd name="T10" fmla="*/ 153581 w 129"/>
                <a:gd name="T11" fmla="*/ 177108 h 257"/>
                <a:gd name="T12" fmla="*/ 177209 w 129"/>
                <a:gd name="T13" fmla="*/ 132831 h 257"/>
                <a:gd name="T14" fmla="*/ 189023 w 129"/>
                <a:gd name="T15" fmla="*/ 99623 h 257"/>
                <a:gd name="T16" fmla="*/ 165395 w 129"/>
                <a:gd name="T17" fmla="*/ 77485 h 257"/>
                <a:gd name="T18" fmla="*/ 153581 w 129"/>
                <a:gd name="T19" fmla="*/ 0 h 257"/>
                <a:gd name="T20" fmla="*/ 94512 w 129"/>
                <a:gd name="T21" fmla="*/ 33208 h 257"/>
                <a:gd name="T22" fmla="*/ 70884 w 129"/>
                <a:gd name="T23" fmla="*/ 33208 h 257"/>
                <a:gd name="T24" fmla="*/ 82698 w 129"/>
                <a:gd name="T25" fmla="*/ 55346 h 257"/>
                <a:gd name="T26" fmla="*/ 35442 w 129"/>
                <a:gd name="T27" fmla="*/ 99623 h 257"/>
                <a:gd name="T28" fmla="*/ 35442 w 129"/>
                <a:gd name="T29" fmla="*/ 154970 h 257"/>
                <a:gd name="T30" fmla="*/ 0 w 129"/>
                <a:gd name="T31" fmla="*/ 188177 h 257"/>
                <a:gd name="T32" fmla="*/ 11814 w 129"/>
                <a:gd name="T33" fmla="*/ 232454 h 257"/>
                <a:gd name="T34" fmla="*/ 23628 w 129"/>
                <a:gd name="T35" fmla="*/ 309939 h 257"/>
                <a:gd name="T36" fmla="*/ 35442 w 129"/>
                <a:gd name="T37" fmla="*/ 321008 h 2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9"/>
                <a:gd name="T58" fmla="*/ 0 h 257"/>
                <a:gd name="T59" fmla="*/ 129 w 129"/>
                <a:gd name="T60" fmla="*/ 257 h 25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9" h="257">
                  <a:moveTo>
                    <a:pt x="24" y="232"/>
                  </a:moveTo>
                  <a:lnTo>
                    <a:pt x="32" y="248"/>
                  </a:lnTo>
                  <a:lnTo>
                    <a:pt x="56" y="256"/>
                  </a:lnTo>
                  <a:lnTo>
                    <a:pt x="64" y="224"/>
                  </a:lnTo>
                  <a:lnTo>
                    <a:pt x="104" y="184"/>
                  </a:lnTo>
                  <a:lnTo>
                    <a:pt x="104" y="128"/>
                  </a:lnTo>
                  <a:lnTo>
                    <a:pt x="120" y="96"/>
                  </a:lnTo>
                  <a:lnTo>
                    <a:pt x="128" y="72"/>
                  </a:lnTo>
                  <a:lnTo>
                    <a:pt x="112" y="56"/>
                  </a:lnTo>
                  <a:lnTo>
                    <a:pt x="104" y="0"/>
                  </a:lnTo>
                  <a:lnTo>
                    <a:pt x="64" y="24"/>
                  </a:lnTo>
                  <a:lnTo>
                    <a:pt x="48" y="24"/>
                  </a:lnTo>
                  <a:lnTo>
                    <a:pt x="56" y="40"/>
                  </a:lnTo>
                  <a:lnTo>
                    <a:pt x="24" y="72"/>
                  </a:lnTo>
                  <a:lnTo>
                    <a:pt x="24" y="112"/>
                  </a:lnTo>
                  <a:lnTo>
                    <a:pt x="0" y="136"/>
                  </a:lnTo>
                  <a:lnTo>
                    <a:pt x="8" y="168"/>
                  </a:lnTo>
                  <a:lnTo>
                    <a:pt x="16" y="224"/>
                  </a:lnTo>
                  <a:lnTo>
                    <a:pt x="24" y="232"/>
                  </a:lnTo>
                </a:path>
              </a:pathLst>
            </a:custGeom>
            <a:grpFill/>
            <a:ln w="3175" cap="rnd" cmpd="sng">
              <a:solidFill>
                <a:schemeClr val="bg1"/>
              </a:solidFill>
              <a:bevel/>
            </a:ln>
          </p:spPr>
          <p:txBody>
            <a:bodyPr/>
            <a:lstStyle/>
            <a:p>
              <a:pPr defTabSz="685165"/>
              <a:endParaRPr lang="zh-CN" altLang="en-US" sz="1400">
                <a:solidFill>
                  <a:prstClr val="black"/>
                </a:solidFill>
                <a:cs typeface="+mn-ea"/>
                <a:sym typeface="+mn-lt"/>
              </a:endParaRPr>
            </a:p>
          </p:txBody>
        </p:sp>
      </p:grpSp>
      <p:grpSp>
        <p:nvGrpSpPr>
          <p:cNvPr id="2" name="组合 1"/>
          <p:cNvGrpSpPr/>
          <p:nvPr/>
        </p:nvGrpSpPr>
        <p:grpSpPr>
          <a:xfrm>
            <a:off x="166866" y="3371534"/>
            <a:ext cx="3471058" cy="1143038"/>
            <a:chOff x="166866" y="3371534"/>
            <a:chExt cx="3471058" cy="1143038"/>
          </a:xfrm>
        </p:grpSpPr>
        <p:cxnSp>
          <p:nvCxnSpPr>
            <p:cNvPr id="44" name="肘形连接符 43"/>
            <p:cNvCxnSpPr>
              <a:endCxn id="46" idx="3"/>
            </p:cNvCxnSpPr>
            <p:nvPr/>
          </p:nvCxnSpPr>
          <p:spPr>
            <a:xfrm rot="10800000" flipV="1">
              <a:off x="2112727" y="3632779"/>
              <a:ext cx="1525197" cy="431675"/>
            </a:xfrm>
            <a:prstGeom prst="bentConnector3">
              <a:avLst>
                <a:gd name="adj1" fmla="val 50000"/>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174"/>
            <p:cNvSpPr txBox="1"/>
            <p:nvPr/>
          </p:nvSpPr>
          <p:spPr>
            <a:xfrm>
              <a:off x="194116" y="3614338"/>
              <a:ext cx="1918610" cy="900234"/>
            </a:xfrm>
            <a:prstGeom prst="rect">
              <a:avLst/>
            </a:prstGeom>
            <a:noFill/>
          </p:spPr>
          <p:txBody>
            <a:bodyPr wrap="square" lIns="68538" tIns="34284" rIns="68538" bIns="34284" rtlCol="0">
              <a:spAutoFit/>
            </a:bodyPr>
            <a:lstStyle/>
            <a:p>
              <a:pPr defTabSz="685165" fontAlgn="base">
                <a:lnSpc>
                  <a:spcPct val="150000"/>
                </a:lnSpc>
                <a:spcBef>
                  <a:spcPct val="0"/>
                </a:spcBef>
                <a:spcAft>
                  <a:spcPct val="0"/>
                </a:spcAft>
              </a:pPr>
              <a:r>
                <a:rPr lang="zh-CN" altLang="en-US" sz="900" dirty="0">
                  <a:solidFill>
                    <a:schemeClr val="tx1">
                      <a:lumMod val="75000"/>
                      <a:lumOff val="25000"/>
                    </a:schemeClr>
                  </a:solidFill>
                  <a:cs typeface="+mn-ea"/>
                  <a:sym typeface="+mn-lt"/>
                </a:rPr>
                <a:t>单击此处添加文本单击此处添加文本单击此处添加文本单击此处添加文本单击此处添加文本单击此处添加文本</a:t>
              </a:r>
              <a:endParaRPr lang="zh-CN" altLang="zh-CN" sz="900" dirty="0">
                <a:solidFill>
                  <a:schemeClr val="tx1">
                    <a:lumMod val="75000"/>
                    <a:lumOff val="25000"/>
                  </a:schemeClr>
                </a:solidFill>
                <a:cs typeface="+mn-ea"/>
                <a:sym typeface="+mn-lt"/>
              </a:endParaRPr>
            </a:p>
          </p:txBody>
        </p:sp>
        <p:sp>
          <p:nvSpPr>
            <p:cNvPr id="47" name="TextBox 175"/>
            <p:cNvSpPr txBox="1"/>
            <p:nvPr/>
          </p:nvSpPr>
          <p:spPr>
            <a:xfrm>
              <a:off x="166866" y="3371534"/>
              <a:ext cx="2423530" cy="300083"/>
            </a:xfrm>
            <a:prstGeom prst="rect">
              <a:avLst/>
            </a:prstGeom>
            <a:noFill/>
          </p:spPr>
          <p:txBody>
            <a:bodyPr wrap="square" lIns="68538" tIns="34284" rIns="68538" bIns="34284" rtlCol="0">
              <a:spAutoFit/>
            </a:bodyPr>
            <a:lstStyle/>
            <a:p>
              <a:pPr defTabSz="685165" fontAlgn="base">
                <a:spcBef>
                  <a:spcPct val="0"/>
                </a:spcBef>
                <a:spcAft>
                  <a:spcPct val="0"/>
                </a:spcAft>
              </a:pPr>
              <a:r>
                <a:rPr lang="zh-CN" altLang="en-US" sz="1500" b="1" dirty="0">
                  <a:solidFill>
                    <a:srgbClr val="014258"/>
                  </a:solidFill>
                  <a:cs typeface="+mn-ea"/>
                  <a:sym typeface="+mn-lt"/>
                </a:rPr>
                <a:t>单击此处添加标题</a:t>
              </a:r>
              <a:endParaRPr lang="zh-CN" altLang="en-US" sz="1500" b="1" dirty="0">
                <a:solidFill>
                  <a:srgbClr val="014258"/>
                </a:solidFill>
                <a:cs typeface="+mn-ea"/>
                <a:sym typeface="+mn-lt"/>
              </a:endParaRPr>
            </a:p>
          </p:txBody>
        </p:sp>
      </p:grpSp>
      <p:grpSp>
        <p:nvGrpSpPr>
          <p:cNvPr id="3" name="组合 2"/>
          <p:cNvGrpSpPr/>
          <p:nvPr/>
        </p:nvGrpSpPr>
        <p:grpSpPr>
          <a:xfrm>
            <a:off x="5473863" y="1165330"/>
            <a:ext cx="3208151" cy="1143038"/>
            <a:chOff x="5473863" y="1165330"/>
            <a:chExt cx="3208151" cy="1143038"/>
          </a:xfrm>
        </p:grpSpPr>
        <p:cxnSp>
          <p:nvCxnSpPr>
            <p:cNvPr id="45" name="直接箭头连接符 44"/>
            <p:cNvCxnSpPr/>
            <p:nvPr/>
          </p:nvCxnSpPr>
          <p:spPr>
            <a:xfrm flipV="1">
              <a:off x="5473863" y="1379251"/>
              <a:ext cx="685234" cy="615656"/>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174"/>
            <p:cNvSpPr txBox="1"/>
            <p:nvPr/>
          </p:nvSpPr>
          <p:spPr>
            <a:xfrm>
              <a:off x="6285736" y="1408134"/>
              <a:ext cx="1918610" cy="900234"/>
            </a:xfrm>
            <a:prstGeom prst="rect">
              <a:avLst/>
            </a:prstGeom>
            <a:noFill/>
          </p:spPr>
          <p:txBody>
            <a:bodyPr wrap="square" lIns="68538" tIns="34284" rIns="68538" bIns="34284" rtlCol="0">
              <a:spAutoFit/>
            </a:bodyPr>
            <a:lstStyle/>
            <a:p>
              <a:pPr defTabSz="685165" fontAlgn="base">
                <a:lnSpc>
                  <a:spcPct val="150000"/>
                </a:lnSpc>
                <a:spcBef>
                  <a:spcPct val="0"/>
                </a:spcBef>
                <a:spcAft>
                  <a:spcPct val="0"/>
                </a:spcAft>
              </a:pPr>
              <a:r>
                <a:rPr lang="zh-CN" altLang="en-US" sz="900" dirty="0">
                  <a:solidFill>
                    <a:schemeClr val="tx1">
                      <a:lumMod val="75000"/>
                      <a:lumOff val="25000"/>
                    </a:schemeClr>
                  </a:solidFill>
                  <a:cs typeface="+mn-ea"/>
                  <a:sym typeface="+mn-lt"/>
                </a:rPr>
                <a:t>单击此处添加文本单击此处添加文本单击此处添加文本单击此处添加文本单击此处添加文本单击此处添加文本</a:t>
              </a:r>
              <a:endParaRPr lang="zh-CN" altLang="zh-CN" sz="900" dirty="0">
                <a:solidFill>
                  <a:schemeClr val="tx1">
                    <a:lumMod val="75000"/>
                    <a:lumOff val="25000"/>
                  </a:schemeClr>
                </a:solidFill>
                <a:cs typeface="+mn-ea"/>
                <a:sym typeface="+mn-lt"/>
              </a:endParaRPr>
            </a:p>
          </p:txBody>
        </p:sp>
        <p:sp>
          <p:nvSpPr>
            <p:cNvPr id="49" name="TextBox 175"/>
            <p:cNvSpPr txBox="1"/>
            <p:nvPr/>
          </p:nvSpPr>
          <p:spPr>
            <a:xfrm>
              <a:off x="6258484" y="1165330"/>
              <a:ext cx="2423530" cy="300083"/>
            </a:xfrm>
            <a:prstGeom prst="rect">
              <a:avLst/>
            </a:prstGeom>
            <a:noFill/>
          </p:spPr>
          <p:txBody>
            <a:bodyPr wrap="square" lIns="68538" tIns="34284" rIns="68538" bIns="34284" rtlCol="0">
              <a:spAutoFit/>
            </a:bodyPr>
            <a:lstStyle/>
            <a:p>
              <a:pPr defTabSz="685165" fontAlgn="base">
                <a:spcBef>
                  <a:spcPct val="0"/>
                </a:spcBef>
                <a:spcAft>
                  <a:spcPct val="0"/>
                </a:spcAft>
              </a:pPr>
              <a:r>
                <a:rPr lang="zh-CN" altLang="en-US" sz="1500" b="1" dirty="0">
                  <a:solidFill>
                    <a:srgbClr val="014258"/>
                  </a:solidFill>
                  <a:cs typeface="+mn-ea"/>
                  <a:sym typeface="+mn-lt"/>
                </a:rPr>
                <a:t>单击此处添加标题</a:t>
              </a:r>
              <a:endParaRPr lang="zh-CN" altLang="en-US" sz="1500" b="1" dirty="0">
                <a:solidFill>
                  <a:srgbClr val="014258"/>
                </a:solidFill>
                <a:cs typeface="+mn-ea"/>
                <a:sym typeface="+mn-lt"/>
              </a:endParaRPr>
            </a:p>
          </p:txBody>
        </p:sp>
      </p:grpSp>
      <p:grpSp>
        <p:nvGrpSpPr>
          <p:cNvPr id="4" name="组合 3"/>
          <p:cNvGrpSpPr/>
          <p:nvPr/>
        </p:nvGrpSpPr>
        <p:grpSpPr>
          <a:xfrm>
            <a:off x="5065477" y="3322452"/>
            <a:ext cx="3600857" cy="1164445"/>
            <a:chOff x="5065477" y="3322452"/>
            <a:chExt cx="3600857" cy="1164445"/>
          </a:xfrm>
        </p:grpSpPr>
        <p:cxnSp>
          <p:nvCxnSpPr>
            <p:cNvPr id="43" name="肘形连接符 42"/>
            <p:cNvCxnSpPr/>
            <p:nvPr/>
          </p:nvCxnSpPr>
          <p:spPr>
            <a:xfrm>
              <a:off x="5065477" y="3322452"/>
              <a:ext cx="1638470" cy="677466"/>
            </a:xfrm>
            <a:prstGeom prst="bentConnector3">
              <a:avLst/>
            </a:prstGeom>
            <a:ln w="127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174"/>
            <p:cNvSpPr txBox="1"/>
            <p:nvPr/>
          </p:nvSpPr>
          <p:spPr>
            <a:xfrm>
              <a:off x="6747724" y="3586663"/>
              <a:ext cx="1918610" cy="900234"/>
            </a:xfrm>
            <a:prstGeom prst="rect">
              <a:avLst/>
            </a:prstGeom>
            <a:noFill/>
          </p:spPr>
          <p:txBody>
            <a:bodyPr wrap="square" lIns="68538" tIns="34284" rIns="68538" bIns="34284" rtlCol="0">
              <a:spAutoFit/>
            </a:bodyPr>
            <a:lstStyle/>
            <a:p>
              <a:pPr defTabSz="685165" fontAlgn="base">
                <a:lnSpc>
                  <a:spcPct val="150000"/>
                </a:lnSpc>
                <a:spcBef>
                  <a:spcPct val="0"/>
                </a:spcBef>
                <a:spcAft>
                  <a:spcPct val="0"/>
                </a:spcAft>
              </a:pPr>
              <a:r>
                <a:rPr lang="zh-CN" altLang="en-US" sz="900" dirty="0">
                  <a:solidFill>
                    <a:schemeClr val="tx1">
                      <a:lumMod val="75000"/>
                      <a:lumOff val="25000"/>
                    </a:schemeClr>
                  </a:solidFill>
                  <a:cs typeface="+mn-ea"/>
                  <a:sym typeface="+mn-lt"/>
                </a:rPr>
                <a:t>单击此处添加文本单击此处添加文本单击此处添加文本单击此处添加文本单击此处添加文本单击此处添加文本</a:t>
              </a:r>
              <a:endParaRPr lang="zh-CN" altLang="zh-CN" sz="900" dirty="0">
                <a:solidFill>
                  <a:schemeClr val="tx1">
                    <a:lumMod val="75000"/>
                    <a:lumOff val="25000"/>
                  </a:schemeClr>
                </a:solidFill>
                <a:cs typeface="+mn-ea"/>
                <a:sym typeface="+mn-lt"/>
              </a:endParaRPr>
            </a:p>
          </p:txBody>
        </p:sp>
      </p:grpSp>
      <p:sp>
        <p:nvSpPr>
          <p:cNvPr id="51" name="灯片编号占位符 2"/>
          <p:cNvSpPr>
            <a:spLocks noGrp="1"/>
          </p:cNvSpPr>
          <p:nvPr>
            <p:ph type="sldNum" sz="quarter" idx="12"/>
          </p:nvPr>
        </p:nvSpPr>
        <p:spPr>
          <a:xfrm>
            <a:off x="6600825" y="4654155"/>
            <a:ext cx="2057400" cy="273844"/>
          </a:xfrm>
        </p:spPr>
        <p:txBody>
          <a:bodyPr/>
          <a:lstStyle/>
          <a:p>
            <a:fld id="{D5735EE2-985B-4B4E-9F4E-44985C39245F}" type="slidenum">
              <a:rPr lang="zh-CN" altLang="en-US" smtClean="0">
                <a:solidFill>
                  <a:prstClr val="black">
                    <a:lumMod val="65000"/>
                    <a:lumOff val="35000"/>
                  </a:prstClr>
                </a:solidFill>
                <a:cs typeface="+mn-ea"/>
                <a:sym typeface="+mn-lt"/>
              </a:rPr>
            </a:fld>
            <a:endParaRPr lang="zh-CN" altLang="en-US">
              <a:solidFill>
                <a:prstClr val="black">
                  <a:lumMod val="65000"/>
                  <a:lumOff val="35000"/>
                </a:prstClr>
              </a:solidFill>
              <a:cs typeface="+mn-ea"/>
              <a:sym typeface="+mn-lt"/>
            </a:endParaRPr>
          </a:p>
        </p:txBody>
      </p:sp>
      <p:sp>
        <p:nvSpPr>
          <p:cNvPr id="52" name="矩形 1"/>
          <p:cNvSpPr>
            <a:spLocks noChangeArrowheads="1"/>
          </p:cNvSpPr>
          <p:nvPr/>
        </p:nvSpPr>
        <p:spPr bwMode="auto">
          <a:xfrm>
            <a:off x="0" y="4969708"/>
            <a:ext cx="9144000" cy="173791"/>
          </a:xfrm>
          <a:prstGeom prst="rect">
            <a:avLst/>
          </a:prstGeom>
          <a:solidFill>
            <a:schemeClr val="accent1"/>
          </a:solidFill>
          <a:ln>
            <a:noFill/>
          </a:ln>
        </p:spPr>
        <p:txBody>
          <a:bodyPr lIns="68571" tIns="34285" rIns="68571" bIns="34285" anchor="ctr"/>
          <a:lstStyle/>
          <a:p>
            <a:pPr algn="ctr"/>
            <a:endParaRPr lang="zh-CN" altLang="en-US">
              <a:solidFill>
                <a:srgbClr val="FFFFFF"/>
              </a:solidFill>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8"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p:tgtEl>
                                          <p:spTgt spid="4"/>
                                        </p:tgtEl>
                                        <p:attrNameLst>
                                          <p:attrName>ppt_x</p:attrName>
                                        </p:attrNameLst>
                                      </p:cBhvr>
                                      <p:tavLst>
                                        <p:tav tm="0">
                                          <p:val>
                                            <p:strVal val="#ppt_x-#ppt_w*1.125000"/>
                                          </p:val>
                                        </p:tav>
                                        <p:tav tm="100000">
                                          <p:val>
                                            <p:strVal val="#ppt_x"/>
                                          </p:val>
                                        </p:tav>
                                      </p:tavLst>
                                    </p:anim>
                                    <p:animEffect transition="in" filter="wipe(right)">
                                      <p:cBhvr>
                                        <p:cTn id="15" dur="500"/>
                                        <p:tgtEl>
                                          <p:spTgt spid="4"/>
                                        </p:tgtEl>
                                      </p:cBhvr>
                                    </p:animEffect>
                                  </p:childTnLst>
                                </p:cTn>
                              </p:par>
                              <p:par>
                                <p:cTn id="16" presetID="12" presetClass="entr" presetSubtype="2"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p:tgtEl>
                                          <p:spTgt spid="2"/>
                                        </p:tgtEl>
                                        <p:attrNameLst>
                                          <p:attrName>ppt_x</p:attrName>
                                        </p:attrNameLst>
                                      </p:cBhvr>
                                      <p:tavLst>
                                        <p:tav tm="0">
                                          <p:val>
                                            <p:strVal val="#ppt_x+#ppt_w*1.125000"/>
                                          </p:val>
                                        </p:tav>
                                        <p:tav tm="100000">
                                          <p:val>
                                            <p:strVal val="#ppt_x"/>
                                          </p:val>
                                        </p:tav>
                                      </p:tavLst>
                                    </p:anim>
                                    <p:animEffect transition="in" filter="wipe(left)">
                                      <p:cBhvr>
                                        <p:cTn id="19" dur="500"/>
                                        <p:tgtEl>
                                          <p:spTgt spid="2"/>
                                        </p:tgtEl>
                                      </p:cBhvr>
                                    </p:animEffect>
                                  </p:childTnLst>
                                </p:cTn>
                              </p:par>
                              <p:par>
                                <p:cTn id="20" presetID="12" presetClass="entr" presetSubtype="8"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p:tgtEl>
                                          <p:spTgt spid="3"/>
                                        </p:tgtEl>
                                        <p:attrNameLst>
                                          <p:attrName>ppt_x</p:attrName>
                                        </p:attrNameLst>
                                      </p:cBhvr>
                                      <p:tavLst>
                                        <p:tav tm="0">
                                          <p:val>
                                            <p:strVal val="#ppt_x-#ppt_w*1.125000"/>
                                          </p:val>
                                        </p:tav>
                                        <p:tav tm="100000">
                                          <p:val>
                                            <p:strVal val="#ppt_x"/>
                                          </p:val>
                                        </p:tav>
                                      </p:tavLst>
                                    </p:anim>
                                    <p:animEffect transition="in" filter="wipe(right)">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0"/>
          <p:cNvSpPr txBox="1">
            <a:spLocks noChangeArrowheads="1"/>
          </p:cNvSpPr>
          <p:nvPr/>
        </p:nvSpPr>
        <p:spPr bwMode="auto">
          <a:xfrm>
            <a:off x="413871" y="151957"/>
            <a:ext cx="1981458" cy="346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1" tIns="34285" rIns="68571" bIns="34285">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800" b="1" dirty="0">
                <a:latin typeface="+mn-lt"/>
                <a:ea typeface="+mn-ea"/>
                <a:cs typeface="+mn-ea"/>
                <a:sym typeface="+mn-lt"/>
              </a:rPr>
              <a:t>点击此处添加标题</a:t>
            </a:r>
            <a:endParaRPr lang="zh-CN" altLang="en-US" sz="1800" b="1" dirty="0">
              <a:latin typeface="+mn-lt"/>
              <a:ea typeface="+mn-ea"/>
              <a:cs typeface="+mn-ea"/>
              <a:sym typeface="+mn-lt"/>
            </a:endParaRPr>
          </a:p>
        </p:txBody>
      </p:sp>
      <p:sp>
        <p:nvSpPr>
          <p:cNvPr id="14" name="矩形 1"/>
          <p:cNvSpPr>
            <a:spLocks noChangeArrowheads="1"/>
          </p:cNvSpPr>
          <p:nvPr/>
        </p:nvSpPr>
        <p:spPr bwMode="auto">
          <a:xfrm>
            <a:off x="0" y="142043"/>
            <a:ext cx="196944"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15" name="矩形 1"/>
          <p:cNvSpPr>
            <a:spLocks noChangeArrowheads="1"/>
          </p:cNvSpPr>
          <p:nvPr/>
        </p:nvSpPr>
        <p:spPr bwMode="auto">
          <a:xfrm>
            <a:off x="229697" y="142043"/>
            <a:ext cx="62752"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16" name="矩形 1"/>
          <p:cNvSpPr>
            <a:spLocks noChangeArrowheads="1"/>
          </p:cNvSpPr>
          <p:nvPr/>
        </p:nvSpPr>
        <p:spPr bwMode="auto">
          <a:xfrm>
            <a:off x="325200" y="142043"/>
            <a:ext cx="29275"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6" name="TextBox 7"/>
          <p:cNvSpPr>
            <a:spLocks noChangeArrowheads="1"/>
          </p:cNvSpPr>
          <p:nvPr/>
        </p:nvSpPr>
        <p:spPr bwMode="auto">
          <a:xfrm>
            <a:off x="673953" y="3308305"/>
            <a:ext cx="1944687" cy="71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defTabSz="685800"/>
            <a:r>
              <a:rPr lang="zh-CN" altLang="en-US" sz="1400" dirty="0">
                <a:solidFill>
                  <a:schemeClr val="tx1">
                    <a:lumMod val="75000"/>
                    <a:lumOff val="25000"/>
                  </a:schemeClr>
                </a:solidFill>
                <a:cs typeface="+mn-ea"/>
                <a:sym typeface="+mn-lt"/>
              </a:rPr>
              <a:t>文字文字文字文字文字文字文字文字文字文字文字文字</a:t>
            </a:r>
            <a:endParaRPr lang="zh-CN" altLang="en-US" sz="1400" dirty="0">
              <a:solidFill>
                <a:schemeClr val="tx1">
                  <a:lumMod val="75000"/>
                  <a:lumOff val="25000"/>
                </a:schemeClr>
              </a:solidFill>
              <a:cs typeface="+mn-ea"/>
              <a:sym typeface="+mn-lt"/>
            </a:endParaRPr>
          </a:p>
        </p:txBody>
      </p:sp>
      <p:cxnSp>
        <p:nvCxnSpPr>
          <p:cNvPr id="7" name="直接连接符 19"/>
          <p:cNvCxnSpPr>
            <a:cxnSpLocks noChangeShapeType="1"/>
          </p:cNvCxnSpPr>
          <p:nvPr/>
        </p:nvCxnSpPr>
        <p:spPr bwMode="auto">
          <a:xfrm>
            <a:off x="2189233" y="2507871"/>
            <a:ext cx="1055687" cy="717550"/>
          </a:xfrm>
          <a:prstGeom prst="line">
            <a:avLst/>
          </a:prstGeom>
          <a:noFill/>
          <a:ln w="9525" cap="flat" cmpd="sng">
            <a:solidFill>
              <a:schemeClr val="bg1">
                <a:lumMod val="50000"/>
              </a:schemeClr>
            </a:solidFill>
            <a:prstDash val="dash"/>
            <a:round/>
          </a:ln>
          <a:extLst>
            <a:ext uri="{909E8E84-426E-40DD-AFC4-6F175D3DCCD1}">
              <a14:hiddenFill xmlns:a14="http://schemas.microsoft.com/office/drawing/2010/main">
                <a:noFill/>
              </a14:hiddenFill>
            </a:ext>
          </a:extLst>
        </p:spPr>
      </p:cxnSp>
      <p:cxnSp>
        <p:nvCxnSpPr>
          <p:cNvPr id="8" name="直接连接符 21"/>
          <p:cNvCxnSpPr>
            <a:cxnSpLocks noChangeShapeType="1"/>
          </p:cNvCxnSpPr>
          <p:nvPr/>
        </p:nvCxnSpPr>
        <p:spPr bwMode="auto">
          <a:xfrm flipH="1">
            <a:off x="4076770" y="2552321"/>
            <a:ext cx="1057275" cy="673100"/>
          </a:xfrm>
          <a:prstGeom prst="line">
            <a:avLst/>
          </a:prstGeom>
          <a:noFill/>
          <a:ln w="9525" cap="flat" cmpd="sng">
            <a:solidFill>
              <a:schemeClr val="bg1">
                <a:lumMod val="50000"/>
              </a:schemeClr>
            </a:solidFill>
            <a:prstDash val="dash"/>
            <a:round/>
          </a:ln>
          <a:extLst>
            <a:ext uri="{909E8E84-426E-40DD-AFC4-6F175D3DCCD1}">
              <a14:hiddenFill xmlns:a14="http://schemas.microsoft.com/office/drawing/2010/main">
                <a:noFill/>
              </a14:hiddenFill>
            </a:ext>
          </a:extLst>
        </p:spPr>
      </p:cxnSp>
      <p:cxnSp>
        <p:nvCxnSpPr>
          <p:cNvPr id="9" name="直接连接符 24"/>
          <p:cNvCxnSpPr>
            <a:cxnSpLocks noChangeShapeType="1"/>
          </p:cNvCxnSpPr>
          <p:nvPr/>
        </p:nvCxnSpPr>
        <p:spPr bwMode="auto">
          <a:xfrm flipH="1" flipV="1">
            <a:off x="5648394" y="2552321"/>
            <a:ext cx="1055688" cy="673100"/>
          </a:xfrm>
          <a:prstGeom prst="line">
            <a:avLst/>
          </a:prstGeom>
          <a:noFill/>
          <a:ln w="9525" cap="flat" cmpd="sng">
            <a:solidFill>
              <a:schemeClr val="bg1">
                <a:lumMod val="50000"/>
              </a:schemeClr>
            </a:solidFill>
            <a:prstDash val="dash"/>
            <a:round/>
          </a:ln>
          <a:extLst>
            <a:ext uri="{909E8E84-426E-40DD-AFC4-6F175D3DCCD1}">
              <a14:hiddenFill xmlns:a14="http://schemas.microsoft.com/office/drawing/2010/main">
                <a:noFill/>
              </a14:hiddenFill>
            </a:ext>
          </a:extLst>
        </p:spPr>
      </p:cxnSp>
      <p:sp>
        <p:nvSpPr>
          <p:cNvPr id="22" name="TextBox 7"/>
          <p:cNvSpPr>
            <a:spLocks noChangeArrowheads="1"/>
          </p:cNvSpPr>
          <p:nvPr/>
        </p:nvSpPr>
        <p:spPr bwMode="auto">
          <a:xfrm>
            <a:off x="2701329" y="2200205"/>
            <a:ext cx="1944687" cy="71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defTabSz="685800"/>
            <a:r>
              <a:rPr lang="zh-CN" altLang="en-US" sz="1400" dirty="0">
                <a:solidFill>
                  <a:schemeClr val="tx1">
                    <a:lumMod val="75000"/>
                    <a:lumOff val="25000"/>
                  </a:schemeClr>
                </a:solidFill>
                <a:cs typeface="+mn-ea"/>
                <a:sym typeface="+mn-lt"/>
              </a:rPr>
              <a:t>文字文字文字文字文字文字文字文字文字文字文字文字</a:t>
            </a:r>
            <a:endParaRPr lang="zh-CN" altLang="en-US" sz="1400" dirty="0">
              <a:solidFill>
                <a:schemeClr val="tx1">
                  <a:lumMod val="75000"/>
                  <a:lumOff val="25000"/>
                </a:schemeClr>
              </a:solidFill>
              <a:cs typeface="+mn-ea"/>
              <a:sym typeface="+mn-lt"/>
            </a:endParaRPr>
          </a:p>
        </p:txBody>
      </p:sp>
      <p:sp>
        <p:nvSpPr>
          <p:cNvPr id="23" name="TextBox 7"/>
          <p:cNvSpPr>
            <a:spLocks noChangeArrowheads="1"/>
          </p:cNvSpPr>
          <p:nvPr/>
        </p:nvSpPr>
        <p:spPr bwMode="auto">
          <a:xfrm>
            <a:off x="4512112" y="3373243"/>
            <a:ext cx="1944687" cy="71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defTabSz="685800"/>
            <a:r>
              <a:rPr lang="zh-CN" altLang="en-US" sz="1400" dirty="0">
                <a:solidFill>
                  <a:schemeClr val="tx1">
                    <a:lumMod val="75000"/>
                    <a:lumOff val="25000"/>
                  </a:schemeClr>
                </a:solidFill>
                <a:cs typeface="+mn-ea"/>
                <a:sym typeface="+mn-lt"/>
              </a:rPr>
              <a:t>文字文字文字文字文字文字文字文字文字文字文字文字</a:t>
            </a:r>
            <a:endParaRPr lang="zh-CN" altLang="en-US" sz="1400" dirty="0">
              <a:solidFill>
                <a:schemeClr val="tx1">
                  <a:lumMod val="75000"/>
                  <a:lumOff val="25000"/>
                </a:schemeClr>
              </a:solidFill>
              <a:cs typeface="+mn-ea"/>
              <a:sym typeface="+mn-lt"/>
            </a:endParaRPr>
          </a:p>
        </p:txBody>
      </p:sp>
      <p:sp>
        <p:nvSpPr>
          <p:cNvPr id="24" name="TextBox 7"/>
          <p:cNvSpPr>
            <a:spLocks noChangeArrowheads="1"/>
          </p:cNvSpPr>
          <p:nvPr/>
        </p:nvSpPr>
        <p:spPr bwMode="auto">
          <a:xfrm>
            <a:off x="6456747" y="1795845"/>
            <a:ext cx="1944687" cy="71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defTabSz="685800"/>
            <a:r>
              <a:rPr lang="zh-CN" altLang="en-US" sz="1400" dirty="0">
                <a:solidFill>
                  <a:schemeClr val="tx1">
                    <a:lumMod val="75000"/>
                    <a:lumOff val="25000"/>
                  </a:schemeClr>
                </a:solidFill>
                <a:cs typeface="+mn-ea"/>
                <a:sym typeface="+mn-lt"/>
              </a:rPr>
              <a:t>文字文字文字文字文字文字文字文字文字文字文字文字</a:t>
            </a:r>
            <a:endParaRPr lang="zh-CN" altLang="en-US" sz="1400" dirty="0">
              <a:solidFill>
                <a:schemeClr val="tx1">
                  <a:lumMod val="75000"/>
                  <a:lumOff val="25000"/>
                </a:schemeClr>
              </a:solidFill>
              <a:cs typeface="+mn-ea"/>
              <a:sym typeface="+mn-lt"/>
            </a:endParaRPr>
          </a:p>
        </p:txBody>
      </p:sp>
      <p:sp>
        <p:nvSpPr>
          <p:cNvPr id="25" name="文本框 19"/>
          <p:cNvSpPr>
            <a:spLocks noChangeArrowheads="1"/>
          </p:cNvSpPr>
          <p:nvPr/>
        </p:nvSpPr>
        <p:spPr bwMode="auto">
          <a:xfrm>
            <a:off x="673953" y="2897705"/>
            <a:ext cx="1761540" cy="392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685800" eaLnBrk="1" hangingPunct="1"/>
            <a:r>
              <a:rPr lang="zh-CN" altLang="en-US" sz="2100" b="1" dirty="0">
                <a:solidFill>
                  <a:schemeClr val="accent1"/>
                </a:solidFill>
                <a:latin typeface="+mn-lt"/>
                <a:ea typeface="+mn-ea"/>
                <a:cs typeface="+mn-ea"/>
                <a:sym typeface="+mn-lt"/>
              </a:rPr>
              <a:t>输入你的标题</a:t>
            </a:r>
            <a:endParaRPr lang="en-US" altLang="zh-CN" sz="1200" b="1" dirty="0">
              <a:solidFill>
                <a:schemeClr val="accent1"/>
              </a:solidFill>
              <a:latin typeface="+mn-lt"/>
              <a:ea typeface="+mn-ea"/>
              <a:cs typeface="+mn-ea"/>
              <a:sym typeface="+mn-lt"/>
            </a:endParaRPr>
          </a:p>
        </p:txBody>
      </p:sp>
      <p:sp>
        <p:nvSpPr>
          <p:cNvPr id="26" name="文本框 19"/>
          <p:cNvSpPr>
            <a:spLocks noChangeArrowheads="1"/>
          </p:cNvSpPr>
          <p:nvPr/>
        </p:nvSpPr>
        <p:spPr bwMode="auto">
          <a:xfrm>
            <a:off x="2701329" y="1807790"/>
            <a:ext cx="1761540" cy="392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685800" eaLnBrk="1" hangingPunct="1"/>
            <a:r>
              <a:rPr lang="zh-CN" altLang="en-US" sz="2100" b="1" dirty="0">
                <a:solidFill>
                  <a:schemeClr val="accent2"/>
                </a:solidFill>
                <a:latin typeface="+mn-lt"/>
                <a:ea typeface="+mn-ea"/>
                <a:cs typeface="+mn-ea"/>
                <a:sym typeface="+mn-lt"/>
              </a:rPr>
              <a:t>输入你的标题</a:t>
            </a:r>
            <a:endParaRPr lang="en-US" altLang="zh-CN" sz="1200" b="1" dirty="0">
              <a:solidFill>
                <a:schemeClr val="accent2"/>
              </a:solidFill>
              <a:latin typeface="+mn-lt"/>
              <a:ea typeface="+mn-ea"/>
              <a:cs typeface="+mn-ea"/>
              <a:sym typeface="+mn-lt"/>
            </a:endParaRPr>
          </a:p>
        </p:txBody>
      </p:sp>
      <p:sp>
        <p:nvSpPr>
          <p:cNvPr id="27" name="文本框 19"/>
          <p:cNvSpPr>
            <a:spLocks noChangeArrowheads="1"/>
          </p:cNvSpPr>
          <p:nvPr/>
        </p:nvSpPr>
        <p:spPr bwMode="auto">
          <a:xfrm>
            <a:off x="4512404" y="2994882"/>
            <a:ext cx="1761540" cy="392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685800" eaLnBrk="1" hangingPunct="1"/>
            <a:r>
              <a:rPr lang="zh-CN" altLang="en-US" sz="2100" b="1" dirty="0">
                <a:solidFill>
                  <a:schemeClr val="accent3"/>
                </a:solidFill>
                <a:latin typeface="+mn-lt"/>
                <a:ea typeface="+mn-ea"/>
                <a:cs typeface="+mn-ea"/>
                <a:sym typeface="+mn-lt"/>
              </a:rPr>
              <a:t>输入你的标题</a:t>
            </a:r>
            <a:endParaRPr lang="en-US" altLang="zh-CN" sz="1200" b="1" dirty="0">
              <a:solidFill>
                <a:schemeClr val="accent3"/>
              </a:solidFill>
              <a:latin typeface="+mn-lt"/>
              <a:ea typeface="+mn-ea"/>
              <a:cs typeface="+mn-ea"/>
              <a:sym typeface="+mn-lt"/>
            </a:endParaRPr>
          </a:p>
        </p:txBody>
      </p:sp>
      <p:sp>
        <p:nvSpPr>
          <p:cNvPr id="28" name="文本框 19"/>
          <p:cNvSpPr>
            <a:spLocks noChangeArrowheads="1"/>
          </p:cNvSpPr>
          <p:nvPr/>
        </p:nvSpPr>
        <p:spPr bwMode="auto">
          <a:xfrm>
            <a:off x="6438524" y="1357971"/>
            <a:ext cx="1761540" cy="392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685800" eaLnBrk="1" hangingPunct="1"/>
            <a:r>
              <a:rPr lang="zh-CN" altLang="en-US" sz="2100" b="1" dirty="0">
                <a:solidFill>
                  <a:schemeClr val="accent4"/>
                </a:solidFill>
                <a:latin typeface="+mn-lt"/>
                <a:ea typeface="+mn-ea"/>
                <a:cs typeface="+mn-ea"/>
                <a:sym typeface="+mn-lt"/>
              </a:rPr>
              <a:t>输入你的标题</a:t>
            </a:r>
            <a:endParaRPr lang="en-US" altLang="zh-CN" sz="1200" b="1" dirty="0">
              <a:solidFill>
                <a:schemeClr val="accent4"/>
              </a:solidFill>
              <a:latin typeface="+mn-lt"/>
              <a:ea typeface="+mn-ea"/>
              <a:cs typeface="+mn-ea"/>
              <a:sym typeface="+mn-lt"/>
            </a:endParaRPr>
          </a:p>
        </p:txBody>
      </p:sp>
      <p:grpSp>
        <p:nvGrpSpPr>
          <p:cNvPr id="4" name="组合 3"/>
          <p:cNvGrpSpPr/>
          <p:nvPr/>
        </p:nvGrpSpPr>
        <p:grpSpPr>
          <a:xfrm>
            <a:off x="4754974" y="1347614"/>
            <a:ext cx="1243970" cy="1243970"/>
            <a:chOff x="4754974" y="1347614"/>
            <a:chExt cx="1243970" cy="1243970"/>
          </a:xfrm>
        </p:grpSpPr>
        <p:sp>
          <p:nvSpPr>
            <p:cNvPr id="18" name="椭圆 17"/>
            <p:cNvSpPr/>
            <p:nvPr/>
          </p:nvSpPr>
          <p:spPr bwMode="auto">
            <a:xfrm>
              <a:off x="4754974" y="1347614"/>
              <a:ext cx="1243970" cy="1243970"/>
            </a:xfrm>
            <a:prstGeom prst="ellipse">
              <a:avLst/>
            </a:prstGeom>
            <a:noFill/>
            <a:ln>
              <a:solidFill>
                <a:schemeClr val="bg1">
                  <a:lumMod val="50000"/>
                </a:schemeClr>
              </a:solidFill>
              <a:prstDash val="dash"/>
            </a:ln>
          </p:spPr>
          <p:txBody>
            <a:bodyPr vert="horz" wrap="square" lIns="68580" tIns="34290" rIns="68580" bIns="34290" numCol="1" rtlCol="0" anchor="t" anchorCtr="0" compatLnSpc="1"/>
            <a:lstStyle/>
            <a:p>
              <a:pPr algn="ctr" defTabSz="685800"/>
              <a:endParaRPr lang="zh-CN" altLang="en-US" sz="1400">
                <a:solidFill>
                  <a:prstClr val="black"/>
                </a:solidFill>
                <a:cs typeface="+mn-ea"/>
                <a:sym typeface="+mn-lt"/>
              </a:endParaRPr>
            </a:p>
          </p:txBody>
        </p:sp>
        <p:sp>
          <p:nvSpPr>
            <p:cNvPr id="19" name="十角星 18"/>
            <p:cNvSpPr/>
            <p:nvPr/>
          </p:nvSpPr>
          <p:spPr bwMode="auto">
            <a:xfrm>
              <a:off x="4837664" y="1429117"/>
              <a:ext cx="1078592" cy="1078592"/>
            </a:xfrm>
            <a:prstGeom prst="star10">
              <a:avLst/>
            </a:prstGeom>
            <a:solidFill>
              <a:schemeClr val="accent2"/>
            </a:solidFill>
            <a:ln>
              <a:noFill/>
            </a:ln>
          </p:spPr>
          <p:txBody>
            <a:bodyPr vert="horz" wrap="square" lIns="68580" tIns="34290" rIns="68580" bIns="34290" numCol="1" rtlCol="0" anchor="t" anchorCtr="0" compatLnSpc="1"/>
            <a:lstStyle/>
            <a:p>
              <a:pPr algn="ctr" defTabSz="685800"/>
              <a:endParaRPr lang="zh-CN" altLang="en-US" sz="1400">
                <a:solidFill>
                  <a:prstClr val="black"/>
                </a:solidFill>
                <a:cs typeface="+mn-ea"/>
                <a:sym typeface="+mn-lt"/>
              </a:endParaRPr>
            </a:p>
          </p:txBody>
        </p:sp>
        <p:grpSp>
          <p:nvGrpSpPr>
            <p:cNvPr id="38" name="组合 37"/>
            <p:cNvGrpSpPr/>
            <p:nvPr/>
          </p:nvGrpSpPr>
          <p:grpSpPr>
            <a:xfrm>
              <a:off x="5172392" y="1791820"/>
              <a:ext cx="484584" cy="408385"/>
              <a:chOff x="6631782" y="1996680"/>
              <a:chExt cx="484584" cy="408385"/>
            </a:xfrm>
          </p:grpSpPr>
          <p:sp>
            <p:nvSpPr>
              <p:cNvPr id="39" name="Freeform 36"/>
              <p:cNvSpPr/>
              <p:nvPr/>
            </p:nvSpPr>
            <p:spPr bwMode="auto">
              <a:xfrm>
                <a:off x="6852048" y="2134792"/>
                <a:ext cx="45244" cy="255985"/>
              </a:xfrm>
              <a:custGeom>
                <a:avLst/>
                <a:gdLst>
                  <a:gd name="T0" fmla="*/ 16 w 16"/>
                  <a:gd name="T1" fmla="*/ 12 h 91"/>
                  <a:gd name="T2" fmla="*/ 16 w 16"/>
                  <a:gd name="T3" fmla="*/ 80 h 91"/>
                  <a:gd name="T4" fmla="*/ 13 w 16"/>
                  <a:gd name="T5" fmla="*/ 90 h 91"/>
                  <a:gd name="T6" fmla="*/ 8 w 16"/>
                  <a:gd name="T7" fmla="*/ 91 h 91"/>
                  <a:gd name="T8" fmla="*/ 3 w 16"/>
                  <a:gd name="T9" fmla="*/ 90 h 91"/>
                  <a:gd name="T10" fmla="*/ 0 w 16"/>
                  <a:gd name="T11" fmla="*/ 80 h 91"/>
                  <a:gd name="T12" fmla="*/ 0 w 16"/>
                  <a:gd name="T13" fmla="*/ 12 h 91"/>
                  <a:gd name="T14" fmla="*/ 3 w 16"/>
                  <a:gd name="T15" fmla="*/ 2 h 91"/>
                  <a:gd name="T16" fmla="*/ 8 w 16"/>
                  <a:gd name="T17" fmla="*/ 0 h 91"/>
                  <a:gd name="T18" fmla="*/ 13 w 16"/>
                  <a:gd name="T19" fmla="*/ 2 h 91"/>
                  <a:gd name="T20" fmla="*/ 16 w 16"/>
                  <a:gd name="T21" fmla="*/ 1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91">
                    <a:moveTo>
                      <a:pt x="16" y="12"/>
                    </a:moveTo>
                    <a:cubicBezTo>
                      <a:pt x="16" y="80"/>
                      <a:pt x="16" y="80"/>
                      <a:pt x="16" y="80"/>
                    </a:cubicBezTo>
                    <a:cubicBezTo>
                      <a:pt x="16" y="84"/>
                      <a:pt x="14" y="88"/>
                      <a:pt x="13" y="90"/>
                    </a:cubicBezTo>
                    <a:cubicBezTo>
                      <a:pt x="11" y="91"/>
                      <a:pt x="10" y="91"/>
                      <a:pt x="8" y="91"/>
                    </a:cubicBezTo>
                    <a:cubicBezTo>
                      <a:pt x="6" y="91"/>
                      <a:pt x="5" y="91"/>
                      <a:pt x="3" y="90"/>
                    </a:cubicBezTo>
                    <a:cubicBezTo>
                      <a:pt x="2" y="88"/>
                      <a:pt x="0" y="84"/>
                      <a:pt x="0" y="80"/>
                    </a:cubicBezTo>
                    <a:cubicBezTo>
                      <a:pt x="0" y="12"/>
                      <a:pt x="0" y="12"/>
                      <a:pt x="0" y="12"/>
                    </a:cubicBezTo>
                    <a:cubicBezTo>
                      <a:pt x="0" y="7"/>
                      <a:pt x="2" y="4"/>
                      <a:pt x="3" y="2"/>
                    </a:cubicBezTo>
                    <a:cubicBezTo>
                      <a:pt x="5" y="0"/>
                      <a:pt x="6" y="0"/>
                      <a:pt x="8" y="0"/>
                    </a:cubicBezTo>
                    <a:cubicBezTo>
                      <a:pt x="10" y="0"/>
                      <a:pt x="11" y="0"/>
                      <a:pt x="13" y="2"/>
                    </a:cubicBezTo>
                    <a:cubicBezTo>
                      <a:pt x="14" y="4"/>
                      <a:pt x="16" y="7"/>
                      <a:pt x="16" y="1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0" name="Freeform 37"/>
              <p:cNvSpPr>
                <a:spLocks noEditPoints="1"/>
              </p:cNvSpPr>
              <p:nvPr/>
            </p:nvSpPr>
            <p:spPr bwMode="auto">
              <a:xfrm>
                <a:off x="6631782" y="2050257"/>
                <a:ext cx="251222" cy="200025"/>
              </a:xfrm>
              <a:custGeom>
                <a:avLst/>
                <a:gdLst>
                  <a:gd name="T0" fmla="*/ 19 w 89"/>
                  <a:gd name="T1" fmla="*/ 52 h 71"/>
                  <a:gd name="T2" fmla="*/ 40 w 89"/>
                  <a:gd name="T3" fmla="*/ 60 h 71"/>
                  <a:gd name="T4" fmla="*/ 68 w 89"/>
                  <a:gd name="T5" fmla="*/ 58 h 71"/>
                  <a:gd name="T6" fmla="*/ 76 w 89"/>
                  <a:gd name="T7" fmla="*/ 55 h 71"/>
                  <a:gd name="T8" fmla="*/ 78 w 89"/>
                  <a:gd name="T9" fmla="*/ 55 h 71"/>
                  <a:gd name="T10" fmla="*/ 78 w 89"/>
                  <a:gd name="T11" fmla="*/ 55 h 71"/>
                  <a:gd name="T12" fmla="*/ 79 w 89"/>
                  <a:gd name="T13" fmla="*/ 53 h 71"/>
                  <a:gd name="T14" fmla="*/ 78 w 89"/>
                  <a:gd name="T15" fmla="*/ 51 h 71"/>
                  <a:gd name="T16" fmla="*/ 74 w 89"/>
                  <a:gd name="T17" fmla="*/ 43 h 71"/>
                  <a:gd name="T18" fmla="*/ 55 w 89"/>
                  <a:gd name="T19" fmla="*/ 21 h 71"/>
                  <a:gd name="T20" fmla="*/ 36 w 89"/>
                  <a:gd name="T21" fmla="*/ 11 h 71"/>
                  <a:gd name="T22" fmla="*/ 20 w 89"/>
                  <a:gd name="T23" fmla="*/ 15 h 71"/>
                  <a:gd name="T24" fmla="*/ 13 w 89"/>
                  <a:gd name="T25" fmla="*/ 25 h 71"/>
                  <a:gd name="T26" fmla="*/ 11 w 89"/>
                  <a:gd name="T27" fmla="*/ 38 h 71"/>
                  <a:gd name="T28" fmla="*/ 19 w 89"/>
                  <a:gd name="T29" fmla="*/ 52 h 71"/>
                  <a:gd name="T30" fmla="*/ 38 w 89"/>
                  <a:gd name="T31" fmla="*/ 70 h 71"/>
                  <a:gd name="T32" fmla="*/ 13 w 89"/>
                  <a:gd name="T33" fmla="*/ 60 h 71"/>
                  <a:gd name="T34" fmla="*/ 1 w 89"/>
                  <a:gd name="T35" fmla="*/ 39 h 71"/>
                  <a:gd name="T36" fmla="*/ 3 w 89"/>
                  <a:gd name="T37" fmla="*/ 21 h 71"/>
                  <a:gd name="T38" fmla="*/ 14 w 89"/>
                  <a:gd name="T39" fmla="*/ 7 h 71"/>
                  <a:gd name="T40" fmla="*/ 37 w 89"/>
                  <a:gd name="T41" fmla="*/ 1 h 71"/>
                  <a:gd name="T42" fmla="*/ 62 w 89"/>
                  <a:gd name="T43" fmla="*/ 13 h 71"/>
                  <a:gd name="T44" fmla="*/ 83 w 89"/>
                  <a:gd name="T45" fmla="*/ 38 h 71"/>
                  <a:gd name="T46" fmla="*/ 88 w 89"/>
                  <a:gd name="T47" fmla="*/ 48 h 71"/>
                  <a:gd name="T48" fmla="*/ 87 w 89"/>
                  <a:gd name="T49" fmla="*/ 57 h 71"/>
                  <a:gd name="T50" fmla="*/ 81 w 89"/>
                  <a:gd name="T51" fmla="*/ 64 h 71"/>
                  <a:gd name="T52" fmla="*/ 71 w 89"/>
                  <a:gd name="T53" fmla="*/ 68 h 71"/>
                  <a:gd name="T54" fmla="*/ 38 w 89"/>
                  <a:gd name="T55" fmla="*/ 7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 h="71">
                    <a:moveTo>
                      <a:pt x="19" y="52"/>
                    </a:moveTo>
                    <a:cubicBezTo>
                      <a:pt x="24" y="57"/>
                      <a:pt x="32" y="59"/>
                      <a:pt x="40" y="60"/>
                    </a:cubicBezTo>
                    <a:cubicBezTo>
                      <a:pt x="50" y="61"/>
                      <a:pt x="61" y="60"/>
                      <a:pt x="68" y="58"/>
                    </a:cubicBezTo>
                    <a:cubicBezTo>
                      <a:pt x="71" y="58"/>
                      <a:pt x="74" y="56"/>
                      <a:pt x="76" y="55"/>
                    </a:cubicBezTo>
                    <a:cubicBezTo>
                      <a:pt x="77" y="55"/>
                      <a:pt x="78" y="55"/>
                      <a:pt x="78" y="55"/>
                    </a:cubicBezTo>
                    <a:cubicBezTo>
                      <a:pt x="78" y="55"/>
                      <a:pt x="78" y="55"/>
                      <a:pt x="78" y="55"/>
                    </a:cubicBezTo>
                    <a:cubicBezTo>
                      <a:pt x="78" y="54"/>
                      <a:pt x="78" y="53"/>
                      <a:pt x="79" y="53"/>
                    </a:cubicBezTo>
                    <a:cubicBezTo>
                      <a:pt x="79" y="52"/>
                      <a:pt x="78" y="52"/>
                      <a:pt x="78" y="51"/>
                    </a:cubicBezTo>
                    <a:cubicBezTo>
                      <a:pt x="77" y="49"/>
                      <a:pt x="76" y="46"/>
                      <a:pt x="74" y="43"/>
                    </a:cubicBezTo>
                    <a:cubicBezTo>
                      <a:pt x="71" y="36"/>
                      <a:pt x="64" y="28"/>
                      <a:pt x="55" y="21"/>
                    </a:cubicBezTo>
                    <a:cubicBezTo>
                      <a:pt x="49" y="16"/>
                      <a:pt x="42" y="12"/>
                      <a:pt x="36" y="11"/>
                    </a:cubicBezTo>
                    <a:cubicBezTo>
                      <a:pt x="30" y="10"/>
                      <a:pt x="24" y="12"/>
                      <a:pt x="20" y="15"/>
                    </a:cubicBezTo>
                    <a:cubicBezTo>
                      <a:pt x="17" y="18"/>
                      <a:pt x="14" y="21"/>
                      <a:pt x="13" y="25"/>
                    </a:cubicBezTo>
                    <a:cubicBezTo>
                      <a:pt x="11" y="29"/>
                      <a:pt x="10" y="34"/>
                      <a:pt x="11" y="38"/>
                    </a:cubicBezTo>
                    <a:cubicBezTo>
                      <a:pt x="11" y="43"/>
                      <a:pt x="14" y="49"/>
                      <a:pt x="19" y="52"/>
                    </a:cubicBezTo>
                    <a:close/>
                    <a:moveTo>
                      <a:pt x="38" y="70"/>
                    </a:moveTo>
                    <a:cubicBezTo>
                      <a:pt x="29" y="69"/>
                      <a:pt x="20" y="66"/>
                      <a:pt x="13" y="60"/>
                    </a:cubicBezTo>
                    <a:cubicBezTo>
                      <a:pt x="6" y="55"/>
                      <a:pt x="2" y="47"/>
                      <a:pt x="1" y="39"/>
                    </a:cubicBezTo>
                    <a:cubicBezTo>
                      <a:pt x="0" y="33"/>
                      <a:pt x="1" y="27"/>
                      <a:pt x="3" y="21"/>
                    </a:cubicBezTo>
                    <a:cubicBezTo>
                      <a:pt x="6" y="16"/>
                      <a:pt x="10" y="11"/>
                      <a:pt x="14" y="7"/>
                    </a:cubicBezTo>
                    <a:cubicBezTo>
                      <a:pt x="20" y="2"/>
                      <a:pt x="28" y="0"/>
                      <a:pt x="37" y="1"/>
                    </a:cubicBezTo>
                    <a:cubicBezTo>
                      <a:pt x="46" y="3"/>
                      <a:pt x="54" y="7"/>
                      <a:pt x="62" y="13"/>
                    </a:cubicBezTo>
                    <a:cubicBezTo>
                      <a:pt x="71" y="21"/>
                      <a:pt x="79" y="30"/>
                      <a:pt x="83" y="38"/>
                    </a:cubicBezTo>
                    <a:cubicBezTo>
                      <a:pt x="85" y="42"/>
                      <a:pt x="87" y="45"/>
                      <a:pt x="88" y="48"/>
                    </a:cubicBezTo>
                    <a:cubicBezTo>
                      <a:pt x="89" y="52"/>
                      <a:pt x="89" y="55"/>
                      <a:pt x="87" y="57"/>
                    </a:cubicBezTo>
                    <a:cubicBezTo>
                      <a:pt x="87" y="60"/>
                      <a:pt x="84" y="62"/>
                      <a:pt x="81" y="64"/>
                    </a:cubicBezTo>
                    <a:cubicBezTo>
                      <a:pt x="79" y="66"/>
                      <a:pt x="75" y="67"/>
                      <a:pt x="71" y="68"/>
                    </a:cubicBezTo>
                    <a:cubicBezTo>
                      <a:pt x="62" y="70"/>
                      <a:pt x="50" y="71"/>
                      <a:pt x="38" y="7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1" name="Freeform 38"/>
              <p:cNvSpPr>
                <a:spLocks noEditPoints="1"/>
              </p:cNvSpPr>
              <p:nvPr/>
            </p:nvSpPr>
            <p:spPr bwMode="auto">
              <a:xfrm>
                <a:off x="6679407" y="2215755"/>
                <a:ext cx="201216" cy="189310"/>
              </a:xfrm>
              <a:custGeom>
                <a:avLst/>
                <a:gdLst>
                  <a:gd name="T0" fmla="*/ 6 w 71"/>
                  <a:gd name="T1" fmla="*/ 20 h 67"/>
                  <a:gd name="T2" fmla="*/ 25 w 71"/>
                  <a:gd name="T3" fmla="*/ 6 h 67"/>
                  <a:gd name="T4" fmla="*/ 52 w 71"/>
                  <a:gd name="T5" fmla="*/ 0 h 67"/>
                  <a:gd name="T6" fmla="*/ 69 w 71"/>
                  <a:gd name="T7" fmla="*/ 5 h 67"/>
                  <a:gd name="T8" fmla="*/ 71 w 71"/>
                  <a:gd name="T9" fmla="*/ 13 h 67"/>
                  <a:gd name="T10" fmla="*/ 70 w 71"/>
                  <a:gd name="T11" fmla="*/ 23 h 67"/>
                  <a:gd name="T12" fmla="*/ 58 w 71"/>
                  <a:gd name="T13" fmla="*/ 48 h 67"/>
                  <a:gd name="T14" fmla="*/ 40 w 71"/>
                  <a:gd name="T15" fmla="*/ 64 h 67"/>
                  <a:gd name="T16" fmla="*/ 20 w 71"/>
                  <a:gd name="T17" fmla="*/ 64 h 67"/>
                  <a:gd name="T18" fmla="*/ 7 w 71"/>
                  <a:gd name="T19" fmla="*/ 55 h 67"/>
                  <a:gd name="T20" fmla="*/ 1 w 71"/>
                  <a:gd name="T21" fmla="*/ 41 h 67"/>
                  <a:gd name="T22" fmla="*/ 6 w 71"/>
                  <a:gd name="T23" fmla="*/ 20 h 67"/>
                  <a:gd name="T24" fmla="*/ 29 w 71"/>
                  <a:gd name="T25" fmla="*/ 15 h 67"/>
                  <a:gd name="T26" fmla="*/ 14 w 71"/>
                  <a:gd name="T27" fmla="*/ 26 h 67"/>
                  <a:gd name="T28" fmla="*/ 11 w 71"/>
                  <a:gd name="T29" fmla="*/ 39 h 67"/>
                  <a:gd name="T30" fmla="*/ 15 w 71"/>
                  <a:gd name="T31" fmla="*/ 49 h 67"/>
                  <a:gd name="T32" fmla="*/ 23 w 71"/>
                  <a:gd name="T33" fmla="*/ 55 h 67"/>
                  <a:gd name="T34" fmla="*/ 36 w 71"/>
                  <a:gd name="T35" fmla="*/ 55 h 67"/>
                  <a:gd name="T36" fmla="*/ 50 w 71"/>
                  <a:gd name="T37" fmla="*/ 42 h 67"/>
                  <a:gd name="T38" fmla="*/ 60 w 71"/>
                  <a:gd name="T39" fmla="*/ 20 h 67"/>
                  <a:gd name="T40" fmla="*/ 61 w 71"/>
                  <a:gd name="T41" fmla="*/ 14 h 67"/>
                  <a:gd name="T42" fmla="*/ 61 w 71"/>
                  <a:gd name="T43" fmla="*/ 13 h 67"/>
                  <a:gd name="T44" fmla="*/ 58 w 71"/>
                  <a:gd name="T45" fmla="*/ 10 h 67"/>
                  <a:gd name="T46" fmla="*/ 52 w 71"/>
                  <a:gd name="T47" fmla="*/ 10 h 67"/>
                  <a:gd name="T48" fmla="*/ 29 w 71"/>
                  <a:gd name="T49" fmla="*/ 1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1" h="67">
                    <a:moveTo>
                      <a:pt x="6" y="20"/>
                    </a:moveTo>
                    <a:cubicBezTo>
                      <a:pt x="11" y="14"/>
                      <a:pt x="17" y="9"/>
                      <a:pt x="25" y="6"/>
                    </a:cubicBezTo>
                    <a:cubicBezTo>
                      <a:pt x="34" y="2"/>
                      <a:pt x="45" y="0"/>
                      <a:pt x="52" y="0"/>
                    </a:cubicBezTo>
                    <a:cubicBezTo>
                      <a:pt x="57" y="0"/>
                      <a:pt x="65" y="0"/>
                      <a:pt x="69" y="5"/>
                    </a:cubicBezTo>
                    <a:cubicBezTo>
                      <a:pt x="70" y="7"/>
                      <a:pt x="71" y="9"/>
                      <a:pt x="71" y="13"/>
                    </a:cubicBezTo>
                    <a:cubicBezTo>
                      <a:pt x="71" y="15"/>
                      <a:pt x="71" y="19"/>
                      <a:pt x="70" y="23"/>
                    </a:cubicBezTo>
                    <a:cubicBezTo>
                      <a:pt x="68" y="30"/>
                      <a:pt x="64" y="40"/>
                      <a:pt x="58" y="48"/>
                    </a:cubicBezTo>
                    <a:cubicBezTo>
                      <a:pt x="53" y="55"/>
                      <a:pt x="47" y="61"/>
                      <a:pt x="40" y="64"/>
                    </a:cubicBezTo>
                    <a:cubicBezTo>
                      <a:pt x="33" y="67"/>
                      <a:pt x="26" y="67"/>
                      <a:pt x="20" y="64"/>
                    </a:cubicBezTo>
                    <a:cubicBezTo>
                      <a:pt x="15" y="63"/>
                      <a:pt x="10" y="59"/>
                      <a:pt x="7" y="55"/>
                    </a:cubicBezTo>
                    <a:cubicBezTo>
                      <a:pt x="4" y="51"/>
                      <a:pt x="2" y="46"/>
                      <a:pt x="1" y="41"/>
                    </a:cubicBezTo>
                    <a:cubicBezTo>
                      <a:pt x="0" y="34"/>
                      <a:pt x="1" y="27"/>
                      <a:pt x="6" y="20"/>
                    </a:cubicBezTo>
                    <a:close/>
                    <a:moveTo>
                      <a:pt x="29" y="15"/>
                    </a:moveTo>
                    <a:cubicBezTo>
                      <a:pt x="23" y="18"/>
                      <a:pt x="17" y="21"/>
                      <a:pt x="14" y="26"/>
                    </a:cubicBezTo>
                    <a:cubicBezTo>
                      <a:pt x="11" y="30"/>
                      <a:pt x="10" y="35"/>
                      <a:pt x="11" y="39"/>
                    </a:cubicBezTo>
                    <a:cubicBezTo>
                      <a:pt x="11" y="43"/>
                      <a:pt x="13" y="46"/>
                      <a:pt x="15" y="49"/>
                    </a:cubicBezTo>
                    <a:cubicBezTo>
                      <a:pt x="17" y="52"/>
                      <a:pt x="20" y="54"/>
                      <a:pt x="23" y="55"/>
                    </a:cubicBezTo>
                    <a:cubicBezTo>
                      <a:pt x="27" y="57"/>
                      <a:pt x="31" y="57"/>
                      <a:pt x="36" y="55"/>
                    </a:cubicBezTo>
                    <a:cubicBezTo>
                      <a:pt x="41" y="52"/>
                      <a:pt x="46" y="48"/>
                      <a:pt x="50" y="42"/>
                    </a:cubicBezTo>
                    <a:cubicBezTo>
                      <a:pt x="55" y="35"/>
                      <a:pt x="58" y="26"/>
                      <a:pt x="60" y="20"/>
                    </a:cubicBezTo>
                    <a:cubicBezTo>
                      <a:pt x="61" y="18"/>
                      <a:pt x="61" y="16"/>
                      <a:pt x="61" y="14"/>
                    </a:cubicBezTo>
                    <a:cubicBezTo>
                      <a:pt x="61" y="14"/>
                      <a:pt x="61" y="13"/>
                      <a:pt x="61" y="13"/>
                    </a:cubicBezTo>
                    <a:cubicBezTo>
                      <a:pt x="61" y="11"/>
                      <a:pt x="61" y="11"/>
                      <a:pt x="58" y="10"/>
                    </a:cubicBezTo>
                    <a:cubicBezTo>
                      <a:pt x="57" y="10"/>
                      <a:pt x="55" y="10"/>
                      <a:pt x="52" y="10"/>
                    </a:cubicBezTo>
                    <a:cubicBezTo>
                      <a:pt x="46" y="10"/>
                      <a:pt x="37" y="12"/>
                      <a:pt x="29" y="1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2" name="Freeform 39"/>
              <p:cNvSpPr>
                <a:spLocks noEditPoints="1"/>
              </p:cNvSpPr>
              <p:nvPr/>
            </p:nvSpPr>
            <p:spPr bwMode="auto">
              <a:xfrm>
                <a:off x="6866335" y="2050257"/>
                <a:ext cx="250031" cy="200025"/>
              </a:xfrm>
              <a:custGeom>
                <a:avLst/>
                <a:gdLst>
                  <a:gd name="T0" fmla="*/ 76 w 89"/>
                  <a:gd name="T1" fmla="*/ 60 h 71"/>
                  <a:gd name="T2" fmla="*/ 51 w 89"/>
                  <a:gd name="T3" fmla="*/ 70 h 71"/>
                  <a:gd name="T4" fmla="*/ 18 w 89"/>
                  <a:gd name="T5" fmla="*/ 68 h 71"/>
                  <a:gd name="T6" fmla="*/ 8 w 89"/>
                  <a:gd name="T7" fmla="*/ 64 h 71"/>
                  <a:gd name="T8" fmla="*/ 2 w 89"/>
                  <a:gd name="T9" fmla="*/ 57 h 71"/>
                  <a:gd name="T10" fmla="*/ 1 w 89"/>
                  <a:gd name="T11" fmla="*/ 48 h 71"/>
                  <a:gd name="T12" fmla="*/ 6 w 89"/>
                  <a:gd name="T13" fmla="*/ 38 h 71"/>
                  <a:gd name="T14" fmla="*/ 27 w 89"/>
                  <a:gd name="T15" fmla="*/ 13 h 71"/>
                  <a:gd name="T16" fmla="*/ 52 w 89"/>
                  <a:gd name="T17" fmla="*/ 1 h 71"/>
                  <a:gd name="T18" fmla="*/ 74 w 89"/>
                  <a:gd name="T19" fmla="*/ 7 h 71"/>
                  <a:gd name="T20" fmla="*/ 85 w 89"/>
                  <a:gd name="T21" fmla="*/ 21 h 71"/>
                  <a:gd name="T22" fmla="*/ 88 w 89"/>
                  <a:gd name="T23" fmla="*/ 39 h 71"/>
                  <a:gd name="T24" fmla="*/ 76 w 89"/>
                  <a:gd name="T25" fmla="*/ 60 h 71"/>
                  <a:gd name="T26" fmla="*/ 49 w 89"/>
                  <a:gd name="T27" fmla="*/ 60 h 71"/>
                  <a:gd name="T28" fmla="*/ 70 w 89"/>
                  <a:gd name="T29" fmla="*/ 52 h 71"/>
                  <a:gd name="T30" fmla="*/ 78 w 89"/>
                  <a:gd name="T31" fmla="*/ 38 h 71"/>
                  <a:gd name="T32" fmla="*/ 76 w 89"/>
                  <a:gd name="T33" fmla="*/ 25 h 71"/>
                  <a:gd name="T34" fmla="*/ 68 w 89"/>
                  <a:gd name="T35" fmla="*/ 15 h 71"/>
                  <a:gd name="T36" fmla="*/ 53 w 89"/>
                  <a:gd name="T37" fmla="*/ 11 h 71"/>
                  <a:gd name="T38" fmla="*/ 33 w 89"/>
                  <a:gd name="T39" fmla="*/ 21 h 71"/>
                  <a:gd name="T40" fmla="*/ 14 w 89"/>
                  <a:gd name="T41" fmla="*/ 43 h 71"/>
                  <a:gd name="T42" fmla="*/ 11 w 89"/>
                  <a:gd name="T43" fmla="*/ 50 h 71"/>
                  <a:gd name="T44" fmla="*/ 14 w 89"/>
                  <a:gd name="T45" fmla="*/ 56 h 71"/>
                  <a:gd name="T46" fmla="*/ 21 w 89"/>
                  <a:gd name="T47" fmla="*/ 58 h 71"/>
                  <a:gd name="T48" fmla="*/ 49 w 89"/>
                  <a:gd name="T49"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9" h="71">
                    <a:moveTo>
                      <a:pt x="76" y="60"/>
                    </a:moveTo>
                    <a:cubicBezTo>
                      <a:pt x="69" y="66"/>
                      <a:pt x="60" y="69"/>
                      <a:pt x="51" y="70"/>
                    </a:cubicBezTo>
                    <a:cubicBezTo>
                      <a:pt x="39" y="71"/>
                      <a:pt x="27" y="70"/>
                      <a:pt x="18" y="68"/>
                    </a:cubicBezTo>
                    <a:cubicBezTo>
                      <a:pt x="14" y="67"/>
                      <a:pt x="10" y="66"/>
                      <a:pt x="8" y="64"/>
                    </a:cubicBezTo>
                    <a:cubicBezTo>
                      <a:pt x="4" y="62"/>
                      <a:pt x="2" y="60"/>
                      <a:pt x="2" y="57"/>
                    </a:cubicBezTo>
                    <a:cubicBezTo>
                      <a:pt x="0" y="55"/>
                      <a:pt x="0" y="52"/>
                      <a:pt x="1" y="48"/>
                    </a:cubicBezTo>
                    <a:cubicBezTo>
                      <a:pt x="2" y="45"/>
                      <a:pt x="4" y="42"/>
                      <a:pt x="6" y="38"/>
                    </a:cubicBezTo>
                    <a:cubicBezTo>
                      <a:pt x="10" y="30"/>
                      <a:pt x="18" y="21"/>
                      <a:pt x="27" y="13"/>
                    </a:cubicBezTo>
                    <a:cubicBezTo>
                      <a:pt x="35" y="7"/>
                      <a:pt x="43" y="3"/>
                      <a:pt x="52" y="1"/>
                    </a:cubicBezTo>
                    <a:cubicBezTo>
                      <a:pt x="61" y="0"/>
                      <a:pt x="68" y="2"/>
                      <a:pt x="74" y="7"/>
                    </a:cubicBezTo>
                    <a:cubicBezTo>
                      <a:pt x="79" y="11"/>
                      <a:pt x="83" y="16"/>
                      <a:pt x="85" y="21"/>
                    </a:cubicBezTo>
                    <a:cubicBezTo>
                      <a:pt x="88" y="27"/>
                      <a:pt x="89" y="33"/>
                      <a:pt x="88" y="39"/>
                    </a:cubicBezTo>
                    <a:cubicBezTo>
                      <a:pt x="87" y="47"/>
                      <a:pt x="83" y="55"/>
                      <a:pt x="76" y="60"/>
                    </a:cubicBezTo>
                    <a:close/>
                    <a:moveTo>
                      <a:pt x="49" y="60"/>
                    </a:moveTo>
                    <a:cubicBezTo>
                      <a:pt x="57" y="59"/>
                      <a:pt x="64" y="57"/>
                      <a:pt x="70" y="52"/>
                    </a:cubicBezTo>
                    <a:cubicBezTo>
                      <a:pt x="75" y="49"/>
                      <a:pt x="77" y="43"/>
                      <a:pt x="78" y="38"/>
                    </a:cubicBezTo>
                    <a:cubicBezTo>
                      <a:pt x="79" y="34"/>
                      <a:pt x="78" y="29"/>
                      <a:pt x="76" y="25"/>
                    </a:cubicBezTo>
                    <a:cubicBezTo>
                      <a:pt x="75" y="21"/>
                      <a:pt x="72" y="18"/>
                      <a:pt x="68" y="15"/>
                    </a:cubicBezTo>
                    <a:cubicBezTo>
                      <a:pt x="64" y="12"/>
                      <a:pt x="59" y="10"/>
                      <a:pt x="53" y="11"/>
                    </a:cubicBezTo>
                    <a:cubicBezTo>
                      <a:pt x="46" y="12"/>
                      <a:pt x="40" y="16"/>
                      <a:pt x="33" y="21"/>
                    </a:cubicBezTo>
                    <a:cubicBezTo>
                      <a:pt x="25" y="28"/>
                      <a:pt x="18" y="36"/>
                      <a:pt x="14" y="43"/>
                    </a:cubicBezTo>
                    <a:cubicBezTo>
                      <a:pt x="13" y="45"/>
                      <a:pt x="12" y="48"/>
                      <a:pt x="11" y="50"/>
                    </a:cubicBezTo>
                    <a:cubicBezTo>
                      <a:pt x="10" y="54"/>
                      <a:pt x="10" y="54"/>
                      <a:pt x="14" y="56"/>
                    </a:cubicBezTo>
                    <a:cubicBezTo>
                      <a:pt x="15" y="57"/>
                      <a:pt x="18" y="58"/>
                      <a:pt x="21" y="58"/>
                    </a:cubicBezTo>
                    <a:cubicBezTo>
                      <a:pt x="28" y="60"/>
                      <a:pt x="39" y="61"/>
                      <a:pt x="49" y="6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3" name="Freeform 40"/>
              <p:cNvSpPr>
                <a:spLocks noEditPoints="1"/>
              </p:cNvSpPr>
              <p:nvPr/>
            </p:nvSpPr>
            <p:spPr bwMode="auto">
              <a:xfrm>
                <a:off x="6868716" y="2215755"/>
                <a:ext cx="200025" cy="189310"/>
              </a:xfrm>
              <a:custGeom>
                <a:avLst/>
                <a:gdLst>
                  <a:gd name="T0" fmla="*/ 57 w 71"/>
                  <a:gd name="T1" fmla="*/ 26 h 67"/>
                  <a:gd name="T2" fmla="*/ 42 w 71"/>
                  <a:gd name="T3" fmla="*/ 15 h 67"/>
                  <a:gd name="T4" fmla="*/ 19 w 71"/>
                  <a:gd name="T5" fmla="*/ 10 h 67"/>
                  <a:gd name="T6" fmla="*/ 12 w 71"/>
                  <a:gd name="T7" fmla="*/ 10 h 67"/>
                  <a:gd name="T8" fmla="*/ 10 w 71"/>
                  <a:gd name="T9" fmla="*/ 14 h 67"/>
                  <a:gd name="T10" fmla="*/ 11 w 71"/>
                  <a:gd name="T11" fmla="*/ 20 h 67"/>
                  <a:gd name="T12" fmla="*/ 21 w 71"/>
                  <a:gd name="T13" fmla="*/ 42 h 67"/>
                  <a:gd name="T14" fmla="*/ 35 w 71"/>
                  <a:gd name="T15" fmla="*/ 55 h 67"/>
                  <a:gd name="T16" fmla="*/ 48 w 71"/>
                  <a:gd name="T17" fmla="*/ 55 h 67"/>
                  <a:gd name="T18" fmla="*/ 56 w 71"/>
                  <a:gd name="T19" fmla="*/ 49 h 67"/>
                  <a:gd name="T20" fmla="*/ 60 w 71"/>
                  <a:gd name="T21" fmla="*/ 39 h 67"/>
                  <a:gd name="T22" fmla="*/ 57 w 71"/>
                  <a:gd name="T23" fmla="*/ 26 h 67"/>
                  <a:gd name="T24" fmla="*/ 46 w 71"/>
                  <a:gd name="T25" fmla="*/ 6 h 67"/>
                  <a:gd name="T26" fmla="*/ 65 w 71"/>
                  <a:gd name="T27" fmla="*/ 20 h 67"/>
                  <a:gd name="T28" fmla="*/ 70 w 71"/>
                  <a:gd name="T29" fmla="*/ 41 h 67"/>
                  <a:gd name="T30" fmla="*/ 64 w 71"/>
                  <a:gd name="T31" fmla="*/ 55 h 67"/>
                  <a:gd name="T32" fmla="*/ 51 w 71"/>
                  <a:gd name="T33" fmla="*/ 64 h 67"/>
                  <a:gd name="T34" fmla="*/ 31 w 71"/>
                  <a:gd name="T35" fmla="*/ 64 h 67"/>
                  <a:gd name="T36" fmla="*/ 13 w 71"/>
                  <a:gd name="T37" fmla="*/ 48 h 67"/>
                  <a:gd name="T38" fmla="*/ 1 w 71"/>
                  <a:gd name="T39" fmla="*/ 23 h 67"/>
                  <a:gd name="T40" fmla="*/ 0 w 71"/>
                  <a:gd name="T41" fmla="*/ 13 h 67"/>
                  <a:gd name="T42" fmla="*/ 2 w 71"/>
                  <a:gd name="T43" fmla="*/ 5 h 67"/>
                  <a:gd name="T44" fmla="*/ 19 w 71"/>
                  <a:gd name="T45" fmla="*/ 0 h 67"/>
                  <a:gd name="T46" fmla="*/ 46 w 71"/>
                  <a:gd name="T47" fmla="*/ 6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 h="67">
                    <a:moveTo>
                      <a:pt x="57" y="26"/>
                    </a:moveTo>
                    <a:cubicBezTo>
                      <a:pt x="53" y="21"/>
                      <a:pt x="48" y="18"/>
                      <a:pt x="42" y="15"/>
                    </a:cubicBezTo>
                    <a:cubicBezTo>
                      <a:pt x="34" y="12"/>
                      <a:pt x="25" y="10"/>
                      <a:pt x="19" y="10"/>
                    </a:cubicBezTo>
                    <a:cubicBezTo>
                      <a:pt x="16" y="10"/>
                      <a:pt x="14" y="10"/>
                      <a:pt x="12" y="10"/>
                    </a:cubicBezTo>
                    <a:cubicBezTo>
                      <a:pt x="9" y="11"/>
                      <a:pt x="10" y="11"/>
                      <a:pt x="10" y="14"/>
                    </a:cubicBezTo>
                    <a:cubicBezTo>
                      <a:pt x="10" y="16"/>
                      <a:pt x="10" y="18"/>
                      <a:pt x="11" y="20"/>
                    </a:cubicBezTo>
                    <a:cubicBezTo>
                      <a:pt x="12" y="26"/>
                      <a:pt x="16" y="35"/>
                      <a:pt x="21" y="42"/>
                    </a:cubicBezTo>
                    <a:cubicBezTo>
                      <a:pt x="25" y="48"/>
                      <a:pt x="30" y="52"/>
                      <a:pt x="35" y="55"/>
                    </a:cubicBezTo>
                    <a:cubicBezTo>
                      <a:pt x="39" y="57"/>
                      <a:pt x="44" y="57"/>
                      <a:pt x="48" y="55"/>
                    </a:cubicBezTo>
                    <a:cubicBezTo>
                      <a:pt x="51" y="54"/>
                      <a:pt x="54" y="52"/>
                      <a:pt x="56" y="49"/>
                    </a:cubicBezTo>
                    <a:cubicBezTo>
                      <a:pt x="58" y="46"/>
                      <a:pt x="60" y="43"/>
                      <a:pt x="60" y="39"/>
                    </a:cubicBezTo>
                    <a:cubicBezTo>
                      <a:pt x="61" y="35"/>
                      <a:pt x="60" y="30"/>
                      <a:pt x="57" y="26"/>
                    </a:cubicBezTo>
                    <a:close/>
                    <a:moveTo>
                      <a:pt x="46" y="6"/>
                    </a:moveTo>
                    <a:cubicBezTo>
                      <a:pt x="53" y="9"/>
                      <a:pt x="60" y="14"/>
                      <a:pt x="65" y="20"/>
                    </a:cubicBezTo>
                    <a:cubicBezTo>
                      <a:pt x="70" y="27"/>
                      <a:pt x="71" y="34"/>
                      <a:pt x="70" y="41"/>
                    </a:cubicBezTo>
                    <a:cubicBezTo>
                      <a:pt x="69" y="46"/>
                      <a:pt x="67" y="51"/>
                      <a:pt x="64" y="55"/>
                    </a:cubicBezTo>
                    <a:cubicBezTo>
                      <a:pt x="60" y="59"/>
                      <a:pt x="56" y="63"/>
                      <a:pt x="51" y="64"/>
                    </a:cubicBezTo>
                    <a:cubicBezTo>
                      <a:pt x="45" y="67"/>
                      <a:pt x="38" y="67"/>
                      <a:pt x="31" y="64"/>
                    </a:cubicBezTo>
                    <a:cubicBezTo>
                      <a:pt x="24" y="61"/>
                      <a:pt x="18" y="55"/>
                      <a:pt x="13" y="48"/>
                    </a:cubicBezTo>
                    <a:cubicBezTo>
                      <a:pt x="7" y="40"/>
                      <a:pt x="3" y="30"/>
                      <a:pt x="1" y="23"/>
                    </a:cubicBezTo>
                    <a:cubicBezTo>
                      <a:pt x="0" y="19"/>
                      <a:pt x="0" y="15"/>
                      <a:pt x="0" y="13"/>
                    </a:cubicBezTo>
                    <a:cubicBezTo>
                      <a:pt x="0" y="9"/>
                      <a:pt x="1" y="7"/>
                      <a:pt x="2" y="5"/>
                    </a:cubicBezTo>
                    <a:cubicBezTo>
                      <a:pt x="5" y="0"/>
                      <a:pt x="14" y="0"/>
                      <a:pt x="19" y="0"/>
                    </a:cubicBezTo>
                    <a:cubicBezTo>
                      <a:pt x="26" y="0"/>
                      <a:pt x="37" y="2"/>
                      <a:pt x="46" y="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4" name="Freeform 41"/>
              <p:cNvSpPr/>
              <p:nvPr/>
            </p:nvSpPr>
            <p:spPr bwMode="auto">
              <a:xfrm>
                <a:off x="6846095" y="2091930"/>
                <a:ext cx="55960" cy="59531"/>
              </a:xfrm>
              <a:custGeom>
                <a:avLst/>
                <a:gdLst>
                  <a:gd name="T0" fmla="*/ 20 w 20"/>
                  <a:gd name="T1" fmla="*/ 10 h 21"/>
                  <a:gd name="T2" fmla="*/ 20 w 20"/>
                  <a:gd name="T3" fmla="*/ 11 h 21"/>
                  <a:gd name="T4" fmla="*/ 14 w 20"/>
                  <a:gd name="T5" fmla="*/ 20 h 21"/>
                  <a:gd name="T6" fmla="*/ 6 w 20"/>
                  <a:gd name="T7" fmla="*/ 20 h 21"/>
                  <a:gd name="T8" fmla="*/ 0 w 20"/>
                  <a:gd name="T9" fmla="*/ 11 h 21"/>
                  <a:gd name="T10" fmla="*/ 0 w 20"/>
                  <a:gd name="T11" fmla="*/ 10 h 21"/>
                  <a:gd name="T12" fmla="*/ 6 w 20"/>
                  <a:gd name="T13" fmla="*/ 1 h 21"/>
                  <a:gd name="T14" fmla="*/ 10 w 20"/>
                  <a:gd name="T15" fmla="*/ 0 h 21"/>
                  <a:gd name="T16" fmla="*/ 14 w 20"/>
                  <a:gd name="T17" fmla="*/ 1 h 21"/>
                  <a:gd name="T18" fmla="*/ 20 w 20"/>
                  <a:gd name="T19"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1">
                    <a:moveTo>
                      <a:pt x="20" y="10"/>
                    </a:moveTo>
                    <a:cubicBezTo>
                      <a:pt x="20" y="11"/>
                      <a:pt x="20" y="11"/>
                      <a:pt x="20" y="11"/>
                    </a:cubicBezTo>
                    <a:cubicBezTo>
                      <a:pt x="20" y="16"/>
                      <a:pt x="17" y="19"/>
                      <a:pt x="14" y="20"/>
                    </a:cubicBezTo>
                    <a:cubicBezTo>
                      <a:pt x="11" y="21"/>
                      <a:pt x="9" y="21"/>
                      <a:pt x="6" y="20"/>
                    </a:cubicBezTo>
                    <a:cubicBezTo>
                      <a:pt x="3" y="19"/>
                      <a:pt x="0" y="16"/>
                      <a:pt x="0" y="11"/>
                    </a:cubicBezTo>
                    <a:cubicBezTo>
                      <a:pt x="0" y="10"/>
                      <a:pt x="0" y="10"/>
                      <a:pt x="0" y="10"/>
                    </a:cubicBezTo>
                    <a:cubicBezTo>
                      <a:pt x="0" y="5"/>
                      <a:pt x="3" y="2"/>
                      <a:pt x="6" y="1"/>
                    </a:cubicBezTo>
                    <a:cubicBezTo>
                      <a:pt x="7" y="0"/>
                      <a:pt x="9" y="0"/>
                      <a:pt x="10" y="0"/>
                    </a:cubicBezTo>
                    <a:cubicBezTo>
                      <a:pt x="11" y="0"/>
                      <a:pt x="13" y="0"/>
                      <a:pt x="14" y="1"/>
                    </a:cubicBezTo>
                    <a:cubicBezTo>
                      <a:pt x="17" y="2"/>
                      <a:pt x="20" y="5"/>
                      <a:pt x="20" y="1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5" name="Freeform 42"/>
              <p:cNvSpPr/>
              <p:nvPr/>
            </p:nvSpPr>
            <p:spPr bwMode="auto">
              <a:xfrm>
                <a:off x="6781801" y="1996680"/>
                <a:ext cx="183356" cy="132160"/>
              </a:xfrm>
              <a:custGeom>
                <a:avLst/>
                <a:gdLst>
                  <a:gd name="T0" fmla="*/ 62 w 65"/>
                  <a:gd name="T1" fmla="*/ 10 h 47"/>
                  <a:gd name="T2" fmla="*/ 64 w 65"/>
                  <a:gd name="T3" fmla="*/ 3 h 47"/>
                  <a:gd name="T4" fmla="*/ 58 w 65"/>
                  <a:gd name="T5" fmla="*/ 1 h 47"/>
                  <a:gd name="T6" fmla="*/ 38 w 65"/>
                  <a:gd name="T7" fmla="*/ 16 h 47"/>
                  <a:gd name="T8" fmla="*/ 33 w 65"/>
                  <a:gd name="T9" fmla="*/ 26 h 47"/>
                  <a:gd name="T10" fmla="*/ 28 w 65"/>
                  <a:gd name="T11" fmla="*/ 16 h 47"/>
                  <a:gd name="T12" fmla="*/ 8 w 65"/>
                  <a:gd name="T13" fmla="*/ 1 h 47"/>
                  <a:gd name="T14" fmla="*/ 2 w 65"/>
                  <a:gd name="T15" fmla="*/ 3 h 47"/>
                  <a:gd name="T16" fmla="*/ 4 w 65"/>
                  <a:gd name="T17" fmla="*/ 10 h 47"/>
                  <a:gd name="T18" fmla="*/ 20 w 65"/>
                  <a:gd name="T19" fmla="*/ 22 h 47"/>
                  <a:gd name="T20" fmla="*/ 26 w 65"/>
                  <a:gd name="T21" fmla="*/ 41 h 47"/>
                  <a:gd name="T22" fmla="*/ 40 w 65"/>
                  <a:gd name="T23" fmla="*/ 41 h 47"/>
                  <a:gd name="T24" fmla="*/ 46 w 65"/>
                  <a:gd name="T25" fmla="*/ 22 h 47"/>
                  <a:gd name="T26" fmla="*/ 62 w 65"/>
                  <a:gd name="T27"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47">
                    <a:moveTo>
                      <a:pt x="62" y="10"/>
                    </a:moveTo>
                    <a:cubicBezTo>
                      <a:pt x="64" y="9"/>
                      <a:pt x="65" y="6"/>
                      <a:pt x="64" y="3"/>
                    </a:cubicBezTo>
                    <a:cubicBezTo>
                      <a:pt x="63" y="1"/>
                      <a:pt x="60" y="0"/>
                      <a:pt x="58" y="1"/>
                    </a:cubicBezTo>
                    <a:cubicBezTo>
                      <a:pt x="49" y="4"/>
                      <a:pt x="43" y="10"/>
                      <a:pt x="38" y="16"/>
                    </a:cubicBezTo>
                    <a:cubicBezTo>
                      <a:pt x="36" y="19"/>
                      <a:pt x="34" y="22"/>
                      <a:pt x="33" y="26"/>
                    </a:cubicBezTo>
                    <a:cubicBezTo>
                      <a:pt x="32" y="22"/>
                      <a:pt x="30" y="19"/>
                      <a:pt x="28" y="16"/>
                    </a:cubicBezTo>
                    <a:cubicBezTo>
                      <a:pt x="23" y="10"/>
                      <a:pt x="16" y="4"/>
                      <a:pt x="8" y="1"/>
                    </a:cubicBezTo>
                    <a:cubicBezTo>
                      <a:pt x="5" y="0"/>
                      <a:pt x="3" y="1"/>
                      <a:pt x="2" y="3"/>
                    </a:cubicBezTo>
                    <a:cubicBezTo>
                      <a:pt x="0" y="6"/>
                      <a:pt x="2" y="9"/>
                      <a:pt x="4" y="10"/>
                    </a:cubicBezTo>
                    <a:cubicBezTo>
                      <a:pt x="11" y="13"/>
                      <a:pt x="16" y="17"/>
                      <a:pt x="20" y="22"/>
                    </a:cubicBezTo>
                    <a:cubicBezTo>
                      <a:pt x="23" y="27"/>
                      <a:pt x="26" y="34"/>
                      <a:pt x="26" y="41"/>
                    </a:cubicBezTo>
                    <a:cubicBezTo>
                      <a:pt x="26" y="47"/>
                      <a:pt x="39" y="47"/>
                      <a:pt x="40" y="41"/>
                    </a:cubicBezTo>
                    <a:cubicBezTo>
                      <a:pt x="40" y="34"/>
                      <a:pt x="42" y="27"/>
                      <a:pt x="46" y="22"/>
                    </a:cubicBezTo>
                    <a:cubicBezTo>
                      <a:pt x="50" y="17"/>
                      <a:pt x="55" y="13"/>
                      <a:pt x="62" y="1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grpSp>
      </p:grpSp>
      <p:grpSp>
        <p:nvGrpSpPr>
          <p:cNvPr id="5" name="组合 4"/>
          <p:cNvGrpSpPr/>
          <p:nvPr/>
        </p:nvGrpSpPr>
        <p:grpSpPr>
          <a:xfrm>
            <a:off x="6596446" y="2943268"/>
            <a:ext cx="1243970" cy="1243970"/>
            <a:chOff x="6596446" y="2943268"/>
            <a:chExt cx="1243970" cy="1243970"/>
          </a:xfrm>
        </p:grpSpPr>
        <p:sp>
          <p:nvSpPr>
            <p:cNvPr id="20" name="椭圆 19"/>
            <p:cNvSpPr/>
            <p:nvPr/>
          </p:nvSpPr>
          <p:spPr bwMode="auto">
            <a:xfrm>
              <a:off x="6596446" y="2943268"/>
              <a:ext cx="1243970" cy="1243970"/>
            </a:xfrm>
            <a:prstGeom prst="ellipse">
              <a:avLst/>
            </a:prstGeom>
            <a:noFill/>
            <a:ln>
              <a:solidFill>
                <a:schemeClr val="bg1">
                  <a:lumMod val="50000"/>
                </a:schemeClr>
              </a:solidFill>
              <a:prstDash val="dash"/>
            </a:ln>
          </p:spPr>
          <p:txBody>
            <a:bodyPr vert="horz" wrap="square" lIns="68580" tIns="34290" rIns="68580" bIns="34290" numCol="1" rtlCol="0" anchor="t" anchorCtr="0" compatLnSpc="1"/>
            <a:lstStyle/>
            <a:p>
              <a:pPr algn="ctr" defTabSz="685800"/>
              <a:endParaRPr lang="zh-CN" altLang="en-US" sz="1400">
                <a:solidFill>
                  <a:prstClr val="black"/>
                </a:solidFill>
                <a:cs typeface="+mn-ea"/>
                <a:sym typeface="+mn-lt"/>
              </a:endParaRPr>
            </a:p>
          </p:txBody>
        </p:sp>
        <p:sp>
          <p:nvSpPr>
            <p:cNvPr id="21" name="十角星 20"/>
            <p:cNvSpPr/>
            <p:nvPr/>
          </p:nvSpPr>
          <p:spPr bwMode="auto">
            <a:xfrm>
              <a:off x="6679136" y="3024771"/>
              <a:ext cx="1078592" cy="1078592"/>
            </a:xfrm>
            <a:prstGeom prst="star10">
              <a:avLst/>
            </a:prstGeom>
            <a:solidFill>
              <a:schemeClr val="accent4"/>
            </a:solidFill>
            <a:ln>
              <a:noFill/>
            </a:ln>
          </p:spPr>
          <p:txBody>
            <a:bodyPr vert="horz" wrap="square" lIns="68580" tIns="34290" rIns="68580" bIns="34290" numCol="1" rtlCol="0" anchor="t" anchorCtr="0" compatLnSpc="1"/>
            <a:lstStyle/>
            <a:p>
              <a:pPr algn="ctr" defTabSz="685800"/>
              <a:endParaRPr lang="zh-CN" altLang="en-US" sz="1400">
                <a:solidFill>
                  <a:prstClr val="black"/>
                </a:solidFill>
                <a:cs typeface="+mn-ea"/>
                <a:sym typeface="+mn-lt"/>
              </a:endParaRPr>
            </a:p>
          </p:txBody>
        </p:sp>
        <p:grpSp>
          <p:nvGrpSpPr>
            <p:cNvPr id="46" name="组合 45"/>
            <p:cNvGrpSpPr/>
            <p:nvPr/>
          </p:nvGrpSpPr>
          <p:grpSpPr>
            <a:xfrm>
              <a:off x="6980307" y="3308305"/>
              <a:ext cx="476250" cy="484585"/>
              <a:chOff x="7435454" y="3554017"/>
              <a:chExt cx="476250" cy="484585"/>
            </a:xfrm>
          </p:grpSpPr>
          <p:sp>
            <p:nvSpPr>
              <p:cNvPr id="47" name="Freeform 75"/>
              <p:cNvSpPr>
                <a:spLocks noEditPoints="1"/>
              </p:cNvSpPr>
              <p:nvPr/>
            </p:nvSpPr>
            <p:spPr bwMode="auto">
              <a:xfrm>
                <a:off x="7435454" y="3689749"/>
                <a:ext cx="123825" cy="250031"/>
              </a:xfrm>
              <a:custGeom>
                <a:avLst/>
                <a:gdLst>
                  <a:gd name="T0" fmla="*/ 6 w 44"/>
                  <a:gd name="T1" fmla="*/ 1 h 89"/>
                  <a:gd name="T2" fmla="*/ 33 w 44"/>
                  <a:gd name="T3" fmla="*/ 18 h 89"/>
                  <a:gd name="T4" fmla="*/ 43 w 44"/>
                  <a:gd name="T5" fmla="*/ 45 h 89"/>
                  <a:gd name="T6" fmla="*/ 33 w 44"/>
                  <a:gd name="T7" fmla="*/ 72 h 89"/>
                  <a:gd name="T8" fmla="*/ 7 w 44"/>
                  <a:gd name="T9" fmla="*/ 88 h 89"/>
                  <a:gd name="T10" fmla="*/ 1 w 44"/>
                  <a:gd name="T11" fmla="*/ 87 h 89"/>
                  <a:gd name="T12" fmla="*/ 0 w 44"/>
                  <a:gd name="T13" fmla="*/ 83 h 89"/>
                  <a:gd name="T14" fmla="*/ 0 w 44"/>
                  <a:gd name="T15" fmla="*/ 6 h 89"/>
                  <a:gd name="T16" fmla="*/ 2 w 44"/>
                  <a:gd name="T17" fmla="*/ 2 h 89"/>
                  <a:gd name="T18" fmla="*/ 6 w 44"/>
                  <a:gd name="T19" fmla="*/ 1 h 89"/>
                  <a:gd name="T20" fmla="*/ 25 w 44"/>
                  <a:gd name="T21" fmla="*/ 24 h 89"/>
                  <a:gd name="T22" fmla="*/ 10 w 44"/>
                  <a:gd name="T23" fmla="*/ 13 h 89"/>
                  <a:gd name="T24" fmla="*/ 10 w 44"/>
                  <a:gd name="T25" fmla="*/ 76 h 89"/>
                  <a:gd name="T26" fmla="*/ 25 w 44"/>
                  <a:gd name="T27" fmla="*/ 65 h 89"/>
                  <a:gd name="T28" fmla="*/ 33 w 44"/>
                  <a:gd name="T29" fmla="*/ 45 h 89"/>
                  <a:gd name="T30" fmla="*/ 25 w 44"/>
                  <a:gd name="T31" fmla="*/ 2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 h="89">
                    <a:moveTo>
                      <a:pt x="6" y="1"/>
                    </a:moveTo>
                    <a:cubicBezTo>
                      <a:pt x="17" y="4"/>
                      <a:pt x="26" y="10"/>
                      <a:pt x="33" y="18"/>
                    </a:cubicBezTo>
                    <a:cubicBezTo>
                      <a:pt x="40" y="25"/>
                      <a:pt x="43" y="34"/>
                      <a:pt x="43" y="45"/>
                    </a:cubicBezTo>
                    <a:cubicBezTo>
                      <a:pt x="44" y="55"/>
                      <a:pt x="40" y="64"/>
                      <a:pt x="33" y="72"/>
                    </a:cubicBezTo>
                    <a:cubicBezTo>
                      <a:pt x="27" y="79"/>
                      <a:pt x="18" y="85"/>
                      <a:pt x="7" y="88"/>
                    </a:cubicBezTo>
                    <a:cubicBezTo>
                      <a:pt x="5" y="89"/>
                      <a:pt x="3" y="89"/>
                      <a:pt x="1" y="87"/>
                    </a:cubicBezTo>
                    <a:cubicBezTo>
                      <a:pt x="0" y="86"/>
                      <a:pt x="0" y="85"/>
                      <a:pt x="0" y="83"/>
                    </a:cubicBezTo>
                    <a:cubicBezTo>
                      <a:pt x="0" y="6"/>
                      <a:pt x="0" y="6"/>
                      <a:pt x="0" y="6"/>
                    </a:cubicBezTo>
                    <a:cubicBezTo>
                      <a:pt x="0" y="5"/>
                      <a:pt x="0" y="3"/>
                      <a:pt x="2" y="2"/>
                    </a:cubicBezTo>
                    <a:cubicBezTo>
                      <a:pt x="3" y="1"/>
                      <a:pt x="5" y="0"/>
                      <a:pt x="6" y="1"/>
                    </a:cubicBezTo>
                    <a:close/>
                    <a:moveTo>
                      <a:pt x="25" y="24"/>
                    </a:moveTo>
                    <a:cubicBezTo>
                      <a:pt x="21" y="20"/>
                      <a:pt x="16" y="16"/>
                      <a:pt x="10" y="13"/>
                    </a:cubicBezTo>
                    <a:cubicBezTo>
                      <a:pt x="10" y="76"/>
                      <a:pt x="10" y="76"/>
                      <a:pt x="10" y="76"/>
                    </a:cubicBezTo>
                    <a:cubicBezTo>
                      <a:pt x="16" y="73"/>
                      <a:pt x="21" y="70"/>
                      <a:pt x="25" y="65"/>
                    </a:cubicBezTo>
                    <a:cubicBezTo>
                      <a:pt x="30" y="59"/>
                      <a:pt x="33" y="52"/>
                      <a:pt x="33" y="45"/>
                    </a:cubicBezTo>
                    <a:cubicBezTo>
                      <a:pt x="33" y="37"/>
                      <a:pt x="30" y="30"/>
                      <a:pt x="25" y="2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8" name="Freeform 76"/>
              <p:cNvSpPr>
                <a:spLocks noEditPoints="1"/>
              </p:cNvSpPr>
              <p:nvPr/>
            </p:nvSpPr>
            <p:spPr bwMode="auto">
              <a:xfrm>
                <a:off x="7528323" y="3554017"/>
                <a:ext cx="360760" cy="484585"/>
              </a:xfrm>
              <a:custGeom>
                <a:avLst/>
                <a:gdLst>
                  <a:gd name="T0" fmla="*/ 78 w 128"/>
                  <a:gd name="T1" fmla="*/ 28 h 172"/>
                  <a:gd name="T2" fmla="*/ 113 w 128"/>
                  <a:gd name="T3" fmla="*/ 50 h 172"/>
                  <a:gd name="T4" fmla="*/ 128 w 128"/>
                  <a:gd name="T5" fmla="*/ 90 h 172"/>
                  <a:gd name="T6" fmla="*/ 109 w 128"/>
                  <a:gd name="T7" fmla="*/ 135 h 172"/>
                  <a:gd name="T8" fmla="*/ 64 w 128"/>
                  <a:gd name="T9" fmla="*/ 154 h 172"/>
                  <a:gd name="T10" fmla="*/ 59 w 128"/>
                  <a:gd name="T11" fmla="*/ 154 h 172"/>
                  <a:gd name="T12" fmla="*/ 48 w 128"/>
                  <a:gd name="T13" fmla="*/ 164 h 172"/>
                  <a:gd name="T14" fmla="*/ 32 w 128"/>
                  <a:gd name="T15" fmla="*/ 171 h 172"/>
                  <a:gd name="T16" fmla="*/ 27 w 128"/>
                  <a:gd name="T17" fmla="*/ 171 h 172"/>
                  <a:gd name="T18" fmla="*/ 25 w 128"/>
                  <a:gd name="T19" fmla="*/ 166 h 172"/>
                  <a:gd name="T20" fmla="*/ 25 w 128"/>
                  <a:gd name="T21" fmla="*/ 141 h 172"/>
                  <a:gd name="T22" fmla="*/ 7 w 128"/>
                  <a:gd name="T23" fmla="*/ 119 h 172"/>
                  <a:gd name="T24" fmla="*/ 0 w 128"/>
                  <a:gd name="T25" fmla="*/ 90 h 172"/>
                  <a:gd name="T26" fmla="*/ 7 w 128"/>
                  <a:gd name="T27" fmla="*/ 61 h 172"/>
                  <a:gd name="T28" fmla="*/ 25 w 128"/>
                  <a:gd name="T29" fmla="*/ 40 h 172"/>
                  <a:gd name="T30" fmla="*/ 25 w 128"/>
                  <a:gd name="T31" fmla="*/ 7 h 172"/>
                  <a:gd name="T32" fmla="*/ 26 w 128"/>
                  <a:gd name="T33" fmla="*/ 2 h 172"/>
                  <a:gd name="T34" fmla="*/ 31 w 128"/>
                  <a:gd name="T35" fmla="*/ 1 h 172"/>
                  <a:gd name="T36" fmla="*/ 60 w 128"/>
                  <a:gd name="T37" fmla="*/ 12 h 172"/>
                  <a:gd name="T38" fmla="*/ 78 w 128"/>
                  <a:gd name="T39" fmla="*/ 28 h 172"/>
                  <a:gd name="T40" fmla="*/ 105 w 128"/>
                  <a:gd name="T41" fmla="*/ 56 h 172"/>
                  <a:gd name="T42" fmla="*/ 74 w 128"/>
                  <a:gd name="T43" fmla="*/ 38 h 172"/>
                  <a:gd name="T44" fmla="*/ 72 w 128"/>
                  <a:gd name="T45" fmla="*/ 37 h 172"/>
                  <a:gd name="T46" fmla="*/ 70 w 128"/>
                  <a:gd name="T47" fmla="*/ 35 h 172"/>
                  <a:gd name="T48" fmla="*/ 55 w 128"/>
                  <a:gd name="T49" fmla="*/ 21 h 172"/>
                  <a:gd name="T50" fmla="*/ 35 w 128"/>
                  <a:gd name="T51" fmla="*/ 12 h 172"/>
                  <a:gd name="T52" fmla="*/ 35 w 128"/>
                  <a:gd name="T53" fmla="*/ 42 h 172"/>
                  <a:gd name="T54" fmla="*/ 34 w 128"/>
                  <a:gd name="T55" fmla="*/ 45 h 172"/>
                  <a:gd name="T56" fmla="*/ 32 w 128"/>
                  <a:gd name="T57" fmla="*/ 47 h 172"/>
                  <a:gd name="T58" fmla="*/ 16 w 128"/>
                  <a:gd name="T59" fmla="*/ 66 h 172"/>
                  <a:gd name="T60" fmla="*/ 10 w 128"/>
                  <a:gd name="T61" fmla="*/ 90 h 172"/>
                  <a:gd name="T62" fmla="*/ 16 w 128"/>
                  <a:gd name="T63" fmla="*/ 115 h 172"/>
                  <a:gd name="T64" fmla="*/ 33 w 128"/>
                  <a:gd name="T65" fmla="*/ 134 h 172"/>
                  <a:gd name="T66" fmla="*/ 34 w 128"/>
                  <a:gd name="T67" fmla="*/ 135 h 172"/>
                  <a:gd name="T68" fmla="*/ 35 w 128"/>
                  <a:gd name="T69" fmla="*/ 139 h 172"/>
                  <a:gd name="T70" fmla="*/ 35 w 128"/>
                  <a:gd name="T71" fmla="*/ 159 h 172"/>
                  <a:gd name="T72" fmla="*/ 43 w 128"/>
                  <a:gd name="T73" fmla="*/ 155 h 172"/>
                  <a:gd name="T74" fmla="*/ 53 w 128"/>
                  <a:gd name="T75" fmla="*/ 146 h 172"/>
                  <a:gd name="T76" fmla="*/ 64 w 128"/>
                  <a:gd name="T77" fmla="*/ 144 h 172"/>
                  <a:gd name="T78" fmla="*/ 102 w 128"/>
                  <a:gd name="T79" fmla="*/ 128 h 172"/>
                  <a:gd name="T80" fmla="*/ 117 w 128"/>
                  <a:gd name="T81" fmla="*/ 90 h 172"/>
                  <a:gd name="T82" fmla="*/ 105 w 128"/>
                  <a:gd name="T83" fmla="*/ 5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8" h="172">
                    <a:moveTo>
                      <a:pt x="78" y="28"/>
                    </a:moveTo>
                    <a:cubicBezTo>
                      <a:pt x="92" y="31"/>
                      <a:pt x="104" y="39"/>
                      <a:pt x="113" y="50"/>
                    </a:cubicBezTo>
                    <a:cubicBezTo>
                      <a:pt x="122" y="61"/>
                      <a:pt x="128" y="75"/>
                      <a:pt x="128" y="90"/>
                    </a:cubicBezTo>
                    <a:cubicBezTo>
                      <a:pt x="128" y="108"/>
                      <a:pt x="120" y="124"/>
                      <a:pt x="109" y="135"/>
                    </a:cubicBezTo>
                    <a:cubicBezTo>
                      <a:pt x="97" y="147"/>
                      <a:pt x="81" y="154"/>
                      <a:pt x="64" y="154"/>
                    </a:cubicBezTo>
                    <a:cubicBezTo>
                      <a:pt x="62" y="154"/>
                      <a:pt x="61" y="154"/>
                      <a:pt x="59" y="154"/>
                    </a:cubicBezTo>
                    <a:cubicBezTo>
                      <a:pt x="56" y="157"/>
                      <a:pt x="52" y="161"/>
                      <a:pt x="48" y="164"/>
                    </a:cubicBezTo>
                    <a:cubicBezTo>
                      <a:pt x="43" y="167"/>
                      <a:pt x="38" y="169"/>
                      <a:pt x="32" y="171"/>
                    </a:cubicBezTo>
                    <a:cubicBezTo>
                      <a:pt x="30" y="172"/>
                      <a:pt x="29" y="172"/>
                      <a:pt x="27" y="171"/>
                    </a:cubicBezTo>
                    <a:cubicBezTo>
                      <a:pt x="26" y="169"/>
                      <a:pt x="25" y="168"/>
                      <a:pt x="25" y="166"/>
                    </a:cubicBezTo>
                    <a:cubicBezTo>
                      <a:pt x="25" y="141"/>
                      <a:pt x="25" y="141"/>
                      <a:pt x="25" y="141"/>
                    </a:cubicBezTo>
                    <a:cubicBezTo>
                      <a:pt x="18" y="135"/>
                      <a:pt x="11" y="128"/>
                      <a:pt x="7" y="119"/>
                    </a:cubicBezTo>
                    <a:cubicBezTo>
                      <a:pt x="3" y="111"/>
                      <a:pt x="0" y="101"/>
                      <a:pt x="0" y="90"/>
                    </a:cubicBezTo>
                    <a:cubicBezTo>
                      <a:pt x="0" y="80"/>
                      <a:pt x="3" y="70"/>
                      <a:pt x="7" y="61"/>
                    </a:cubicBezTo>
                    <a:cubicBezTo>
                      <a:pt x="11" y="53"/>
                      <a:pt x="18" y="46"/>
                      <a:pt x="25" y="40"/>
                    </a:cubicBezTo>
                    <a:cubicBezTo>
                      <a:pt x="25" y="7"/>
                      <a:pt x="25" y="7"/>
                      <a:pt x="25" y="7"/>
                    </a:cubicBezTo>
                    <a:cubicBezTo>
                      <a:pt x="25" y="5"/>
                      <a:pt x="25" y="3"/>
                      <a:pt x="26" y="2"/>
                    </a:cubicBezTo>
                    <a:cubicBezTo>
                      <a:pt x="28" y="1"/>
                      <a:pt x="30" y="0"/>
                      <a:pt x="31" y="1"/>
                    </a:cubicBezTo>
                    <a:cubicBezTo>
                      <a:pt x="42" y="3"/>
                      <a:pt x="52" y="7"/>
                      <a:pt x="60" y="12"/>
                    </a:cubicBezTo>
                    <a:cubicBezTo>
                      <a:pt x="68" y="16"/>
                      <a:pt x="74" y="22"/>
                      <a:pt x="78" y="28"/>
                    </a:cubicBezTo>
                    <a:close/>
                    <a:moveTo>
                      <a:pt x="105" y="56"/>
                    </a:moveTo>
                    <a:cubicBezTo>
                      <a:pt x="97" y="47"/>
                      <a:pt x="87" y="40"/>
                      <a:pt x="74" y="38"/>
                    </a:cubicBezTo>
                    <a:cubicBezTo>
                      <a:pt x="74" y="38"/>
                      <a:pt x="73" y="37"/>
                      <a:pt x="72" y="37"/>
                    </a:cubicBezTo>
                    <a:cubicBezTo>
                      <a:pt x="71" y="36"/>
                      <a:pt x="71" y="35"/>
                      <a:pt x="70" y="35"/>
                    </a:cubicBezTo>
                    <a:cubicBezTo>
                      <a:pt x="67" y="29"/>
                      <a:pt x="62" y="25"/>
                      <a:pt x="55" y="21"/>
                    </a:cubicBezTo>
                    <a:cubicBezTo>
                      <a:pt x="49" y="17"/>
                      <a:pt x="43" y="14"/>
                      <a:pt x="35" y="12"/>
                    </a:cubicBezTo>
                    <a:cubicBezTo>
                      <a:pt x="35" y="42"/>
                      <a:pt x="35" y="42"/>
                      <a:pt x="35" y="42"/>
                    </a:cubicBezTo>
                    <a:cubicBezTo>
                      <a:pt x="35" y="43"/>
                      <a:pt x="35" y="44"/>
                      <a:pt x="34" y="45"/>
                    </a:cubicBezTo>
                    <a:cubicBezTo>
                      <a:pt x="34" y="46"/>
                      <a:pt x="33" y="46"/>
                      <a:pt x="32" y="47"/>
                    </a:cubicBezTo>
                    <a:cubicBezTo>
                      <a:pt x="26" y="52"/>
                      <a:pt x="20" y="58"/>
                      <a:pt x="16" y="66"/>
                    </a:cubicBezTo>
                    <a:cubicBezTo>
                      <a:pt x="13" y="73"/>
                      <a:pt x="10" y="81"/>
                      <a:pt x="10" y="90"/>
                    </a:cubicBezTo>
                    <a:cubicBezTo>
                      <a:pt x="10" y="99"/>
                      <a:pt x="13" y="107"/>
                      <a:pt x="16" y="115"/>
                    </a:cubicBezTo>
                    <a:cubicBezTo>
                      <a:pt x="20" y="122"/>
                      <a:pt x="26" y="129"/>
                      <a:pt x="33" y="134"/>
                    </a:cubicBezTo>
                    <a:cubicBezTo>
                      <a:pt x="33" y="134"/>
                      <a:pt x="34" y="135"/>
                      <a:pt x="34" y="135"/>
                    </a:cubicBezTo>
                    <a:cubicBezTo>
                      <a:pt x="35" y="137"/>
                      <a:pt x="35" y="138"/>
                      <a:pt x="35" y="139"/>
                    </a:cubicBezTo>
                    <a:cubicBezTo>
                      <a:pt x="35" y="159"/>
                      <a:pt x="35" y="159"/>
                      <a:pt x="35" y="159"/>
                    </a:cubicBezTo>
                    <a:cubicBezTo>
                      <a:pt x="38" y="158"/>
                      <a:pt x="40" y="157"/>
                      <a:pt x="43" y="155"/>
                    </a:cubicBezTo>
                    <a:cubicBezTo>
                      <a:pt x="47" y="152"/>
                      <a:pt x="50" y="149"/>
                      <a:pt x="53" y="146"/>
                    </a:cubicBezTo>
                    <a:cubicBezTo>
                      <a:pt x="55" y="142"/>
                      <a:pt x="60" y="144"/>
                      <a:pt x="64" y="144"/>
                    </a:cubicBezTo>
                    <a:cubicBezTo>
                      <a:pt x="79" y="144"/>
                      <a:pt x="92" y="138"/>
                      <a:pt x="102" y="128"/>
                    </a:cubicBezTo>
                    <a:cubicBezTo>
                      <a:pt x="111" y="118"/>
                      <a:pt x="117" y="105"/>
                      <a:pt x="117" y="90"/>
                    </a:cubicBezTo>
                    <a:cubicBezTo>
                      <a:pt x="117" y="77"/>
                      <a:pt x="113" y="66"/>
                      <a:pt x="105" y="5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9" name="Oval 77"/>
              <p:cNvSpPr>
                <a:spLocks noChangeArrowheads="1"/>
              </p:cNvSpPr>
              <p:nvPr/>
            </p:nvSpPr>
            <p:spPr bwMode="auto">
              <a:xfrm>
                <a:off x="7759304" y="3748089"/>
                <a:ext cx="41672" cy="42863"/>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0" name="Freeform 78"/>
              <p:cNvSpPr/>
              <p:nvPr/>
            </p:nvSpPr>
            <p:spPr bwMode="auto">
              <a:xfrm>
                <a:off x="7658101" y="3638551"/>
                <a:ext cx="126206" cy="340519"/>
              </a:xfrm>
              <a:custGeom>
                <a:avLst/>
                <a:gdLst>
                  <a:gd name="T0" fmla="*/ 38 w 45"/>
                  <a:gd name="T1" fmla="*/ 120 h 121"/>
                  <a:gd name="T2" fmla="*/ 44 w 45"/>
                  <a:gd name="T3" fmla="*/ 117 h 121"/>
                  <a:gd name="T4" fmla="*/ 42 w 45"/>
                  <a:gd name="T5" fmla="*/ 110 h 121"/>
                  <a:gd name="T6" fmla="*/ 19 w 45"/>
                  <a:gd name="T7" fmla="*/ 91 h 121"/>
                  <a:gd name="T8" fmla="*/ 10 w 45"/>
                  <a:gd name="T9" fmla="*/ 60 h 121"/>
                  <a:gd name="T10" fmla="*/ 19 w 45"/>
                  <a:gd name="T11" fmla="*/ 30 h 121"/>
                  <a:gd name="T12" fmla="*/ 41 w 45"/>
                  <a:gd name="T13" fmla="*/ 10 h 121"/>
                  <a:gd name="T14" fmla="*/ 44 w 45"/>
                  <a:gd name="T15" fmla="*/ 4 h 121"/>
                  <a:gd name="T16" fmla="*/ 37 w 45"/>
                  <a:gd name="T17" fmla="*/ 1 h 121"/>
                  <a:gd name="T18" fmla="*/ 10 w 45"/>
                  <a:gd name="T19" fmla="*/ 25 h 121"/>
                  <a:gd name="T20" fmla="*/ 0 w 45"/>
                  <a:gd name="T21" fmla="*/ 60 h 121"/>
                  <a:gd name="T22" fmla="*/ 10 w 45"/>
                  <a:gd name="T23" fmla="*/ 96 h 121"/>
                  <a:gd name="T24" fmla="*/ 38 w 45"/>
                  <a:gd name="T25" fmla="*/ 12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 h="121">
                    <a:moveTo>
                      <a:pt x="38" y="120"/>
                    </a:moveTo>
                    <a:cubicBezTo>
                      <a:pt x="40" y="121"/>
                      <a:pt x="43" y="120"/>
                      <a:pt x="44" y="117"/>
                    </a:cubicBezTo>
                    <a:cubicBezTo>
                      <a:pt x="45" y="114"/>
                      <a:pt x="44" y="111"/>
                      <a:pt x="42" y="110"/>
                    </a:cubicBezTo>
                    <a:cubicBezTo>
                      <a:pt x="32" y="106"/>
                      <a:pt x="24" y="99"/>
                      <a:pt x="19" y="91"/>
                    </a:cubicBezTo>
                    <a:cubicBezTo>
                      <a:pt x="14" y="82"/>
                      <a:pt x="10" y="72"/>
                      <a:pt x="10" y="60"/>
                    </a:cubicBezTo>
                    <a:cubicBezTo>
                      <a:pt x="10" y="49"/>
                      <a:pt x="13" y="39"/>
                      <a:pt x="19" y="30"/>
                    </a:cubicBezTo>
                    <a:cubicBezTo>
                      <a:pt x="24" y="21"/>
                      <a:pt x="32" y="14"/>
                      <a:pt x="41" y="10"/>
                    </a:cubicBezTo>
                    <a:cubicBezTo>
                      <a:pt x="44" y="9"/>
                      <a:pt x="45" y="6"/>
                      <a:pt x="44" y="4"/>
                    </a:cubicBezTo>
                    <a:cubicBezTo>
                      <a:pt x="43" y="1"/>
                      <a:pt x="40" y="0"/>
                      <a:pt x="37" y="1"/>
                    </a:cubicBezTo>
                    <a:cubicBezTo>
                      <a:pt x="26" y="6"/>
                      <a:pt x="17" y="14"/>
                      <a:pt x="10" y="25"/>
                    </a:cubicBezTo>
                    <a:cubicBezTo>
                      <a:pt x="4" y="35"/>
                      <a:pt x="0" y="47"/>
                      <a:pt x="0" y="60"/>
                    </a:cubicBezTo>
                    <a:cubicBezTo>
                      <a:pt x="0" y="74"/>
                      <a:pt x="4" y="86"/>
                      <a:pt x="10" y="96"/>
                    </a:cubicBezTo>
                    <a:cubicBezTo>
                      <a:pt x="17" y="107"/>
                      <a:pt x="26" y="115"/>
                      <a:pt x="38" y="12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1" name="Freeform 79"/>
              <p:cNvSpPr/>
              <p:nvPr/>
            </p:nvSpPr>
            <p:spPr bwMode="auto">
              <a:xfrm>
                <a:off x="7590235" y="3630217"/>
                <a:ext cx="154781" cy="354806"/>
              </a:xfrm>
              <a:custGeom>
                <a:avLst/>
                <a:gdLst>
                  <a:gd name="T0" fmla="*/ 47 w 55"/>
                  <a:gd name="T1" fmla="*/ 125 h 126"/>
                  <a:gd name="T2" fmla="*/ 53 w 55"/>
                  <a:gd name="T3" fmla="*/ 121 h 126"/>
                  <a:gd name="T4" fmla="*/ 49 w 55"/>
                  <a:gd name="T5" fmla="*/ 115 h 126"/>
                  <a:gd name="T6" fmla="*/ 21 w 55"/>
                  <a:gd name="T7" fmla="*/ 96 h 126"/>
                  <a:gd name="T8" fmla="*/ 10 w 55"/>
                  <a:gd name="T9" fmla="*/ 63 h 126"/>
                  <a:gd name="T10" fmla="*/ 22 w 55"/>
                  <a:gd name="T11" fmla="*/ 30 h 126"/>
                  <a:gd name="T12" fmla="*/ 50 w 55"/>
                  <a:gd name="T13" fmla="*/ 11 h 126"/>
                  <a:gd name="T14" fmla="*/ 54 w 55"/>
                  <a:gd name="T15" fmla="*/ 5 h 126"/>
                  <a:gd name="T16" fmla="*/ 48 w 55"/>
                  <a:gd name="T17" fmla="*/ 1 h 126"/>
                  <a:gd name="T18" fmla="*/ 14 w 55"/>
                  <a:gd name="T19" fmla="*/ 24 h 126"/>
                  <a:gd name="T20" fmla="*/ 0 w 55"/>
                  <a:gd name="T21" fmla="*/ 63 h 126"/>
                  <a:gd name="T22" fmla="*/ 13 w 55"/>
                  <a:gd name="T23" fmla="*/ 102 h 126"/>
                  <a:gd name="T24" fmla="*/ 47 w 55"/>
                  <a:gd name="T25" fmla="*/ 12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126">
                    <a:moveTo>
                      <a:pt x="47" y="125"/>
                    </a:moveTo>
                    <a:cubicBezTo>
                      <a:pt x="49" y="126"/>
                      <a:pt x="52" y="124"/>
                      <a:pt x="53" y="121"/>
                    </a:cubicBezTo>
                    <a:cubicBezTo>
                      <a:pt x="53" y="119"/>
                      <a:pt x="52" y="116"/>
                      <a:pt x="49" y="115"/>
                    </a:cubicBezTo>
                    <a:cubicBezTo>
                      <a:pt x="38" y="112"/>
                      <a:pt x="28" y="105"/>
                      <a:pt x="21" y="96"/>
                    </a:cubicBezTo>
                    <a:cubicBezTo>
                      <a:pt x="15" y="87"/>
                      <a:pt x="10" y="76"/>
                      <a:pt x="10" y="63"/>
                    </a:cubicBezTo>
                    <a:cubicBezTo>
                      <a:pt x="10" y="51"/>
                      <a:pt x="15" y="39"/>
                      <a:pt x="22" y="30"/>
                    </a:cubicBezTo>
                    <a:cubicBezTo>
                      <a:pt x="29" y="20"/>
                      <a:pt x="39" y="14"/>
                      <a:pt x="50" y="11"/>
                    </a:cubicBezTo>
                    <a:cubicBezTo>
                      <a:pt x="53" y="10"/>
                      <a:pt x="55" y="8"/>
                      <a:pt x="54" y="5"/>
                    </a:cubicBezTo>
                    <a:cubicBezTo>
                      <a:pt x="54" y="2"/>
                      <a:pt x="51" y="0"/>
                      <a:pt x="48" y="1"/>
                    </a:cubicBezTo>
                    <a:cubicBezTo>
                      <a:pt x="34" y="4"/>
                      <a:pt x="22" y="12"/>
                      <a:pt x="14" y="24"/>
                    </a:cubicBezTo>
                    <a:cubicBezTo>
                      <a:pt x="5" y="34"/>
                      <a:pt x="0" y="48"/>
                      <a:pt x="0" y="63"/>
                    </a:cubicBezTo>
                    <a:cubicBezTo>
                      <a:pt x="0" y="78"/>
                      <a:pt x="5" y="92"/>
                      <a:pt x="13" y="102"/>
                    </a:cubicBezTo>
                    <a:cubicBezTo>
                      <a:pt x="21" y="113"/>
                      <a:pt x="33" y="122"/>
                      <a:pt x="47" y="12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2" name="Freeform 80"/>
              <p:cNvSpPr/>
              <p:nvPr/>
            </p:nvSpPr>
            <p:spPr bwMode="auto">
              <a:xfrm>
                <a:off x="7854554" y="3764758"/>
                <a:ext cx="57150" cy="94060"/>
              </a:xfrm>
              <a:custGeom>
                <a:avLst/>
                <a:gdLst>
                  <a:gd name="T0" fmla="*/ 6 w 20"/>
                  <a:gd name="T1" fmla="*/ 1 h 33"/>
                  <a:gd name="T2" fmla="*/ 0 w 20"/>
                  <a:gd name="T3" fmla="*/ 6 h 33"/>
                  <a:gd name="T4" fmla="*/ 6 w 20"/>
                  <a:gd name="T5" fmla="*/ 11 h 33"/>
                  <a:gd name="T6" fmla="*/ 8 w 20"/>
                  <a:gd name="T7" fmla="*/ 12 h 33"/>
                  <a:gd name="T8" fmla="*/ 10 w 20"/>
                  <a:gd name="T9" fmla="*/ 17 h 33"/>
                  <a:gd name="T10" fmla="*/ 8 w 20"/>
                  <a:gd name="T11" fmla="*/ 22 h 33"/>
                  <a:gd name="T12" fmla="*/ 5 w 20"/>
                  <a:gd name="T13" fmla="*/ 23 h 33"/>
                  <a:gd name="T14" fmla="*/ 0 w 20"/>
                  <a:gd name="T15" fmla="*/ 28 h 33"/>
                  <a:gd name="T16" fmla="*/ 5 w 20"/>
                  <a:gd name="T17" fmla="*/ 33 h 33"/>
                  <a:gd name="T18" fmla="*/ 16 w 20"/>
                  <a:gd name="T19" fmla="*/ 28 h 33"/>
                  <a:gd name="T20" fmla="*/ 20 w 20"/>
                  <a:gd name="T21" fmla="*/ 17 h 33"/>
                  <a:gd name="T22" fmla="*/ 16 w 20"/>
                  <a:gd name="T23" fmla="*/ 6 h 33"/>
                  <a:gd name="T24" fmla="*/ 6 w 20"/>
                  <a:gd name="T25" fmla="*/ 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33">
                    <a:moveTo>
                      <a:pt x="6" y="1"/>
                    </a:moveTo>
                    <a:cubicBezTo>
                      <a:pt x="3" y="0"/>
                      <a:pt x="1" y="3"/>
                      <a:pt x="0" y="6"/>
                    </a:cubicBezTo>
                    <a:cubicBezTo>
                      <a:pt x="0" y="8"/>
                      <a:pt x="3" y="11"/>
                      <a:pt x="6" y="11"/>
                    </a:cubicBezTo>
                    <a:cubicBezTo>
                      <a:pt x="6" y="11"/>
                      <a:pt x="7" y="11"/>
                      <a:pt x="8" y="12"/>
                    </a:cubicBezTo>
                    <a:cubicBezTo>
                      <a:pt x="9" y="13"/>
                      <a:pt x="10" y="15"/>
                      <a:pt x="10" y="17"/>
                    </a:cubicBezTo>
                    <a:cubicBezTo>
                      <a:pt x="10" y="19"/>
                      <a:pt x="9" y="20"/>
                      <a:pt x="8" y="22"/>
                    </a:cubicBezTo>
                    <a:cubicBezTo>
                      <a:pt x="7" y="22"/>
                      <a:pt x="6" y="23"/>
                      <a:pt x="5" y="23"/>
                    </a:cubicBezTo>
                    <a:cubicBezTo>
                      <a:pt x="3" y="23"/>
                      <a:pt x="0" y="25"/>
                      <a:pt x="0" y="28"/>
                    </a:cubicBezTo>
                    <a:cubicBezTo>
                      <a:pt x="0" y="31"/>
                      <a:pt x="3" y="33"/>
                      <a:pt x="5" y="33"/>
                    </a:cubicBezTo>
                    <a:cubicBezTo>
                      <a:pt x="10" y="33"/>
                      <a:pt x="13" y="31"/>
                      <a:pt x="16" y="28"/>
                    </a:cubicBezTo>
                    <a:cubicBezTo>
                      <a:pt x="18" y="25"/>
                      <a:pt x="20" y="21"/>
                      <a:pt x="20" y="17"/>
                    </a:cubicBezTo>
                    <a:cubicBezTo>
                      <a:pt x="20" y="13"/>
                      <a:pt x="18" y="9"/>
                      <a:pt x="16" y="6"/>
                    </a:cubicBezTo>
                    <a:cubicBezTo>
                      <a:pt x="13" y="3"/>
                      <a:pt x="10" y="1"/>
                      <a:pt x="6" y="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grpSp>
      </p:grpSp>
      <p:grpSp>
        <p:nvGrpSpPr>
          <p:cNvPr id="2" name="组合 1"/>
          <p:cNvGrpSpPr/>
          <p:nvPr/>
        </p:nvGrpSpPr>
        <p:grpSpPr>
          <a:xfrm>
            <a:off x="1026348" y="1511876"/>
            <a:ext cx="1243970" cy="1243970"/>
            <a:chOff x="1026348" y="1511876"/>
            <a:chExt cx="1243970" cy="1243970"/>
          </a:xfrm>
        </p:grpSpPr>
        <p:sp>
          <p:nvSpPr>
            <p:cNvPr id="10" name="椭圆 9"/>
            <p:cNvSpPr/>
            <p:nvPr/>
          </p:nvSpPr>
          <p:spPr bwMode="auto">
            <a:xfrm>
              <a:off x="1026348" y="1511876"/>
              <a:ext cx="1243970" cy="1243970"/>
            </a:xfrm>
            <a:prstGeom prst="ellipse">
              <a:avLst/>
            </a:prstGeom>
            <a:noFill/>
            <a:ln>
              <a:solidFill>
                <a:schemeClr val="bg1">
                  <a:lumMod val="50000"/>
                </a:schemeClr>
              </a:solidFill>
              <a:prstDash val="dash"/>
            </a:ln>
          </p:spPr>
          <p:txBody>
            <a:bodyPr vert="horz" wrap="square" lIns="68580" tIns="34290" rIns="68580" bIns="34290" numCol="1" rtlCol="0" anchor="t" anchorCtr="0" compatLnSpc="1"/>
            <a:lstStyle/>
            <a:p>
              <a:pPr algn="ctr" defTabSz="685800"/>
              <a:endParaRPr lang="zh-CN" altLang="en-US" sz="1400">
                <a:solidFill>
                  <a:prstClr val="black"/>
                </a:solidFill>
                <a:cs typeface="+mn-ea"/>
                <a:sym typeface="+mn-lt"/>
              </a:endParaRPr>
            </a:p>
          </p:txBody>
        </p:sp>
        <p:sp>
          <p:nvSpPr>
            <p:cNvPr id="11" name="十角星 10"/>
            <p:cNvSpPr/>
            <p:nvPr/>
          </p:nvSpPr>
          <p:spPr bwMode="auto">
            <a:xfrm>
              <a:off x="1109038" y="1593379"/>
              <a:ext cx="1078592" cy="1078592"/>
            </a:xfrm>
            <a:prstGeom prst="star10">
              <a:avLst/>
            </a:prstGeom>
            <a:solidFill>
              <a:schemeClr val="accent1"/>
            </a:solidFill>
            <a:ln>
              <a:noFill/>
            </a:ln>
          </p:spPr>
          <p:txBody>
            <a:bodyPr vert="horz" wrap="square" lIns="68580" tIns="34290" rIns="68580" bIns="34290" numCol="1" rtlCol="0" anchor="t" anchorCtr="0" compatLnSpc="1"/>
            <a:lstStyle/>
            <a:p>
              <a:pPr algn="ctr" defTabSz="685800"/>
              <a:endParaRPr lang="zh-CN" altLang="en-US" sz="1400">
                <a:solidFill>
                  <a:prstClr val="black"/>
                </a:solidFill>
                <a:cs typeface="+mn-ea"/>
                <a:sym typeface="+mn-lt"/>
              </a:endParaRPr>
            </a:p>
          </p:txBody>
        </p:sp>
        <p:grpSp>
          <p:nvGrpSpPr>
            <p:cNvPr id="53" name="组合 52"/>
            <p:cNvGrpSpPr/>
            <p:nvPr/>
          </p:nvGrpSpPr>
          <p:grpSpPr>
            <a:xfrm>
              <a:off x="1406041" y="1944752"/>
              <a:ext cx="484585" cy="417910"/>
              <a:chOff x="6629401" y="3587355"/>
              <a:chExt cx="484585" cy="417910"/>
            </a:xfrm>
          </p:grpSpPr>
          <p:sp>
            <p:nvSpPr>
              <p:cNvPr id="54" name="Oval 81"/>
              <p:cNvSpPr>
                <a:spLocks noChangeArrowheads="1"/>
              </p:cNvSpPr>
              <p:nvPr/>
            </p:nvSpPr>
            <p:spPr bwMode="auto">
              <a:xfrm>
                <a:off x="6942535" y="3712370"/>
                <a:ext cx="44054" cy="44054"/>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5" name="Freeform 82"/>
              <p:cNvSpPr/>
              <p:nvPr/>
            </p:nvSpPr>
            <p:spPr bwMode="auto">
              <a:xfrm>
                <a:off x="6986589" y="3669508"/>
                <a:ext cx="127397" cy="138113"/>
              </a:xfrm>
              <a:custGeom>
                <a:avLst/>
                <a:gdLst>
                  <a:gd name="T0" fmla="*/ 6 w 45"/>
                  <a:gd name="T1" fmla="*/ 0 h 49"/>
                  <a:gd name="T2" fmla="*/ 0 w 45"/>
                  <a:gd name="T3" fmla="*/ 5 h 49"/>
                  <a:gd name="T4" fmla="*/ 5 w 45"/>
                  <a:gd name="T5" fmla="*/ 11 h 49"/>
                  <a:gd name="T6" fmla="*/ 32 w 45"/>
                  <a:gd name="T7" fmla="*/ 13 h 49"/>
                  <a:gd name="T8" fmla="*/ 21 w 45"/>
                  <a:gd name="T9" fmla="*/ 41 h 49"/>
                  <a:gd name="T10" fmla="*/ 24 w 45"/>
                  <a:gd name="T11" fmla="*/ 48 h 49"/>
                  <a:gd name="T12" fmla="*/ 31 w 45"/>
                  <a:gd name="T13" fmla="*/ 45 h 49"/>
                  <a:gd name="T14" fmla="*/ 44 w 45"/>
                  <a:gd name="T15" fmla="*/ 11 h 49"/>
                  <a:gd name="T16" fmla="*/ 45 w 45"/>
                  <a:gd name="T17" fmla="*/ 8 h 49"/>
                  <a:gd name="T18" fmla="*/ 44 w 45"/>
                  <a:gd name="T19" fmla="*/ 5 h 49"/>
                  <a:gd name="T20" fmla="*/ 39 w 45"/>
                  <a:gd name="T21" fmla="*/ 3 h 49"/>
                  <a:gd name="T22" fmla="*/ 6 w 45"/>
                  <a:gd name="T2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49">
                    <a:moveTo>
                      <a:pt x="6" y="0"/>
                    </a:moveTo>
                    <a:cubicBezTo>
                      <a:pt x="3" y="0"/>
                      <a:pt x="0" y="2"/>
                      <a:pt x="0" y="5"/>
                    </a:cubicBezTo>
                    <a:cubicBezTo>
                      <a:pt x="0" y="8"/>
                      <a:pt x="2" y="11"/>
                      <a:pt x="5" y="11"/>
                    </a:cubicBezTo>
                    <a:cubicBezTo>
                      <a:pt x="32" y="13"/>
                      <a:pt x="32" y="13"/>
                      <a:pt x="32" y="13"/>
                    </a:cubicBezTo>
                    <a:cubicBezTo>
                      <a:pt x="21" y="41"/>
                      <a:pt x="21" y="41"/>
                      <a:pt x="21" y="41"/>
                    </a:cubicBezTo>
                    <a:cubicBezTo>
                      <a:pt x="20" y="43"/>
                      <a:pt x="21" y="46"/>
                      <a:pt x="24" y="48"/>
                    </a:cubicBezTo>
                    <a:cubicBezTo>
                      <a:pt x="27" y="49"/>
                      <a:pt x="30" y="47"/>
                      <a:pt x="31" y="45"/>
                    </a:cubicBezTo>
                    <a:cubicBezTo>
                      <a:pt x="44" y="11"/>
                      <a:pt x="44" y="11"/>
                      <a:pt x="44" y="11"/>
                    </a:cubicBezTo>
                    <a:cubicBezTo>
                      <a:pt x="45" y="10"/>
                      <a:pt x="45" y="9"/>
                      <a:pt x="45" y="8"/>
                    </a:cubicBezTo>
                    <a:cubicBezTo>
                      <a:pt x="45" y="7"/>
                      <a:pt x="45" y="6"/>
                      <a:pt x="44" y="5"/>
                    </a:cubicBezTo>
                    <a:cubicBezTo>
                      <a:pt x="43" y="3"/>
                      <a:pt x="42" y="3"/>
                      <a:pt x="39" y="3"/>
                    </a:cubicBezTo>
                    <a:cubicBezTo>
                      <a:pt x="6" y="0"/>
                      <a:pt x="6" y="0"/>
                      <a:pt x="6"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6" name="Freeform 83"/>
              <p:cNvSpPr/>
              <p:nvPr/>
            </p:nvSpPr>
            <p:spPr bwMode="auto">
              <a:xfrm>
                <a:off x="6637735" y="3759995"/>
                <a:ext cx="115491" cy="210741"/>
              </a:xfrm>
              <a:custGeom>
                <a:avLst/>
                <a:gdLst>
                  <a:gd name="T0" fmla="*/ 37 w 41"/>
                  <a:gd name="T1" fmla="*/ 58 h 75"/>
                  <a:gd name="T2" fmla="*/ 40 w 41"/>
                  <a:gd name="T3" fmla="*/ 50 h 75"/>
                  <a:gd name="T4" fmla="*/ 32 w 41"/>
                  <a:gd name="T5" fmla="*/ 48 h 75"/>
                  <a:gd name="T6" fmla="*/ 11 w 41"/>
                  <a:gd name="T7" fmla="*/ 60 h 75"/>
                  <a:gd name="T8" fmla="*/ 11 w 41"/>
                  <a:gd name="T9" fmla="*/ 6 h 75"/>
                  <a:gd name="T10" fmla="*/ 5 w 41"/>
                  <a:gd name="T11" fmla="*/ 0 h 75"/>
                  <a:gd name="T12" fmla="*/ 0 w 41"/>
                  <a:gd name="T13" fmla="*/ 6 h 75"/>
                  <a:gd name="T14" fmla="*/ 0 w 41"/>
                  <a:gd name="T15" fmla="*/ 69 h 75"/>
                  <a:gd name="T16" fmla="*/ 2 w 41"/>
                  <a:gd name="T17" fmla="*/ 73 h 75"/>
                  <a:gd name="T18" fmla="*/ 8 w 41"/>
                  <a:gd name="T19" fmla="*/ 73 h 75"/>
                  <a:gd name="T20" fmla="*/ 37 w 41"/>
                  <a:gd name="T21" fmla="*/ 5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75">
                    <a:moveTo>
                      <a:pt x="37" y="58"/>
                    </a:moveTo>
                    <a:cubicBezTo>
                      <a:pt x="40" y="56"/>
                      <a:pt x="41" y="53"/>
                      <a:pt x="40" y="50"/>
                    </a:cubicBezTo>
                    <a:cubicBezTo>
                      <a:pt x="38" y="48"/>
                      <a:pt x="35" y="47"/>
                      <a:pt x="32" y="48"/>
                    </a:cubicBezTo>
                    <a:cubicBezTo>
                      <a:pt x="11" y="60"/>
                      <a:pt x="11" y="60"/>
                      <a:pt x="11" y="60"/>
                    </a:cubicBezTo>
                    <a:cubicBezTo>
                      <a:pt x="11" y="6"/>
                      <a:pt x="11" y="6"/>
                      <a:pt x="11" y="6"/>
                    </a:cubicBezTo>
                    <a:cubicBezTo>
                      <a:pt x="11" y="3"/>
                      <a:pt x="8" y="0"/>
                      <a:pt x="5" y="0"/>
                    </a:cubicBezTo>
                    <a:cubicBezTo>
                      <a:pt x="2" y="0"/>
                      <a:pt x="0" y="3"/>
                      <a:pt x="0" y="6"/>
                    </a:cubicBezTo>
                    <a:cubicBezTo>
                      <a:pt x="0" y="69"/>
                      <a:pt x="0" y="69"/>
                      <a:pt x="0" y="69"/>
                    </a:cubicBezTo>
                    <a:cubicBezTo>
                      <a:pt x="0" y="71"/>
                      <a:pt x="1" y="72"/>
                      <a:pt x="2" y="73"/>
                    </a:cubicBezTo>
                    <a:cubicBezTo>
                      <a:pt x="4" y="75"/>
                      <a:pt x="6" y="75"/>
                      <a:pt x="8" y="73"/>
                    </a:cubicBezTo>
                    <a:cubicBezTo>
                      <a:pt x="37" y="58"/>
                      <a:pt x="37" y="58"/>
                      <a:pt x="37" y="5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7" name="Freeform 84"/>
              <p:cNvSpPr/>
              <p:nvPr/>
            </p:nvSpPr>
            <p:spPr bwMode="auto">
              <a:xfrm>
                <a:off x="6702029" y="3627836"/>
                <a:ext cx="375047" cy="377429"/>
              </a:xfrm>
              <a:custGeom>
                <a:avLst/>
                <a:gdLst>
                  <a:gd name="T0" fmla="*/ 21 w 133"/>
                  <a:gd name="T1" fmla="*/ 18 h 134"/>
                  <a:gd name="T2" fmla="*/ 20 w 133"/>
                  <a:gd name="T3" fmla="*/ 25 h 134"/>
                  <a:gd name="T4" fmla="*/ 28 w 133"/>
                  <a:gd name="T5" fmla="*/ 25 h 134"/>
                  <a:gd name="T6" fmla="*/ 46 w 133"/>
                  <a:gd name="T7" fmla="*/ 15 h 134"/>
                  <a:gd name="T8" fmla="*/ 66 w 133"/>
                  <a:gd name="T9" fmla="*/ 11 h 134"/>
                  <a:gd name="T10" fmla="*/ 106 w 133"/>
                  <a:gd name="T11" fmla="*/ 27 h 134"/>
                  <a:gd name="T12" fmla="*/ 122 w 133"/>
                  <a:gd name="T13" fmla="*/ 67 h 134"/>
                  <a:gd name="T14" fmla="*/ 106 w 133"/>
                  <a:gd name="T15" fmla="*/ 107 h 134"/>
                  <a:gd name="T16" fmla="*/ 66 w 133"/>
                  <a:gd name="T17" fmla="*/ 123 h 134"/>
                  <a:gd name="T18" fmla="*/ 30 w 133"/>
                  <a:gd name="T19" fmla="*/ 110 h 134"/>
                  <a:gd name="T20" fmla="*/ 11 w 133"/>
                  <a:gd name="T21" fmla="*/ 76 h 134"/>
                  <a:gd name="T22" fmla="*/ 4 w 133"/>
                  <a:gd name="T23" fmla="*/ 72 h 134"/>
                  <a:gd name="T24" fmla="*/ 0 w 133"/>
                  <a:gd name="T25" fmla="*/ 78 h 134"/>
                  <a:gd name="T26" fmla="*/ 23 w 133"/>
                  <a:gd name="T27" fmla="*/ 118 h 134"/>
                  <a:gd name="T28" fmla="*/ 66 w 133"/>
                  <a:gd name="T29" fmla="*/ 134 h 134"/>
                  <a:gd name="T30" fmla="*/ 113 w 133"/>
                  <a:gd name="T31" fmla="*/ 114 h 134"/>
                  <a:gd name="T32" fmla="*/ 133 w 133"/>
                  <a:gd name="T33" fmla="*/ 67 h 134"/>
                  <a:gd name="T34" fmla="*/ 113 w 133"/>
                  <a:gd name="T35" fmla="*/ 20 h 134"/>
                  <a:gd name="T36" fmla="*/ 66 w 133"/>
                  <a:gd name="T37" fmla="*/ 0 h 134"/>
                  <a:gd name="T38" fmla="*/ 42 w 133"/>
                  <a:gd name="T39" fmla="*/ 4 h 134"/>
                  <a:gd name="T40" fmla="*/ 21 w 133"/>
                  <a:gd name="T41" fmla="*/ 18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3" h="134">
                    <a:moveTo>
                      <a:pt x="21" y="18"/>
                    </a:moveTo>
                    <a:cubicBezTo>
                      <a:pt x="19" y="20"/>
                      <a:pt x="18" y="23"/>
                      <a:pt x="20" y="25"/>
                    </a:cubicBezTo>
                    <a:cubicBezTo>
                      <a:pt x="22" y="27"/>
                      <a:pt x="26" y="27"/>
                      <a:pt x="28" y="25"/>
                    </a:cubicBezTo>
                    <a:cubicBezTo>
                      <a:pt x="33" y="21"/>
                      <a:pt x="39" y="17"/>
                      <a:pt x="46" y="15"/>
                    </a:cubicBezTo>
                    <a:cubicBezTo>
                      <a:pt x="52" y="12"/>
                      <a:pt x="59" y="11"/>
                      <a:pt x="66" y="11"/>
                    </a:cubicBezTo>
                    <a:cubicBezTo>
                      <a:pt x="82" y="11"/>
                      <a:pt x="96" y="17"/>
                      <a:pt x="106" y="27"/>
                    </a:cubicBezTo>
                    <a:cubicBezTo>
                      <a:pt x="116" y="37"/>
                      <a:pt x="122" y="51"/>
                      <a:pt x="122" y="67"/>
                    </a:cubicBezTo>
                    <a:cubicBezTo>
                      <a:pt x="122" y="82"/>
                      <a:pt x="116" y="96"/>
                      <a:pt x="106" y="107"/>
                    </a:cubicBezTo>
                    <a:cubicBezTo>
                      <a:pt x="96" y="117"/>
                      <a:pt x="82" y="123"/>
                      <a:pt x="66" y="123"/>
                    </a:cubicBezTo>
                    <a:cubicBezTo>
                      <a:pt x="52" y="123"/>
                      <a:pt x="40" y="118"/>
                      <a:pt x="30" y="110"/>
                    </a:cubicBezTo>
                    <a:cubicBezTo>
                      <a:pt x="20" y="101"/>
                      <a:pt x="13" y="90"/>
                      <a:pt x="11" y="76"/>
                    </a:cubicBezTo>
                    <a:cubicBezTo>
                      <a:pt x="10" y="73"/>
                      <a:pt x="7" y="71"/>
                      <a:pt x="4" y="72"/>
                    </a:cubicBezTo>
                    <a:cubicBezTo>
                      <a:pt x="2" y="72"/>
                      <a:pt x="0" y="75"/>
                      <a:pt x="0" y="78"/>
                    </a:cubicBezTo>
                    <a:cubicBezTo>
                      <a:pt x="3" y="94"/>
                      <a:pt x="11" y="108"/>
                      <a:pt x="23" y="118"/>
                    </a:cubicBezTo>
                    <a:cubicBezTo>
                      <a:pt x="34" y="128"/>
                      <a:pt x="50" y="134"/>
                      <a:pt x="66" y="134"/>
                    </a:cubicBezTo>
                    <a:cubicBezTo>
                      <a:pt x="84" y="134"/>
                      <a:pt x="101" y="126"/>
                      <a:pt x="113" y="114"/>
                    </a:cubicBezTo>
                    <a:cubicBezTo>
                      <a:pt x="125" y="102"/>
                      <a:pt x="133" y="85"/>
                      <a:pt x="133" y="67"/>
                    </a:cubicBezTo>
                    <a:cubicBezTo>
                      <a:pt x="133" y="48"/>
                      <a:pt x="125" y="32"/>
                      <a:pt x="113" y="20"/>
                    </a:cubicBezTo>
                    <a:cubicBezTo>
                      <a:pt x="101" y="7"/>
                      <a:pt x="84" y="0"/>
                      <a:pt x="66" y="0"/>
                    </a:cubicBezTo>
                    <a:cubicBezTo>
                      <a:pt x="57" y="0"/>
                      <a:pt x="49" y="2"/>
                      <a:pt x="42" y="4"/>
                    </a:cubicBezTo>
                    <a:cubicBezTo>
                      <a:pt x="34" y="8"/>
                      <a:pt x="27" y="12"/>
                      <a:pt x="21" y="1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8" name="Freeform 85"/>
              <p:cNvSpPr>
                <a:spLocks noEditPoints="1"/>
              </p:cNvSpPr>
              <p:nvPr/>
            </p:nvSpPr>
            <p:spPr bwMode="auto">
              <a:xfrm>
                <a:off x="6629401" y="3587355"/>
                <a:ext cx="326231" cy="302419"/>
              </a:xfrm>
              <a:custGeom>
                <a:avLst/>
                <a:gdLst>
                  <a:gd name="T0" fmla="*/ 114 w 116"/>
                  <a:gd name="T1" fmla="*/ 91 h 107"/>
                  <a:gd name="T2" fmla="*/ 67 w 116"/>
                  <a:gd name="T3" fmla="*/ 106 h 107"/>
                  <a:gd name="T4" fmla="*/ 24 w 116"/>
                  <a:gd name="T5" fmla="*/ 92 h 107"/>
                  <a:gd name="T6" fmla="*/ 2 w 116"/>
                  <a:gd name="T7" fmla="*/ 53 h 107"/>
                  <a:gd name="T8" fmla="*/ 10 w 116"/>
                  <a:gd name="T9" fmla="*/ 4 h 107"/>
                  <a:gd name="T10" fmla="*/ 13 w 116"/>
                  <a:gd name="T11" fmla="*/ 0 h 107"/>
                  <a:gd name="T12" fmla="*/ 18 w 116"/>
                  <a:gd name="T13" fmla="*/ 2 h 107"/>
                  <a:gd name="T14" fmla="*/ 113 w 116"/>
                  <a:gd name="T15" fmla="*/ 81 h 107"/>
                  <a:gd name="T16" fmla="*/ 116 w 116"/>
                  <a:gd name="T17" fmla="*/ 86 h 107"/>
                  <a:gd name="T18" fmla="*/ 114 w 116"/>
                  <a:gd name="T19" fmla="*/ 91 h 107"/>
                  <a:gd name="T20" fmla="*/ 66 w 116"/>
                  <a:gd name="T21" fmla="*/ 96 h 107"/>
                  <a:gd name="T22" fmla="*/ 102 w 116"/>
                  <a:gd name="T23" fmla="*/ 85 h 107"/>
                  <a:gd name="T24" fmla="*/ 17 w 116"/>
                  <a:gd name="T25" fmla="*/ 15 h 107"/>
                  <a:gd name="T26" fmla="*/ 13 w 116"/>
                  <a:gd name="T27" fmla="*/ 51 h 107"/>
                  <a:gd name="T28" fmla="*/ 31 w 116"/>
                  <a:gd name="T29" fmla="*/ 84 h 107"/>
                  <a:gd name="T30" fmla="*/ 66 w 116"/>
                  <a:gd name="T31" fmla="*/ 96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6" h="107">
                    <a:moveTo>
                      <a:pt x="114" y="91"/>
                    </a:moveTo>
                    <a:cubicBezTo>
                      <a:pt x="99" y="101"/>
                      <a:pt x="82" y="106"/>
                      <a:pt x="67" y="106"/>
                    </a:cubicBezTo>
                    <a:cubicBezTo>
                      <a:pt x="51" y="107"/>
                      <a:pt x="36" y="102"/>
                      <a:pt x="24" y="92"/>
                    </a:cubicBezTo>
                    <a:cubicBezTo>
                      <a:pt x="12" y="82"/>
                      <a:pt x="5" y="68"/>
                      <a:pt x="2" y="53"/>
                    </a:cubicBezTo>
                    <a:cubicBezTo>
                      <a:pt x="0" y="37"/>
                      <a:pt x="2" y="20"/>
                      <a:pt x="10" y="4"/>
                    </a:cubicBezTo>
                    <a:cubicBezTo>
                      <a:pt x="10" y="2"/>
                      <a:pt x="11" y="1"/>
                      <a:pt x="13" y="0"/>
                    </a:cubicBezTo>
                    <a:cubicBezTo>
                      <a:pt x="15" y="0"/>
                      <a:pt x="17" y="0"/>
                      <a:pt x="18" y="2"/>
                    </a:cubicBezTo>
                    <a:cubicBezTo>
                      <a:pt x="113" y="81"/>
                      <a:pt x="113" y="81"/>
                      <a:pt x="113" y="81"/>
                    </a:cubicBezTo>
                    <a:cubicBezTo>
                      <a:pt x="115" y="83"/>
                      <a:pt x="116" y="84"/>
                      <a:pt x="116" y="86"/>
                    </a:cubicBezTo>
                    <a:cubicBezTo>
                      <a:pt x="116" y="88"/>
                      <a:pt x="115" y="90"/>
                      <a:pt x="114" y="91"/>
                    </a:cubicBezTo>
                    <a:close/>
                    <a:moveTo>
                      <a:pt x="66" y="96"/>
                    </a:moveTo>
                    <a:cubicBezTo>
                      <a:pt x="78" y="95"/>
                      <a:pt x="90" y="92"/>
                      <a:pt x="102" y="85"/>
                    </a:cubicBezTo>
                    <a:cubicBezTo>
                      <a:pt x="17" y="15"/>
                      <a:pt x="17" y="15"/>
                      <a:pt x="17" y="15"/>
                    </a:cubicBezTo>
                    <a:cubicBezTo>
                      <a:pt x="13" y="27"/>
                      <a:pt x="11" y="40"/>
                      <a:pt x="13" y="51"/>
                    </a:cubicBezTo>
                    <a:cubicBezTo>
                      <a:pt x="15" y="64"/>
                      <a:pt x="21" y="76"/>
                      <a:pt x="31" y="84"/>
                    </a:cubicBezTo>
                    <a:cubicBezTo>
                      <a:pt x="41" y="92"/>
                      <a:pt x="53" y="96"/>
                      <a:pt x="66" y="9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9" name="Freeform 86"/>
              <p:cNvSpPr/>
              <p:nvPr/>
            </p:nvSpPr>
            <p:spPr bwMode="auto">
              <a:xfrm>
                <a:off x="6635354" y="3663555"/>
                <a:ext cx="289322" cy="200025"/>
              </a:xfrm>
              <a:custGeom>
                <a:avLst/>
                <a:gdLst>
                  <a:gd name="T0" fmla="*/ 9 w 103"/>
                  <a:gd name="T1" fmla="*/ 1 h 71"/>
                  <a:gd name="T2" fmla="*/ 2 w 103"/>
                  <a:gd name="T3" fmla="*/ 3 h 71"/>
                  <a:gd name="T4" fmla="*/ 3 w 103"/>
                  <a:gd name="T5" fmla="*/ 10 h 71"/>
                  <a:gd name="T6" fmla="*/ 94 w 103"/>
                  <a:gd name="T7" fmla="*/ 70 h 71"/>
                  <a:gd name="T8" fmla="*/ 102 w 103"/>
                  <a:gd name="T9" fmla="*/ 68 h 71"/>
                  <a:gd name="T10" fmla="*/ 100 w 103"/>
                  <a:gd name="T11" fmla="*/ 61 h 71"/>
                  <a:gd name="T12" fmla="*/ 9 w 103"/>
                  <a:gd name="T13" fmla="*/ 1 h 71"/>
                </a:gdLst>
                <a:ahLst/>
                <a:cxnLst>
                  <a:cxn ang="0">
                    <a:pos x="T0" y="T1"/>
                  </a:cxn>
                  <a:cxn ang="0">
                    <a:pos x="T2" y="T3"/>
                  </a:cxn>
                  <a:cxn ang="0">
                    <a:pos x="T4" y="T5"/>
                  </a:cxn>
                  <a:cxn ang="0">
                    <a:pos x="T6" y="T7"/>
                  </a:cxn>
                  <a:cxn ang="0">
                    <a:pos x="T8" y="T9"/>
                  </a:cxn>
                  <a:cxn ang="0">
                    <a:pos x="T10" y="T11"/>
                  </a:cxn>
                  <a:cxn ang="0">
                    <a:pos x="T12" y="T13"/>
                  </a:cxn>
                </a:cxnLst>
                <a:rect l="0" t="0" r="r" b="b"/>
                <a:pathLst>
                  <a:path w="103" h="71">
                    <a:moveTo>
                      <a:pt x="9" y="1"/>
                    </a:moveTo>
                    <a:cubicBezTo>
                      <a:pt x="7" y="0"/>
                      <a:pt x="3" y="0"/>
                      <a:pt x="2" y="3"/>
                    </a:cubicBezTo>
                    <a:cubicBezTo>
                      <a:pt x="0" y="5"/>
                      <a:pt x="1" y="9"/>
                      <a:pt x="3" y="10"/>
                    </a:cubicBezTo>
                    <a:cubicBezTo>
                      <a:pt x="94" y="70"/>
                      <a:pt x="94" y="70"/>
                      <a:pt x="94" y="70"/>
                    </a:cubicBezTo>
                    <a:cubicBezTo>
                      <a:pt x="97" y="71"/>
                      <a:pt x="100" y="71"/>
                      <a:pt x="102" y="68"/>
                    </a:cubicBezTo>
                    <a:cubicBezTo>
                      <a:pt x="103" y="66"/>
                      <a:pt x="103" y="62"/>
                      <a:pt x="100" y="61"/>
                    </a:cubicBezTo>
                    <a:cubicBezTo>
                      <a:pt x="9" y="1"/>
                      <a:pt x="9" y="1"/>
                      <a:pt x="9" y="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60" name="Freeform 87"/>
              <p:cNvSpPr/>
              <p:nvPr/>
            </p:nvSpPr>
            <p:spPr bwMode="auto">
              <a:xfrm>
                <a:off x="6640116" y="3748089"/>
                <a:ext cx="248841" cy="132160"/>
              </a:xfrm>
              <a:custGeom>
                <a:avLst/>
                <a:gdLst>
                  <a:gd name="T0" fmla="*/ 79 w 88"/>
                  <a:gd name="T1" fmla="*/ 46 h 47"/>
                  <a:gd name="T2" fmla="*/ 86 w 88"/>
                  <a:gd name="T3" fmla="*/ 43 h 47"/>
                  <a:gd name="T4" fmla="*/ 84 w 88"/>
                  <a:gd name="T5" fmla="*/ 36 h 47"/>
                  <a:gd name="T6" fmla="*/ 9 w 88"/>
                  <a:gd name="T7" fmla="*/ 1 h 47"/>
                  <a:gd name="T8" fmla="*/ 2 w 88"/>
                  <a:gd name="T9" fmla="*/ 4 h 47"/>
                  <a:gd name="T10" fmla="*/ 4 w 88"/>
                  <a:gd name="T11" fmla="*/ 11 h 47"/>
                  <a:gd name="T12" fmla="*/ 79 w 88"/>
                  <a:gd name="T13" fmla="*/ 46 h 47"/>
                </a:gdLst>
                <a:ahLst/>
                <a:cxnLst>
                  <a:cxn ang="0">
                    <a:pos x="T0" y="T1"/>
                  </a:cxn>
                  <a:cxn ang="0">
                    <a:pos x="T2" y="T3"/>
                  </a:cxn>
                  <a:cxn ang="0">
                    <a:pos x="T4" y="T5"/>
                  </a:cxn>
                  <a:cxn ang="0">
                    <a:pos x="T6" y="T7"/>
                  </a:cxn>
                  <a:cxn ang="0">
                    <a:pos x="T8" y="T9"/>
                  </a:cxn>
                  <a:cxn ang="0">
                    <a:pos x="T10" y="T11"/>
                  </a:cxn>
                  <a:cxn ang="0">
                    <a:pos x="T12" y="T13"/>
                  </a:cxn>
                </a:cxnLst>
                <a:rect l="0" t="0" r="r" b="b"/>
                <a:pathLst>
                  <a:path w="88" h="47">
                    <a:moveTo>
                      <a:pt x="79" y="46"/>
                    </a:moveTo>
                    <a:cubicBezTo>
                      <a:pt x="82" y="47"/>
                      <a:pt x="85" y="46"/>
                      <a:pt x="86" y="43"/>
                    </a:cubicBezTo>
                    <a:cubicBezTo>
                      <a:pt x="88" y="41"/>
                      <a:pt x="86" y="38"/>
                      <a:pt x="84" y="36"/>
                    </a:cubicBezTo>
                    <a:cubicBezTo>
                      <a:pt x="9" y="1"/>
                      <a:pt x="9" y="1"/>
                      <a:pt x="9" y="1"/>
                    </a:cubicBezTo>
                    <a:cubicBezTo>
                      <a:pt x="6" y="0"/>
                      <a:pt x="3" y="1"/>
                      <a:pt x="2" y="4"/>
                    </a:cubicBezTo>
                    <a:cubicBezTo>
                      <a:pt x="0" y="7"/>
                      <a:pt x="2" y="10"/>
                      <a:pt x="4" y="11"/>
                    </a:cubicBezTo>
                    <a:cubicBezTo>
                      <a:pt x="79" y="46"/>
                      <a:pt x="79" y="46"/>
                      <a:pt x="79" y="4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grpSp>
      </p:grpSp>
      <p:grpSp>
        <p:nvGrpSpPr>
          <p:cNvPr id="3" name="组合 2"/>
          <p:cNvGrpSpPr/>
          <p:nvPr/>
        </p:nvGrpSpPr>
        <p:grpSpPr>
          <a:xfrm>
            <a:off x="3009013" y="3136284"/>
            <a:ext cx="1243970" cy="1243970"/>
            <a:chOff x="3009013" y="3136284"/>
            <a:chExt cx="1243970" cy="1243970"/>
          </a:xfrm>
        </p:grpSpPr>
        <p:sp>
          <p:nvSpPr>
            <p:cNvPr id="12" name="椭圆 11"/>
            <p:cNvSpPr/>
            <p:nvPr/>
          </p:nvSpPr>
          <p:spPr bwMode="auto">
            <a:xfrm>
              <a:off x="3009013" y="3136284"/>
              <a:ext cx="1243970" cy="1243970"/>
            </a:xfrm>
            <a:prstGeom prst="ellipse">
              <a:avLst/>
            </a:prstGeom>
            <a:noFill/>
            <a:ln>
              <a:solidFill>
                <a:schemeClr val="bg1">
                  <a:lumMod val="50000"/>
                </a:schemeClr>
              </a:solidFill>
              <a:prstDash val="dash"/>
            </a:ln>
          </p:spPr>
          <p:txBody>
            <a:bodyPr vert="horz" wrap="square" lIns="68580" tIns="34290" rIns="68580" bIns="34290" numCol="1" rtlCol="0" anchor="t" anchorCtr="0" compatLnSpc="1"/>
            <a:lstStyle/>
            <a:p>
              <a:pPr algn="ctr" defTabSz="685800"/>
              <a:endParaRPr lang="zh-CN" altLang="en-US" sz="1400">
                <a:solidFill>
                  <a:prstClr val="black"/>
                </a:solidFill>
                <a:cs typeface="+mn-ea"/>
                <a:sym typeface="+mn-lt"/>
              </a:endParaRPr>
            </a:p>
          </p:txBody>
        </p:sp>
        <p:sp>
          <p:nvSpPr>
            <p:cNvPr id="17" name="十角星 16"/>
            <p:cNvSpPr/>
            <p:nvPr/>
          </p:nvSpPr>
          <p:spPr bwMode="auto">
            <a:xfrm>
              <a:off x="3091702" y="3217786"/>
              <a:ext cx="1078592" cy="1078592"/>
            </a:xfrm>
            <a:prstGeom prst="star10">
              <a:avLst/>
            </a:prstGeom>
            <a:solidFill>
              <a:schemeClr val="accent3"/>
            </a:solidFill>
            <a:ln>
              <a:noFill/>
            </a:ln>
          </p:spPr>
          <p:txBody>
            <a:bodyPr vert="horz" wrap="square" lIns="68580" tIns="34290" rIns="68580" bIns="34290" numCol="1" rtlCol="0" anchor="t" anchorCtr="0" compatLnSpc="1"/>
            <a:lstStyle/>
            <a:p>
              <a:pPr algn="ctr" defTabSz="685800"/>
              <a:endParaRPr lang="zh-CN" altLang="en-US" sz="1400">
                <a:solidFill>
                  <a:prstClr val="black"/>
                </a:solidFill>
                <a:cs typeface="+mn-ea"/>
                <a:sym typeface="+mn-lt"/>
              </a:endParaRPr>
            </a:p>
          </p:txBody>
        </p:sp>
        <p:grpSp>
          <p:nvGrpSpPr>
            <p:cNvPr id="61" name="组合 60"/>
            <p:cNvGrpSpPr/>
            <p:nvPr/>
          </p:nvGrpSpPr>
          <p:grpSpPr>
            <a:xfrm>
              <a:off x="3389896" y="3666167"/>
              <a:ext cx="482204" cy="325041"/>
              <a:chOff x="5037535" y="2032398"/>
              <a:chExt cx="482204" cy="325041"/>
            </a:xfrm>
          </p:grpSpPr>
          <p:sp>
            <p:nvSpPr>
              <p:cNvPr id="62" name="Oval 88"/>
              <p:cNvSpPr>
                <a:spLocks noChangeArrowheads="1"/>
              </p:cNvSpPr>
              <p:nvPr/>
            </p:nvSpPr>
            <p:spPr bwMode="auto">
              <a:xfrm>
                <a:off x="5398295" y="2112170"/>
                <a:ext cx="33338" cy="30956"/>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63" name="Freeform 89"/>
              <p:cNvSpPr>
                <a:spLocks noEditPoints="1"/>
              </p:cNvSpPr>
              <p:nvPr/>
            </p:nvSpPr>
            <p:spPr bwMode="auto">
              <a:xfrm>
                <a:off x="5037535" y="2032398"/>
                <a:ext cx="450056" cy="325041"/>
              </a:xfrm>
              <a:custGeom>
                <a:avLst/>
                <a:gdLst>
                  <a:gd name="T0" fmla="*/ 25 w 160"/>
                  <a:gd name="T1" fmla="*/ 52 h 115"/>
                  <a:gd name="T2" fmla="*/ 4 w 160"/>
                  <a:gd name="T3" fmla="*/ 44 h 115"/>
                  <a:gd name="T4" fmla="*/ 0 w 160"/>
                  <a:gd name="T5" fmla="*/ 41 h 115"/>
                  <a:gd name="T6" fmla="*/ 0 w 160"/>
                  <a:gd name="T7" fmla="*/ 38 h 115"/>
                  <a:gd name="T8" fmla="*/ 0 w 160"/>
                  <a:gd name="T9" fmla="*/ 10 h 115"/>
                  <a:gd name="T10" fmla="*/ 2 w 160"/>
                  <a:gd name="T11" fmla="*/ 5 h 115"/>
                  <a:gd name="T12" fmla="*/ 8 w 160"/>
                  <a:gd name="T13" fmla="*/ 5 h 115"/>
                  <a:gd name="T14" fmla="*/ 45 w 160"/>
                  <a:gd name="T15" fmla="*/ 30 h 115"/>
                  <a:gd name="T16" fmla="*/ 92 w 160"/>
                  <a:gd name="T17" fmla="*/ 33 h 115"/>
                  <a:gd name="T18" fmla="*/ 102 w 160"/>
                  <a:gd name="T19" fmla="*/ 14 h 115"/>
                  <a:gd name="T20" fmla="*/ 151 w 160"/>
                  <a:gd name="T21" fmla="*/ 17 h 115"/>
                  <a:gd name="T22" fmla="*/ 160 w 160"/>
                  <a:gd name="T23" fmla="*/ 42 h 115"/>
                  <a:gd name="T24" fmla="*/ 129 w 160"/>
                  <a:gd name="T25" fmla="*/ 104 h 115"/>
                  <a:gd name="T26" fmla="*/ 94 w 160"/>
                  <a:gd name="T27" fmla="*/ 115 h 115"/>
                  <a:gd name="T28" fmla="*/ 64 w 160"/>
                  <a:gd name="T29" fmla="*/ 108 h 115"/>
                  <a:gd name="T30" fmla="*/ 25 w 160"/>
                  <a:gd name="T31" fmla="*/ 52 h 115"/>
                  <a:gd name="T32" fmla="*/ 10 w 160"/>
                  <a:gd name="T33" fmla="*/ 35 h 115"/>
                  <a:gd name="T34" fmla="*/ 31 w 160"/>
                  <a:gd name="T35" fmla="*/ 44 h 115"/>
                  <a:gd name="T36" fmla="*/ 34 w 160"/>
                  <a:gd name="T37" fmla="*/ 45 h 115"/>
                  <a:gd name="T38" fmla="*/ 35 w 160"/>
                  <a:gd name="T39" fmla="*/ 50 h 115"/>
                  <a:gd name="T40" fmla="*/ 68 w 160"/>
                  <a:gd name="T41" fmla="*/ 99 h 115"/>
                  <a:gd name="T42" fmla="*/ 94 w 160"/>
                  <a:gd name="T43" fmla="*/ 105 h 115"/>
                  <a:gd name="T44" fmla="*/ 124 w 160"/>
                  <a:gd name="T45" fmla="*/ 95 h 115"/>
                  <a:gd name="T46" fmla="*/ 150 w 160"/>
                  <a:gd name="T47" fmla="*/ 42 h 115"/>
                  <a:gd name="T48" fmla="*/ 143 w 160"/>
                  <a:gd name="T49" fmla="*/ 24 h 115"/>
                  <a:gd name="T50" fmla="*/ 109 w 160"/>
                  <a:gd name="T51" fmla="*/ 22 h 115"/>
                  <a:gd name="T52" fmla="*/ 102 w 160"/>
                  <a:gd name="T53" fmla="*/ 38 h 115"/>
                  <a:gd name="T54" fmla="*/ 102 w 160"/>
                  <a:gd name="T55" fmla="*/ 38 h 115"/>
                  <a:gd name="T56" fmla="*/ 97 w 160"/>
                  <a:gd name="T57" fmla="*/ 43 h 115"/>
                  <a:gd name="T58" fmla="*/ 97 w 160"/>
                  <a:gd name="T59" fmla="*/ 43 h 115"/>
                  <a:gd name="T60" fmla="*/ 43 w 160"/>
                  <a:gd name="T61" fmla="*/ 40 h 115"/>
                  <a:gd name="T62" fmla="*/ 42 w 160"/>
                  <a:gd name="T63" fmla="*/ 40 h 115"/>
                  <a:gd name="T64" fmla="*/ 40 w 160"/>
                  <a:gd name="T65" fmla="*/ 39 h 115"/>
                  <a:gd name="T66" fmla="*/ 10 w 160"/>
                  <a:gd name="T67" fmla="*/ 18 h 115"/>
                  <a:gd name="T68" fmla="*/ 10 w 160"/>
                  <a:gd name="T69" fmla="*/ 3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0" h="115">
                    <a:moveTo>
                      <a:pt x="25" y="52"/>
                    </a:moveTo>
                    <a:cubicBezTo>
                      <a:pt x="4" y="44"/>
                      <a:pt x="4" y="44"/>
                      <a:pt x="4" y="44"/>
                    </a:cubicBezTo>
                    <a:cubicBezTo>
                      <a:pt x="2" y="43"/>
                      <a:pt x="1" y="43"/>
                      <a:pt x="0" y="41"/>
                    </a:cubicBezTo>
                    <a:cubicBezTo>
                      <a:pt x="0" y="40"/>
                      <a:pt x="0" y="39"/>
                      <a:pt x="0" y="38"/>
                    </a:cubicBezTo>
                    <a:cubicBezTo>
                      <a:pt x="0" y="10"/>
                      <a:pt x="0" y="10"/>
                      <a:pt x="0" y="10"/>
                    </a:cubicBezTo>
                    <a:cubicBezTo>
                      <a:pt x="0" y="8"/>
                      <a:pt x="0" y="6"/>
                      <a:pt x="2" y="5"/>
                    </a:cubicBezTo>
                    <a:cubicBezTo>
                      <a:pt x="4" y="4"/>
                      <a:pt x="6" y="4"/>
                      <a:pt x="8" y="5"/>
                    </a:cubicBezTo>
                    <a:cubicBezTo>
                      <a:pt x="45" y="30"/>
                      <a:pt x="45" y="30"/>
                      <a:pt x="45" y="30"/>
                    </a:cubicBezTo>
                    <a:cubicBezTo>
                      <a:pt x="92" y="33"/>
                      <a:pt x="92" y="33"/>
                      <a:pt x="92" y="33"/>
                    </a:cubicBezTo>
                    <a:cubicBezTo>
                      <a:pt x="94" y="25"/>
                      <a:pt x="97" y="19"/>
                      <a:pt x="102" y="14"/>
                    </a:cubicBezTo>
                    <a:cubicBezTo>
                      <a:pt x="117" y="0"/>
                      <a:pt x="138" y="2"/>
                      <a:pt x="151" y="17"/>
                    </a:cubicBezTo>
                    <a:cubicBezTo>
                      <a:pt x="157" y="24"/>
                      <a:pt x="160" y="33"/>
                      <a:pt x="160" y="42"/>
                    </a:cubicBezTo>
                    <a:cubicBezTo>
                      <a:pt x="160" y="66"/>
                      <a:pt x="150" y="91"/>
                      <a:pt x="129" y="104"/>
                    </a:cubicBezTo>
                    <a:cubicBezTo>
                      <a:pt x="119" y="111"/>
                      <a:pt x="106" y="114"/>
                      <a:pt x="94" y="115"/>
                    </a:cubicBezTo>
                    <a:cubicBezTo>
                      <a:pt x="84" y="115"/>
                      <a:pt x="74" y="112"/>
                      <a:pt x="64" y="108"/>
                    </a:cubicBezTo>
                    <a:cubicBezTo>
                      <a:pt x="44" y="99"/>
                      <a:pt x="28" y="80"/>
                      <a:pt x="25" y="52"/>
                    </a:cubicBezTo>
                    <a:close/>
                    <a:moveTo>
                      <a:pt x="10" y="35"/>
                    </a:moveTo>
                    <a:cubicBezTo>
                      <a:pt x="31" y="44"/>
                      <a:pt x="31" y="44"/>
                      <a:pt x="31" y="44"/>
                    </a:cubicBezTo>
                    <a:cubicBezTo>
                      <a:pt x="32" y="44"/>
                      <a:pt x="33" y="45"/>
                      <a:pt x="34" y="45"/>
                    </a:cubicBezTo>
                    <a:cubicBezTo>
                      <a:pt x="35" y="47"/>
                      <a:pt x="35" y="48"/>
                      <a:pt x="35" y="50"/>
                    </a:cubicBezTo>
                    <a:cubicBezTo>
                      <a:pt x="37" y="75"/>
                      <a:pt x="51" y="91"/>
                      <a:pt x="68" y="99"/>
                    </a:cubicBezTo>
                    <a:cubicBezTo>
                      <a:pt x="76" y="103"/>
                      <a:pt x="85" y="105"/>
                      <a:pt x="94" y="105"/>
                    </a:cubicBezTo>
                    <a:cubicBezTo>
                      <a:pt x="104" y="105"/>
                      <a:pt x="115" y="101"/>
                      <a:pt x="124" y="95"/>
                    </a:cubicBezTo>
                    <a:cubicBezTo>
                      <a:pt x="141" y="84"/>
                      <a:pt x="150" y="63"/>
                      <a:pt x="150" y="42"/>
                    </a:cubicBezTo>
                    <a:cubicBezTo>
                      <a:pt x="150" y="36"/>
                      <a:pt x="148" y="29"/>
                      <a:pt x="143" y="24"/>
                    </a:cubicBezTo>
                    <a:cubicBezTo>
                      <a:pt x="134" y="13"/>
                      <a:pt x="119" y="12"/>
                      <a:pt x="109" y="22"/>
                    </a:cubicBezTo>
                    <a:cubicBezTo>
                      <a:pt x="105" y="26"/>
                      <a:pt x="102" y="31"/>
                      <a:pt x="102" y="38"/>
                    </a:cubicBezTo>
                    <a:cubicBezTo>
                      <a:pt x="102" y="38"/>
                      <a:pt x="102" y="38"/>
                      <a:pt x="102" y="38"/>
                    </a:cubicBezTo>
                    <a:cubicBezTo>
                      <a:pt x="102" y="41"/>
                      <a:pt x="100" y="43"/>
                      <a:pt x="97" y="43"/>
                    </a:cubicBezTo>
                    <a:cubicBezTo>
                      <a:pt x="97" y="43"/>
                      <a:pt x="97" y="43"/>
                      <a:pt x="97" y="43"/>
                    </a:cubicBezTo>
                    <a:cubicBezTo>
                      <a:pt x="43" y="40"/>
                      <a:pt x="43" y="40"/>
                      <a:pt x="43" y="40"/>
                    </a:cubicBezTo>
                    <a:cubicBezTo>
                      <a:pt x="43" y="40"/>
                      <a:pt x="42" y="40"/>
                      <a:pt x="42" y="40"/>
                    </a:cubicBezTo>
                    <a:cubicBezTo>
                      <a:pt x="41" y="40"/>
                      <a:pt x="40" y="39"/>
                      <a:pt x="40" y="39"/>
                    </a:cubicBezTo>
                    <a:cubicBezTo>
                      <a:pt x="10" y="18"/>
                      <a:pt x="10" y="18"/>
                      <a:pt x="10" y="18"/>
                    </a:cubicBezTo>
                    <a:cubicBezTo>
                      <a:pt x="10" y="35"/>
                      <a:pt x="10" y="35"/>
                      <a:pt x="10" y="3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64" name="Freeform 90"/>
              <p:cNvSpPr/>
              <p:nvPr/>
            </p:nvSpPr>
            <p:spPr bwMode="auto">
              <a:xfrm>
                <a:off x="5456635" y="2108598"/>
                <a:ext cx="63104" cy="65485"/>
              </a:xfrm>
              <a:custGeom>
                <a:avLst/>
                <a:gdLst>
                  <a:gd name="T0" fmla="*/ 8 w 22"/>
                  <a:gd name="T1" fmla="*/ 1 h 23"/>
                  <a:gd name="T2" fmla="*/ 1 w 22"/>
                  <a:gd name="T3" fmla="*/ 4 h 23"/>
                  <a:gd name="T4" fmla="*/ 4 w 22"/>
                  <a:gd name="T5" fmla="*/ 11 h 23"/>
                  <a:gd name="T6" fmla="*/ 7 w 22"/>
                  <a:gd name="T7" fmla="*/ 12 h 23"/>
                  <a:gd name="T8" fmla="*/ 5 w 22"/>
                  <a:gd name="T9" fmla="*/ 13 h 23"/>
                  <a:gd name="T10" fmla="*/ 4 w 22"/>
                  <a:gd name="T11" fmla="*/ 20 h 23"/>
                  <a:gd name="T12" fmla="*/ 11 w 22"/>
                  <a:gd name="T13" fmla="*/ 21 h 23"/>
                  <a:gd name="T14" fmla="*/ 19 w 22"/>
                  <a:gd name="T15" fmla="*/ 15 h 23"/>
                  <a:gd name="T16" fmla="*/ 21 w 22"/>
                  <a:gd name="T17" fmla="*/ 10 h 23"/>
                  <a:gd name="T18" fmla="*/ 18 w 22"/>
                  <a:gd name="T19" fmla="*/ 6 h 23"/>
                  <a:gd name="T20" fmla="*/ 8 w 22"/>
                  <a:gd name="T21"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23">
                    <a:moveTo>
                      <a:pt x="8" y="1"/>
                    </a:moveTo>
                    <a:cubicBezTo>
                      <a:pt x="5" y="0"/>
                      <a:pt x="2" y="1"/>
                      <a:pt x="1" y="4"/>
                    </a:cubicBezTo>
                    <a:cubicBezTo>
                      <a:pt x="0" y="7"/>
                      <a:pt x="1" y="9"/>
                      <a:pt x="4" y="11"/>
                    </a:cubicBezTo>
                    <a:cubicBezTo>
                      <a:pt x="7" y="12"/>
                      <a:pt x="7" y="12"/>
                      <a:pt x="7" y="12"/>
                    </a:cubicBezTo>
                    <a:cubicBezTo>
                      <a:pt x="5" y="13"/>
                      <a:pt x="5" y="13"/>
                      <a:pt x="5" y="13"/>
                    </a:cubicBezTo>
                    <a:cubicBezTo>
                      <a:pt x="2" y="15"/>
                      <a:pt x="2" y="18"/>
                      <a:pt x="4" y="20"/>
                    </a:cubicBezTo>
                    <a:cubicBezTo>
                      <a:pt x="5" y="22"/>
                      <a:pt x="8" y="23"/>
                      <a:pt x="11" y="21"/>
                    </a:cubicBezTo>
                    <a:cubicBezTo>
                      <a:pt x="19" y="15"/>
                      <a:pt x="19" y="15"/>
                      <a:pt x="19" y="15"/>
                    </a:cubicBezTo>
                    <a:cubicBezTo>
                      <a:pt x="21" y="14"/>
                      <a:pt x="22" y="12"/>
                      <a:pt x="21" y="10"/>
                    </a:cubicBezTo>
                    <a:cubicBezTo>
                      <a:pt x="21" y="8"/>
                      <a:pt x="20" y="7"/>
                      <a:pt x="18" y="6"/>
                    </a:cubicBezTo>
                    <a:cubicBezTo>
                      <a:pt x="8" y="1"/>
                      <a:pt x="8" y="1"/>
                      <a:pt x="8" y="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65" name="Freeform 91"/>
              <p:cNvSpPr>
                <a:spLocks noEditPoints="1"/>
              </p:cNvSpPr>
              <p:nvPr/>
            </p:nvSpPr>
            <p:spPr bwMode="auto">
              <a:xfrm>
                <a:off x="5155407" y="2174082"/>
                <a:ext cx="211931" cy="107156"/>
              </a:xfrm>
              <a:custGeom>
                <a:avLst/>
                <a:gdLst>
                  <a:gd name="T0" fmla="*/ 75 w 75"/>
                  <a:gd name="T1" fmla="*/ 7 h 38"/>
                  <a:gd name="T2" fmla="*/ 61 w 75"/>
                  <a:gd name="T3" fmla="*/ 29 h 38"/>
                  <a:gd name="T4" fmla="*/ 38 w 75"/>
                  <a:gd name="T5" fmla="*/ 38 h 38"/>
                  <a:gd name="T6" fmla="*/ 15 w 75"/>
                  <a:gd name="T7" fmla="*/ 29 h 38"/>
                  <a:gd name="T8" fmla="*/ 1 w 75"/>
                  <a:gd name="T9" fmla="*/ 7 h 38"/>
                  <a:gd name="T10" fmla="*/ 2 w 75"/>
                  <a:gd name="T11" fmla="*/ 2 h 38"/>
                  <a:gd name="T12" fmla="*/ 6 w 75"/>
                  <a:gd name="T13" fmla="*/ 0 h 38"/>
                  <a:gd name="T14" fmla="*/ 69 w 75"/>
                  <a:gd name="T15" fmla="*/ 0 h 38"/>
                  <a:gd name="T16" fmla="*/ 74 w 75"/>
                  <a:gd name="T17" fmla="*/ 2 h 38"/>
                  <a:gd name="T18" fmla="*/ 75 w 75"/>
                  <a:gd name="T19" fmla="*/ 7 h 38"/>
                  <a:gd name="T20" fmla="*/ 54 w 75"/>
                  <a:gd name="T21" fmla="*/ 22 h 38"/>
                  <a:gd name="T22" fmla="*/ 63 w 75"/>
                  <a:gd name="T23" fmla="*/ 10 h 38"/>
                  <a:gd name="T24" fmla="*/ 13 w 75"/>
                  <a:gd name="T25" fmla="*/ 10 h 38"/>
                  <a:gd name="T26" fmla="*/ 21 w 75"/>
                  <a:gd name="T27" fmla="*/ 22 h 38"/>
                  <a:gd name="T28" fmla="*/ 38 w 75"/>
                  <a:gd name="T29" fmla="*/ 28 h 38"/>
                  <a:gd name="T30" fmla="*/ 54 w 75"/>
                  <a:gd name="T31" fmla="*/ 2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5" h="38">
                    <a:moveTo>
                      <a:pt x="75" y="7"/>
                    </a:moveTo>
                    <a:cubicBezTo>
                      <a:pt x="72" y="16"/>
                      <a:pt x="67" y="24"/>
                      <a:pt x="61" y="29"/>
                    </a:cubicBezTo>
                    <a:cubicBezTo>
                      <a:pt x="54" y="35"/>
                      <a:pt x="46" y="38"/>
                      <a:pt x="38" y="38"/>
                    </a:cubicBezTo>
                    <a:cubicBezTo>
                      <a:pt x="29" y="38"/>
                      <a:pt x="21" y="35"/>
                      <a:pt x="15" y="29"/>
                    </a:cubicBezTo>
                    <a:cubicBezTo>
                      <a:pt x="9" y="24"/>
                      <a:pt x="4" y="16"/>
                      <a:pt x="1" y="7"/>
                    </a:cubicBezTo>
                    <a:cubicBezTo>
                      <a:pt x="1" y="5"/>
                      <a:pt x="0" y="4"/>
                      <a:pt x="2" y="2"/>
                    </a:cubicBezTo>
                    <a:cubicBezTo>
                      <a:pt x="3" y="1"/>
                      <a:pt x="4" y="0"/>
                      <a:pt x="6" y="0"/>
                    </a:cubicBezTo>
                    <a:cubicBezTo>
                      <a:pt x="69" y="0"/>
                      <a:pt x="69" y="0"/>
                      <a:pt x="69" y="0"/>
                    </a:cubicBezTo>
                    <a:cubicBezTo>
                      <a:pt x="71" y="0"/>
                      <a:pt x="73" y="0"/>
                      <a:pt x="74" y="2"/>
                    </a:cubicBezTo>
                    <a:cubicBezTo>
                      <a:pt x="75" y="4"/>
                      <a:pt x="75" y="5"/>
                      <a:pt x="75" y="7"/>
                    </a:cubicBezTo>
                    <a:close/>
                    <a:moveTo>
                      <a:pt x="54" y="22"/>
                    </a:moveTo>
                    <a:cubicBezTo>
                      <a:pt x="58" y="19"/>
                      <a:pt x="61" y="15"/>
                      <a:pt x="63" y="10"/>
                    </a:cubicBezTo>
                    <a:cubicBezTo>
                      <a:pt x="13" y="10"/>
                      <a:pt x="13" y="10"/>
                      <a:pt x="13" y="10"/>
                    </a:cubicBezTo>
                    <a:cubicBezTo>
                      <a:pt x="15" y="15"/>
                      <a:pt x="18" y="19"/>
                      <a:pt x="21" y="22"/>
                    </a:cubicBezTo>
                    <a:cubicBezTo>
                      <a:pt x="26" y="26"/>
                      <a:pt x="32" y="28"/>
                      <a:pt x="38" y="28"/>
                    </a:cubicBezTo>
                    <a:cubicBezTo>
                      <a:pt x="44" y="28"/>
                      <a:pt x="49" y="26"/>
                      <a:pt x="54" y="2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grpSp>
      </p:grpSp>
      <p:sp>
        <p:nvSpPr>
          <p:cNvPr id="66" name="矩形 1"/>
          <p:cNvSpPr>
            <a:spLocks noChangeArrowheads="1"/>
          </p:cNvSpPr>
          <p:nvPr/>
        </p:nvSpPr>
        <p:spPr bwMode="auto">
          <a:xfrm>
            <a:off x="0" y="4969708"/>
            <a:ext cx="9144000" cy="173791"/>
          </a:xfrm>
          <a:prstGeom prst="rect">
            <a:avLst/>
          </a:prstGeom>
          <a:solidFill>
            <a:schemeClr val="accent1"/>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Scale>
                                      <p:cBhvr>
                                        <p:cTn id="7" dur="1000" decel="50000" fill="hold">
                                          <p:stCondLst>
                                            <p:cond delay="0"/>
                                          </p:stCondLst>
                                        </p:cTn>
                                        <p:tgtEl>
                                          <p:spTgt spid="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
                                        </p:tgtEl>
                                        <p:attrNameLst>
                                          <p:attrName>ppt_x</p:attrName>
                                          <p:attrName>ppt_y</p:attrName>
                                        </p:attrNameLst>
                                      </p:cBhvr>
                                    </p:animMotion>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52"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Scale>
                                      <p:cBhvr>
                                        <p:cTn id="19" dur="1000" decel="50000" fill="hold">
                                          <p:stCondLst>
                                            <p:cond delay="0"/>
                                          </p:stCondLst>
                                        </p:cTn>
                                        <p:tgtEl>
                                          <p:spTgt spid="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1000" decel="50000" fill="hold">
                                          <p:stCondLst>
                                            <p:cond delay="0"/>
                                          </p:stCondLst>
                                        </p:cTn>
                                        <p:tgtEl>
                                          <p:spTgt spid="3"/>
                                        </p:tgtEl>
                                        <p:attrNameLst>
                                          <p:attrName>ppt_x</p:attrName>
                                          <p:attrName>ppt_y</p:attrName>
                                        </p:attrNameLst>
                                      </p:cBhvr>
                                    </p:animMotion>
                                    <p:animEffect transition="in" filter="fade">
                                      <p:cBhvr>
                                        <p:cTn id="21" dur="10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left)">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52"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Scale>
                                      <p:cBhvr>
                                        <p:cTn id="31"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2" dur="1000" decel="50000" fill="hold">
                                          <p:stCondLst>
                                            <p:cond delay="0"/>
                                          </p:stCondLst>
                                        </p:cTn>
                                        <p:tgtEl>
                                          <p:spTgt spid="4"/>
                                        </p:tgtEl>
                                        <p:attrNameLst>
                                          <p:attrName>ppt_x</p:attrName>
                                          <p:attrName>ppt_y</p:attrName>
                                        </p:attrNameLst>
                                      </p:cBhvr>
                                    </p:animMotion>
                                    <p:animEffect transition="in" filter="fade">
                                      <p:cBhvr>
                                        <p:cTn id="33" dur="10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left)">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52" presetClass="entr" presetSubtype="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Scale>
                                      <p:cBhvr>
                                        <p:cTn id="43"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4" dur="1000" decel="50000" fill="hold">
                                          <p:stCondLst>
                                            <p:cond delay="0"/>
                                          </p:stCondLst>
                                        </p:cTn>
                                        <p:tgtEl>
                                          <p:spTgt spid="5"/>
                                        </p:tgtEl>
                                        <p:attrNameLst>
                                          <p:attrName>ppt_x</p:attrName>
                                          <p:attrName>ppt_y</p:attrName>
                                        </p:attrNameLst>
                                      </p:cBhvr>
                                    </p:animMotion>
                                    <p:animEffect transition="in" filter="fade">
                                      <p:cBhvr>
                                        <p:cTn id="45" dur="1000"/>
                                        <p:tgtEl>
                                          <p:spTgt spid="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fade">
                                      <p:cBhvr>
                                        <p:cTn id="50" dur="500"/>
                                        <p:tgtEl>
                                          <p:spTgt spid="6"/>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fade">
                                      <p:cBhvr>
                                        <p:cTn id="56" dur="500"/>
                                        <p:tgtEl>
                                          <p:spTgt spid="22"/>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fade">
                                      <p:cBhvr>
                                        <p:cTn id="59" dur="500"/>
                                        <p:tgtEl>
                                          <p:spTgt spid="26"/>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500"/>
                                        <p:tgtEl>
                                          <p:spTgt spid="2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fade">
                                      <p:cBhvr>
                                        <p:cTn id="65" dur="500"/>
                                        <p:tgtEl>
                                          <p:spTgt spid="27"/>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fade">
                                      <p:cBhvr>
                                        <p:cTn id="68" dur="500"/>
                                        <p:tgtEl>
                                          <p:spTgt spid="24"/>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fade">
                                      <p:cBhvr>
                                        <p:cTn id="7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2" grpId="0"/>
      <p:bldP spid="23" grpId="0"/>
      <p:bldP spid="24" grpId="0"/>
      <p:bldP spid="25" grpId="0"/>
      <p:bldP spid="26" grpId="0"/>
      <p:bldP spid="27" grpId="0"/>
      <p:bldP spid="2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1051812" y="3326091"/>
            <a:ext cx="747810" cy="897523"/>
          </a:xfrm>
          <a:prstGeom prst="roundRect">
            <a:avLst/>
          </a:prstGeom>
          <a:solidFill>
            <a:schemeClr val="accent1"/>
          </a:solidFill>
          <a:ln>
            <a:noFill/>
          </a:ln>
        </p:spPr>
        <p:txBody>
          <a:bodyPr lIns="68571" tIns="34285" rIns="68571" bIns="34285"/>
          <a:lstStyle/>
          <a:p>
            <a:endParaRPr lang="zh-CN" altLang="en-US" kern="0">
              <a:solidFill>
                <a:sysClr val="windowText" lastClr="000000"/>
              </a:solidFill>
              <a:cs typeface="+mn-ea"/>
              <a:sym typeface="+mn-lt"/>
            </a:endParaRPr>
          </a:p>
        </p:txBody>
      </p:sp>
      <p:sp>
        <p:nvSpPr>
          <p:cNvPr id="3" name="Freeform 6"/>
          <p:cNvSpPr/>
          <p:nvPr/>
        </p:nvSpPr>
        <p:spPr bwMode="auto">
          <a:xfrm>
            <a:off x="1156601" y="3406538"/>
            <a:ext cx="571574" cy="718971"/>
          </a:xfrm>
          <a:custGeom>
            <a:avLst/>
            <a:gdLst>
              <a:gd name="T0" fmla="*/ 734716 w 1173"/>
              <a:gd name="T1" fmla="*/ 348495 h 1472"/>
              <a:gd name="T2" fmla="*/ 711330 w 1173"/>
              <a:gd name="T3" fmla="*/ 30615 h 1472"/>
              <a:gd name="T4" fmla="*/ 693141 w 1173"/>
              <a:gd name="T5" fmla="*/ 35175 h 1472"/>
              <a:gd name="T6" fmla="*/ 651565 w 1173"/>
              <a:gd name="T7" fmla="*/ 44295 h 1472"/>
              <a:gd name="T8" fmla="*/ 596997 w 1173"/>
              <a:gd name="T9" fmla="*/ 35175 h 1472"/>
              <a:gd name="T10" fmla="*/ 408609 w 1173"/>
              <a:gd name="T11" fmla="*/ 3257 h 1472"/>
              <a:gd name="T12" fmla="*/ 0 w 1173"/>
              <a:gd name="T13" fmla="*/ 500270 h 1472"/>
              <a:gd name="T14" fmla="*/ 417703 w 1173"/>
              <a:gd name="T15" fmla="*/ 955593 h 1472"/>
              <a:gd name="T16" fmla="*/ 762000 w 1173"/>
              <a:gd name="T17" fmla="*/ 707412 h 1472"/>
              <a:gd name="T18" fmla="*/ 706783 w 1173"/>
              <a:gd name="T19" fmla="*/ 674843 h 1472"/>
              <a:gd name="T20" fmla="*/ 449535 w 1173"/>
              <a:gd name="T21" fmla="*/ 891757 h 1472"/>
              <a:gd name="T22" fmla="*/ 188389 w 1173"/>
              <a:gd name="T23" fmla="*/ 472260 h 1472"/>
              <a:gd name="T24" fmla="*/ 417703 w 1173"/>
              <a:gd name="T25" fmla="*/ 67745 h 1472"/>
              <a:gd name="T26" fmla="*/ 679499 w 1173"/>
              <a:gd name="T27" fmla="*/ 371294 h 1472"/>
              <a:gd name="T28" fmla="*/ 734716 w 1173"/>
              <a:gd name="T29" fmla="*/ 348495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sp>
        <p:nvSpPr>
          <p:cNvPr id="4" name="Freeform 7"/>
          <p:cNvSpPr>
            <a:spLocks noEditPoints="1"/>
          </p:cNvSpPr>
          <p:nvPr/>
        </p:nvSpPr>
        <p:spPr bwMode="auto">
          <a:xfrm>
            <a:off x="1868687" y="3941501"/>
            <a:ext cx="1068129" cy="217834"/>
          </a:xfrm>
          <a:custGeom>
            <a:avLst/>
            <a:gdLst>
              <a:gd name="T0" fmla="*/ 31788 w 2195"/>
              <a:gd name="T1" fmla="*/ 181488 h 445"/>
              <a:gd name="T2" fmla="*/ 163483 w 2195"/>
              <a:gd name="T3" fmla="*/ 180183 h 445"/>
              <a:gd name="T4" fmla="*/ 98609 w 2195"/>
              <a:gd name="T5" fmla="*/ 289206 h 445"/>
              <a:gd name="T6" fmla="*/ 101204 w 2195"/>
              <a:gd name="T7" fmla="*/ 68548 h 445"/>
              <a:gd name="T8" fmla="*/ 98609 w 2195"/>
              <a:gd name="T9" fmla="*/ 289206 h 445"/>
              <a:gd name="T10" fmla="*/ 431413 w 2195"/>
              <a:gd name="T11" fmla="*/ 283331 h 445"/>
              <a:gd name="T12" fmla="*/ 400922 w 2195"/>
              <a:gd name="T13" fmla="*/ 152764 h 445"/>
              <a:gd name="T14" fmla="*/ 289339 w 2195"/>
              <a:gd name="T15" fmla="*/ 154069 h 445"/>
              <a:gd name="T16" fmla="*/ 259496 w 2195"/>
              <a:gd name="T17" fmla="*/ 284636 h 445"/>
              <a:gd name="T18" fmla="*/ 289339 w 2195"/>
              <a:gd name="T19" fmla="*/ 72465 h 445"/>
              <a:gd name="T20" fmla="*/ 358754 w 2195"/>
              <a:gd name="T21" fmla="*/ 66589 h 445"/>
              <a:gd name="T22" fmla="*/ 581921 w 2195"/>
              <a:gd name="T23" fmla="*/ 265704 h 445"/>
              <a:gd name="T24" fmla="*/ 555971 w 2195"/>
              <a:gd name="T25" fmla="*/ 287901 h 445"/>
              <a:gd name="T26" fmla="*/ 512506 w 2195"/>
              <a:gd name="T27" fmla="*/ 98578 h 445"/>
              <a:gd name="T28" fmla="*/ 483312 w 2195"/>
              <a:gd name="T29" fmla="*/ 72465 h 445"/>
              <a:gd name="T30" fmla="*/ 512506 w 2195"/>
              <a:gd name="T31" fmla="*/ 15668 h 445"/>
              <a:gd name="T32" fmla="*/ 542996 w 2195"/>
              <a:gd name="T33" fmla="*/ 72465 h 445"/>
              <a:gd name="T34" fmla="*/ 581921 w 2195"/>
              <a:gd name="T35" fmla="*/ 98578 h 445"/>
              <a:gd name="T36" fmla="*/ 542996 w 2195"/>
              <a:gd name="T37" fmla="*/ 241549 h 445"/>
              <a:gd name="T38" fmla="*/ 581921 w 2195"/>
              <a:gd name="T39" fmla="*/ 265704 h 445"/>
              <a:gd name="T40" fmla="*/ 787572 w 2195"/>
              <a:gd name="T41" fmla="*/ 162556 h 445"/>
              <a:gd name="T42" fmla="*/ 661716 w 2195"/>
              <a:gd name="T43" fmla="*/ 162556 h 445"/>
              <a:gd name="T44" fmla="*/ 819360 w 2195"/>
              <a:gd name="T45" fmla="*/ 226534 h 445"/>
              <a:gd name="T46" fmla="*/ 626684 w 2195"/>
              <a:gd name="T47" fmla="*/ 181488 h 445"/>
              <a:gd name="T48" fmla="*/ 820658 w 2195"/>
              <a:gd name="T49" fmla="*/ 181488 h 445"/>
              <a:gd name="T50" fmla="*/ 660419 w 2195"/>
              <a:gd name="T51" fmla="*/ 188670 h 445"/>
              <a:gd name="T52" fmla="*/ 787572 w 2195"/>
              <a:gd name="T53" fmla="*/ 218047 h 445"/>
              <a:gd name="T54" fmla="*/ 1054853 w 2195"/>
              <a:gd name="T55" fmla="*/ 283331 h 445"/>
              <a:gd name="T56" fmla="*/ 1025011 w 2195"/>
              <a:gd name="T57" fmla="*/ 152764 h 445"/>
              <a:gd name="T58" fmla="*/ 913428 w 2195"/>
              <a:gd name="T59" fmla="*/ 154069 h 445"/>
              <a:gd name="T60" fmla="*/ 882937 w 2195"/>
              <a:gd name="T61" fmla="*/ 284636 h 445"/>
              <a:gd name="T62" fmla="*/ 913428 w 2195"/>
              <a:gd name="T63" fmla="*/ 72465 h 445"/>
              <a:gd name="T64" fmla="*/ 982843 w 2195"/>
              <a:gd name="T65" fmla="*/ 66589 h 445"/>
              <a:gd name="T66" fmla="*/ 1206010 w 2195"/>
              <a:gd name="T67" fmla="*/ 265704 h 445"/>
              <a:gd name="T68" fmla="*/ 1179412 w 2195"/>
              <a:gd name="T69" fmla="*/ 287901 h 445"/>
              <a:gd name="T70" fmla="*/ 1136595 w 2195"/>
              <a:gd name="T71" fmla="*/ 98578 h 445"/>
              <a:gd name="T72" fmla="*/ 1107401 w 2195"/>
              <a:gd name="T73" fmla="*/ 72465 h 445"/>
              <a:gd name="T74" fmla="*/ 1136595 w 2195"/>
              <a:gd name="T75" fmla="*/ 15668 h 445"/>
              <a:gd name="T76" fmla="*/ 1166437 w 2195"/>
              <a:gd name="T77" fmla="*/ 72465 h 445"/>
              <a:gd name="T78" fmla="*/ 1206010 w 2195"/>
              <a:gd name="T79" fmla="*/ 98578 h 445"/>
              <a:gd name="T80" fmla="*/ 1166437 w 2195"/>
              <a:gd name="T81" fmla="*/ 241549 h 445"/>
              <a:gd name="T82" fmla="*/ 1206010 w 2195"/>
              <a:gd name="T83" fmla="*/ 265704 h 445"/>
              <a:gd name="T84" fmla="*/ 1414256 w 2195"/>
              <a:gd name="T85" fmla="*/ 123386 h 445"/>
              <a:gd name="T86" fmla="*/ 1256612 w 2195"/>
              <a:gd name="T87" fmla="*/ 126650 h 445"/>
              <a:gd name="T88" fmla="*/ 1390901 w 2195"/>
              <a:gd name="T89" fmla="*/ 229798 h 445"/>
              <a:gd name="T90" fmla="*/ 1278020 w 2195"/>
              <a:gd name="T91" fmla="*/ 218047 h 445"/>
              <a:gd name="T92" fmla="*/ 1337704 w 2195"/>
              <a:gd name="T93" fmla="*/ 289206 h 445"/>
              <a:gd name="T94" fmla="*/ 1346138 w 2195"/>
              <a:gd name="T95" fmla="*/ 164515 h 445"/>
              <a:gd name="T96" fmla="*/ 1334461 w 2195"/>
              <a:gd name="T97" fmla="*/ 94661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sp>
        <p:nvSpPr>
          <p:cNvPr id="5" name="Freeform 8"/>
          <p:cNvSpPr>
            <a:spLocks noEditPoints="1"/>
          </p:cNvSpPr>
          <p:nvPr/>
        </p:nvSpPr>
        <p:spPr bwMode="auto">
          <a:xfrm>
            <a:off x="1932989" y="3391560"/>
            <a:ext cx="1026452" cy="482091"/>
          </a:xfrm>
          <a:custGeom>
            <a:avLst/>
            <a:gdLst>
              <a:gd name="T0" fmla="*/ 495722 w 2109"/>
              <a:gd name="T1" fmla="*/ 0 h 986"/>
              <a:gd name="T2" fmla="*/ 438623 w 2109"/>
              <a:gd name="T3" fmla="*/ 642937 h 986"/>
              <a:gd name="T4" fmla="*/ 54503 w 2109"/>
              <a:gd name="T5" fmla="*/ 588163 h 986"/>
              <a:gd name="T6" fmla="*/ 0 w 2109"/>
              <a:gd name="T7" fmla="*/ 642937 h 986"/>
              <a:gd name="T8" fmla="*/ 54503 w 2109"/>
              <a:gd name="T9" fmla="*/ 52165 h 986"/>
              <a:gd name="T10" fmla="*/ 438623 w 2109"/>
              <a:gd name="T11" fmla="*/ 181926 h 986"/>
              <a:gd name="T12" fmla="*/ 54503 w 2109"/>
              <a:gd name="T13" fmla="*/ 52165 h 986"/>
              <a:gd name="T14" fmla="*/ 54503 w 2109"/>
              <a:gd name="T15" fmla="*/ 541867 h 986"/>
              <a:gd name="T16" fmla="*/ 438623 w 2109"/>
              <a:gd name="T17" fmla="*/ 409497 h 986"/>
              <a:gd name="T18" fmla="*/ 54503 w 2109"/>
              <a:gd name="T19" fmla="*/ 230831 h 986"/>
              <a:gd name="T20" fmla="*/ 438623 w 2109"/>
              <a:gd name="T21" fmla="*/ 363201 h 986"/>
              <a:gd name="T22" fmla="*/ 54503 w 2109"/>
              <a:gd name="T23" fmla="*/ 230831 h 986"/>
              <a:gd name="T24" fmla="*/ 1311326 w 2109"/>
              <a:gd name="T25" fmla="*/ 360592 h 986"/>
              <a:gd name="T26" fmla="*/ 1162091 w 2109"/>
              <a:gd name="T27" fmla="*/ 452534 h 986"/>
              <a:gd name="T28" fmla="*/ 1331441 w 2109"/>
              <a:gd name="T29" fmla="*/ 596640 h 986"/>
              <a:gd name="T30" fmla="*/ 1050488 w 2109"/>
              <a:gd name="T31" fmla="*/ 533390 h 986"/>
              <a:gd name="T32" fmla="*/ 869459 w 2109"/>
              <a:gd name="T33" fmla="*/ 634460 h 986"/>
              <a:gd name="T34" fmla="*/ 946672 w 2109"/>
              <a:gd name="T35" fmla="*/ 579687 h 986"/>
              <a:gd name="T36" fmla="*/ 998580 w 2109"/>
              <a:gd name="T37" fmla="*/ 291473 h 986"/>
              <a:gd name="T38" fmla="*/ 685835 w 2109"/>
              <a:gd name="T39" fmla="*/ 245177 h 986"/>
              <a:gd name="T40" fmla="*/ 1199724 w 2109"/>
              <a:gd name="T41" fmla="*/ 170189 h 986"/>
              <a:gd name="T42" fmla="*/ 772132 w 2109"/>
              <a:gd name="T43" fmla="*/ 123893 h 986"/>
              <a:gd name="T44" fmla="*/ 1199724 w 2109"/>
              <a:gd name="T45" fmla="*/ 48905 h 986"/>
              <a:gd name="T46" fmla="*/ 760452 w 2109"/>
              <a:gd name="T47" fmla="*/ 3260 h 986"/>
              <a:gd name="T48" fmla="*/ 1253579 w 2109"/>
              <a:gd name="T49" fmla="*/ 245177 h 986"/>
              <a:gd name="T50" fmla="*/ 1363234 w 2109"/>
              <a:gd name="T51" fmla="*/ 291473 h 986"/>
              <a:gd name="T52" fmla="*/ 1050488 w 2109"/>
              <a:gd name="T53" fmla="*/ 314296 h 986"/>
              <a:gd name="T54" fmla="*/ 1273693 w 2109"/>
              <a:gd name="T55" fmla="*/ 314296 h 986"/>
              <a:gd name="T56" fmla="*/ 970031 w 2109"/>
              <a:gd name="T57" fmla="*/ 421235 h 986"/>
              <a:gd name="T58" fmla="*/ 697514 w 2109"/>
              <a:gd name="T59" fmla="*/ 579687 h 986"/>
              <a:gd name="T60" fmla="*/ 772132 w 2109"/>
              <a:gd name="T61" fmla="*/ 308427 h 986"/>
              <a:gd name="T62" fmla="*/ 907093 w 2109"/>
              <a:gd name="T63" fmla="*/ 397760 h 986"/>
              <a:gd name="T64" fmla="*/ 789002 w 2109"/>
              <a:gd name="T65" fmla="*/ 383415 h 986"/>
              <a:gd name="T66" fmla="*/ 772132 w 2109"/>
              <a:gd name="T67" fmla="*/ 308427 h 98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09" h="986">
                <a:moveTo>
                  <a:pt x="0" y="0"/>
                </a:moveTo>
                <a:lnTo>
                  <a:pt x="764" y="0"/>
                </a:lnTo>
                <a:lnTo>
                  <a:pt x="764" y="986"/>
                </a:lnTo>
                <a:lnTo>
                  <a:pt x="676" y="986"/>
                </a:lnTo>
                <a:lnTo>
                  <a:pt x="676" y="902"/>
                </a:lnTo>
                <a:lnTo>
                  <a:pt x="84" y="902"/>
                </a:lnTo>
                <a:lnTo>
                  <a:pt x="84" y="986"/>
                </a:lnTo>
                <a:lnTo>
                  <a:pt x="0" y="986"/>
                </a:lnTo>
                <a:lnTo>
                  <a:pt x="0" y="0"/>
                </a:lnTo>
                <a:close/>
                <a:moveTo>
                  <a:pt x="84" y="80"/>
                </a:moveTo>
                <a:lnTo>
                  <a:pt x="84" y="279"/>
                </a:lnTo>
                <a:lnTo>
                  <a:pt x="676" y="279"/>
                </a:lnTo>
                <a:lnTo>
                  <a:pt x="676" y="80"/>
                </a:lnTo>
                <a:lnTo>
                  <a:pt x="84" y="80"/>
                </a:lnTo>
                <a:close/>
                <a:moveTo>
                  <a:pt x="84" y="628"/>
                </a:moveTo>
                <a:lnTo>
                  <a:pt x="84" y="831"/>
                </a:lnTo>
                <a:lnTo>
                  <a:pt x="676" y="831"/>
                </a:lnTo>
                <a:lnTo>
                  <a:pt x="676" y="628"/>
                </a:lnTo>
                <a:lnTo>
                  <a:pt x="84" y="628"/>
                </a:lnTo>
                <a:close/>
                <a:moveTo>
                  <a:pt x="84" y="354"/>
                </a:moveTo>
                <a:lnTo>
                  <a:pt x="84" y="557"/>
                </a:lnTo>
                <a:lnTo>
                  <a:pt x="676" y="557"/>
                </a:lnTo>
                <a:lnTo>
                  <a:pt x="676" y="354"/>
                </a:lnTo>
                <a:lnTo>
                  <a:pt x="84" y="354"/>
                </a:lnTo>
                <a:close/>
                <a:moveTo>
                  <a:pt x="1963" y="482"/>
                </a:moveTo>
                <a:lnTo>
                  <a:pt x="2021" y="553"/>
                </a:lnTo>
                <a:cubicBezTo>
                  <a:pt x="2000" y="568"/>
                  <a:pt x="1958" y="594"/>
                  <a:pt x="1893" y="632"/>
                </a:cubicBezTo>
                <a:cubicBezTo>
                  <a:pt x="1849" y="659"/>
                  <a:pt x="1815" y="679"/>
                  <a:pt x="1791" y="694"/>
                </a:cubicBezTo>
                <a:cubicBezTo>
                  <a:pt x="1859" y="753"/>
                  <a:pt x="1965" y="800"/>
                  <a:pt x="2109" y="836"/>
                </a:cubicBezTo>
                <a:cubicBezTo>
                  <a:pt x="2089" y="856"/>
                  <a:pt x="2070" y="883"/>
                  <a:pt x="2052" y="915"/>
                </a:cubicBezTo>
                <a:cubicBezTo>
                  <a:pt x="1849" y="856"/>
                  <a:pt x="1704" y="756"/>
                  <a:pt x="1619" y="615"/>
                </a:cubicBezTo>
                <a:lnTo>
                  <a:pt x="1619" y="818"/>
                </a:lnTo>
                <a:cubicBezTo>
                  <a:pt x="1624" y="924"/>
                  <a:pt x="1573" y="976"/>
                  <a:pt x="1464" y="973"/>
                </a:cubicBezTo>
                <a:cubicBezTo>
                  <a:pt x="1423" y="973"/>
                  <a:pt x="1381" y="973"/>
                  <a:pt x="1340" y="973"/>
                </a:cubicBezTo>
                <a:cubicBezTo>
                  <a:pt x="1337" y="937"/>
                  <a:pt x="1331" y="908"/>
                  <a:pt x="1322" y="884"/>
                </a:cubicBezTo>
                <a:cubicBezTo>
                  <a:pt x="1358" y="887"/>
                  <a:pt x="1403" y="889"/>
                  <a:pt x="1459" y="889"/>
                </a:cubicBezTo>
                <a:cubicBezTo>
                  <a:pt x="1515" y="892"/>
                  <a:pt x="1542" y="867"/>
                  <a:pt x="1539" y="814"/>
                </a:cubicBezTo>
                <a:lnTo>
                  <a:pt x="1539" y="447"/>
                </a:lnTo>
                <a:lnTo>
                  <a:pt x="1057" y="447"/>
                </a:lnTo>
                <a:lnTo>
                  <a:pt x="1057" y="376"/>
                </a:lnTo>
                <a:lnTo>
                  <a:pt x="1849" y="376"/>
                </a:lnTo>
                <a:lnTo>
                  <a:pt x="1849" y="261"/>
                </a:lnTo>
                <a:lnTo>
                  <a:pt x="1190" y="261"/>
                </a:lnTo>
                <a:lnTo>
                  <a:pt x="1190" y="190"/>
                </a:lnTo>
                <a:lnTo>
                  <a:pt x="1849" y="190"/>
                </a:lnTo>
                <a:lnTo>
                  <a:pt x="1849" y="75"/>
                </a:lnTo>
                <a:lnTo>
                  <a:pt x="1172" y="75"/>
                </a:lnTo>
                <a:lnTo>
                  <a:pt x="1172" y="5"/>
                </a:lnTo>
                <a:lnTo>
                  <a:pt x="1932" y="5"/>
                </a:lnTo>
                <a:lnTo>
                  <a:pt x="1932" y="376"/>
                </a:lnTo>
                <a:lnTo>
                  <a:pt x="2101" y="376"/>
                </a:lnTo>
                <a:lnTo>
                  <a:pt x="2101" y="447"/>
                </a:lnTo>
                <a:lnTo>
                  <a:pt x="1619" y="447"/>
                </a:lnTo>
                <a:lnTo>
                  <a:pt x="1619" y="482"/>
                </a:lnTo>
                <a:cubicBezTo>
                  <a:pt x="1654" y="544"/>
                  <a:pt x="1692" y="597"/>
                  <a:pt x="1733" y="641"/>
                </a:cubicBezTo>
                <a:cubicBezTo>
                  <a:pt x="1822" y="582"/>
                  <a:pt x="1899" y="529"/>
                  <a:pt x="1963" y="482"/>
                </a:cubicBezTo>
                <a:close/>
                <a:moveTo>
                  <a:pt x="1044" y="814"/>
                </a:moveTo>
                <a:cubicBezTo>
                  <a:pt x="1168" y="772"/>
                  <a:pt x="1318" y="716"/>
                  <a:pt x="1495" y="646"/>
                </a:cubicBezTo>
                <a:cubicBezTo>
                  <a:pt x="1501" y="672"/>
                  <a:pt x="1507" y="699"/>
                  <a:pt x="1513" y="725"/>
                </a:cubicBezTo>
                <a:cubicBezTo>
                  <a:pt x="1351" y="784"/>
                  <a:pt x="1205" y="839"/>
                  <a:pt x="1075" y="889"/>
                </a:cubicBezTo>
                <a:lnTo>
                  <a:pt x="1044" y="814"/>
                </a:lnTo>
                <a:close/>
                <a:moveTo>
                  <a:pt x="1190" y="473"/>
                </a:moveTo>
                <a:cubicBezTo>
                  <a:pt x="1202" y="482"/>
                  <a:pt x="1218" y="492"/>
                  <a:pt x="1238" y="504"/>
                </a:cubicBezTo>
                <a:cubicBezTo>
                  <a:pt x="1303" y="545"/>
                  <a:pt x="1356" y="581"/>
                  <a:pt x="1398" y="610"/>
                </a:cubicBezTo>
                <a:lnTo>
                  <a:pt x="1349" y="681"/>
                </a:lnTo>
                <a:cubicBezTo>
                  <a:pt x="1317" y="658"/>
                  <a:pt x="1272" y="627"/>
                  <a:pt x="1216" y="588"/>
                </a:cubicBezTo>
                <a:cubicBezTo>
                  <a:pt x="1184" y="565"/>
                  <a:pt x="1159" y="547"/>
                  <a:pt x="1141" y="535"/>
                </a:cubicBezTo>
                <a:lnTo>
                  <a:pt x="1190" y="473"/>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sp>
        <p:nvSpPr>
          <p:cNvPr id="6" name="Freeform 9"/>
          <p:cNvSpPr>
            <a:spLocks noEditPoints="1"/>
          </p:cNvSpPr>
          <p:nvPr/>
        </p:nvSpPr>
        <p:spPr bwMode="auto">
          <a:xfrm>
            <a:off x="3121387" y="790150"/>
            <a:ext cx="86927" cy="3779359"/>
          </a:xfrm>
          <a:custGeom>
            <a:avLst/>
            <a:gdLst>
              <a:gd name="T0" fmla="*/ 0 w 153"/>
              <a:gd name="T1" fmla="*/ 0 h 6522"/>
              <a:gd name="T2" fmla="*/ 46203 w 153"/>
              <a:gd name="T3" fmla="*/ 0 h 6522"/>
              <a:gd name="T4" fmla="*/ 46203 w 153"/>
              <a:gd name="T5" fmla="*/ 5040312 h 6522"/>
              <a:gd name="T6" fmla="*/ 0 w 153"/>
              <a:gd name="T7" fmla="*/ 5040312 h 6522"/>
              <a:gd name="T8" fmla="*/ 0 w 153"/>
              <a:gd name="T9" fmla="*/ 0 h 6522"/>
              <a:gd name="T10" fmla="*/ 99224 w 153"/>
              <a:gd name="T11" fmla="*/ 0 h 6522"/>
              <a:gd name="T12" fmla="*/ 115887 w 153"/>
              <a:gd name="T13" fmla="*/ 0 h 6522"/>
              <a:gd name="T14" fmla="*/ 115887 w 153"/>
              <a:gd name="T15" fmla="*/ 5040312 h 6522"/>
              <a:gd name="T16" fmla="*/ 99224 w 153"/>
              <a:gd name="T17" fmla="*/ 5040312 h 6522"/>
              <a:gd name="T18" fmla="*/ 99224 w 153"/>
              <a:gd name="T19" fmla="*/ 0 h 65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 h="6522">
                <a:moveTo>
                  <a:pt x="0" y="0"/>
                </a:moveTo>
                <a:lnTo>
                  <a:pt x="61" y="0"/>
                </a:lnTo>
                <a:lnTo>
                  <a:pt x="61" y="6522"/>
                </a:lnTo>
                <a:lnTo>
                  <a:pt x="0" y="6522"/>
                </a:lnTo>
                <a:lnTo>
                  <a:pt x="0" y="0"/>
                </a:lnTo>
                <a:close/>
                <a:moveTo>
                  <a:pt x="131" y="0"/>
                </a:moveTo>
                <a:lnTo>
                  <a:pt x="153" y="0"/>
                </a:lnTo>
                <a:lnTo>
                  <a:pt x="153" y="6522"/>
                </a:lnTo>
                <a:lnTo>
                  <a:pt x="131" y="6522"/>
                </a:lnTo>
                <a:lnTo>
                  <a:pt x="131" y="0"/>
                </a:lnTo>
                <a:close/>
              </a:path>
            </a:pathLst>
          </a:custGeom>
          <a:solidFill>
            <a:schemeClr val="bg1">
              <a:lumMod val="50000"/>
            </a:schemeClr>
          </a:solidFill>
          <a:ln>
            <a:noFill/>
          </a:ln>
        </p:spPr>
        <p:txBody>
          <a:bodyPr lIns="68571" tIns="34285" rIns="68571" bIns="34285"/>
          <a:lstStyle/>
          <a:p>
            <a:endParaRPr lang="zh-CN" altLang="en-US" kern="0">
              <a:solidFill>
                <a:sysClr val="windowText" lastClr="000000"/>
              </a:solidFill>
              <a:cs typeface="+mn-ea"/>
              <a:sym typeface="+mn-lt"/>
            </a:endParaRPr>
          </a:p>
        </p:txBody>
      </p:sp>
      <p:sp>
        <p:nvSpPr>
          <p:cNvPr id="7" name="Freeform 10"/>
          <p:cNvSpPr/>
          <p:nvPr/>
        </p:nvSpPr>
        <p:spPr bwMode="auto">
          <a:xfrm>
            <a:off x="3452425" y="910376"/>
            <a:ext cx="4512870" cy="511156"/>
          </a:xfrm>
          <a:custGeom>
            <a:avLst/>
            <a:gdLst>
              <a:gd name="T0" fmla="*/ 64938 w 6425"/>
              <a:gd name="T1" fmla="*/ 0 h 911"/>
              <a:gd name="T2" fmla="*/ 4420639 w 6425"/>
              <a:gd name="T3" fmla="*/ 0 h 911"/>
              <a:gd name="T4" fmla="*/ 4486275 w 6425"/>
              <a:gd name="T5" fmla="*/ 65148 h 911"/>
              <a:gd name="T6" fmla="*/ 4486275 w 6425"/>
              <a:gd name="T7" fmla="*/ 573027 h 911"/>
              <a:gd name="T8" fmla="*/ 4420639 w 6425"/>
              <a:gd name="T9" fmla="*/ 638175 h 911"/>
              <a:gd name="T10" fmla="*/ 64938 w 6425"/>
              <a:gd name="T11" fmla="*/ 638175 h 911"/>
              <a:gd name="T12" fmla="*/ 0 w 6425"/>
              <a:gd name="T13" fmla="*/ 573027 h 911"/>
              <a:gd name="T14" fmla="*/ 0 w 6425"/>
              <a:gd name="T15" fmla="*/ 65148 h 911"/>
              <a:gd name="T16" fmla="*/ 64938 w 6425"/>
              <a:gd name="T17" fmla="*/ 0 h 9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chemeClr val="accent1"/>
          </a:solidFill>
          <a:ln>
            <a:noFill/>
          </a:ln>
        </p:spPr>
        <p:txBody>
          <a:bodyPr lIns="68571" tIns="34285" rIns="68571" bIns="34285"/>
          <a:lstStyle/>
          <a:p>
            <a:endParaRPr lang="zh-CN" altLang="en-US" kern="0">
              <a:solidFill>
                <a:sysClr val="windowText" lastClr="000000"/>
              </a:solidFill>
              <a:cs typeface="+mn-ea"/>
              <a:sym typeface="+mn-lt"/>
            </a:endParaRPr>
          </a:p>
        </p:txBody>
      </p:sp>
      <p:grpSp>
        <p:nvGrpSpPr>
          <p:cNvPr id="8" name="组合 58"/>
          <p:cNvGrpSpPr/>
          <p:nvPr/>
        </p:nvGrpSpPr>
        <p:grpSpPr bwMode="auto">
          <a:xfrm>
            <a:off x="3529824" y="952038"/>
            <a:ext cx="377478" cy="415498"/>
            <a:chOff x="0" y="0"/>
            <a:chExt cx="588963" cy="648258"/>
          </a:xfrm>
        </p:grpSpPr>
        <p:sp>
          <p:nvSpPr>
            <p:cNvPr id="9" name="Oval 16"/>
            <p:cNvSpPr>
              <a:spLocks noChangeArrowheads="1"/>
            </p:cNvSpPr>
            <p:nvPr/>
          </p:nvSpPr>
          <p:spPr bwMode="auto">
            <a:xfrm>
              <a:off x="0" y="27890"/>
              <a:ext cx="588963" cy="59055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00" kern="0">
                <a:solidFill>
                  <a:schemeClr val="tx2"/>
                </a:solidFill>
                <a:cs typeface="+mn-ea"/>
                <a:sym typeface="+mn-lt"/>
              </a:endParaRPr>
            </a:p>
          </p:txBody>
        </p:sp>
        <p:sp>
          <p:nvSpPr>
            <p:cNvPr id="10" name="TextBox 60"/>
            <p:cNvSpPr txBox="1">
              <a:spLocks noChangeArrowheads="1"/>
            </p:cNvSpPr>
            <p:nvPr/>
          </p:nvSpPr>
          <p:spPr bwMode="auto">
            <a:xfrm>
              <a:off x="59482" y="0"/>
              <a:ext cx="520730" cy="648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100" b="1" kern="0">
                  <a:solidFill>
                    <a:schemeClr val="tx2"/>
                  </a:solidFill>
                  <a:latin typeface="+mn-lt"/>
                  <a:ea typeface="+mn-ea"/>
                  <a:cs typeface="+mn-ea"/>
                  <a:sym typeface="+mn-lt"/>
                </a:rPr>
                <a:t>1</a:t>
              </a:r>
              <a:endParaRPr lang="zh-CN" altLang="en-US" sz="2100" b="1" kern="0">
                <a:solidFill>
                  <a:schemeClr val="tx2"/>
                </a:solidFill>
                <a:latin typeface="+mn-lt"/>
                <a:ea typeface="+mn-ea"/>
                <a:cs typeface="+mn-ea"/>
                <a:sym typeface="+mn-lt"/>
              </a:endParaRPr>
            </a:p>
          </p:txBody>
        </p:sp>
      </p:grpSp>
      <p:sp>
        <p:nvSpPr>
          <p:cNvPr id="11" name="Freeform 10_8"/>
          <p:cNvSpPr/>
          <p:nvPr/>
        </p:nvSpPr>
        <p:spPr bwMode="auto">
          <a:xfrm>
            <a:off x="3452425" y="1635299"/>
            <a:ext cx="4512870" cy="511156"/>
          </a:xfrm>
          <a:custGeom>
            <a:avLst/>
            <a:gdLst>
              <a:gd name="T0" fmla="*/ 64938 w 6425"/>
              <a:gd name="T1" fmla="*/ 0 h 911"/>
              <a:gd name="T2" fmla="*/ 4420639 w 6425"/>
              <a:gd name="T3" fmla="*/ 0 h 911"/>
              <a:gd name="T4" fmla="*/ 4486275 w 6425"/>
              <a:gd name="T5" fmla="*/ 65148 h 911"/>
              <a:gd name="T6" fmla="*/ 4486275 w 6425"/>
              <a:gd name="T7" fmla="*/ 573027 h 911"/>
              <a:gd name="T8" fmla="*/ 4420639 w 6425"/>
              <a:gd name="T9" fmla="*/ 638175 h 911"/>
              <a:gd name="T10" fmla="*/ 64938 w 6425"/>
              <a:gd name="T11" fmla="*/ 638175 h 911"/>
              <a:gd name="T12" fmla="*/ 0 w 6425"/>
              <a:gd name="T13" fmla="*/ 573027 h 911"/>
              <a:gd name="T14" fmla="*/ 0 w 6425"/>
              <a:gd name="T15" fmla="*/ 65148 h 911"/>
              <a:gd name="T16" fmla="*/ 64938 w 6425"/>
              <a:gd name="T17" fmla="*/ 0 h 9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chemeClr val="accent1"/>
          </a:solidFill>
          <a:ln>
            <a:noFill/>
          </a:ln>
        </p:spPr>
        <p:txBody>
          <a:bodyPr lIns="68571" tIns="34285" rIns="68571" bIns="34285"/>
          <a:lstStyle/>
          <a:p>
            <a:endParaRPr lang="zh-CN" altLang="en-US" kern="0">
              <a:solidFill>
                <a:sysClr val="windowText" lastClr="000000"/>
              </a:solidFill>
              <a:cs typeface="+mn-ea"/>
              <a:sym typeface="+mn-lt"/>
            </a:endParaRPr>
          </a:p>
        </p:txBody>
      </p:sp>
      <p:grpSp>
        <p:nvGrpSpPr>
          <p:cNvPr id="12" name="组合 62"/>
          <p:cNvGrpSpPr/>
          <p:nvPr/>
        </p:nvGrpSpPr>
        <p:grpSpPr bwMode="auto">
          <a:xfrm>
            <a:off x="3529824" y="1676960"/>
            <a:ext cx="377478" cy="415498"/>
            <a:chOff x="0" y="0"/>
            <a:chExt cx="588963" cy="648257"/>
          </a:xfrm>
        </p:grpSpPr>
        <p:sp>
          <p:nvSpPr>
            <p:cNvPr id="13" name="Oval 16"/>
            <p:cNvSpPr>
              <a:spLocks noChangeArrowheads="1"/>
            </p:cNvSpPr>
            <p:nvPr/>
          </p:nvSpPr>
          <p:spPr bwMode="auto">
            <a:xfrm>
              <a:off x="0" y="27890"/>
              <a:ext cx="588963" cy="59055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00" kern="0">
                <a:solidFill>
                  <a:schemeClr val="tx2"/>
                </a:solidFill>
                <a:cs typeface="+mn-ea"/>
                <a:sym typeface="+mn-lt"/>
              </a:endParaRPr>
            </a:p>
          </p:txBody>
        </p:sp>
        <p:sp>
          <p:nvSpPr>
            <p:cNvPr id="14" name="TextBox 64"/>
            <p:cNvSpPr txBox="1">
              <a:spLocks noChangeArrowheads="1"/>
            </p:cNvSpPr>
            <p:nvPr/>
          </p:nvSpPr>
          <p:spPr bwMode="auto">
            <a:xfrm>
              <a:off x="59482" y="0"/>
              <a:ext cx="520730" cy="648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100" b="1" kern="0">
                  <a:solidFill>
                    <a:schemeClr val="tx2"/>
                  </a:solidFill>
                  <a:latin typeface="+mn-lt"/>
                  <a:ea typeface="+mn-ea"/>
                  <a:cs typeface="+mn-ea"/>
                  <a:sym typeface="+mn-lt"/>
                </a:rPr>
                <a:t>2</a:t>
              </a:r>
              <a:endParaRPr lang="zh-CN" altLang="en-US" sz="2100" b="1" kern="0">
                <a:solidFill>
                  <a:schemeClr val="tx2"/>
                </a:solidFill>
                <a:latin typeface="+mn-lt"/>
                <a:ea typeface="+mn-ea"/>
                <a:cs typeface="+mn-ea"/>
                <a:sym typeface="+mn-lt"/>
              </a:endParaRPr>
            </a:p>
          </p:txBody>
        </p:sp>
      </p:grpSp>
      <p:sp>
        <p:nvSpPr>
          <p:cNvPr id="15" name="Freeform 10_10"/>
          <p:cNvSpPr/>
          <p:nvPr/>
        </p:nvSpPr>
        <p:spPr bwMode="auto">
          <a:xfrm>
            <a:off x="3452425" y="2342366"/>
            <a:ext cx="4512870" cy="511156"/>
          </a:xfrm>
          <a:custGeom>
            <a:avLst/>
            <a:gdLst>
              <a:gd name="T0" fmla="*/ 64938 w 6425"/>
              <a:gd name="T1" fmla="*/ 0 h 911"/>
              <a:gd name="T2" fmla="*/ 4420639 w 6425"/>
              <a:gd name="T3" fmla="*/ 0 h 911"/>
              <a:gd name="T4" fmla="*/ 4486275 w 6425"/>
              <a:gd name="T5" fmla="*/ 65148 h 911"/>
              <a:gd name="T6" fmla="*/ 4486275 w 6425"/>
              <a:gd name="T7" fmla="*/ 573027 h 911"/>
              <a:gd name="T8" fmla="*/ 4420639 w 6425"/>
              <a:gd name="T9" fmla="*/ 638175 h 911"/>
              <a:gd name="T10" fmla="*/ 64938 w 6425"/>
              <a:gd name="T11" fmla="*/ 638175 h 911"/>
              <a:gd name="T12" fmla="*/ 0 w 6425"/>
              <a:gd name="T13" fmla="*/ 573027 h 911"/>
              <a:gd name="T14" fmla="*/ 0 w 6425"/>
              <a:gd name="T15" fmla="*/ 65148 h 911"/>
              <a:gd name="T16" fmla="*/ 64938 w 6425"/>
              <a:gd name="T17" fmla="*/ 0 h 9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chemeClr val="accent1"/>
          </a:solidFill>
          <a:ln>
            <a:noFill/>
          </a:ln>
        </p:spPr>
        <p:txBody>
          <a:bodyPr lIns="68571" tIns="34285" rIns="68571" bIns="34285"/>
          <a:lstStyle/>
          <a:p>
            <a:endParaRPr lang="zh-CN" altLang="en-US" kern="0">
              <a:solidFill>
                <a:sysClr val="windowText" lastClr="000000"/>
              </a:solidFill>
              <a:cs typeface="+mn-ea"/>
              <a:sym typeface="+mn-lt"/>
            </a:endParaRPr>
          </a:p>
        </p:txBody>
      </p:sp>
      <p:grpSp>
        <p:nvGrpSpPr>
          <p:cNvPr id="16" name="组合 71"/>
          <p:cNvGrpSpPr/>
          <p:nvPr/>
        </p:nvGrpSpPr>
        <p:grpSpPr bwMode="auto">
          <a:xfrm>
            <a:off x="3529824" y="2384028"/>
            <a:ext cx="377478" cy="415498"/>
            <a:chOff x="0" y="0"/>
            <a:chExt cx="588963" cy="650210"/>
          </a:xfrm>
        </p:grpSpPr>
        <p:sp>
          <p:nvSpPr>
            <p:cNvPr id="17" name="Oval 16"/>
            <p:cNvSpPr>
              <a:spLocks noChangeArrowheads="1"/>
            </p:cNvSpPr>
            <p:nvPr/>
          </p:nvSpPr>
          <p:spPr bwMode="auto">
            <a:xfrm>
              <a:off x="0" y="27890"/>
              <a:ext cx="588963" cy="59055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00" kern="0">
                <a:solidFill>
                  <a:schemeClr val="tx2"/>
                </a:solidFill>
                <a:cs typeface="+mn-ea"/>
                <a:sym typeface="+mn-lt"/>
              </a:endParaRPr>
            </a:p>
          </p:txBody>
        </p:sp>
        <p:sp>
          <p:nvSpPr>
            <p:cNvPr id="18" name="TextBox 78"/>
            <p:cNvSpPr txBox="1">
              <a:spLocks noChangeArrowheads="1"/>
            </p:cNvSpPr>
            <p:nvPr/>
          </p:nvSpPr>
          <p:spPr bwMode="auto">
            <a:xfrm>
              <a:off x="59482" y="0"/>
              <a:ext cx="520730" cy="65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100" b="1" kern="0">
                  <a:solidFill>
                    <a:schemeClr val="tx2"/>
                  </a:solidFill>
                  <a:latin typeface="+mn-lt"/>
                  <a:ea typeface="+mn-ea"/>
                  <a:cs typeface="+mn-ea"/>
                  <a:sym typeface="+mn-lt"/>
                </a:rPr>
                <a:t>3</a:t>
              </a:r>
              <a:endParaRPr lang="zh-CN" altLang="en-US" sz="2100" b="1" kern="0">
                <a:solidFill>
                  <a:schemeClr val="tx2"/>
                </a:solidFill>
                <a:latin typeface="+mn-lt"/>
                <a:ea typeface="+mn-ea"/>
                <a:cs typeface="+mn-ea"/>
                <a:sym typeface="+mn-lt"/>
              </a:endParaRPr>
            </a:p>
          </p:txBody>
        </p:sp>
      </p:grpSp>
      <p:sp>
        <p:nvSpPr>
          <p:cNvPr id="19" name="Freeform 10_12"/>
          <p:cNvSpPr/>
          <p:nvPr/>
        </p:nvSpPr>
        <p:spPr bwMode="auto">
          <a:xfrm>
            <a:off x="3452425" y="3038720"/>
            <a:ext cx="4512870" cy="511156"/>
          </a:xfrm>
          <a:custGeom>
            <a:avLst/>
            <a:gdLst>
              <a:gd name="T0" fmla="*/ 64938 w 6425"/>
              <a:gd name="T1" fmla="*/ 0 h 911"/>
              <a:gd name="T2" fmla="*/ 4420639 w 6425"/>
              <a:gd name="T3" fmla="*/ 0 h 911"/>
              <a:gd name="T4" fmla="*/ 4486275 w 6425"/>
              <a:gd name="T5" fmla="*/ 65148 h 911"/>
              <a:gd name="T6" fmla="*/ 4486275 w 6425"/>
              <a:gd name="T7" fmla="*/ 573027 h 911"/>
              <a:gd name="T8" fmla="*/ 4420639 w 6425"/>
              <a:gd name="T9" fmla="*/ 638175 h 911"/>
              <a:gd name="T10" fmla="*/ 64938 w 6425"/>
              <a:gd name="T11" fmla="*/ 638175 h 911"/>
              <a:gd name="T12" fmla="*/ 0 w 6425"/>
              <a:gd name="T13" fmla="*/ 573027 h 911"/>
              <a:gd name="T14" fmla="*/ 0 w 6425"/>
              <a:gd name="T15" fmla="*/ 65148 h 911"/>
              <a:gd name="T16" fmla="*/ 64938 w 6425"/>
              <a:gd name="T17" fmla="*/ 0 h 9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chemeClr val="accent1"/>
          </a:solidFill>
          <a:ln>
            <a:noFill/>
          </a:ln>
        </p:spPr>
        <p:txBody>
          <a:bodyPr lIns="68571" tIns="34285" rIns="68571" bIns="34285"/>
          <a:lstStyle/>
          <a:p>
            <a:endParaRPr lang="zh-CN" altLang="en-US" kern="0">
              <a:solidFill>
                <a:sysClr val="windowText" lastClr="000000"/>
              </a:solidFill>
              <a:cs typeface="+mn-ea"/>
              <a:sym typeface="+mn-lt"/>
            </a:endParaRPr>
          </a:p>
        </p:txBody>
      </p:sp>
      <p:grpSp>
        <p:nvGrpSpPr>
          <p:cNvPr id="20" name="组合 80"/>
          <p:cNvGrpSpPr/>
          <p:nvPr/>
        </p:nvGrpSpPr>
        <p:grpSpPr bwMode="auto">
          <a:xfrm>
            <a:off x="3529824" y="3080383"/>
            <a:ext cx="377478" cy="415498"/>
            <a:chOff x="0" y="0"/>
            <a:chExt cx="588963" cy="648258"/>
          </a:xfrm>
        </p:grpSpPr>
        <p:sp>
          <p:nvSpPr>
            <p:cNvPr id="21" name="Oval 16"/>
            <p:cNvSpPr>
              <a:spLocks noChangeArrowheads="1"/>
            </p:cNvSpPr>
            <p:nvPr/>
          </p:nvSpPr>
          <p:spPr bwMode="auto">
            <a:xfrm>
              <a:off x="0" y="27890"/>
              <a:ext cx="588963" cy="59055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00" kern="0">
                <a:solidFill>
                  <a:schemeClr val="tx2"/>
                </a:solidFill>
                <a:cs typeface="+mn-ea"/>
                <a:sym typeface="+mn-lt"/>
              </a:endParaRPr>
            </a:p>
          </p:txBody>
        </p:sp>
        <p:sp>
          <p:nvSpPr>
            <p:cNvPr id="22" name="TextBox 82"/>
            <p:cNvSpPr txBox="1">
              <a:spLocks noChangeArrowheads="1"/>
            </p:cNvSpPr>
            <p:nvPr/>
          </p:nvSpPr>
          <p:spPr bwMode="auto">
            <a:xfrm>
              <a:off x="59482" y="0"/>
              <a:ext cx="520730" cy="648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100" b="1" kern="0">
                  <a:solidFill>
                    <a:schemeClr val="tx2"/>
                  </a:solidFill>
                  <a:latin typeface="+mn-lt"/>
                  <a:ea typeface="+mn-ea"/>
                  <a:cs typeface="+mn-ea"/>
                  <a:sym typeface="+mn-lt"/>
                </a:rPr>
                <a:t>4</a:t>
              </a:r>
              <a:endParaRPr lang="zh-CN" altLang="en-US" sz="2100" b="1" kern="0">
                <a:solidFill>
                  <a:schemeClr val="tx2"/>
                </a:solidFill>
                <a:latin typeface="+mn-lt"/>
                <a:ea typeface="+mn-ea"/>
                <a:cs typeface="+mn-ea"/>
                <a:sym typeface="+mn-lt"/>
              </a:endParaRPr>
            </a:p>
          </p:txBody>
        </p:sp>
      </p:grpSp>
      <p:sp>
        <p:nvSpPr>
          <p:cNvPr id="23" name="Freeform 10_14"/>
          <p:cNvSpPr/>
          <p:nvPr/>
        </p:nvSpPr>
        <p:spPr bwMode="auto">
          <a:xfrm>
            <a:off x="3452425" y="3766024"/>
            <a:ext cx="4512870" cy="511156"/>
          </a:xfrm>
          <a:custGeom>
            <a:avLst/>
            <a:gdLst>
              <a:gd name="T0" fmla="*/ 64938 w 6425"/>
              <a:gd name="T1" fmla="*/ 0 h 911"/>
              <a:gd name="T2" fmla="*/ 4420639 w 6425"/>
              <a:gd name="T3" fmla="*/ 0 h 911"/>
              <a:gd name="T4" fmla="*/ 4486275 w 6425"/>
              <a:gd name="T5" fmla="*/ 65148 h 911"/>
              <a:gd name="T6" fmla="*/ 4486275 w 6425"/>
              <a:gd name="T7" fmla="*/ 573027 h 911"/>
              <a:gd name="T8" fmla="*/ 4420639 w 6425"/>
              <a:gd name="T9" fmla="*/ 638175 h 911"/>
              <a:gd name="T10" fmla="*/ 64938 w 6425"/>
              <a:gd name="T11" fmla="*/ 638175 h 911"/>
              <a:gd name="T12" fmla="*/ 0 w 6425"/>
              <a:gd name="T13" fmla="*/ 573027 h 911"/>
              <a:gd name="T14" fmla="*/ 0 w 6425"/>
              <a:gd name="T15" fmla="*/ 65148 h 911"/>
              <a:gd name="T16" fmla="*/ 64938 w 6425"/>
              <a:gd name="T17" fmla="*/ 0 h 9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chemeClr val="accent1"/>
          </a:solidFill>
          <a:ln>
            <a:noFill/>
          </a:ln>
        </p:spPr>
        <p:txBody>
          <a:bodyPr lIns="68571" tIns="34285" rIns="68571" bIns="34285"/>
          <a:lstStyle/>
          <a:p>
            <a:endParaRPr lang="zh-CN" altLang="en-US" kern="0">
              <a:solidFill>
                <a:sysClr val="windowText" lastClr="000000"/>
              </a:solidFill>
              <a:cs typeface="+mn-ea"/>
              <a:sym typeface="+mn-lt"/>
            </a:endParaRPr>
          </a:p>
        </p:txBody>
      </p:sp>
      <p:grpSp>
        <p:nvGrpSpPr>
          <p:cNvPr id="24" name="组合 84"/>
          <p:cNvGrpSpPr/>
          <p:nvPr/>
        </p:nvGrpSpPr>
        <p:grpSpPr bwMode="auto">
          <a:xfrm>
            <a:off x="3529824" y="3807686"/>
            <a:ext cx="377478" cy="415498"/>
            <a:chOff x="0" y="0"/>
            <a:chExt cx="588963" cy="648257"/>
          </a:xfrm>
        </p:grpSpPr>
        <p:sp>
          <p:nvSpPr>
            <p:cNvPr id="25" name="Oval 16"/>
            <p:cNvSpPr>
              <a:spLocks noChangeArrowheads="1"/>
            </p:cNvSpPr>
            <p:nvPr/>
          </p:nvSpPr>
          <p:spPr bwMode="auto">
            <a:xfrm>
              <a:off x="0" y="27890"/>
              <a:ext cx="588963" cy="59055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00" kern="0">
                <a:solidFill>
                  <a:schemeClr val="tx2"/>
                </a:solidFill>
                <a:cs typeface="+mn-ea"/>
                <a:sym typeface="+mn-lt"/>
              </a:endParaRPr>
            </a:p>
          </p:txBody>
        </p:sp>
        <p:sp>
          <p:nvSpPr>
            <p:cNvPr id="26" name="TextBox 86"/>
            <p:cNvSpPr txBox="1">
              <a:spLocks noChangeArrowheads="1"/>
            </p:cNvSpPr>
            <p:nvPr/>
          </p:nvSpPr>
          <p:spPr bwMode="auto">
            <a:xfrm>
              <a:off x="59482" y="0"/>
              <a:ext cx="520730" cy="648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100" b="1" kern="0">
                  <a:solidFill>
                    <a:schemeClr val="tx2"/>
                  </a:solidFill>
                  <a:latin typeface="+mn-lt"/>
                  <a:ea typeface="+mn-ea"/>
                  <a:cs typeface="+mn-ea"/>
                  <a:sym typeface="+mn-lt"/>
                </a:rPr>
                <a:t>5</a:t>
              </a:r>
              <a:endParaRPr lang="zh-CN" altLang="en-US" sz="2100" b="1" kern="0">
                <a:solidFill>
                  <a:schemeClr val="tx2"/>
                </a:solidFill>
                <a:latin typeface="+mn-lt"/>
                <a:ea typeface="+mn-ea"/>
                <a:cs typeface="+mn-ea"/>
                <a:sym typeface="+mn-lt"/>
              </a:endParaRPr>
            </a:p>
          </p:txBody>
        </p:sp>
      </p:grpSp>
      <p:sp>
        <p:nvSpPr>
          <p:cNvPr id="27" name="TextBox 91"/>
          <p:cNvSpPr txBox="1">
            <a:spLocks noChangeArrowheads="1"/>
          </p:cNvSpPr>
          <p:nvPr/>
        </p:nvSpPr>
        <p:spPr bwMode="auto">
          <a:xfrm>
            <a:off x="3895394" y="967512"/>
            <a:ext cx="3484917" cy="423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1" tIns="34285" rIns="68571" bIns="3428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300" kern="0" dirty="0">
                <a:solidFill>
                  <a:srgbClr val="FFFFFF"/>
                </a:solidFill>
                <a:latin typeface="+mn-lt"/>
                <a:ea typeface="+mn-ea"/>
                <a:cs typeface="+mn-ea"/>
                <a:sym typeface="+mn-lt"/>
              </a:rPr>
              <a:t>单击此处添加标题</a:t>
            </a:r>
            <a:endParaRPr lang="zh-CN" altLang="en-US" sz="2300" kern="0" dirty="0">
              <a:solidFill>
                <a:srgbClr val="FFFFFF"/>
              </a:solidFill>
              <a:latin typeface="+mn-lt"/>
              <a:ea typeface="+mn-ea"/>
              <a:cs typeface="+mn-ea"/>
              <a:sym typeface="+mn-lt"/>
            </a:endParaRPr>
          </a:p>
        </p:txBody>
      </p:sp>
      <p:sp>
        <p:nvSpPr>
          <p:cNvPr id="28" name="TextBox 92"/>
          <p:cNvSpPr txBox="1">
            <a:spLocks noChangeArrowheads="1"/>
          </p:cNvSpPr>
          <p:nvPr/>
        </p:nvSpPr>
        <p:spPr bwMode="auto">
          <a:xfrm>
            <a:off x="3895395" y="1690055"/>
            <a:ext cx="2598282" cy="423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1" tIns="34285" rIns="68571" bIns="3428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300" kern="0" dirty="0">
                <a:solidFill>
                  <a:srgbClr val="FFFFFF"/>
                </a:solidFill>
                <a:latin typeface="+mn-lt"/>
                <a:ea typeface="+mn-ea"/>
                <a:cs typeface="+mn-ea"/>
                <a:sym typeface="+mn-lt"/>
              </a:rPr>
              <a:t>单击此处添加标题</a:t>
            </a:r>
            <a:endParaRPr lang="zh-CN" altLang="en-US" sz="2300" kern="0" dirty="0">
              <a:solidFill>
                <a:srgbClr val="FFFFFF"/>
              </a:solidFill>
              <a:latin typeface="+mn-lt"/>
              <a:ea typeface="+mn-ea"/>
              <a:cs typeface="+mn-ea"/>
              <a:sym typeface="+mn-lt"/>
            </a:endParaRPr>
          </a:p>
        </p:txBody>
      </p:sp>
      <p:sp>
        <p:nvSpPr>
          <p:cNvPr id="29" name="TextBox 93"/>
          <p:cNvSpPr txBox="1">
            <a:spLocks noChangeArrowheads="1"/>
          </p:cNvSpPr>
          <p:nvPr/>
        </p:nvSpPr>
        <p:spPr bwMode="auto">
          <a:xfrm>
            <a:off x="3895394" y="2373315"/>
            <a:ext cx="2929319" cy="423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1" tIns="34285" rIns="68571" bIns="3428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300" kern="0" dirty="0">
                <a:solidFill>
                  <a:srgbClr val="FFFFFF"/>
                </a:solidFill>
                <a:latin typeface="+mn-lt"/>
                <a:ea typeface="+mn-ea"/>
                <a:cs typeface="+mn-ea"/>
                <a:sym typeface="+mn-lt"/>
              </a:rPr>
              <a:t>单击此处添加标题</a:t>
            </a:r>
            <a:endParaRPr lang="zh-CN" altLang="en-US" sz="2300" kern="0" dirty="0">
              <a:solidFill>
                <a:srgbClr val="FFFFFF"/>
              </a:solidFill>
              <a:latin typeface="+mn-lt"/>
              <a:ea typeface="+mn-ea"/>
              <a:cs typeface="+mn-ea"/>
              <a:sym typeface="+mn-lt"/>
            </a:endParaRPr>
          </a:p>
        </p:txBody>
      </p:sp>
      <p:sp>
        <p:nvSpPr>
          <p:cNvPr id="30" name="TextBox 94"/>
          <p:cNvSpPr txBox="1">
            <a:spLocks noChangeArrowheads="1"/>
          </p:cNvSpPr>
          <p:nvPr/>
        </p:nvSpPr>
        <p:spPr bwMode="auto">
          <a:xfrm>
            <a:off x="3895394" y="3081573"/>
            <a:ext cx="2929319" cy="423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1" tIns="34285" rIns="68571" bIns="3428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300" kern="0" dirty="0">
                <a:solidFill>
                  <a:srgbClr val="FFFFFF"/>
                </a:solidFill>
                <a:latin typeface="+mn-lt"/>
                <a:ea typeface="+mn-ea"/>
                <a:cs typeface="+mn-ea"/>
                <a:sym typeface="+mn-lt"/>
              </a:rPr>
              <a:t>单击此处添加标题</a:t>
            </a:r>
            <a:endParaRPr lang="zh-CN" altLang="en-US" sz="2300" kern="0" dirty="0">
              <a:solidFill>
                <a:srgbClr val="FFFFFF"/>
              </a:solidFill>
              <a:latin typeface="+mn-lt"/>
              <a:ea typeface="+mn-ea"/>
              <a:cs typeface="+mn-ea"/>
              <a:sym typeface="+mn-lt"/>
            </a:endParaRPr>
          </a:p>
        </p:txBody>
      </p:sp>
      <p:sp>
        <p:nvSpPr>
          <p:cNvPr id="31" name="TextBox 95"/>
          <p:cNvSpPr txBox="1">
            <a:spLocks noChangeArrowheads="1"/>
          </p:cNvSpPr>
          <p:nvPr/>
        </p:nvSpPr>
        <p:spPr bwMode="auto">
          <a:xfrm>
            <a:off x="3895394" y="3806496"/>
            <a:ext cx="2767373" cy="423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1" tIns="34285" rIns="68571" bIns="3428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300" kern="0" dirty="0">
                <a:solidFill>
                  <a:srgbClr val="FFFFFF"/>
                </a:solidFill>
                <a:latin typeface="+mn-lt"/>
                <a:ea typeface="+mn-ea"/>
                <a:cs typeface="+mn-ea"/>
                <a:sym typeface="+mn-lt"/>
              </a:rPr>
              <a:t>单击此处添加标题</a:t>
            </a:r>
            <a:endParaRPr lang="zh-CN" altLang="en-US" sz="2300" kern="0" dirty="0">
              <a:solidFill>
                <a:srgbClr val="FFFFFF"/>
              </a:solidFill>
              <a:latin typeface="+mn-lt"/>
              <a:ea typeface="+mn-ea"/>
              <a:cs typeface="+mn-ea"/>
              <a:sym typeface="+mn-lt"/>
            </a:endParaRPr>
          </a:p>
        </p:txBody>
      </p:sp>
      <p:sp>
        <p:nvSpPr>
          <p:cNvPr id="32" name="矩形 31"/>
          <p:cNvSpPr/>
          <p:nvPr/>
        </p:nvSpPr>
        <p:spPr>
          <a:xfrm>
            <a:off x="0" y="4810322"/>
            <a:ext cx="4205638" cy="307777"/>
          </a:xfrm>
          <a:prstGeom prst="rect">
            <a:avLst/>
          </a:prstGeom>
        </p:spPr>
        <p:txBody>
          <a:bodyPr wrap="none">
            <a:spAutoFit/>
          </a:bodyPr>
          <a:lstStyle/>
          <a:p>
            <a:pPr algn="ctr"/>
            <a:r>
              <a:rPr lang="zh-CN" altLang="en-US" sz="1400" dirty="0">
                <a:latin typeface="微软雅黑" panose="020B0503020204020204" pitchFamily="34" charset="-122"/>
                <a:ea typeface="微软雅黑" panose="020B0503020204020204" pitchFamily="34" charset="-122"/>
              </a:rPr>
              <a:t>旺旺：哎呀小小草 </a:t>
            </a:r>
            <a:r>
              <a:rPr lang="en-US" altLang="zh-CN" sz="1400" dirty="0">
                <a:latin typeface="微软雅黑" panose="020B0503020204020204" pitchFamily="34" charset="-122"/>
                <a:ea typeface="微软雅黑" panose="020B0503020204020204" pitchFamily="34" charset="-122"/>
              </a:rPr>
              <a:t>https://800sucai.taobao.com/</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 fill="hold"/>
                                        <p:tgtEl>
                                          <p:spTgt spid="2"/>
                                        </p:tgtEl>
                                        <p:attrNameLst>
                                          <p:attrName>ppt_w</p:attrName>
                                        </p:attrNameLst>
                                      </p:cBhvr>
                                      <p:tavLst>
                                        <p:tav tm="0">
                                          <p:val>
                                            <p:fltVal val="0"/>
                                          </p:val>
                                        </p:tav>
                                        <p:tav tm="100000">
                                          <p:val>
                                            <p:strVal val="#ppt_w"/>
                                          </p:val>
                                        </p:tav>
                                      </p:tavLst>
                                    </p:anim>
                                    <p:anim calcmode="lin" valueType="num">
                                      <p:cBhvr>
                                        <p:cTn id="8" dur="300" fill="hold"/>
                                        <p:tgtEl>
                                          <p:spTgt spid="2"/>
                                        </p:tgtEl>
                                        <p:attrNameLst>
                                          <p:attrName>ppt_h</p:attrName>
                                        </p:attrNameLst>
                                      </p:cBhvr>
                                      <p:tavLst>
                                        <p:tav tm="0">
                                          <p:val>
                                            <p:fltVal val="0"/>
                                          </p:val>
                                        </p:tav>
                                        <p:tav tm="100000">
                                          <p:val>
                                            <p:strVal val="#ppt_h"/>
                                          </p:val>
                                        </p:tav>
                                      </p:tavLst>
                                    </p:anim>
                                    <p:anim calcmode="lin" valueType="num">
                                      <p:cBhvr>
                                        <p:cTn id="9" dur="300" fill="hold"/>
                                        <p:tgtEl>
                                          <p:spTgt spid="2"/>
                                        </p:tgtEl>
                                        <p:attrNameLst>
                                          <p:attrName>style.rotation</p:attrName>
                                        </p:attrNameLst>
                                      </p:cBhvr>
                                      <p:tavLst>
                                        <p:tav tm="0">
                                          <p:val>
                                            <p:fltVal val="90"/>
                                          </p:val>
                                        </p:tav>
                                        <p:tav tm="100000">
                                          <p:val>
                                            <p:fltVal val="0"/>
                                          </p:val>
                                        </p:tav>
                                      </p:tavLst>
                                    </p:anim>
                                    <p:animEffect transition="in" filter="fade">
                                      <p:cBhvr>
                                        <p:cTn id="10" dur="300"/>
                                        <p:tgtEl>
                                          <p:spTgt spid="2"/>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400"/>
                                        <p:tgtEl>
                                          <p:spTgt spid="3"/>
                                        </p:tgtEl>
                                      </p:cBhvr>
                                    </p:animEffect>
                                    <p:anim calcmode="lin" valueType="num">
                                      <p:cBhvr>
                                        <p:cTn id="15" dur="400" fill="hold"/>
                                        <p:tgtEl>
                                          <p:spTgt spid="3"/>
                                        </p:tgtEl>
                                        <p:attrNameLst>
                                          <p:attrName>ppt_x</p:attrName>
                                        </p:attrNameLst>
                                      </p:cBhvr>
                                      <p:tavLst>
                                        <p:tav tm="0">
                                          <p:val>
                                            <p:strVal val="#ppt_x"/>
                                          </p:val>
                                        </p:tav>
                                        <p:tav tm="100000">
                                          <p:val>
                                            <p:strVal val="#ppt_x"/>
                                          </p:val>
                                        </p:tav>
                                      </p:tavLst>
                                    </p:anim>
                                    <p:anim calcmode="lin" valueType="num">
                                      <p:cBhvr>
                                        <p:cTn id="16" dur="400" fill="hold"/>
                                        <p:tgtEl>
                                          <p:spTgt spid="3"/>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500"/>
                                        <p:tgtEl>
                                          <p:spTgt spid="4"/>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par>
                          <p:cTn id="24" fill="hold">
                            <p:stCondLst>
                              <p:cond delay="1500"/>
                            </p:stCondLst>
                            <p:childTnLst>
                              <p:par>
                                <p:cTn id="25" presetID="22" presetClass="entr" presetSubtype="1"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500"/>
                                        <p:tgtEl>
                                          <p:spTgt spid="6"/>
                                        </p:tgtEl>
                                      </p:cBhvr>
                                    </p:animEffect>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500"/>
                                        <p:tgtEl>
                                          <p:spTgt spid="7"/>
                                        </p:tgtEl>
                                      </p:cBhvr>
                                    </p:animEffect>
                                  </p:childTnLst>
                                </p:cTn>
                              </p:par>
                              <p:par>
                                <p:cTn id="32" presetID="22" presetClass="entr" presetSubtype="8" fill="hold" grpId="0" nodeType="withEffect">
                                  <p:stCondLst>
                                    <p:cond delay="10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500"/>
                                        <p:tgtEl>
                                          <p:spTgt spid="11"/>
                                        </p:tgtEl>
                                      </p:cBhvr>
                                    </p:animEffect>
                                  </p:childTnLst>
                                </p:cTn>
                              </p:par>
                              <p:par>
                                <p:cTn id="35" presetID="22" presetClass="entr" presetSubtype="8" fill="hold" grpId="0" nodeType="withEffect">
                                  <p:stCondLst>
                                    <p:cond delay="20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500"/>
                                        <p:tgtEl>
                                          <p:spTgt spid="15"/>
                                        </p:tgtEl>
                                      </p:cBhvr>
                                    </p:animEffect>
                                  </p:childTnLst>
                                </p:cTn>
                              </p:par>
                              <p:par>
                                <p:cTn id="38" presetID="22" presetClass="entr" presetSubtype="8" fill="hold" grpId="0" nodeType="withEffect">
                                  <p:stCondLst>
                                    <p:cond delay="300"/>
                                  </p:stCondLst>
                                  <p:childTnLst>
                                    <p:set>
                                      <p:cBhvr>
                                        <p:cTn id="39" dur="1" fill="hold">
                                          <p:stCondLst>
                                            <p:cond delay="0"/>
                                          </p:stCondLst>
                                        </p:cTn>
                                        <p:tgtEl>
                                          <p:spTgt spid="19"/>
                                        </p:tgtEl>
                                        <p:attrNameLst>
                                          <p:attrName>style.visibility</p:attrName>
                                        </p:attrNameLst>
                                      </p:cBhvr>
                                      <p:to>
                                        <p:strVal val="visible"/>
                                      </p:to>
                                    </p:set>
                                    <p:animEffect transition="in" filter="wipe(left)">
                                      <p:cBhvr>
                                        <p:cTn id="40" dur="500"/>
                                        <p:tgtEl>
                                          <p:spTgt spid="19"/>
                                        </p:tgtEl>
                                      </p:cBhvr>
                                    </p:animEffect>
                                  </p:childTnLst>
                                </p:cTn>
                              </p:par>
                              <p:par>
                                <p:cTn id="41" presetID="22" presetClass="entr" presetSubtype="8" fill="hold" grpId="0" nodeType="withEffect">
                                  <p:stCondLst>
                                    <p:cond delay="400"/>
                                  </p:stCondLst>
                                  <p:childTnLst>
                                    <p:set>
                                      <p:cBhvr>
                                        <p:cTn id="42" dur="1" fill="hold">
                                          <p:stCondLst>
                                            <p:cond delay="0"/>
                                          </p:stCondLst>
                                        </p:cTn>
                                        <p:tgtEl>
                                          <p:spTgt spid="23"/>
                                        </p:tgtEl>
                                        <p:attrNameLst>
                                          <p:attrName>style.visibility</p:attrName>
                                        </p:attrNameLst>
                                      </p:cBhvr>
                                      <p:to>
                                        <p:strVal val="visible"/>
                                      </p:to>
                                    </p:set>
                                    <p:animEffect transition="in" filter="wipe(left)">
                                      <p:cBhvr>
                                        <p:cTn id="43" dur="500"/>
                                        <p:tgtEl>
                                          <p:spTgt spid="23"/>
                                        </p:tgtEl>
                                      </p:cBhvr>
                                    </p:animEffect>
                                  </p:childTnLst>
                                </p:cTn>
                              </p:par>
                            </p:childTnLst>
                          </p:cTn>
                        </p:par>
                        <p:par>
                          <p:cTn id="44" fill="hold">
                            <p:stCondLst>
                              <p:cond delay="2500"/>
                            </p:stCondLst>
                            <p:childTnLst>
                              <p:par>
                                <p:cTn id="45" presetID="52" presetClass="entr" presetSubtype="0" fill="hold" nodeType="afterEffect">
                                  <p:stCondLst>
                                    <p:cond delay="0"/>
                                  </p:stCondLst>
                                  <p:childTnLst>
                                    <p:set>
                                      <p:cBhvr>
                                        <p:cTn id="46" dur="1" fill="hold">
                                          <p:stCondLst>
                                            <p:cond delay="0"/>
                                          </p:stCondLst>
                                        </p:cTn>
                                        <p:tgtEl>
                                          <p:spTgt spid="8"/>
                                        </p:tgtEl>
                                        <p:attrNameLst>
                                          <p:attrName>style.visibility</p:attrName>
                                        </p:attrNameLst>
                                      </p:cBhvr>
                                      <p:to>
                                        <p:strVal val="visible"/>
                                      </p:to>
                                    </p:set>
                                    <p:animScale>
                                      <p:cBhvr>
                                        <p:cTn id="47" dur="10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8" dur="1000" decel="50000" fill="hold">
                                          <p:stCondLst>
                                            <p:cond delay="0"/>
                                          </p:stCondLst>
                                        </p:cTn>
                                        <p:tgtEl>
                                          <p:spTgt spid="8"/>
                                        </p:tgtEl>
                                        <p:attrNameLst>
                                          <p:attrName>ppt_x</p:attrName>
                                          <p:attrName>ppt_y</p:attrName>
                                        </p:attrNameLst>
                                      </p:cBhvr>
                                      <p:rCtr x="0" y="0"/>
                                    </p:animMotion>
                                    <p:animEffect transition="in" filter="fade">
                                      <p:cBhvr>
                                        <p:cTn id="49" dur="1000"/>
                                        <p:tgtEl>
                                          <p:spTgt spid="8"/>
                                        </p:tgtEl>
                                      </p:cBhvr>
                                    </p:animEffect>
                                  </p:childTnLst>
                                </p:cTn>
                              </p:par>
                              <p:par>
                                <p:cTn id="50" presetID="52" presetClass="entr" presetSubtype="0" fill="hold" nodeType="withEffect">
                                  <p:stCondLst>
                                    <p:cond delay="100"/>
                                  </p:stCondLst>
                                  <p:childTnLst>
                                    <p:set>
                                      <p:cBhvr>
                                        <p:cTn id="51" dur="1" fill="hold">
                                          <p:stCondLst>
                                            <p:cond delay="0"/>
                                          </p:stCondLst>
                                        </p:cTn>
                                        <p:tgtEl>
                                          <p:spTgt spid="12"/>
                                        </p:tgtEl>
                                        <p:attrNameLst>
                                          <p:attrName>style.visibility</p:attrName>
                                        </p:attrNameLst>
                                      </p:cBhvr>
                                      <p:to>
                                        <p:strVal val="visible"/>
                                      </p:to>
                                    </p:set>
                                    <p:animScale>
                                      <p:cBhvr>
                                        <p:cTn id="52" dur="1000" decel="50000" fill="hold">
                                          <p:stCondLst>
                                            <p:cond delay="0"/>
                                          </p:stCondLst>
                                        </p:cTn>
                                        <p:tgtEl>
                                          <p:spTgt spid="1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53" dur="1000" decel="50000" fill="hold">
                                          <p:stCondLst>
                                            <p:cond delay="0"/>
                                          </p:stCondLst>
                                        </p:cTn>
                                        <p:tgtEl>
                                          <p:spTgt spid="12"/>
                                        </p:tgtEl>
                                        <p:attrNameLst>
                                          <p:attrName>ppt_x</p:attrName>
                                          <p:attrName>ppt_y</p:attrName>
                                        </p:attrNameLst>
                                      </p:cBhvr>
                                      <p:rCtr x="0" y="0"/>
                                    </p:animMotion>
                                    <p:animEffect transition="in" filter="fade">
                                      <p:cBhvr>
                                        <p:cTn id="54" dur="1000"/>
                                        <p:tgtEl>
                                          <p:spTgt spid="12"/>
                                        </p:tgtEl>
                                      </p:cBhvr>
                                    </p:animEffect>
                                  </p:childTnLst>
                                </p:cTn>
                              </p:par>
                              <p:par>
                                <p:cTn id="55" presetID="52" presetClass="entr" presetSubtype="0" fill="hold" nodeType="withEffect">
                                  <p:stCondLst>
                                    <p:cond delay="200"/>
                                  </p:stCondLst>
                                  <p:childTnLst>
                                    <p:set>
                                      <p:cBhvr>
                                        <p:cTn id="56" dur="1" fill="hold">
                                          <p:stCondLst>
                                            <p:cond delay="0"/>
                                          </p:stCondLst>
                                        </p:cTn>
                                        <p:tgtEl>
                                          <p:spTgt spid="16"/>
                                        </p:tgtEl>
                                        <p:attrNameLst>
                                          <p:attrName>style.visibility</p:attrName>
                                        </p:attrNameLst>
                                      </p:cBhvr>
                                      <p:to>
                                        <p:strVal val="visible"/>
                                      </p:to>
                                    </p:set>
                                    <p:animScale>
                                      <p:cBhvr>
                                        <p:cTn id="57" dur="1000" decel="50000" fill="hold">
                                          <p:stCondLst>
                                            <p:cond delay="0"/>
                                          </p:stCondLst>
                                        </p:cTn>
                                        <p:tgtEl>
                                          <p:spTgt spid="1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58" dur="1000" decel="50000" fill="hold">
                                          <p:stCondLst>
                                            <p:cond delay="0"/>
                                          </p:stCondLst>
                                        </p:cTn>
                                        <p:tgtEl>
                                          <p:spTgt spid="16"/>
                                        </p:tgtEl>
                                        <p:attrNameLst>
                                          <p:attrName>ppt_x</p:attrName>
                                          <p:attrName>ppt_y</p:attrName>
                                        </p:attrNameLst>
                                      </p:cBhvr>
                                      <p:rCtr x="0" y="0"/>
                                    </p:animMotion>
                                    <p:animEffect transition="in" filter="fade">
                                      <p:cBhvr>
                                        <p:cTn id="59" dur="1000"/>
                                        <p:tgtEl>
                                          <p:spTgt spid="16"/>
                                        </p:tgtEl>
                                      </p:cBhvr>
                                    </p:animEffect>
                                  </p:childTnLst>
                                </p:cTn>
                              </p:par>
                              <p:par>
                                <p:cTn id="60" presetID="52" presetClass="entr" presetSubtype="0" fill="hold" nodeType="withEffect">
                                  <p:stCondLst>
                                    <p:cond delay="300"/>
                                  </p:stCondLst>
                                  <p:childTnLst>
                                    <p:set>
                                      <p:cBhvr>
                                        <p:cTn id="61" dur="1" fill="hold">
                                          <p:stCondLst>
                                            <p:cond delay="0"/>
                                          </p:stCondLst>
                                        </p:cTn>
                                        <p:tgtEl>
                                          <p:spTgt spid="20"/>
                                        </p:tgtEl>
                                        <p:attrNameLst>
                                          <p:attrName>style.visibility</p:attrName>
                                        </p:attrNameLst>
                                      </p:cBhvr>
                                      <p:to>
                                        <p:strVal val="visible"/>
                                      </p:to>
                                    </p:set>
                                    <p:animScale>
                                      <p:cBhvr>
                                        <p:cTn id="62" dur="1000" decel="50000" fill="hold">
                                          <p:stCondLst>
                                            <p:cond delay="0"/>
                                          </p:stCondLst>
                                        </p:cTn>
                                        <p:tgtEl>
                                          <p:spTgt spid="2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63" dur="1000" decel="50000" fill="hold">
                                          <p:stCondLst>
                                            <p:cond delay="0"/>
                                          </p:stCondLst>
                                        </p:cTn>
                                        <p:tgtEl>
                                          <p:spTgt spid="20"/>
                                        </p:tgtEl>
                                        <p:attrNameLst>
                                          <p:attrName>ppt_x</p:attrName>
                                          <p:attrName>ppt_y</p:attrName>
                                        </p:attrNameLst>
                                      </p:cBhvr>
                                      <p:rCtr x="0" y="0"/>
                                    </p:animMotion>
                                    <p:animEffect transition="in" filter="fade">
                                      <p:cBhvr>
                                        <p:cTn id="64" dur="1000"/>
                                        <p:tgtEl>
                                          <p:spTgt spid="20"/>
                                        </p:tgtEl>
                                      </p:cBhvr>
                                    </p:animEffect>
                                  </p:childTnLst>
                                </p:cTn>
                              </p:par>
                              <p:par>
                                <p:cTn id="65" presetID="52" presetClass="entr" presetSubtype="0" fill="hold" nodeType="withEffect">
                                  <p:stCondLst>
                                    <p:cond delay="400"/>
                                  </p:stCondLst>
                                  <p:childTnLst>
                                    <p:set>
                                      <p:cBhvr>
                                        <p:cTn id="66" dur="1" fill="hold">
                                          <p:stCondLst>
                                            <p:cond delay="0"/>
                                          </p:stCondLst>
                                        </p:cTn>
                                        <p:tgtEl>
                                          <p:spTgt spid="24"/>
                                        </p:tgtEl>
                                        <p:attrNameLst>
                                          <p:attrName>style.visibility</p:attrName>
                                        </p:attrNameLst>
                                      </p:cBhvr>
                                      <p:to>
                                        <p:strVal val="visible"/>
                                      </p:to>
                                    </p:set>
                                    <p:animScale>
                                      <p:cBhvr>
                                        <p:cTn id="67" dur="1000" decel="50000" fill="hold">
                                          <p:stCondLst>
                                            <p:cond delay="0"/>
                                          </p:stCondLst>
                                        </p:cTn>
                                        <p:tgtEl>
                                          <p:spTgt spid="2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68" dur="1000" decel="50000" fill="hold">
                                          <p:stCondLst>
                                            <p:cond delay="0"/>
                                          </p:stCondLst>
                                        </p:cTn>
                                        <p:tgtEl>
                                          <p:spTgt spid="24"/>
                                        </p:tgtEl>
                                        <p:attrNameLst>
                                          <p:attrName>ppt_x</p:attrName>
                                          <p:attrName>ppt_y</p:attrName>
                                        </p:attrNameLst>
                                      </p:cBhvr>
                                      <p:rCtr x="0" y="0"/>
                                    </p:animMotion>
                                    <p:animEffect transition="in" filter="fade">
                                      <p:cBhvr>
                                        <p:cTn id="69" dur="1000"/>
                                        <p:tgtEl>
                                          <p:spTgt spid="24"/>
                                        </p:tgtEl>
                                      </p:cBhvr>
                                    </p:animEffect>
                                  </p:childTnLst>
                                </p:cTn>
                              </p:par>
                            </p:childTnLst>
                          </p:cTn>
                        </p:par>
                        <p:par>
                          <p:cTn id="70" fill="hold">
                            <p:stCondLst>
                              <p:cond delay="3500"/>
                            </p:stCondLst>
                            <p:childTnLst>
                              <p:par>
                                <p:cTn id="71" presetID="22" presetClass="entr" presetSubtype="8" fill="hold" grpId="0" nodeType="after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wipe(left)">
                                      <p:cBhvr>
                                        <p:cTn id="73" dur="500"/>
                                        <p:tgtEl>
                                          <p:spTgt spid="27"/>
                                        </p:tgtEl>
                                      </p:cBhvr>
                                    </p:animEffect>
                                  </p:childTnLst>
                                </p:cTn>
                              </p:par>
                              <p:par>
                                <p:cTn id="74" presetID="22" presetClass="entr" presetSubtype="8" fill="hold" grpId="0" nodeType="withEffect">
                                  <p:stCondLst>
                                    <p:cond delay="100"/>
                                  </p:stCondLst>
                                  <p:childTnLst>
                                    <p:set>
                                      <p:cBhvr>
                                        <p:cTn id="75" dur="1" fill="hold">
                                          <p:stCondLst>
                                            <p:cond delay="0"/>
                                          </p:stCondLst>
                                        </p:cTn>
                                        <p:tgtEl>
                                          <p:spTgt spid="28"/>
                                        </p:tgtEl>
                                        <p:attrNameLst>
                                          <p:attrName>style.visibility</p:attrName>
                                        </p:attrNameLst>
                                      </p:cBhvr>
                                      <p:to>
                                        <p:strVal val="visible"/>
                                      </p:to>
                                    </p:set>
                                    <p:animEffect transition="in" filter="wipe(left)">
                                      <p:cBhvr>
                                        <p:cTn id="76" dur="500"/>
                                        <p:tgtEl>
                                          <p:spTgt spid="28"/>
                                        </p:tgtEl>
                                      </p:cBhvr>
                                    </p:animEffect>
                                  </p:childTnLst>
                                </p:cTn>
                              </p:par>
                              <p:par>
                                <p:cTn id="77" presetID="22" presetClass="entr" presetSubtype="8" fill="hold" grpId="0" nodeType="withEffect">
                                  <p:stCondLst>
                                    <p:cond delay="200"/>
                                  </p:stCondLst>
                                  <p:childTnLst>
                                    <p:set>
                                      <p:cBhvr>
                                        <p:cTn id="78" dur="1" fill="hold">
                                          <p:stCondLst>
                                            <p:cond delay="0"/>
                                          </p:stCondLst>
                                        </p:cTn>
                                        <p:tgtEl>
                                          <p:spTgt spid="29"/>
                                        </p:tgtEl>
                                        <p:attrNameLst>
                                          <p:attrName>style.visibility</p:attrName>
                                        </p:attrNameLst>
                                      </p:cBhvr>
                                      <p:to>
                                        <p:strVal val="visible"/>
                                      </p:to>
                                    </p:set>
                                    <p:animEffect transition="in" filter="wipe(left)">
                                      <p:cBhvr>
                                        <p:cTn id="79" dur="500"/>
                                        <p:tgtEl>
                                          <p:spTgt spid="29"/>
                                        </p:tgtEl>
                                      </p:cBhvr>
                                    </p:animEffect>
                                  </p:childTnLst>
                                </p:cTn>
                              </p:par>
                              <p:par>
                                <p:cTn id="80" presetID="22" presetClass="entr" presetSubtype="8" fill="hold" grpId="0" nodeType="withEffect">
                                  <p:stCondLst>
                                    <p:cond delay="300"/>
                                  </p:stCondLst>
                                  <p:childTnLst>
                                    <p:set>
                                      <p:cBhvr>
                                        <p:cTn id="81" dur="1" fill="hold">
                                          <p:stCondLst>
                                            <p:cond delay="0"/>
                                          </p:stCondLst>
                                        </p:cTn>
                                        <p:tgtEl>
                                          <p:spTgt spid="30"/>
                                        </p:tgtEl>
                                        <p:attrNameLst>
                                          <p:attrName>style.visibility</p:attrName>
                                        </p:attrNameLst>
                                      </p:cBhvr>
                                      <p:to>
                                        <p:strVal val="visible"/>
                                      </p:to>
                                    </p:set>
                                    <p:animEffect transition="in" filter="wipe(left)">
                                      <p:cBhvr>
                                        <p:cTn id="82" dur="500"/>
                                        <p:tgtEl>
                                          <p:spTgt spid="30"/>
                                        </p:tgtEl>
                                      </p:cBhvr>
                                    </p:animEffect>
                                  </p:childTnLst>
                                </p:cTn>
                              </p:par>
                              <p:par>
                                <p:cTn id="83" presetID="22" presetClass="entr" presetSubtype="8" fill="hold" grpId="0" nodeType="withEffect">
                                  <p:stCondLst>
                                    <p:cond delay="400"/>
                                  </p:stCondLst>
                                  <p:childTnLst>
                                    <p:set>
                                      <p:cBhvr>
                                        <p:cTn id="84" dur="1" fill="hold">
                                          <p:stCondLst>
                                            <p:cond delay="0"/>
                                          </p:stCondLst>
                                        </p:cTn>
                                        <p:tgtEl>
                                          <p:spTgt spid="31"/>
                                        </p:tgtEl>
                                        <p:attrNameLst>
                                          <p:attrName>style.visibility</p:attrName>
                                        </p:attrNameLst>
                                      </p:cBhvr>
                                      <p:to>
                                        <p:strVal val="visible"/>
                                      </p:to>
                                    </p:set>
                                    <p:animEffect transition="in" filter="wipe(left)">
                                      <p:cBhvr>
                                        <p:cTn id="85" dur="500"/>
                                        <p:tgtEl>
                                          <p:spTgt spid="31"/>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1" nodeType="clickEffect">
                                  <p:stCondLst>
                                    <p:cond delay="0"/>
                                  </p:stCondLst>
                                  <p:childTnLst>
                                    <p:set>
                                      <p:cBhvr>
                                        <p:cTn id="89" dur="1" fill="hold">
                                          <p:stCondLst>
                                            <p:cond delay="0"/>
                                          </p:stCondLst>
                                        </p:cTn>
                                        <p:tgtEl>
                                          <p:spTgt spid="2"/>
                                        </p:tgtEl>
                                        <p:attrNameLst>
                                          <p:attrName>style.visibility</p:attrName>
                                        </p:attrNameLst>
                                      </p:cBhvr>
                                      <p:to>
                                        <p:strVal val="visible"/>
                                      </p:to>
                                    </p:set>
                                    <p:animEffect transition="in" filter="fade">
                                      <p:cBhvr>
                                        <p:cTn id="90" dur="500"/>
                                        <p:tgtEl>
                                          <p:spTgt spid="2"/>
                                        </p:tgtEl>
                                      </p:cBhvr>
                                    </p:animEffect>
                                  </p:childTnLst>
                                </p:cTn>
                              </p:par>
                              <p:par>
                                <p:cTn id="91" presetID="10" presetClass="entr" presetSubtype="0" fill="hold" grpId="1" nodeType="withEffect">
                                  <p:stCondLst>
                                    <p:cond delay="0"/>
                                  </p:stCondLst>
                                  <p:childTnLst>
                                    <p:set>
                                      <p:cBhvr>
                                        <p:cTn id="92" dur="1" fill="hold">
                                          <p:stCondLst>
                                            <p:cond delay="0"/>
                                          </p:stCondLst>
                                        </p:cTn>
                                        <p:tgtEl>
                                          <p:spTgt spid="3"/>
                                        </p:tgtEl>
                                        <p:attrNameLst>
                                          <p:attrName>style.visibility</p:attrName>
                                        </p:attrNameLst>
                                      </p:cBhvr>
                                      <p:to>
                                        <p:strVal val="visible"/>
                                      </p:to>
                                    </p:set>
                                    <p:animEffect transition="in" filter="fade">
                                      <p:cBhvr>
                                        <p:cTn id="93" dur="500"/>
                                        <p:tgtEl>
                                          <p:spTgt spid="3"/>
                                        </p:tgtEl>
                                      </p:cBhvr>
                                    </p:animEffect>
                                  </p:childTnLst>
                                </p:cTn>
                              </p:par>
                              <p:par>
                                <p:cTn id="94" presetID="10" presetClass="entr" presetSubtype="0" fill="hold" grpId="1" nodeType="withEffect">
                                  <p:stCondLst>
                                    <p:cond delay="0"/>
                                  </p:stCondLst>
                                  <p:childTnLst>
                                    <p:set>
                                      <p:cBhvr>
                                        <p:cTn id="95" dur="1" fill="hold">
                                          <p:stCondLst>
                                            <p:cond delay="0"/>
                                          </p:stCondLst>
                                        </p:cTn>
                                        <p:tgtEl>
                                          <p:spTgt spid="4"/>
                                        </p:tgtEl>
                                        <p:attrNameLst>
                                          <p:attrName>style.visibility</p:attrName>
                                        </p:attrNameLst>
                                      </p:cBhvr>
                                      <p:to>
                                        <p:strVal val="visible"/>
                                      </p:to>
                                    </p:set>
                                    <p:animEffect transition="in" filter="fade">
                                      <p:cBhvr>
                                        <p:cTn id="96" dur="500"/>
                                        <p:tgtEl>
                                          <p:spTgt spid="4"/>
                                        </p:tgtEl>
                                      </p:cBhvr>
                                    </p:animEffect>
                                  </p:childTnLst>
                                </p:cTn>
                              </p:par>
                              <p:par>
                                <p:cTn id="97" presetID="10" presetClass="entr" presetSubtype="0" fill="hold" grpId="1" nodeType="withEffect">
                                  <p:stCondLst>
                                    <p:cond delay="0"/>
                                  </p:stCondLst>
                                  <p:childTnLst>
                                    <p:set>
                                      <p:cBhvr>
                                        <p:cTn id="98" dur="1" fill="hold">
                                          <p:stCondLst>
                                            <p:cond delay="0"/>
                                          </p:stCondLst>
                                        </p:cTn>
                                        <p:tgtEl>
                                          <p:spTgt spid="5"/>
                                        </p:tgtEl>
                                        <p:attrNameLst>
                                          <p:attrName>style.visibility</p:attrName>
                                        </p:attrNameLst>
                                      </p:cBhvr>
                                      <p:to>
                                        <p:strVal val="visible"/>
                                      </p:to>
                                    </p:set>
                                    <p:animEffect transition="in" filter="fade">
                                      <p:cBhvr>
                                        <p:cTn id="9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utoUpdateAnimBg="0"/>
      <p:bldP spid="2" grpId="1" animBg="1"/>
      <p:bldP spid="3" grpId="0" animBg="1"/>
      <p:bldP spid="3" grpId="1" animBg="1"/>
      <p:bldP spid="4" grpId="0" animBg="1"/>
      <p:bldP spid="4" grpId="1" animBg="1"/>
      <p:bldP spid="5" grpId="0" animBg="1"/>
      <p:bldP spid="5" grpId="1" animBg="1"/>
      <p:bldP spid="6" grpId="0" animBg="1"/>
      <p:bldP spid="7" grpId="0" animBg="1"/>
      <p:bldP spid="11" grpId="0" animBg="1"/>
      <p:bldP spid="15" grpId="0" animBg="1"/>
      <p:bldP spid="19" grpId="0" animBg="1"/>
      <p:bldP spid="23" grpId="0" animBg="1"/>
      <p:bldP spid="27" grpId="0" autoUpdateAnimBg="0"/>
      <p:bldP spid="28" grpId="0" autoUpdateAnimBg="0"/>
      <p:bldP spid="29" grpId="0" autoUpdateAnimBg="0"/>
      <p:bldP spid="30" grpId="0" autoUpdateAnimBg="0"/>
      <p:bldP spid="31"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0"/>
          <p:cNvSpPr txBox="1">
            <a:spLocks noChangeArrowheads="1"/>
          </p:cNvSpPr>
          <p:nvPr/>
        </p:nvSpPr>
        <p:spPr bwMode="auto">
          <a:xfrm>
            <a:off x="413871" y="151957"/>
            <a:ext cx="1981458" cy="346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1" tIns="34285" rIns="68571" bIns="34285">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800" b="1" dirty="0">
                <a:latin typeface="+mn-lt"/>
                <a:ea typeface="+mn-ea"/>
                <a:cs typeface="+mn-ea"/>
                <a:sym typeface="+mn-lt"/>
              </a:rPr>
              <a:t>点击此处添加标题</a:t>
            </a:r>
            <a:endParaRPr lang="zh-CN" altLang="en-US" sz="1800" b="1" dirty="0">
              <a:latin typeface="+mn-lt"/>
              <a:ea typeface="+mn-ea"/>
              <a:cs typeface="+mn-ea"/>
              <a:sym typeface="+mn-lt"/>
            </a:endParaRPr>
          </a:p>
        </p:txBody>
      </p:sp>
      <p:sp>
        <p:nvSpPr>
          <p:cNvPr id="17" name="矩形 1"/>
          <p:cNvSpPr>
            <a:spLocks noChangeArrowheads="1"/>
          </p:cNvSpPr>
          <p:nvPr/>
        </p:nvSpPr>
        <p:spPr bwMode="auto">
          <a:xfrm>
            <a:off x="0" y="142043"/>
            <a:ext cx="196944"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18" name="矩形 1"/>
          <p:cNvSpPr>
            <a:spLocks noChangeArrowheads="1"/>
          </p:cNvSpPr>
          <p:nvPr/>
        </p:nvSpPr>
        <p:spPr bwMode="auto">
          <a:xfrm>
            <a:off x="229697" y="142043"/>
            <a:ext cx="62752"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19" name="矩形 1"/>
          <p:cNvSpPr>
            <a:spLocks noChangeArrowheads="1"/>
          </p:cNvSpPr>
          <p:nvPr/>
        </p:nvSpPr>
        <p:spPr bwMode="auto">
          <a:xfrm>
            <a:off x="325200" y="142043"/>
            <a:ext cx="29275"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pic>
        <p:nvPicPr>
          <p:cNvPr id="20" name="Picture 30"/>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t="19374" b="34445"/>
          <a:stretch>
            <a:fillRect/>
          </a:stretch>
        </p:blipFill>
        <p:spPr bwMode="auto">
          <a:xfrm>
            <a:off x="0" y="1114424"/>
            <a:ext cx="9143999" cy="2533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42"/>
          <p:cNvSpPr>
            <a:spLocks noChangeArrowheads="1"/>
          </p:cNvSpPr>
          <p:nvPr/>
        </p:nvSpPr>
        <p:spPr bwMode="auto">
          <a:xfrm>
            <a:off x="323853" y="3949305"/>
            <a:ext cx="8568929" cy="731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bevel/>
              </a14:hiddenLine>
            </a:ext>
          </a:extLst>
        </p:spPr>
        <p:txBody>
          <a:bodyPr lIns="68433" tIns="0" rIns="68433" bIns="0"/>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lvl="0" algn="just" defTabSz="914400" eaLnBrk="1" fontAlgn="base" hangingPunct="1">
              <a:spcBef>
                <a:spcPct val="0"/>
              </a:spcBef>
              <a:spcAft>
                <a:spcPct val="0"/>
              </a:spcAft>
              <a:defRPr/>
            </a:pPr>
            <a:r>
              <a:rPr lang="zh-CN" altLang="en-US" sz="1100" kern="0" dirty="0">
                <a:solidFill>
                  <a:srgbClr val="7F7F7F"/>
                </a:solidFill>
                <a:latin typeface="+mn-lt"/>
                <a:ea typeface="+mn-ea"/>
                <a:cs typeface="+mn-ea"/>
                <a:sym typeface="+mn-lt"/>
              </a:rPr>
              <a:t>单击此处添加文本单击此处添加文本单击此处添加文本单击此处添加文本单击此处添加文本单击此处添加文本单击此处添加文本单击此处添加文本单击此处添加文本单击此处添加文本单击此处添加文本单击此处添加文本单击此处添加文本单击此处添加文本单击此处添加文本单击此处添加文本单击此处添加文本单击此处添加文本</a:t>
            </a:r>
            <a:endParaRPr kumimoji="0" lang="zh-CN" altLang="en-US" sz="2400" b="0" i="0" u="none" strike="noStrike" kern="0" cap="none" spc="0" normalizeH="0" baseline="0" noProof="0" dirty="0">
              <a:ln>
                <a:noFill/>
              </a:ln>
              <a:solidFill>
                <a:srgbClr val="000000"/>
              </a:solidFill>
              <a:effectLst/>
              <a:uLnTx/>
              <a:uFillTx/>
              <a:latin typeface="+mn-lt"/>
              <a:ea typeface="+mn-ea"/>
              <a:cs typeface="+mn-ea"/>
              <a:sym typeface="+mn-lt"/>
            </a:endParaRPr>
          </a:p>
        </p:txBody>
      </p:sp>
      <p:sp>
        <p:nvSpPr>
          <p:cNvPr id="8" name="矩形 1"/>
          <p:cNvSpPr>
            <a:spLocks noChangeArrowheads="1"/>
          </p:cNvSpPr>
          <p:nvPr/>
        </p:nvSpPr>
        <p:spPr bwMode="auto">
          <a:xfrm>
            <a:off x="0" y="4969708"/>
            <a:ext cx="9144000" cy="173791"/>
          </a:xfrm>
          <a:prstGeom prst="rect">
            <a:avLst/>
          </a:prstGeom>
          <a:solidFill>
            <a:schemeClr val="accent1"/>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p:tgtEl>
                                          <p:spTgt spid="20"/>
                                        </p:tgtEl>
                                        <p:attrNameLst>
                                          <p:attrName>ppt_y</p:attrName>
                                        </p:attrNameLst>
                                      </p:cBhvr>
                                      <p:tavLst>
                                        <p:tav tm="0">
                                          <p:val>
                                            <p:strVal val="#ppt_y+#ppt_h*1.125000"/>
                                          </p:val>
                                        </p:tav>
                                        <p:tav tm="100000">
                                          <p:val>
                                            <p:strVal val="#ppt_y"/>
                                          </p:val>
                                        </p:tav>
                                      </p:tavLst>
                                    </p:anim>
                                    <p:animEffect transition="in" filter="wipe(up)">
                                      <p:cBhvr>
                                        <p:cTn id="8" dur="500"/>
                                        <p:tgtEl>
                                          <p:spTgt spid="20"/>
                                        </p:tgtEl>
                                      </p:cBhvr>
                                    </p:animEffect>
                                  </p:childTnLst>
                                </p:cTn>
                              </p:par>
                              <p:par>
                                <p:cTn id="9" presetID="12" presetClass="entr" presetSubtype="1"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p:tgtEl>
                                          <p:spTgt spid="21"/>
                                        </p:tgtEl>
                                        <p:attrNameLst>
                                          <p:attrName>ppt_y</p:attrName>
                                        </p:attrNameLst>
                                      </p:cBhvr>
                                      <p:tavLst>
                                        <p:tav tm="0">
                                          <p:val>
                                            <p:strVal val="#ppt_y-#ppt_h*1.125000"/>
                                          </p:val>
                                        </p:tav>
                                        <p:tav tm="100000">
                                          <p:val>
                                            <p:strVal val="#ppt_y"/>
                                          </p:val>
                                        </p:tav>
                                      </p:tavLst>
                                    </p:anim>
                                    <p:animEffect transition="in" filter="wipe(down)">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0"/>
          <p:cNvSpPr txBox="1">
            <a:spLocks noChangeArrowheads="1"/>
          </p:cNvSpPr>
          <p:nvPr/>
        </p:nvSpPr>
        <p:spPr bwMode="auto">
          <a:xfrm>
            <a:off x="413871" y="151957"/>
            <a:ext cx="1981458" cy="346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1" tIns="34285" rIns="68571" bIns="34285">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800" b="1" dirty="0">
                <a:latin typeface="+mn-lt"/>
                <a:ea typeface="+mn-ea"/>
                <a:cs typeface="+mn-ea"/>
                <a:sym typeface="+mn-lt"/>
              </a:rPr>
              <a:t>点击此处添加标题</a:t>
            </a:r>
            <a:endParaRPr lang="zh-CN" altLang="en-US" sz="1800" b="1" dirty="0">
              <a:latin typeface="+mn-lt"/>
              <a:ea typeface="+mn-ea"/>
              <a:cs typeface="+mn-ea"/>
              <a:sym typeface="+mn-lt"/>
            </a:endParaRPr>
          </a:p>
        </p:txBody>
      </p:sp>
      <p:sp>
        <p:nvSpPr>
          <p:cNvPr id="21" name="矩形 1"/>
          <p:cNvSpPr>
            <a:spLocks noChangeArrowheads="1"/>
          </p:cNvSpPr>
          <p:nvPr/>
        </p:nvSpPr>
        <p:spPr bwMode="auto">
          <a:xfrm>
            <a:off x="0" y="142043"/>
            <a:ext cx="196944"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22" name="矩形 1"/>
          <p:cNvSpPr>
            <a:spLocks noChangeArrowheads="1"/>
          </p:cNvSpPr>
          <p:nvPr/>
        </p:nvSpPr>
        <p:spPr bwMode="auto">
          <a:xfrm>
            <a:off x="229697" y="142043"/>
            <a:ext cx="62752"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23" name="矩形 1"/>
          <p:cNvSpPr>
            <a:spLocks noChangeArrowheads="1"/>
          </p:cNvSpPr>
          <p:nvPr/>
        </p:nvSpPr>
        <p:spPr bwMode="auto">
          <a:xfrm>
            <a:off x="325200" y="142043"/>
            <a:ext cx="29275"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grpSp>
        <p:nvGrpSpPr>
          <p:cNvPr id="2" name="组合 1"/>
          <p:cNvGrpSpPr/>
          <p:nvPr/>
        </p:nvGrpSpPr>
        <p:grpSpPr>
          <a:xfrm>
            <a:off x="1045372" y="3470392"/>
            <a:ext cx="2001086" cy="1225726"/>
            <a:chOff x="1045372" y="3470392"/>
            <a:chExt cx="2001086" cy="1225726"/>
          </a:xfrm>
        </p:grpSpPr>
        <p:sp>
          <p:nvSpPr>
            <p:cNvPr id="26" name="文本框 35"/>
            <p:cNvSpPr txBox="1"/>
            <p:nvPr/>
          </p:nvSpPr>
          <p:spPr>
            <a:xfrm>
              <a:off x="2090748" y="3470392"/>
              <a:ext cx="955710" cy="461665"/>
            </a:xfrm>
            <a:prstGeom prst="rect">
              <a:avLst/>
            </a:prstGeom>
            <a:noFill/>
          </p:spPr>
          <p:txBody>
            <a:bodyPr wrap="none" rtlCol="0">
              <a:spAutoFit/>
            </a:bodyPr>
            <a:lstStyle>
              <a:defPPr>
                <a:defRPr lang="zh-CN"/>
              </a:defPPr>
              <a:lvl1pPr algn="r">
                <a:defRPr sz="2400" b="1">
                  <a:solidFill>
                    <a:schemeClr val="accent1"/>
                  </a:solidFill>
                </a:defRPr>
              </a:lvl1pPr>
            </a:lstStyle>
            <a:p>
              <a:r>
                <a:rPr lang="en-US" altLang="zh-CN" dirty="0">
                  <a:cs typeface="+mn-ea"/>
                  <a:sym typeface="+mn-lt"/>
                </a:rPr>
                <a:t>10,00</a:t>
              </a:r>
              <a:endParaRPr lang="zh-CN" altLang="en-US" dirty="0">
                <a:cs typeface="+mn-ea"/>
                <a:sym typeface="+mn-lt"/>
              </a:endParaRPr>
            </a:p>
          </p:txBody>
        </p:sp>
        <p:sp>
          <p:nvSpPr>
            <p:cNvPr id="27" name="文本框 36"/>
            <p:cNvSpPr txBox="1"/>
            <p:nvPr/>
          </p:nvSpPr>
          <p:spPr>
            <a:xfrm>
              <a:off x="1045372" y="3865121"/>
              <a:ext cx="2001085" cy="830997"/>
            </a:xfrm>
            <a:prstGeom prst="rect">
              <a:avLst/>
            </a:prstGeom>
            <a:noFill/>
          </p:spPr>
          <p:txBody>
            <a:bodyPr wrap="square" rtlCol="0">
              <a:spAutoFit/>
            </a:bodyPr>
            <a:lstStyle>
              <a:defPPr>
                <a:defRPr lang="zh-CN"/>
              </a:defPPr>
              <a:lvl1pPr>
                <a:defRPr>
                  <a:solidFill>
                    <a:schemeClr val="bg1">
                      <a:lumMod val="50000"/>
                    </a:schemeClr>
                  </a:solidFill>
                </a:defRPr>
              </a:lvl1pPr>
            </a:lstStyle>
            <a:p>
              <a:pPr algn="r"/>
              <a:r>
                <a:rPr lang="zh-CN" altLang="en-US" sz="1600" dirty="0">
                  <a:solidFill>
                    <a:prstClr val="white">
                      <a:lumMod val="50000"/>
                    </a:prstClr>
                  </a:solidFill>
                  <a:cs typeface="+mn-ea"/>
                  <a:sym typeface="+mn-lt"/>
                </a:rPr>
                <a:t>单击此处添加文本单击此处添加文本单击此处添加文本</a:t>
              </a:r>
              <a:endParaRPr lang="en-US" altLang="zh-CN" sz="1600" dirty="0">
                <a:solidFill>
                  <a:prstClr val="white">
                    <a:lumMod val="50000"/>
                  </a:prstClr>
                </a:solidFill>
                <a:cs typeface="+mn-ea"/>
                <a:sym typeface="+mn-lt"/>
              </a:endParaRPr>
            </a:p>
          </p:txBody>
        </p:sp>
      </p:grpSp>
      <p:grpSp>
        <p:nvGrpSpPr>
          <p:cNvPr id="3" name="组合 2"/>
          <p:cNvGrpSpPr/>
          <p:nvPr/>
        </p:nvGrpSpPr>
        <p:grpSpPr>
          <a:xfrm>
            <a:off x="6087511" y="3470392"/>
            <a:ext cx="1978047" cy="1225726"/>
            <a:chOff x="6087511" y="3470392"/>
            <a:chExt cx="1978047" cy="1225726"/>
          </a:xfrm>
        </p:grpSpPr>
        <p:sp>
          <p:nvSpPr>
            <p:cNvPr id="28" name="文本框 37"/>
            <p:cNvSpPr txBox="1"/>
            <p:nvPr/>
          </p:nvSpPr>
          <p:spPr>
            <a:xfrm>
              <a:off x="6087588" y="3470392"/>
              <a:ext cx="955710" cy="461665"/>
            </a:xfrm>
            <a:prstGeom prst="rect">
              <a:avLst/>
            </a:prstGeom>
            <a:noFill/>
          </p:spPr>
          <p:txBody>
            <a:bodyPr wrap="none" rtlCol="0">
              <a:spAutoFit/>
            </a:bodyPr>
            <a:lstStyle>
              <a:defPPr>
                <a:defRPr lang="zh-CN"/>
              </a:defPPr>
              <a:lvl1pPr algn="r">
                <a:defRPr sz="2400" b="1">
                  <a:solidFill>
                    <a:schemeClr val="accent1"/>
                  </a:solidFill>
                </a:defRPr>
              </a:lvl1pPr>
            </a:lstStyle>
            <a:p>
              <a:r>
                <a:rPr lang="en-US" altLang="zh-CN" dirty="0">
                  <a:cs typeface="+mn-ea"/>
                  <a:sym typeface="+mn-lt"/>
                </a:rPr>
                <a:t>50,00</a:t>
              </a:r>
              <a:endParaRPr lang="zh-CN" altLang="en-US" dirty="0">
                <a:cs typeface="+mn-ea"/>
                <a:sym typeface="+mn-lt"/>
              </a:endParaRPr>
            </a:p>
          </p:txBody>
        </p:sp>
        <p:sp>
          <p:nvSpPr>
            <p:cNvPr id="29" name="文本框 38"/>
            <p:cNvSpPr txBox="1"/>
            <p:nvPr/>
          </p:nvSpPr>
          <p:spPr>
            <a:xfrm>
              <a:off x="6087511" y="3865121"/>
              <a:ext cx="1978047" cy="830997"/>
            </a:xfrm>
            <a:prstGeom prst="rect">
              <a:avLst/>
            </a:prstGeom>
            <a:noFill/>
          </p:spPr>
          <p:txBody>
            <a:bodyPr wrap="square" rtlCol="0">
              <a:spAutoFit/>
            </a:bodyPr>
            <a:lstStyle>
              <a:defPPr>
                <a:defRPr lang="zh-CN"/>
              </a:defPPr>
              <a:lvl1pPr>
                <a:defRPr>
                  <a:solidFill>
                    <a:schemeClr val="bg1">
                      <a:lumMod val="50000"/>
                    </a:schemeClr>
                  </a:solidFill>
                </a:defRPr>
              </a:lvl1pPr>
            </a:lstStyle>
            <a:p>
              <a:r>
                <a:rPr lang="zh-CN" altLang="en-US" sz="1600" dirty="0">
                  <a:solidFill>
                    <a:prstClr val="white">
                      <a:lumMod val="50000"/>
                    </a:prstClr>
                  </a:solidFill>
                  <a:cs typeface="+mn-ea"/>
                  <a:sym typeface="+mn-lt"/>
                </a:rPr>
                <a:t>单击此处添加文本单击此处添加文本单击此处添加文本</a:t>
              </a:r>
              <a:endParaRPr lang="en-US" altLang="zh-CN" sz="1600" dirty="0">
                <a:solidFill>
                  <a:prstClr val="white">
                    <a:lumMod val="50000"/>
                  </a:prstClr>
                </a:solidFill>
                <a:cs typeface="+mn-ea"/>
                <a:sym typeface="+mn-lt"/>
              </a:endParaRPr>
            </a:p>
          </p:txBody>
        </p:sp>
      </p:grpSp>
      <p:grpSp>
        <p:nvGrpSpPr>
          <p:cNvPr id="30" name="Group 9"/>
          <p:cNvGrpSpPr>
            <a:grpSpLocks noChangeAspect="1"/>
          </p:cNvGrpSpPr>
          <p:nvPr/>
        </p:nvGrpSpPr>
        <p:grpSpPr bwMode="auto">
          <a:xfrm>
            <a:off x="5174465" y="3319073"/>
            <a:ext cx="637529" cy="1510750"/>
            <a:chOff x="4334" y="2901"/>
            <a:chExt cx="330" cy="782"/>
          </a:xfrm>
          <a:solidFill>
            <a:schemeClr val="accent2"/>
          </a:solidFill>
        </p:grpSpPr>
        <p:sp>
          <p:nvSpPr>
            <p:cNvPr id="31" name="Freeform 10"/>
            <p:cNvSpPr/>
            <p:nvPr/>
          </p:nvSpPr>
          <p:spPr bwMode="auto">
            <a:xfrm>
              <a:off x="4432" y="2901"/>
              <a:ext cx="132" cy="131"/>
            </a:xfrm>
            <a:custGeom>
              <a:avLst/>
              <a:gdLst>
                <a:gd name="T0" fmla="*/ 130 w 262"/>
                <a:gd name="T1" fmla="*/ 0 h 263"/>
                <a:gd name="T2" fmla="*/ 157 w 262"/>
                <a:gd name="T3" fmla="*/ 3 h 263"/>
                <a:gd name="T4" fmla="*/ 182 w 262"/>
                <a:gd name="T5" fmla="*/ 10 h 263"/>
                <a:gd name="T6" fmla="*/ 205 w 262"/>
                <a:gd name="T7" fmla="*/ 23 h 263"/>
                <a:gd name="T8" fmla="*/ 223 w 262"/>
                <a:gd name="T9" fmla="*/ 39 h 263"/>
                <a:gd name="T10" fmla="*/ 239 w 262"/>
                <a:gd name="T11" fmla="*/ 57 h 263"/>
                <a:gd name="T12" fmla="*/ 252 w 262"/>
                <a:gd name="T13" fmla="*/ 80 h 263"/>
                <a:gd name="T14" fmla="*/ 259 w 262"/>
                <a:gd name="T15" fmla="*/ 105 h 263"/>
                <a:gd name="T16" fmla="*/ 262 w 262"/>
                <a:gd name="T17" fmla="*/ 132 h 263"/>
                <a:gd name="T18" fmla="*/ 262 w 262"/>
                <a:gd name="T19" fmla="*/ 145 h 263"/>
                <a:gd name="T20" fmla="*/ 256 w 262"/>
                <a:gd name="T21" fmla="*/ 171 h 263"/>
                <a:gd name="T22" fmla="*/ 246 w 262"/>
                <a:gd name="T23" fmla="*/ 194 h 263"/>
                <a:gd name="T24" fmla="*/ 232 w 262"/>
                <a:gd name="T25" fmla="*/ 215 h 263"/>
                <a:gd name="T26" fmla="*/ 215 w 262"/>
                <a:gd name="T27" fmla="*/ 232 h 263"/>
                <a:gd name="T28" fmla="*/ 193 w 262"/>
                <a:gd name="T29" fmla="*/ 247 h 263"/>
                <a:gd name="T30" fmla="*/ 170 w 262"/>
                <a:gd name="T31" fmla="*/ 257 h 263"/>
                <a:gd name="T32" fmla="*/ 144 w 262"/>
                <a:gd name="T33" fmla="*/ 263 h 263"/>
                <a:gd name="T34" fmla="*/ 130 w 262"/>
                <a:gd name="T35" fmla="*/ 263 h 263"/>
                <a:gd name="T36" fmla="*/ 104 w 262"/>
                <a:gd name="T37" fmla="*/ 261 h 263"/>
                <a:gd name="T38" fmla="*/ 80 w 262"/>
                <a:gd name="T39" fmla="*/ 253 h 263"/>
                <a:gd name="T40" fmla="*/ 57 w 262"/>
                <a:gd name="T41" fmla="*/ 241 h 263"/>
                <a:gd name="T42" fmla="*/ 37 w 262"/>
                <a:gd name="T43" fmla="*/ 225 h 263"/>
                <a:gd name="T44" fmla="*/ 21 w 262"/>
                <a:gd name="T45" fmla="*/ 205 h 263"/>
                <a:gd name="T46" fmla="*/ 10 w 262"/>
                <a:gd name="T47" fmla="*/ 182 h 263"/>
                <a:gd name="T48" fmla="*/ 1 w 262"/>
                <a:gd name="T49" fmla="*/ 158 h 263"/>
                <a:gd name="T50" fmla="*/ 0 w 262"/>
                <a:gd name="T51" fmla="*/ 132 h 263"/>
                <a:gd name="T52" fmla="*/ 0 w 262"/>
                <a:gd name="T53" fmla="*/ 118 h 263"/>
                <a:gd name="T54" fmla="*/ 5 w 262"/>
                <a:gd name="T55" fmla="*/ 92 h 263"/>
                <a:gd name="T56" fmla="*/ 15 w 262"/>
                <a:gd name="T57" fmla="*/ 69 h 263"/>
                <a:gd name="T58" fmla="*/ 30 w 262"/>
                <a:gd name="T59" fmla="*/ 47 h 263"/>
                <a:gd name="T60" fmla="*/ 47 w 262"/>
                <a:gd name="T61" fmla="*/ 30 h 263"/>
                <a:gd name="T62" fmla="*/ 68 w 262"/>
                <a:gd name="T63" fmla="*/ 16 h 263"/>
                <a:gd name="T64" fmla="*/ 91 w 262"/>
                <a:gd name="T65" fmla="*/ 6 h 263"/>
                <a:gd name="T66" fmla="*/ 117 w 262"/>
                <a:gd name="T67" fmla="*/ 0 h 263"/>
                <a:gd name="T68" fmla="*/ 130 w 262"/>
                <a:gd name="T69"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2" h="263">
                  <a:moveTo>
                    <a:pt x="130" y="0"/>
                  </a:moveTo>
                  <a:lnTo>
                    <a:pt x="130" y="0"/>
                  </a:lnTo>
                  <a:lnTo>
                    <a:pt x="144" y="0"/>
                  </a:lnTo>
                  <a:lnTo>
                    <a:pt x="157" y="3"/>
                  </a:lnTo>
                  <a:lnTo>
                    <a:pt x="170" y="6"/>
                  </a:lnTo>
                  <a:lnTo>
                    <a:pt x="182" y="10"/>
                  </a:lnTo>
                  <a:lnTo>
                    <a:pt x="193" y="16"/>
                  </a:lnTo>
                  <a:lnTo>
                    <a:pt x="205" y="23"/>
                  </a:lnTo>
                  <a:lnTo>
                    <a:pt x="215" y="30"/>
                  </a:lnTo>
                  <a:lnTo>
                    <a:pt x="223" y="39"/>
                  </a:lnTo>
                  <a:lnTo>
                    <a:pt x="232" y="47"/>
                  </a:lnTo>
                  <a:lnTo>
                    <a:pt x="239" y="57"/>
                  </a:lnTo>
                  <a:lnTo>
                    <a:pt x="246" y="69"/>
                  </a:lnTo>
                  <a:lnTo>
                    <a:pt x="252" y="80"/>
                  </a:lnTo>
                  <a:lnTo>
                    <a:pt x="256" y="92"/>
                  </a:lnTo>
                  <a:lnTo>
                    <a:pt x="259" y="105"/>
                  </a:lnTo>
                  <a:lnTo>
                    <a:pt x="262" y="118"/>
                  </a:lnTo>
                  <a:lnTo>
                    <a:pt x="262" y="132"/>
                  </a:lnTo>
                  <a:lnTo>
                    <a:pt x="262" y="132"/>
                  </a:lnTo>
                  <a:lnTo>
                    <a:pt x="262" y="145"/>
                  </a:lnTo>
                  <a:lnTo>
                    <a:pt x="259" y="158"/>
                  </a:lnTo>
                  <a:lnTo>
                    <a:pt x="256" y="171"/>
                  </a:lnTo>
                  <a:lnTo>
                    <a:pt x="252" y="182"/>
                  </a:lnTo>
                  <a:lnTo>
                    <a:pt x="246" y="194"/>
                  </a:lnTo>
                  <a:lnTo>
                    <a:pt x="239" y="205"/>
                  </a:lnTo>
                  <a:lnTo>
                    <a:pt x="232" y="215"/>
                  </a:lnTo>
                  <a:lnTo>
                    <a:pt x="223" y="225"/>
                  </a:lnTo>
                  <a:lnTo>
                    <a:pt x="215" y="232"/>
                  </a:lnTo>
                  <a:lnTo>
                    <a:pt x="205" y="241"/>
                  </a:lnTo>
                  <a:lnTo>
                    <a:pt x="193" y="247"/>
                  </a:lnTo>
                  <a:lnTo>
                    <a:pt x="182" y="253"/>
                  </a:lnTo>
                  <a:lnTo>
                    <a:pt x="170" y="257"/>
                  </a:lnTo>
                  <a:lnTo>
                    <a:pt x="157" y="261"/>
                  </a:lnTo>
                  <a:lnTo>
                    <a:pt x="144" y="263"/>
                  </a:lnTo>
                  <a:lnTo>
                    <a:pt x="130" y="263"/>
                  </a:lnTo>
                  <a:lnTo>
                    <a:pt x="130" y="263"/>
                  </a:lnTo>
                  <a:lnTo>
                    <a:pt x="117" y="263"/>
                  </a:lnTo>
                  <a:lnTo>
                    <a:pt x="104" y="261"/>
                  </a:lnTo>
                  <a:lnTo>
                    <a:pt x="91" y="257"/>
                  </a:lnTo>
                  <a:lnTo>
                    <a:pt x="80" y="253"/>
                  </a:lnTo>
                  <a:lnTo>
                    <a:pt x="68" y="247"/>
                  </a:lnTo>
                  <a:lnTo>
                    <a:pt x="57" y="241"/>
                  </a:lnTo>
                  <a:lnTo>
                    <a:pt x="47" y="232"/>
                  </a:lnTo>
                  <a:lnTo>
                    <a:pt x="37" y="225"/>
                  </a:lnTo>
                  <a:lnTo>
                    <a:pt x="30" y="215"/>
                  </a:lnTo>
                  <a:lnTo>
                    <a:pt x="21" y="205"/>
                  </a:lnTo>
                  <a:lnTo>
                    <a:pt x="15" y="194"/>
                  </a:lnTo>
                  <a:lnTo>
                    <a:pt x="10" y="182"/>
                  </a:lnTo>
                  <a:lnTo>
                    <a:pt x="5" y="171"/>
                  </a:lnTo>
                  <a:lnTo>
                    <a:pt x="1" y="158"/>
                  </a:lnTo>
                  <a:lnTo>
                    <a:pt x="0" y="145"/>
                  </a:lnTo>
                  <a:lnTo>
                    <a:pt x="0" y="132"/>
                  </a:lnTo>
                  <a:lnTo>
                    <a:pt x="0" y="132"/>
                  </a:lnTo>
                  <a:lnTo>
                    <a:pt x="0" y="118"/>
                  </a:lnTo>
                  <a:lnTo>
                    <a:pt x="1" y="105"/>
                  </a:lnTo>
                  <a:lnTo>
                    <a:pt x="5" y="92"/>
                  </a:lnTo>
                  <a:lnTo>
                    <a:pt x="10" y="80"/>
                  </a:lnTo>
                  <a:lnTo>
                    <a:pt x="15" y="69"/>
                  </a:lnTo>
                  <a:lnTo>
                    <a:pt x="21" y="57"/>
                  </a:lnTo>
                  <a:lnTo>
                    <a:pt x="30" y="47"/>
                  </a:lnTo>
                  <a:lnTo>
                    <a:pt x="37" y="39"/>
                  </a:lnTo>
                  <a:lnTo>
                    <a:pt x="47" y="30"/>
                  </a:lnTo>
                  <a:lnTo>
                    <a:pt x="57" y="23"/>
                  </a:lnTo>
                  <a:lnTo>
                    <a:pt x="68" y="16"/>
                  </a:lnTo>
                  <a:lnTo>
                    <a:pt x="80" y="10"/>
                  </a:lnTo>
                  <a:lnTo>
                    <a:pt x="91" y="6"/>
                  </a:lnTo>
                  <a:lnTo>
                    <a:pt x="104" y="3"/>
                  </a:lnTo>
                  <a:lnTo>
                    <a:pt x="117" y="0"/>
                  </a:lnTo>
                  <a:lnTo>
                    <a:pt x="130" y="0"/>
                  </a:lnTo>
                  <a:lnTo>
                    <a:pt x="13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2" name="Freeform 11"/>
            <p:cNvSpPr/>
            <p:nvPr/>
          </p:nvSpPr>
          <p:spPr bwMode="auto">
            <a:xfrm>
              <a:off x="4334" y="3062"/>
              <a:ext cx="330" cy="621"/>
            </a:xfrm>
            <a:custGeom>
              <a:avLst/>
              <a:gdLst>
                <a:gd name="T0" fmla="*/ 349 w 660"/>
                <a:gd name="T1" fmla="*/ 2 h 1243"/>
                <a:gd name="T2" fmla="*/ 273 w 660"/>
                <a:gd name="T3" fmla="*/ 6 h 1243"/>
                <a:gd name="T4" fmla="*/ 234 w 660"/>
                <a:gd name="T5" fmla="*/ 13 h 1243"/>
                <a:gd name="T6" fmla="*/ 181 w 660"/>
                <a:gd name="T7" fmla="*/ 33 h 1243"/>
                <a:gd name="T8" fmla="*/ 135 w 660"/>
                <a:gd name="T9" fmla="*/ 64 h 1243"/>
                <a:gd name="T10" fmla="*/ 98 w 660"/>
                <a:gd name="T11" fmla="*/ 102 h 1243"/>
                <a:gd name="T12" fmla="*/ 66 w 660"/>
                <a:gd name="T13" fmla="*/ 147 h 1243"/>
                <a:gd name="T14" fmla="*/ 33 w 660"/>
                <a:gd name="T15" fmla="*/ 214 h 1243"/>
                <a:gd name="T16" fmla="*/ 6 w 660"/>
                <a:gd name="T17" fmla="*/ 326 h 1243"/>
                <a:gd name="T18" fmla="*/ 0 w 660"/>
                <a:gd name="T19" fmla="*/ 441 h 1243"/>
                <a:gd name="T20" fmla="*/ 6 w 660"/>
                <a:gd name="T21" fmla="*/ 493 h 1243"/>
                <a:gd name="T22" fmla="*/ 29 w 660"/>
                <a:gd name="T23" fmla="*/ 526 h 1243"/>
                <a:gd name="T24" fmla="*/ 63 w 660"/>
                <a:gd name="T25" fmla="*/ 540 h 1243"/>
                <a:gd name="T26" fmla="*/ 99 w 660"/>
                <a:gd name="T27" fmla="*/ 537 h 1243"/>
                <a:gd name="T28" fmla="*/ 126 w 660"/>
                <a:gd name="T29" fmla="*/ 517 h 1243"/>
                <a:gd name="T30" fmla="*/ 135 w 660"/>
                <a:gd name="T31" fmla="*/ 478 h 1243"/>
                <a:gd name="T32" fmla="*/ 132 w 660"/>
                <a:gd name="T33" fmla="*/ 419 h 1243"/>
                <a:gd name="T34" fmla="*/ 139 w 660"/>
                <a:gd name="T35" fmla="*/ 320 h 1243"/>
                <a:gd name="T36" fmla="*/ 161 w 660"/>
                <a:gd name="T37" fmla="*/ 241 h 1243"/>
                <a:gd name="T38" fmla="*/ 168 w 660"/>
                <a:gd name="T39" fmla="*/ 501 h 1243"/>
                <a:gd name="T40" fmla="*/ 168 w 660"/>
                <a:gd name="T41" fmla="*/ 511 h 1243"/>
                <a:gd name="T42" fmla="*/ 168 w 660"/>
                <a:gd name="T43" fmla="*/ 679 h 1243"/>
                <a:gd name="T44" fmla="*/ 158 w 660"/>
                <a:gd name="T45" fmla="*/ 1170 h 1243"/>
                <a:gd name="T46" fmla="*/ 159 w 660"/>
                <a:gd name="T47" fmla="*/ 1187 h 1243"/>
                <a:gd name="T48" fmla="*/ 171 w 660"/>
                <a:gd name="T49" fmla="*/ 1214 h 1243"/>
                <a:gd name="T50" fmla="*/ 204 w 660"/>
                <a:gd name="T51" fmla="*/ 1239 h 1243"/>
                <a:gd name="T52" fmla="*/ 244 w 660"/>
                <a:gd name="T53" fmla="*/ 1242 h 1243"/>
                <a:gd name="T54" fmla="*/ 283 w 660"/>
                <a:gd name="T55" fmla="*/ 1224 h 1243"/>
                <a:gd name="T56" fmla="*/ 304 w 660"/>
                <a:gd name="T57" fmla="*/ 1196 h 1243"/>
                <a:gd name="T58" fmla="*/ 308 w 660"/>
                <a:gd name="T59" fmla="*/ 1170 h 1243"/>
                <a:gd name="T60" fmla="*/ 316 w 660"/>
                <a:gd name="T61" fmla="*/ 914 h 1243"/>
                <a:gd name="T62" fmla="*/ 319 w 660"/>
                <a:gd name="T63" fmla="*/ 658 h 1243"/>
                <a:gd name="T64" fmla="*/ 340 w 660"/>
                <a:gd name="T65" fmla="*/ 785 h 1243"/>
                <a:gd name="T66" fmla="*/ 349 w 660"/>
                <a:gd name="T67" fmla="*/ 1170 h 1243"/>
                <a:gd name="T68" fmla="*/ 352 w 660"/>
                <a:gd name="T69" fmla="*/ 1187 h 1243"/>
                <a:gd name="T70" fmla="*/ 364 w 660"/>
                <a:gd name="T71" fmla="*/ 1214 h 1243"/>
                <a:gd name="T72" fmla="*/ 399 w 660"/>
                <a:gd name="T73" fmla="*/ 1239 h 1243"/>
                <a:gd name="T74" fmla="*/ 440 w 660"/>
                <a:gd name="T75" fmla="*/ 1242 h 1243"/>
                <a:gd name="T76" fmla="*/ 478 w 660"/>
                <a:gd name="T77" fmla="*/ 1224 h 1243"/>
                <a:gd name="T78" fmla="*/ 496 w 660"/>
                <a:gd name="T79" fmla="*/ 1196 h 1243"/>
                <a:gd name="T80" fmla="*/ 499 w 660"/>
                <a:gd name="T81" fmla="*/ 1170 h 1243"/>
                <a:gd name="T82" fmla="*/ 491 w 660"/>
                <a:gd name="T83" fmla="*/ 843 h 1243"/>
                <a:gd name="T84" fmla="*/ 489 w 660"/>
                <a:gd name="T85" fmla="*/ 516 h 1243"/>
                <a:gd name="T86" fmla="*/ 488 w 660"/>
                <a:gd name="T87" fmla="*/ 497 h 1243"/>
                <a:gd name="T88" fmla="*/ 485 w 660"/>
                <a:gd name="T89" fmla="*/ 211 h 1243"/>
                <a:gd name="T90" fmla="*/ 499 w 660"/>
                <a:gd name="T91" fmla="*/ 241 h 1243"/>
                <a:gd name="T92" fmla="*/ 519 w 660"/>
                <a:gd name="T93" fmla="*/ 310 h 1243"/>
                <a:gd name="T94" fmla="*/ 529 w 660"/>
                <a:gd name="T95" fmla="*/ 415 h 1243"/>
                <a:gd name="T96" fmla="*/ 525 w 660"/>
                <a:gd name="T97" fmla="*/ 478 h 1243"/>
                <a:gd name="T98" fmla="*/ 534 w 660"/>
                <a:gd name="T99" fmla="*/ 517 h 1243"/>
                <a:gd name="T100" fmla="*/ 561 w 660"/>
                <a:gd name="T101" fmla="*/ 537 h 1243"/>
                <a:gd name="T102" fmla="*/ 597 w 660"/>
                <a:gd name="T103" fmla="*/ 540 h 1243"/>
                <a:gd name="T104" fmla="*/ 631 w 660"/>
                <a:gd name="T105" fmla="*/ 526 h 1243"/>
                <a:gd name="T106" fmla="*/ 654 w 660"/>
                <a:gd name="T107" fmla="*/ 493 h 1243"/>
                <a:gd name="T108" fmla="*/ 660 w 660"/>
                <a:gd name="T109" fmla="*/ 441 h 1243"/>
                <a:gd name="T110" fmla="*/ 654 w 660"/>
                <a:gd name="T111" fmla="*/ 323 h 1243"/>
                <a:gd name="T112" fmla="*/ 624 w 660"/>
                <a:gd name="T113" fmla="*/ 208 h 1243"/>
                <a:gd name="T114" fmla="*/ 601 w 660"/>
                <a:gd name="T115" fmla="*/ 157 h 1243"/>
                <a:gd name="T116" fmla="*/ 570 w 660"/>
                <a:gd name="T117" fmla="*/ 109 h 1243"/>
                <a:gd name="T118" fmla="*/ 532 w 660"/>
                <a:gd name="T119" fmla="*/ 69 h 1243"/>
                <a:gd name="T120" fmla="*/ 486 w 660"/>
                <a:gd name="T121" fmla="*/ 38 h 1243"/>
                <a:gd name="T122" fmla="*/ 435 w 660"/>
                <a:gd name="T123" fmla="*/ 16 h 1243"/>
                <a:gd name="T124" fmla="*/ 373 w 660"/>
                <a:gd name="T125" fmla="*/ 5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60" h="1243">
                  <a:moveTo>
                    <a:pt x="373" y="5"/>
                  </a:moveTo>
                  <a:lnTo>
                    <a:pt x="373" y="5"/>
                  </a:lnTo>
                  <a:lnTo>
                    <a:pt x="349" y="2"/>
                  </a:lnTo>
                  <a:lnTo>
                    <a:pt x="323" y="0"/>
                  </a:lnTo>
                  <a:lnTo>
                    <a:pt x="297" y="2"/>
                  </a:lnTo>
                  <a:lnTo>
                    <a:pt x="273" y="6"/>
                  </a:lnTo>
                  <a:lnTo>
                    <a:pt x="273" y="6"/>
                  </a:lnTo>
                  <a:lnTo>
                    <a:pt x="253" y="9"/>
                  </a:lnTo>
                  <a:lnTo>
                    <a:pt x="234" y="13"/>
                  </a:lnTo>
                  <a:lnTo>
                    <a:pt x="215" y="19"/>
                  </a:lnTo>
                  <a:lnTo>
                    <a:pt x="198" y="26"/>
                  </a:lnTo>
                  <a:lnTo>
                    <a:pt x="181" y="33"/>
                  </a:lnTo>
                  <a:lnTo>
                    <a:pt x="165" y="43"/>
                  </a:lnTo>
                  <a:lnTo>
                    <a:pt x="149" y="52"/>
                  </a:lnTo>
                  <a:lnTo>
                    <a:pt x="135" y="64"/>
                  </a:lnTo>
                  <a:lnTo>
                    <a:pt x="122" y="75"/>
                  </a:lnTo>
                  <a:lnTo>
                    <a:pt x="109" y="88"/>
                  </a:lnTo>
                  <a:lnTo>
                    <a:pt x="98" y="102"/>
                  </a:lnTo>
                  <a:lnTo>
                    <a:pt x="86" y="117"/>
                  </a:lnTo>
                  <a:lnTo>
                    <a:pt x="76" y="131"/>
                  </a:lnTo>
                  <a:lnTo>
                    <a:pt x="66" y="147"/>
                  </a:lnTo>
                  <a:lnTo>
                    <a:pt x="56" y="163"/>
                  </a:lnTo>
                  <a:lnTo>
                    <a:pt x="49" y="180"/>
                  </a:lnTo>
                  <a:lnTo>
                    <a:pt x="33" y="214"/>
                  </a:lnTo>
                  <a:lnTo>
                    <a:pt x="22" y="252"/>
                  </a:lnTo>
                  <a:lnTo>
                    <a:pt x="13" y="289"/>
                  </a:lnTo>
                  <a:lnTo>
                    <a:pt x="6" y="326"/>
                  </a:lnTo>
                  <a:lnTo>
                    <a:pt x="1" y="365"/>
                  </a:lnTo>
                  <a:lnTo>
                    <a:pt x="0" y="404"/>
                  </a:lnTo>
                  <a:lnTo>
                    <a:pt x="0" y="441"/>
                  </a:lnTo>
                  <a:lnTo>
                    <a:pt x="3" y="478"/>
                  </a:lnTo>
                  <a:lnTo>
                    <a:pt x="3" y="478"/>
                  </a:lnTo>
                  <a:lnTo>
                    <a:pt x="6" y="493"/>
                  </a:lnTo>
                  <a:lnTo>
                    <a:pt x="11" y="505"/>
                  </a:lnTo>
                  <a:lnTo>
                    <a:pt x="19" y="517"/>
                  </a:lnTo>
                  <a:lnTo>
                    <a:pt x="29" y="526"/>
                  </a:lnTo>
                  <a:lnTo>
                    <a:pt x="39" y="533"/>
                  </a:lnTo>
                  <a:lnTo>
                    <a:pt x="50" y="537"/>
                  </a:lnTo>
                  <a:lnTo>
                    <a:pt x="63" y="540"/>
                  </a:lnTo>
                  <a:lnTo>
                    <a:pt x="75" y="541"/>
                  </a:lnTo>
                  <a:lnTo>
                    <a:pt x="88" y="540"/>
                  </a:lnTo>
                  <a:lnTo>
                    <a:pt x="99" y="537"/>
                  </a:lnTo>
                  <a:lnTo>
                    <a:pt x="109" y="533"/>
                  </a:lnTo>
                  <a:lnTo>
                    <a:pt x="119" y="526"/>
                  </a:lnTo>
                  <a:lnTo>
                    <a:pt x="126" y="517"/>
                  </a:lnTo>
                  <a:lnTo>
                    <a:pt x="132" y="505"/>
                  </a:lnTo>
                  <a:lnTo>
                    <a:pt x="135" y="493"/>
                  </a:lnTo>
                  <a:lnTo>
                    <a:pt x="135" y="478"/>
                  </a:lnTo>
                  <a:lnTo>
                    <a:pt x="135" y="478"/>
                  </a:lnTo>
                  <a:lnTo>
                    <a:pt x="132" y="451"/>
                  </a:lnTo>
                  <a:lnTo>
                    <a:pt x="132" y="419"/>
                  </a:lnTo>
                  <a:lnTo>
                    <a:pt x="132" y="388"/>
                  </a:lnTo>
                  <a:lnTo>
                    <a:pt x="135" y="355"/>
                  </a:lnTo>
                  <a:lnTo>
                    <a:pt x="139" y="320"/>
                  </a:lnTo>
                  <a:lnTo>
                    <a:pt x="146" y="287"/>
                  </a:lnTo>
                  <a:lnTo>
                    <a:pt x="155" y="256"/>
                  </a:lnTo>
                  <a:lnTo>
                    <a:pt x="161" y="241"/>
                  </a:lnTo>
                  <a:lnTo>
                    <a:pt x="168" y="226"/>
                  </a:lnTo>
                  <a:lnTo>
                    <a:pt x="168" y="226"/>
                  </a:lnTo>
                  <a:lnTo>
                    <a:pt x="168" y="501"/>
                  </a:lnTo>
                  <a:lnTo>
                    <a:pt x="168" y="501"/>
                  </a:lnTo>
                  <a:lnTo>
                    <a:pt x="168" y="511"/>
                  </a:lnTo>
                  <a:lnTo>
                    <a:pt x="168" y="511"/>
                  </a:lnTo>
                  <a:lnTo>
                    <a:pt x="168" y="516"/>
                  </a:lnTo>
                  <a:lnTo>
                    <a:pt x="168" y="516"/>
                  </a:lnTo>
                  <a:lnTo>
                    <a:pt x="168" y="679"/>
                  </a:lnTo>
                  <a:lnTo>
                    <a:pt x="166" y="843"/>
                  </a:lnTo>
                  <a:lnTo>
                    <a:pt x="164" y="1006"/>
                  </a:lnTo>
                  <a:lnTo>
                    <a:pt x="158" y="1170"/>
                  </a:lnTo>
                  <a:lnTo>
                    <a:pt x="158" y="1170"/>
                  </a:lnTo>
                  <a:lnTo>
                    <a:pt x="158" y="1180"/>
                  </a:lnTo>
                  <a:lnTo>
                    <a:pt x="159" y="1187"/>
                  </a:lnTo>
                  <a:lnTo>
                    <a:pt x="161" y="1196"/>
                  </a:lnTo>
                  <a:lnTo>
                    <a:pt x="164" y="1203"/>
                  </a:lnTo>
                  <a:lnTo>
                    <a:pt x="171" y="1214"/>
                  </a:lnTo>
                  <a:lnTo>
                    <a:pt x="179" y="1224"/>
                  </a:lnTo>
                  <a:lnTo>
                    <a:pt x="191" y="1233"/>
                  </a:lnTo>
                  <a:lnTo>
                    <a:pt x="204" y="1239"/>
                  </a:lnTo>
                  <a:lnTo>
                    <a:pt x="217" y="1242"/>
                  </a:lnTo>
                  <a:lnTo>
                    <a:pt x="231" y="1243"/>
                  </a:lnTo>
                  <a:lnTo>
                    <a:pt x="244" y="1242"/>
                  </a:lnTo>
                  <a:lnTo>
                    <a:pt x="258" y="1239"/>
                  </a:lnTo>
                  <a:lnTo>
                    <a:pt x="271" y="1233"/>
                  </a:lnTo>
                  <a:lnTo>
                    <a:pt x="283" y="1224"/>
                  </a:lnTo>
                  <a:lnTo>
                    <a:pt x="293" y="1214"/>
                  </a:lnTo>
                  <a:lnTo>
                    <a:pt x="301" y="1203"/>
                  </a:lnTo>
                  <a:lnTo>
                    <a:pt x="304" y="1196"/>
                  </a:lnTo>
                  <a:lnTo>
                    <a:pt x="307" y="1187"/>
                  </a:lnTo>
                  <a:lnTo>
                    <a:pt x="308" y="1180"/>
                  </a:lnTo>
                  <a:lnTo>
                    <a:pt x="308" y="1170"/>
                  </a:lnTo>
                  <a:lnTo>
                    <a:pt x="308" y="1170"/>
                  </a:lnTo>
                  <a:lnTo>
                    <a:pt x="313" y="1042"/>
                  </a:lnTo>
                  <a:lnTo>
                    <a:pt x="316" y="914"/>
                  </a:lnTo>
                  <a:lnTo>
                    <a:pt x="317" y="785"/>
                  </a:lnTo>
                  <a:lnTo>
                    <a:pt x="319" y="658"/>
                  </a:lnTo>
                  <a:lnTo>
                    <a:pt x="319" y="658"/>
                  </a:lnTo>
                  <a:lnTo>
                    <a:pt x="340" y="658"/>
                  </a:lnTo>
                  <a:lnTo>
                    <a:pt x="340" y="658"/>
                  </a:lnTo>
                  <a:lnTo>
                    <a:pt x="340" y="785"/>
                  </a:lnTo>
                  <a:lnTo>
                    <a:pt x="341" y="914"/>
                  </a:lnTo>
                  <a:lnTo>
                    <a:pt x="344" y="1042"/>
                  </a:lnTo>
                  <a:lnTo>
                    <a:pt x="349" y="1170"/>
                  </a:lnTo>
                  <a:lnTo>
                    <a:pt x="349" y="1170"/>
                  </a:lnTo>
                  <a:lnTo>
                    <a:pt x="350" y="1180"/>
                  </a:lnTo>
                  <a:lnTo>
                    <a:pt x="352" y="1187"/>
                  </a:lnTo>
                  <a:lnTo>
                    <a:pt x="353" y="1196"/>
                  </a:lnTo>
                  <a:lnTo>
                    <a:pt x="356" y="1203"/>
                  </a:lnTo>
                  <a:lnTo>
                    <a:pt x="364" y="1214"/>
                  </a:lnTo>
                  <a:lnTo>
                    <a:pt x="374" y="1224"/>
                  </a:lnTo>
                  <a:lnTo>
                    <a:pt x="386" y="1233"/>
                  </a:lnTo>
                  <a:lnTo>
                    <a:pt x="399" y="1239"/>
                  </a:lnTo>
                  <a:lnTo>
                    <a:pt x="413" y="1242"/>
                  </a:lnTo>
                  <a:lnTo>
                    <a:pt x="426" y="1243"/>
                  </a:lnTo>
                  <a:lnTo>
                    <a:pt x="440" y="1242"/>
                  </a:lnTo>
                  <a:lnTo>
                    <a:pt x="455" y="1239"/>
                  </a:lnTo>
                  <a:lnTo>
                    <a:pt x="466" y="1233"/>
                  </a:lnTo>
                  <a:lnTo>
                    <a:pt x="478" y="1224"/>
                  </a:lnTo>
                  <a:lnTo>
                    <a:pt x="486" y="1214"/>
                  </a:lnTo>
                  <a:lnTo>
                    <a:pt x="494" y="1203"/>
                  </a:lnTo>
                  <a:lnTo>
                    <a:pt x="496" y="1196"/>
                  </a:lnTo>
                  <a:lnTo>
                    <a:pt x="498" y="1187"/>
                  </a:lnTo>
                  <a:lnTo>
                    <a:pt x="499" y="1180"/>
                  </a:lnTo>
                  <a:lnTo>
                    <a:pt x="499" y="1170"/>
                  </a:lnTo>
                  <a:lnTo>
                    <a:pt x="499" y="1170"/>
                  </a:lnTo>
                  <a:lnTo>
                    <a:pt x="494" y="1006"/>
                  </a:lnTo>
                  <a:lnTo>
                    <a:pt x="491" y="843"/>
                  </a:lnTo>
                  <a:lnTo>
                    <a:pt x="489" y="679"/>
                  </a:lnTo>
                  <a:lnTo>
                    <a:pt x="489" y="516"/>
                  </a:lnTo>
                  <a:lnTo>
                    <a:pt x="489" y="516"/>
                  </a:lnTo>
                  <a:lnTo>
                    <a:pt x="489" y="505"/>
                  </a:lnTo>
                  <a:lnTo>
                    <a:pt x="488" y="497"/>
                  </a:lnTo>
                  <a:lnTo>
                    <a:pt x="488" y="497"/>
                  </a:lnTo>
                  <a:lnTo>
                    <a:pt x="485" y="353"/>
                  </a:lnTo>
                  <a:lnTo>
                    <a:pt x="485" y="283"/>
                  </a:lnTo>
                  <a:lnTo>
                    <a:pt x="485" y="211"/>
                  </a:lnTo>
                  <a:lnTo>
                    <a:pt x="485" y="211"/>
                  </a:lnTo>
                  <a:lnTo>
                    <a:pt x="492" y="227"/>
                  </a:lnTo>
                  <a:lnTo>
                    <a:pt x="499" y="241"/>
                  </a:lnTo>
                  <a:lnTo>
                    <a:pt x="506" y="259"/>
                  </a:lnTo>
                  <a:lnTo>
                    <a:pt x="511" y="274"/>
                  </a:lnTo>
                  <a:lnTo>
                    <a:pt x="519" y="310"/>
                  </a:lnTo>
                  <a:lnTo>
                    <a:pt x="525" y="345"/>
                  </a:lnTo>
                  <a:lnTo>
                    <a:pt x="528" y="381"/>
                  </a:lnTo>
                  <a:lnTo>
                    <a:pt x="529" y="415"/>
                  </a:lnTo>
                  <a:lnTo>
                    <a:pt x="528" y="448"/>
                  </a:lnTo>
                  <a:lnTo>
                    <a:pt x="525" y="478"/>
                  </a:lnTo>
                  <a:lnTo>
                    <a:pt x="525" y="478"/>
                  </a:lnTo>
                  <a:lnTo>
                    <a:pt x="525" y="493"/>
                  </a:lnTo>
                  <a:lnTo>
                    <a:pt x="528" y="505"/>
                  </a:lnTo>
                  <a:lnTo>
                    <a:pt x="534" y="517"/>
                  </a:lnTo>
                  <a:lnTo>
                    <a:pt x="541" y="526"/>
                  </a:lnTo>
                  <a:lnTo>
                    <a:pt x="551" y="533"/>
                  </a:lnTo>
                  <a:lnTo>
                    <a:pt x="561" y="537"/>
                  </a:lnTo>
                  <a:lnTo>
                    <a:pt x="572" y="540"/>
                  </a:lnTo>
                  <a:lnTo>
                    <a:pt x="585" y="541"/>
                  </a:lnTo>
                  <a:lnTo>
                    <a:pt x="597" y="540"/>
                  </a:lnTo>
                  <a:lnTo>
                    <a:pt x="610" y="537"/>
                  </a:lnTo>
                  <a:lnTo>
                    <a:pt x="621" y="533"/>
                  </a:lnTo>
                  <a:lnTo>
                    <a:pt x="631" y="526"/>
                  </a:lnTo>
                  <a:lnTo>
                    <a:pt x="641" y="517"/>
                  </a:lnTo>
                  <a:lnTo>
                    <a:pt x="649" y="505"/>
                  </a:lnTo>
                  <a:lnTo>
                    <a:pt x="654" y="493"/>
                  </a:lnTo>
                  <a:lnTo>
                    <a:pt x="657" y="478"/>
                  </a:lnTo>
                  <a:lnTo>
                    <a:pt x="657" y="478"/>
                  </a:lnTo>
                  <a:lnTo>
                    <a:pt x="660" y="441"/>
                  </a:lnTo>
                  <a:lnTo>
                    <a:pt x="660" y="402"/>
                  </a:lnTo>
                  <a:lnTo>
                    <a:pt x="659" y="363"/>
                  </a:lnTo>
                  <a:lnTo>
                    <a:pt x="654" y="323"/>
                  </a:lnTo>
                  <a:lnTo>
                    <a:pt x="647" y="285"/>
                  </a:lnTo>
                  <a:lnTo>
                    <a:pt x="637" y="246"/>
                  </a:lnTo>
                  <a:lnTo>
                    <a:pt x="624" y="208"/>
                  </a:lnTo>
                  <a:lnTo>
                    <a:pt x="617" y="191"/>
                  </a:lnTo>
                  <a:lnTo>
                    <a:pt x="610" y="174"/>
                  </a:lnTo>
                  <a:lnTo>
                    <a:pt x="601" y="157"/>
                  </a:lnTo>
                  <a:lnTo>
                    <a:pt x="591" y="141"/>
                  </a:lnTo>
                  <a:lnTo>
                    <a:pt x="581" y="125"/>
                  </a:lnTo>
                  <a:lnTo>
                    <a:pt x="570" y="109"/>
                  </a:lnTo>
                  <a:lnTo>
                    <a:pt x="558" y="95"/>
                  </a:lnTo>
                  <a:lnTo>
                    <a:pt x="545" y="82"/>
                  </a:lnTo>
                  <a:lnTo>
                    <a:pt x="532" y="69"/>
                  </a:lnTo>
                  <a:lnTo>
                    <a:pt x="518" y="58"/>
                  </a:lnTo>
                  <a:lnTo>
                    <a:pt x="502" y="48"/>
                  </a:lnTo>
                  <a:lnTo>
                    <a:pt x="486" y="38"/>
                  </a:lnTo>
                  <a:lnTo>
                    <a:pt x="471" y="29"/>
                  </a:lnTo>
                  <a:lnTo>
                    <a:pt x="452" y="22"/>
                  </a:lnTo>
                  <a:lnTo>
                    <a:pt x="435" y="16"/>
                  </a:lnTo>
                  <a:lnTo>
                    <a:pt x="415" y="10"/>
                  </a:lnTo>
                  <a:lnTo>
                    <a:pt x="395" y="8"/>
                  </a:lnTo>
                  <a:lnTo>
                    <a:pt x="373" y="5"/>
                  </a:lnTo>
                  <a:lnTo>
                    <a:pt x="373"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nvGrpSpPr>
          <p:cNvPr id="33" name="Group 9"/>
          <p:cNvGrpSpPr>
            <a:grpSpLocks noChangeAspect="1"/>
          </p:cNvGrpSpPr>
          <p:nvPr/>
        </p:nvGrpSpPr>
        <p:grpSpPr bwMode="auto">
          <a:xfrm>
            <a:off x="3329151" y="3319073"/>
            <a:ext cx="637529" cy="1510750"/>
            <a:chOff x="4334" y="2901"/>
            <a:chExt cx="330" cy="782"/>
          </a:xfrm>
          <a:solidFill>
            <a:schemeClr val="accent1"/>
          </a:solidFill>
        </p:grpSpPr>
        <p:sp>
          <p:nvSpPr>
            <p:cNvPr id="34" name="Freeform 10"/>
            <p:cNvSpPr/>
            <p:nvPr/>
          </p:nvSpPr>
          <p:spPr bwMode="auto">
            <a:xfrm>
              <a:off x="4432" y="2901"/>
              <a:ext cx="132" cy="131"/>
            </a:xfrm>
            <a:custGeom>
              <a:avLst/>
              <a:gdLst>
                <a:gd name="T0" fmla="*/ 130 w 262"/>
                <a:gd name="T1" fmla="*/ 0 h 263"/>
                <a:gd name="T2" fmla="*/ 157 w 262"/>
                <a:gd name="T3" fmla="*/ 3 h 263"/>
                <a:gd name="T4" fmla="*/ 182 w 262"/>
                <a:gd name="T5" fmla="*/ 10 h 263"/>
                <a:gd name="T6" fmla="*/ 205 w 262"/>
                <a:gd name="T7" fmla="*/ 23 h 263"/>
                <a:gd name="T8" fmla="*/ 223 w 262"/>
                <a:gd name="T9" fmla="*/ 39 h 263"/>
                <a:gd name="T10" fmla="*/ 239 w 262"/>
                <a:gd name="T11" fmla="*/ 57 h 263"/>
                <a:gd name="T12" fmla="*/ 252 w 262"/>
                <a:gd name="T13" fmla="*/ 80 h 263"/>
                <a:gd name="T14" fmla="*/ 259 w 262"/>
                <a:gd name="T15" fmla="*/ 105 h 263"/>
                <a:gd name="T16" fmla="*/ 262 w 262"/>
                <a:gd name="T17" fmla="*/ 132 h 263"/>
                <a:gd name="T18" fmla="*/ 262 w 262"/>
                <a:gd name="T19" fmla="*/ 145 h 263"/>
                <a:gd name="T20" fmla="*/ 256 w 262"/>
                <a:gd name="T21" fmla="*/ 171 h 263"/>
                <a:gd name="T22" fmla="*/ 246 w 262"/>
                <a:gd name="T23" fmla="*/ 194 h 263"/>
                <a:gd name="T24" fmla="*/ 232 w 262"/>
                <a:gd name="T25" fmla="*/ 215 h 263"/>
                <a:gd name="T26" fmla="*/ 215 w 262"/>
                <a:gd name="T27" fmla="*/ 232 h 263"/>
                <a:gd name="T28" fmla="*/ 193 w 262"/>
                <a:gd name="T29" fmla="*/ 247 h 263"/>
                <a:gd name="T30" fmla="*/ 170 w 262"/>
                <a:gd name="T31" fmla="*/ 257 h 263"/>
                <a:gd name="T32" fmla="*/ 144 w 262"/>
                <a:gd name="T33" fmla="*/ 263 h 263"/>
                <a:gd name="T34" fmla="*/ 130 w 262"/>
                <a:gd name="T35" fmla="*/ 263 h 263"/>
                <a:gd name="T36" fmla="*/ 104 w 262"/>
                <a:gd name="T37" fmla="*/ 261 h 263"/>
                <a:gd name="T38" fmla="*/ 80 w 262"/>
                <a:gd name="T39" fmla="*/ 253 h 263"/>
                <a:gd name="T40" fmla="*/ 57 w 262"/>
                <a:gd name="T41" fmla="*/ 241 h 263"/>
                <a:gd name="T42" fmla="*/ 37 w 262"/>
                <a:gd name="T43" fmla="*/ 225 h 263"/>
                <a:gd name="T44" fmla="*/ 21 w 262"/>
                <a:gd name="T45" fmla="*/ 205 h 263"/>
                <a:gd name="T46" fmla="*/ 10 w 262"/>
                <a:gd name="T47" fmla="*/ 182 h 263"/>
                <a:gd name="T48" fmla="*/ 1 w 262"/>
                <a:gd name="T49" fmla="*/ 158 h 263"/>
                <a:gd name="T50" fmla="*/ 0 w 262"/>
                <a:gd name="T51" fmla="*/ 132 h 263"/>
                <a:gd name="T52" fmla="*/ 0 w 262"/>
                <a:gd name="T53" fmla="*/ 118 h 263"/>
                <a:gd name="T54" fmla="*/ 5 w 262"/>
                <a:gd name="T55" fmla="*/ 92 h 263"/>
                <a:gd name="T56" fmla="*/ 15 w 262"/>
                <a:gd name="T57" fmla="*/ 69 h 263"/>
                <a:gd name="T58" fmla="*/ 30 w 262"/>
                <a:gd name="T59" fmla="*/ 47 h 263"/>
                <a:gd name="T60" fmla="*/ 47 w 262"/>
                <a:gd name="T61" fmla="*/ 30 h 263"/>
                <a:gd name="T62" fmla="*/ 68 w 262"/>
                <a:gd name="T63" fmla="*/ 16 h 263"/>
                <a:gd name="T64" fmla="*/ 91 w 262"/>
                <a:gd name="T65" fmla="*/ 6 h 263"/>
                <a:gd name="T66" fmla="*/ 117 w 262"/>
                <a:gd name="T67" fmla="*/ 0 h 263"/>
                <a:gd name="T68" fmla="*/ 130 w 262"/>
                <a:gd name="T69"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2" h="263">
                  <a:moveTo>
                    <a:pt x="130" y="0"/>
                  </a:moveTo>
                  <a:lnTo>
                    <a:pt x="130" y="0"/>
                  </a:lnTo>
                  <a:lnTo>
                    <a:pt x="144" y="0"/>
                  </a:lnTo>
                  <a:lnTo>
                    <a:pt x="157" y="3"/>
                  </a:lnTo>
                  <a:lnTo>
                    <a:pt x="170" y="6"/>
                  </a:lnTo>
                  <a:lnTo>
                    <a:pt x="182" y="10"/>
                  </a:lnTo>
                  <a:lnTo>
                    <a:pt x="193" y="16"/>
                  </a:lnTo>
                  <a:lnTo>
                    <a:pt x="205" y="23"/>
                  </a:lnTo>
                  <a:lnTo>
                    <a:pt x="215" y="30"/>
                  </a:lnTo>
                  <a:lnTo>
                    <a:pt x="223" y="39"/>
                  </a:lnTo>
                  <a:lnTo>
                    <a:pt x="232" y="47"/>
                  </a:lnTo>
                  <a:lnTo>
                    <a:pt x="239" y="57"/>
                  </a:lnTo>
                  <a:lnTo>
                    <a:pt x="246" y="69"/>
                  </a:lnTo>
                  <a:lnTo>
                    <a:pt x="252" y="80"/>
                  </a:lnTo>
                  <a:lnTo>
                    <a:pt x="256" y="92"/>
                  </a:lnTo>
                  <a:lnTo>
                    <a:pt x="259" y="105"/>
                  </a:lnTo>
                  <a:lnTo>
                    <a:pt x="262" y="118"/>
                  </a:lnTo>
                  <a:lnTo>
                    <a:pt x="262" y="132"/>
                  </a:lnTo>
                  <a:lnTo>
                    <a:pt x="262" y="132"/>
                  </a:lnTo>
                  <a:lnTo>
                    <a:pt x="262" y="145"/>
                  </a:lnTo>
                  <a:lnTo>
                    <a:pt x="259" y="158"/>
                  </a:lnTo>
                  <a:lnTo>
                    <a:pt x="256" y="171"/>
                  </a:lnTo>
                  <a:lnTo>
                    <a:pt x="252" y="182"/>
                  </a:lnTo>
                  <a:lnTo>
                    <a:pt x="246" y="194"/>
                  </a:lnTo>
                  <a:lnTo>
                    <a:pt x="239" y="205"/>
                  </a:lnTo>
                  <a:lnTo>
                    <a:pt x="232" y="215"/>
                  </a:lnTo>
                  <a:lnTo>
                    <a:pt x="223" y="225"/>
                  </a:lnTo>
                  <a:lnTo>
                    <a:pt x="215" y="232"/>
                  </a:lnTo>
                  <a:lnTo>
                    <a:pt x="205" y="241"/>
                  </a:lnTo>
                  <a:lnTo>
                    <a:pt x="193" y="247"/>
                  </a:lnTo>
                  <a:lnTo>
                    <a:pt x="182" y="253"/>
                  </a:lnTo>
                  <a:lnTo>
                    <a:pt x="170" y="257"/>
                  </a:lnTo>
                  <a:lnTo>
                    <a:pt x="157" y="261"/>
                  </a:lnTo>
                  <a:lnTo>
                    <a:pt x="144" y="263"/>
                  </a:lnTo>
                  <a:lnTo>
                    <a:pt x="130" y="263"/>
                  </a:lnTo>
                  <a:lnTo>
                    <a:pt x="130" y="263"/>
                  </a:lnTo>
                  <a:lnTo>
                    <a:pt x="117" y="263"/>
                  </a:lnTo>
                  <a:lnTo>
                    <a:pt x="104" y="261"/>
                  </a:lnTo>
                  <a:lnTo>
                    <a:pt x="91" y="257"/>
                  </a:lnTo>
                  <a:lnTo>
                    <a:pt x="80" y="253"/>
                  </a:lnTo>
                  <a:lnTo>
                    <a:pt x="68" y="247"/>
                  </a:lnTo>
                  <a:lnTo>
                    <a:pt x="57" y="241"/>
                  </a:lnTo>
                  <a:lnTo>
                    <a:pt x="47" y="232"/>
                  </a:lnTo>
                  <a:lnTo>
                    <a:pt x="37" y="225"/>
                  </a:lnTo>
                  <a:lnTo>
                    <a:pt x="30" y="215"/>
                  </a:lnTo>
                  <a:lnTo>
                    <a:pt x="21" y="205"/>
                  </a:lnTo>
                  <a:lnTo>
                    <a:pt x="15" y="194"/>
                  </a:lnTo>
                  <a:lnTo>
                    <a:pt x="10" y="182"/>
                  </a:lnTo>
                  <a:lnTo>
                    <a:pt x="5" y="171"/>
                  </a:lnTo>
                  <a:lnTo>
                    <a:pt x="1" y="158"/>
                  </a:lnTo>
                  <a:lnTo>
                    <a:pt x="0" y="145"/>
                  </a:lnTo>
                  <a:lnTo>
                    <a:pt x="0" y="132"/>
                  </a:lnTo>
                  <a:lnTo>
                    <a:pt x="0" y="132"/>
                  </a:lnTo>
                  <a:lnTo>
                    <a:pt x="0" y="118"/>
                  </a:lnTo>
                  <a:lnTo>
                    <a:pt x="1" y="105"/>
                  </a:lnTo>
                  <a:lnTo>
                    <a:pt x="5" y="92"/>
                  </a:lnTo>
                  <a:lnTo>
                    <a:pt x="10" y="80"/>
                  </a:lnTo>
                  <a:lnTo>
                    <a:pt x="15" y="69"/>
                  </a:lnTo>
                  <a:lnTo>
                    <a:pt x="21" y="57"/>
                  </a:lnTo>
                  <a:lnTo>
                    <a:pt x="30" y="47"/>
                  </a:lnTo>
                  <a:lnTo>
                    <a:pt x="37" y="39"/>
                  </a:lnTo>
                  <a:lnTo>
                    <a:pt x="47" y="30"/>
                  </a:lnTo>
                  <a:lnTo>
                    <a:pt x="57" y="23"/>
                  </a:lnTo>
                  <a:lnTo>
                    <a:pt x="68" y="16"/>
                  </a:lnTo>
                  <a:lnTo>
                    <a:pt x="80" y="10"/>
                  </a:lnTo>
                  <a:lnTo>
                    <a:pt x="91" y="6"/>
                  </a:lnTo>
                  <a:lnTo>
                    <a:pt x="104" y="3"/>
                  </a:lnTo>
                  <a:lnTo>
                    <a:pt x="117" y="0"/>
                  </a:lnTo>
                  <a:lnTo>
                    <a:pt x="130" y="0"/>
                  </a:lnTo>
                  <a:lnTo>
                    <a:pt x="13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5" name="Freeform 11"/>
            <p:cNvSpPr/>
            <p:nvPr/>
          </p:nvSpPr>
          <p:spPr bwMode="auto">
            <a:xfrm>
              <a:off x="4334" y="3062"/>
              <a:ext cx="330" cy="621"/>
            </a:xfrm>
            <a:custGeom>
              <a:avLst/>
              <a:gdLst>
                <a:gd name="T0" fmla="*/ 349 w 660"/>
                <a:gd name="T1" fmla="*/ 2 h 1243"/>
                <a:gd name="T2" fmla="*/ 273 w 660"/>
                <a:gd name="T3" fmla="*/ 6 h 1243"/>
                <a:gd name="T4" fmla="*/ 234 w 660"/>
                <a:gd name="T5" fmla="*/ 13 h 1243"/>
                <a:gd name="T6" fmla="*/ 181 w 660"/>
                <a:gd name="T7" fmla="*/ 33 h 1243"/>
                <a:gd name="T8" fmla="*/ 135 w 660"/>
                <a:gd name="T9" fmla="*/ 64 h 1243"/>
                <a:gd name="T10" fmla="*/ 98 w 660"/>
                <a:gd name="T11" fmla="*/ 102 h 1243"/>
                <a:gd name="T12" fmla="*/ 66 w 660"/>
                <a:gd name="T13" fmla="*/ 147 h 1243"/>
                <a:gd name="T14" fmla="*/ 33 w 660"/>
                <a:gd name="T15" fmla="*/ 214 h 1243"/>
                <a:gd name="T16" fmla="*/ 6 w 660"/>
                <a:gd name="T17" fmla="*/ 326 h 1243"/>
                <a:gd name="T18" fmla="*/ 0 w 660"/>
                <a:gd name="T19" fmla="*/ 441 h 1243"/>
                <a:gd name="T20" fmla="*/ 6 w 660"/>
                <a:gd name="T21" fmla="*/ 493 h 1243"/>
                <a:gd name="T22" fmla="*/ 29 w 660"/>
                <a:gd name="T23" fmla="*/ 526 h 1243"/>
                <a:gd name="T24" fmla="*/ 63 w 660"/>
                <a:gd name="T25" fmla="*/ 540 h 1243"/>
                <a:gd name="T26" fmla="*/ 99 w 660"/>
                <a:gd name="T27" fmla="*/ 537 h 1243"/>
                <a:gd name="T28" fmla="*/ 126 w 660"/>
                <a:gd name="T29" fmla="*/ 517 h 1243"/>
                <a:gd name="T30" fmla="*/ 135 w 660"/>
                <a:gd name="T31" fmla="*/ 478 h 1243"/>
                <a:gd name="T32" fmla="*/ 132 w 660"/>
                <a:gd name="T33" fmla="*/ 419 h 1243"/>
                <a:gd name="T34" fmla="*/ 139 w 660"/>
                <a:gd name="T35" fmla="*/ 320 h 1243"/>
                <a:gd name="T36" fmla="*/ 161 w 660"/>
                <a:gd name="T37" fmla="*/ 241 h 1243"/>
                <a:gd name="T38" fmla="*/ 168 w 660"/>
                <a:gd name="T39" fmla="*/ 501 h 1243"/>
                <a:gd name="T40" fmla="*/ 168 w 660"/>
                <a:gd name="T41" fmla="*/ 511 h 1243"/>
                <a:gd name="T42" fmla="*/ 168 w 660"/>
                <a:gd name="T43" fmla="*/ 679 h 1243"/>
                <a:gd name="T44" fmla="*/ 158 w 660"/>
                <a:gd name="T45" fmla="*/ 1170 h 1243"/>
                <a:gd name="T46" fmla="*/ 159 w 660"/>
                <a:gd name="T47" fmla="*/ 1187 h 1243"/>
                <a:gd name="T48" fmla="*/ 171 w 660"/>
                <a:gd name="T49" fmla="*/ 1214 h 1243"/>
                <a:gd name="T50" fmla="*/ 204 w 660"/>
                <a:gd name="T51" fmla="*/ 1239 h 1243"/>
                <a:gd name="T52" fmla="*/ 244 w 660"/>
                <a:gd name="T53" fmla="*/ 1242 h 1243"/>
                <a:gd name="T54" fmla="*/ 283 w 660"/>
                <a:gd name="T55" fmla="*/ 1224 h 1243"/>
                <a:gd name="T56" fmla="*/ 304 w 660"/>
                <a:gd name="T57" fmla="*/ 1196 h 1243"/>
                <a:gd name="T58" fmla="*/ 308 w 660"/>
                <a:gd name="T59" fmla="*/ 1170 h 1243"/>
                <a:gd name="T60" fmla="*/ 316 w 660"/>
                <a:gd name="T61" fmla="*/ 914 h 1243"/>
                <a:gd name="T62" fmla="*/ 319 w 660"/>
                <a:gd name="T63" fmla="*/ 658 h 1243"/>
                <a:gd name="T64" fmla="*/ 340 w 660"/>
                <a:gd name="T65" fmla="*/ 785 h 1243"/>
                <a:gd name="T66" fmla="*/ 349 w 660"/>
                <a:gd name="T67" fmla="*/ 1170 h 1243"/>
                <a:gd name="T68" fmla="*/ 352 w 660"/>
                <a:gd name="T69" fmla="*/ 1187 h 1243"/>
                <a:gd name="T70" fmla="*/ 364 w 660"/>
                <a:gd name="T71" fmla="*/ 1214 h 1243"/>
                <a:gd name="T72" fmla="*/ 399 w 660"/>
                <a:gd name="T73" fmla="*/ 1239 h 1243"/>
                <a:gd name="T74" fmla="*/ 440 w 660"/>
                <a:gd name="T75" fmla="*/ 1242 h 1243"/>
                <a:gd name="T76" fmla="*/ 478 w 660"/>
                <a:gd name="T77" fmla="*/ 1224 h 1243"/>
                <a:gd name="T78" fmla="*/ 496 w 660"/>
                <a:gd name="T79" fmla="*/ 1196 h 1243"/>
                <a:gd name="T80" fmla="*/ 499 w 660"/>
                <a:gd name="T81" fmla="*/ 1170 h 1243"/>
                <a:gd name="T82" fmla="*/ 491 w 660"/>
                <a:gd name="T83" fmla="*/ 843 h 1243"/>
                <a:gd name="T84" fmla="*/ 489 w 660"/>
                <a:gd name="T85" fmla="*/ 516 h 1243"/>
                <a:gd name="T86" fmla="*/ 488 w 660"/>
                <a:gd name="T87" fmla="*/ 497 h 1243"/>
                <a:gd name="T88" fmla="*/ 485 w 660"/>
                <a:gd name="T89" fmla="*/ 211 h 1243"/>
                <a:gd name="T90" fmla="*/ 499 w 660"/>
                <a:gd name="T91" fmla="*/ 241 h 1243"/>
                <a:gd name="T92" fmla="*/ 519 w 660"/>
                <a:gd name="T93" fmla="*/ 310 h 1243"/>
                <a:gd name="T94" fmla="*/ 529 w 660"/>
                <a:gd name="T95" fmla="*/ 415 h 1243"/>
                <a:gd name="T96" fmla="*/ 525 w 660"/>
                <a:gd name="T97" fmla="*/ 478 h 1243"/>
                <a:gd name="T98" fmla="*/ 534 w 660"/>
                <a:gd name="T99" fmla="*/ 517 h 1243"/>
                <a:gd name="T100" fmla="*/ 561 w 660"/>
                <a:gd name="T101" fmla="*/ 537 h 1243"/>
                <a:gd name="T102" fmla="*/ 597 w 660"/>
                <a:gd name="T103" fmla="*/ 540 h 1243"/>
                <a:gd name="T104" fmla="*/ 631 w 660"/>
                <a:gd name="T105" fmla="*/ 526 h 1243"/>
                <a:gd name="T106" fmla="*/ 654 w 660"/>
                <a:gd name="T107" fmla="*/ 493 h 1243"/>
                <a:gd name="T108" fmla="*/ 660 w 660"/>
                <a:gd name="T109" fmla="*/ 441 h 1243"/>
                <a:gd name="T110" fmla="*/ 654 w 660"/>
                <a:gd name="T111" fmla="*/ 323 h 1243"/>
                <a:gd name="T112" fmla="*/ 624 w 660"/>
                <a:gd name="T113" fmla="*/ 208 h 1243"/>
                <a:gd name="T114" fmla="*/ 601 w 660"/>
                <a:gd name="T115" fmla="*/ 157 h 1243"/>
                <a:gd name="T116" fmla="*/ 570 w 660"/>
                <a:gd name="T117" fmla="*/ 109 h 1243"/>
                <a:gd name="T118" fmla="*/ 532 w 660"/>
                <a:gd name="T119" fmla="*/ 69 h 1243"/>
                <a:gd name="T120" fmla="*/ 486 w 660"/>
                <a:gd name="T121" fmla="*/ 38 h 1243"/>
                <a:gd name="T122" fmla="*/ 435 w 660"/>
                <a:gd name="T123" fmla="*/ 16 h 1243"/>
                <a:gd name="T124" fmla="*/ 373 w 660"/>
                <a:gd name="T125" fmla="*/ 5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60" h="1243">
                  <a:moveTo>
                    <a:pt x="373" y="5"/>
                  </a:moveTo>
                  <a:lnTo>
                    <a:pt x="373" y="5"/>
                  </a:lnTo>
                  <a:lnTo>
                    <a:pt x="349" y="2"/>
                  </a:lnTo>
                  <a:lnTo>
                    <a:pt x="323" y="0"/>
                  </a:lnTo>
                  <a:lnTo>
                    <a:pt x="297" y="2"/>
                  </a:lnTo>
                  <a:lnTo>
                    <a:pt x="273" y="6"/>
                  </a:lnTo>
                  <a:lnTo>
                    <a:pt x="273" y="6"/>
                  </a:lnTo>
                  <a:lnTo>
                    <a:pt x="253" y="9"/>
                  </a:lnTo>
                  <a:lnTo>
                    <a:pt x="234" y="13"/>
                  </a:lnTo>
                  <a:lnTo>
                    <a:pt x="215" y="19"/>
                  </a:lnTo>
                  <a:lnTo>
                    <a:pt x="198" y="26"/>
                  </a:lnTo>
                  <a:lnTo>
                    <a:pt x="181" y="33"/>
                  </a:lnTo>
                  <a:lnTo>
                    <a:pt x="165" y="43"/>
                  </a:lnTo>
                  <a:lnTo>
                    <a:pt x="149" y="52"/>
                  </a:lnTo>
                  <a:lnTo>
                    <a:pt x="135" y="64"/>
                  </a:lnTo>
                  <a:lnTo>
                    <a:pt x="122" y="75"/>
                  </a:lnTo>
                  <a:lnTo>
                    <a:pt x="109" y="88"/>
                  </a:lnTo>
                  <a:lnTo>
                    <a:pt x="98" y="102"/>
                  </a:lnTo>
                  <a:lnTo>
                    <a:pt x="86" y="117"/>
                  </a:lnTo>
                  <a:lnTo>
                    <a:pt x="76" y="131"/>
                  </a:lnTo>
                  <a:lnTo>
                    <a:pt x="66" y="147"/>
                  </a:lnTo>
                  <a:lnTo>
                    <a:pt x="56" y="163"/>
                  </a:lnTo>
                  <a:lnTo>
                    <a:pt x="49" y="180"/>
                  </a:lnTo>
                  <a:lnTo>
                    <a:pt x="33" y="214"/>
                  </a:lnTo>
                  <a:lnTo>
                    <a:pt x="22" y="252"/>
                  </a:lnTo>
                  <a:lnTo>
                    <a:pt x="13" y="289"/>
                  </a:lnTo>
                  <a:lnTo>
                    <a:pt x="6" y="326"/>
                  </a:lnTo>
                  <a:lnTo>
                    <a:pt x="1" y="365"/>
                  </a:lnTo>
                  <a:lnTo>
                    <a:pt x="0" y="404"/>
                  </a:lnTo>
                  <a:lnTo>
                    <a:pt x="0" y="441"/>
                  </a:lnTo>
                  <a:lnTo>
                    <a:pt x="3" y="478"/>
                  </a:lnTo>
                  <a:lnTo>
                    <a:pt x="3" y="478"/>
                  </a:lnTo>
                  <a:lnTo>
                    <a:pt x="6" y="493"/>
                  </a:lnTo>
                  <a:lnTo>
                    <a:pt x="11" y="505"/>
                  </a:lnTo>
                  <a:lnTo>
                    <a:pt x="19" y="517"/>
                  </a:lnTo>
                  <a:lnTo>
                    <a:pt x="29" y="526"/>
                  </a:lnTo>
                  <a:lnTo>
                    <a:pt x="39" y="533"/>
                  </a:lnTo>
                  <a:lnTo>
                    <a:pt x="50" y="537"/>
                  </a:lnTo>
                  <a:lnTo>
                    <a:pt x="63" y="540"/>
                  </a:lnTo>
                  <a:lnTo>
                    <a:pt x="75" y="541"/>
                  </a:lnTo>
                  <a:lnTo>
                    <a:pt x="88" y="540"/>
                  </a:lnTo>
                  <a:lnTo>
                    <a:pt x="99" y="537"/>
                  </a:lnTo>
                  <a:lnTo>
                    <a:pt x="109" y="533"/>
                  </a:lnTo>
                  <a:lnTo>
                    <a:pt x="119" y="526"/>
                  </a:lnTo>
                  <a:lnTo>
                    <a:pt x="126" y="517"/>
                  </a:lnTo>
                  <a:lnTo>
                    <a:pt x="132" y="505"/>
                  </a:lnTo>
                  <a:lnTo>
                    <a:pt x="135" y="493"/>
                  </a:lnTo>
                  <a:lnTo>
                    <a:pt x="135" y="478"/>
                  </a:lnTo>
                  <a:lnTo>
                    <a:pt x="135" y="478"/>
                  </a:lnTo>
                  <a:lnTo>
                    <a:pt x="132" y="451"/>
                  </a:lnTo>
                  <a:lnTo>
                    <a:pt x="132" y="419"/>
                  </a:lnTo>
                  <a:lnTo>
                    <a:pt x="132" y="388"/>
                  </a:lnTo>
                  <a:lnTo>
                    <a:pt x="135" y="355"/>
                  </a:lnTo>
                  <a:lnTo>
                    <a:pt x="139" y="320"/>
                  </a:lnTo>
                  <a:lnTo>
                    <a:pt x="146" y="287"/>
                  </a:lnTo>
                  <a:lnTo>
                    <a:pt x="155" y="256"/>
                  </a:lnTo>
                  <a:lnTo>
                    <a:pt x="161" y="241"/>
                  </a:lnTo>
                  <a:lnTo>
                    <a:pt x="168" y="226"/>
                  </a:lnTo>
                  <a:lnTo>
                    <a:pt x="168" y="226"/>
                  </a:lnTo>
                  <a:lnTo>
                    <a:pt x="168" y="501"/>
                  </a:lnTo>
                  <a:lnTo>
                    <a:pt x="168" y="501"/>
                  </a:lnTo>
                  <a:lnTo>
                    <a:pt x="168" y="511"/>
                  </a:lnTo>
                  <a:lnTo>
                    <a:pt x="168" y="511"/>
                  </a:lnTo>
                  <a:lnTo>
                    <a:pt x="168" y="516"/>
                  </a:lnTo>
                  <a:lnTo>
                    <a:pt x="168" y="516"/>
                  </a:lnTo>
                  <a:lnTo>
                    <a:pt x="168" y="679"/>
                  </a:lnTo>
                  <a:lnTo>
                    <a:pt x="166" y="843"/>
                  </a:lnTo>
                  <a:lnTo>
                    <a:pt x="164" y="1006"/>
                  </a:lnTo>
                  <a:lnTo>
                    <a:pt x="158" y="1170"/>
                  </a:lnTo>
                  <a:lnTo>
                    <a:pt x="158" y="1170"/>
                  </a:lnTo>
                  <a:lnTo>
                    <a:pt x="158" y="1180"/>
                  </a:lnTo>
                  <a:lnTo>
                    <a:pt x="159" y="1187"/>
                  </a:lnTo>
                  <a:lnTo>
                    <a:pt x="161" y="1196"/>
                  </a:lnTo>
                  <a:lnTo>
                    <a:pt x="164" y="1203"/>
                  </a:lnTo>
                  <a:lnTo>
                    <a:pt x="171" y="1214"/>
                  </a:lnTo>
                  <a:lnTo>
                    <a:pt x="179" y="1224"/>
                  </a:lnTo>
                  <a:lnTo>
                    <a:pt x="191" y="1233"/>
                  </a:lnTo>
                  <a:lnTo>
                    <a:pt x="204" y="1239"/>
                  </a:lnTo>
                  <a:lnTo>
                    <a:pt x="217" y="1242"/>
                  </a:lnTo>
                  <a:lnTo>
                    <a:pt x="231" y="1243"/>
                  </a:lnTo>
                  <a:lnTo>
                    <a:pt x="244" y="1242"/>
                  </a:lnTo>
                  <a:lnTo>
                    <a:pt x="258" y="1239"/>
                  </a:lnTo>
                  <a:lnTo>
                    <a:pt x="271" y="1233"/>
                  </a:lnTo>
                  <a:lnTo>
                    <a:pt x="283" y="1224"/>
                  </a:lnTo>
                  <a:lnTo>
                    <a:pt x="293" y="1214"/>
                  </a:lnTo>
                  <a:lnTo>
                    <a:pt x="301" y="1203"/>
                  </a:lnTo>
                  <a:lnTo>
                    <a:pt x="304" y="1196"/>
                  </a:lnTo>
                  <a:lnTo>
                    <a:pt x="307" y="1187"/>
                  </a:lnTo>
                  <a:lnTo>
                    <a:pt x="308" y="1180"/>
                  </a:lnTo>
                  <a:lnTo>
                    <a:pt x="308" y="1170"/>
                  </a:lnTo>
                  <a:lnTo>
                    <a:pt x="308" y="1170"/>
                  </a:lnTo>
                  <a:lnTo>
                    <a:pt x="313" y="1042"/>
                  </a:lnTo>
                  <a:lnTo>
                    <a:pt x="316" y="914"/>
                  </a:lnTo>
                  <a:lnTo>
                    <a:pt x="317" y="785"/>
                  </a:lnTo>
                  <a:lnTo>
                    <a:pt x="319" y="658"/>
                  </a:lnTo>
                  <a:lnTo>
                    <a:pt x="319" y="658"/>
                  </a:lnTo>
                  <a:lnTo>
                    <a:pt x="340" y="658"/>
                  </a:lnTo>
                  <a:lnTo>
                    <a:pt x="340" y="658"/>
                  </a:lnTo>
                  <a:lnTo>
                    <a:pt x="340" y="785"/>
                  </a:lnTo>
                  <a:lnTo>
                    <a:pt x="341" y="914"/>
                  </a:lnTo>
                  <a:lnTo>
                    <a:pt x="344" y="1042"/>
                  </a:lnTo>
                  <a:lnTo>
                    <a:pt x="349" y="1170"/>
                  </a:lnTo>
                  <a:lnTo>
                    <a:pt x="349" y="1170"/>
                  </a:lnTo>
                  <a:lnTo>
                    <a:pt x="350" y="1180"/>
                  </a:lnTo>
                  <a:lnTo>
                    <a:pt x="352" y="1187"/>
                  </a:lnTo>
                  <a:lnTo>
                    <a:pt x="353" y="1196"/>
                  </a:lnTo>
                  <a:lnTo>
                    <a:pt x="356" y="1203"/>
                  </a:lnTo>
                  <a:lnTo>
                    <a:pt x="364" y="1214"/>
                  </a:lnTo>
                  <a:lnTo>
                    <a:pt x="374" y="1224"/>
                  </a:lnTo>
                  <a:lnTo>
                    <a:pt x="386" y="1233"/>
                  </a:lnTo>
                  <a:lnTo>
                    <a:pt x="399" y="1239"/>
                  </a:lnTo>
                  <a:lnTo>
                    <a:pt x="413" y="1242"/>
                  </a:lnTo>
                  <a:lnTo>
                    <a:pt x="426" y="1243"/>
                  </a:lnTo>
                  <a:lnTo>
                    <a:pt x="440" y="1242"/>
                  </a:lnTo>
                  <a:lnTo>
                    <a:pt x="455" y="1239"/>
                  </a:lnTo>
                  <a:lnTo>
                    <a:pt x="466" y="1233"/>
                  </a:lnTo>
                  <a:lnTo>
                    <a:pt x="478" y="1224"/>
                  </a:lnTo>
                  <a:lnTo>
                    <a:pt x="486" y="1214"/>
                  </a:lnTo>
                  <a:lnTo>
                    <a:pt x="494" y="1203"/>
                  </a:lnTo>
                  <a:lnTo>
                    <a:pt x="496" y="1196"/>
                  </a:lnTo>
                  <a:lnTo>
                    <a:pt x="498" y="1187"/>
                  </a:lnTo>
                  <a:lnTo>
                    <a:pt x="499" y="1180"/>
                  </a:lnTo>
                  <a:lnTo>
                    <a:pt x="499" y="1170"/>
                  </a:lnTo>
                  <a:lnTo>
                    <a:pt x="499" y="1170"/>
                  </a:lnTo>
                  <a:lnTo>
                    <a:pt x="494" y="1006"/>
                  </a:lnTo>
                  <a:lnTo>
                    <a:pt x="491" y="843"/>
                  </a:lnTo>
                  <a:lnTo>
                    <a:pt x="489" y="679"/>
                  </a:lnTo>
                  <a:lnTo>
                    <a:pt x="489" y="516"/>
                  </a:lnTo>
                  <a:lnTo>
                    <a:pt x="489" y="516"/>
                  </a:lnTo>
                  <a:lnTo>
                    <a:pt x="489" y="505"/>
                  </a:lnTo>
                  <a:lnTo>
                    <a:pt x="488" y="497"/>
                  </a:lnTo>
                  <a:lnTo>
                    <a:pt x="488" y="497"/>
                  </a:lnTo>
                  <a:lnTo>
                    <a:pt x="485" y="353"/>
                  </a:lnTo>
                  <a:lnTo>
                    <a:pt x="485" y="283"/>
                  </a:lnTo>
                  <a:lnTo>
                    <a:pt x="485" y="211"/>
                  </a:lnTo>
                  <a:lnTo>
                    <a:pt x="485" y="211"/>
                  </a:lnTo>
                  <a:lnTo>
                    <a:pt x="492" y="227"/>
                  </a:lnTo>
                  <a:lnTo>
                    <a:pt x="499" y="241"/>
                  </a:lnTo>
                  <a:lnTo>
                    <a:pt x="506" y="259"/>
                  </a:lnTo>
                  <a:lnTo>
                    <a:pt x="511" y="274"/>
                  </a:lnTo>
                  <a:lnTo>
                    <a:pt x="519" y="310"/>
                  </a:lnTo>
                  <a:lnTo>
                    <a:pt x="525" y="345"/>
                  </a:lnTo>
                  <a:lnTo>
                    <a:pt x="528" y="381"/>
                  </a:lnTo>
                  <a:lnTo>
                    <a:pt x="529" y="415"/>
                  </a:lnTo>
                  <a:lnTo>
                    <a:pt x="528" y="448"/>
                  </a:lnTo>
                  <a:lnTo>
                    <a:pt x="525" y="478"/>
                  </a:lnTo>
                  <a:lnTo>
                    <a:pt x="525" y="478"/>
                  </a:lnTo>
                  <a:lnTo>
                    <a:pt x="525" y="493"/>
                  </a:lnTo>
                  <a:lnTo>
                    <a:pt x="528" y="505"/>
                  </a:lnTo>
                  <a:lnTo>
                    <a:pt x="534" y="517"/>
                  </a:lnTo>
                  <a:lnTo>
                    <a:pt x="541" y="526"/>
                  </a:lnTo>
                  <a:lnTo>
                    <a:pt x="551" y="533"/>
                  </a:lnTo>
                  <a:lnTo>
                    <a:pt x="561" y="537"/>
                  </a:lnTo>
                  <a:lnTo>
                    <a:pt x="572" y="540"/>
                  </a:lnTo>
                  <a:lnTo>
                    <a:pt x="585" y="541"/>
                  </a:lnTo>
                  <a:lnTo>
                    <a:pt x="597" y="540"/>
                  </a:lnTo>
                  <a:lnTo>
                    <a:pt x="610" y="537"/>
                  </a:lnTo>
                  <a:lnTo>
                    <a:pt x="621" y="533"/>
                  </a:lnTo>
                  <a:lnTo>
                    <a:pt x="631" y="526"/>
                  </a:lnTo>
                  <a:lnTo>
                    <a:pt x="641" y="517"/>
                  </a:lnTo>
                  <a:lnTo>
                    <a:pt x="649" y="505"/>
                  </a:lnTo>
                  <a:lnTo>
                    <a:pt x="654" y="493"/>
                  </a:lnTo>
                  <a:lnTo>
                    <a:pt x="657" y="478"/>
                  </a:lnTo>
                  <a:lnTo>
                    <a:pt x="657" y="478"/>
                  </a:lnTo>
                  <a:lnTo>
                    <a:pt x="660" y="441"/>
                  </a:lnTo>
                  <a:lnTo>
                    <a:pt x="660" y="402"/>
                  </a:lnTo>
                  <a:lnTo>
                    <a:pt x="659" y="363"/>
                  </a:lnTo>
                  <a:lnTo>
                    <a:pt x="654" y="323"/>
                  </a:lnTo>
                  <a:lnTo>
                    <a:pt x="647" y="285"/>
                  </a:lnTo>
                  <a:lnTo>
                    <a:pt x="637" y="246"/>
                  </a:lnTo>
                  <a:lnTo>
                    <a:pt x="624" y="208"/>
                  </a:lnTo>
                  <a:lnTo>
                    <a:pt x="617" y="191"/>
                  </a:lnTo>
                  <a:lnTo>
                    <a:pt x="610" y="174"/>
                  </a:lnTo>
                  <a:lnTo>
                    <a:pt x="601" y="157"/>
                  </a:lnTo>
                  <a:lnTo>
                    <a:pt x="591" y="141"/>
                  </a:lnTo>
                  <a:lnTo>
                    <a:pt x="581" y="125"/>
                  </a:lnTo>
                  <a:lnTo>
                    <a:pt x="570" y="109"/>
                  </a:lnTo>
                  <a:lnTo>
                    <a:pt x="558" y="95"/>
                  </a:lnTo>
                  <a:lnTo>
                    <a:pt x="545" y="82"/>
                  </a:lnTo>
                  <a:lnTo>
                    <a:pt x="532" y="69"/>
                  </a:lnTo>
                  <a:lnTo>
                    <a:pt x="518" y="58"/>
                  </a:lnTo>
                  <a:lnTo>
                    <a:pt x="502" y="48"/>
                  </a:lnTo>
                  <a:lnTo>
                    <a:pt x="486" y="38"/>
                  </a:lnTo>
                  <a:lnTo>
                    <a:pt x="471" y="29"/>
                  </a:lnTo>
                  <a:lnTo>
                    <a:pt x="452" y="22"/>
                  </a:lnTo>
                  <a:lnTo>
                    <a:pt x="435" y="16"/>
                  </a:lnTo>
                  <a:lnTo>
                    <a:pt x="415" y="10"/>
                  </a:lnTo>
                  <a:lnTo>
                    <a:pt x="395" y="8"/>
                  </a:lnTo>
                  <a:lnTo>
                    <a:pt x="373" y="5"/>
                  </a:lnTo>
                  <a:lnTo>
                    <a:pt x="373"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nvGrpSpPr>
          <p:cNvPr id="4" name="组合 3"/>
          <p:cNvGrpSpPr/>
          <p:nvPr/>
        </p:nvGrpSpPr>
        <p:grpSpPr>
          <a:xfrm>
            <a:off x="624417" y="1361017"/>
            <a:ext cx="3374949" cy="1517136"/>
            <a:chOff x="624417" y="1361017"/>
            <a:chExt cx="3374949" cy="1517136"/>
          </a:xfrm>
        </p:grpSpPr>
        <p:sp>
          <p:nvSpPr>
            <p:cNvPr id="12" name="圆角矩形 11"/>
            <p:cNvSpPr/>
            <p:nvPr/>
          </p:nvSpPr>
          <p:spPr>
            <a:xfrm>
              <a:off x="624417" y="1361017"/>
              <a:ext cx="3374949" cy="1144060"/>
            </a:xfrm>
            <a:prstGeom prst="roundRect">
              <a:avLst>
                <a:gd name="adj" fmla="val 67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等腰三角形 13"/>
            <p:cNvSpPr/>
            <p:nvPr/>
          </p:nvSpPr>
          <p:spPr>
            <a:xfrm flipV="1">
              <a:off x="3046458" y="2480244"/>
              <a:ext cx="674251" cy="397909"/>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8" name="文本框 31"/>
            <p:cNvSpPr txBox="1"/>
            <p:nvPr/>
          </p:nvSpPr>
          <p:spPr>
            <a:xfrm>
              <a:off x="1482098" y="1500937"/>
              <a:ext cx="2517268" cy="830997"/>
            </a:xfrm>
            <a:prstGeom prst="rect">
              <a:avLst/>
            </a:prstGeom>
            <a:noFill/>
          </p:spPr>
          <p:txBody>
            <a:bodyPr wrap="square" rtlCol="0">
              <a:spAutoFit/>
            </a:bodyPr>
            <a:lstStyle>
              <a:defPPr>
                <a:defRPr lang="zh-CN"/>
              </a:defPPr>
              <a:lvl1pPr>
                <a:defRPr>
                  <a:solidFill>
                    <a:schemeClr val="bg1">
                      <a:lumMod val="50000"/>
                    </a:schemeClr>
                  </a:solidFill>
                </a:defRPr>
              </a:lvl1pPr>
            </a:lstStyle>
            <a:p>
              <a:r>
                <a:rPr lang="zh-CN" altLang="en-US" sz="1600" dirty="0">
                  <a:solidFill>
                    <a:prstClr val="white"/>
                  </a:solidFill>
                  <a:cs typeface="+mn-ea"/>
                  <a:sym typeface="+mn-lt"/>
                </a:rPr>
                <a:t>单击此处添加文本单击此处添加文本单击此处添加文本单击此处</a:t>
              </a:r>
              <a:endParaRPr lang="en-US" altLang="zh-CN" sz="1600" dirty="0">
                <a:solidFill>
                  <a:prstClr val="white"/>
                </a:solidFill>
                <a:cs typeface="+mn-ea"/>
                <a:sym typeface="+mn-lt"/>
              </a:endParaRPr>
            </a:p>
          </p:txBody>
        </p:sp>
        <p:sp>
          <p:nvSpPr>
            <p:cNvPr id="24" name="文本框 33"/>
            <p:cNvSpPr txBox="1"/>
            <p:nvPr/>
          </p:nvSpPr>
          <p:spPr>
            <a:xfrm>
              <a:off x="712327" y="1994777"/>
              <a:ext cx="801823" cy="461665"/>
            </a:xfrm>
            <a:prstGeom prst="rect">
              <a:avLst/>
            </a:prstGeom>
            <a:noFill/>
            <a:effectLst/>
          </p:spPr>
          <p:txBody>
            <a:bodyPr wrap="none" rtlCol="0">
              <a:spAutoFit/>
            </a:bodyPr>
            <a:lstStyle/>
            <a:p>
              <a:r>
                <a:rPr lang="en-US" altLang="zh-CN" sz="2400" b="1" dirty="0">
                  <a:solidFill>
                    <a:prstClr val="white"/>
                  </a:solidFill>
                  <a:cs typeface="+mn-ea"/>
                  <a:sym typeface="+mn-lt"/>
                </a:rPr>
                <a:t>40%</a:t>
              </a:r>
              <a:endParaRPr lang="zh-CN" altLang="en-US" sz="2400" b="1" dirty="0">
                <a:solidFill>
                  <a:prstClr val="white"/>
                </a:solidFill>
                <a:cs typeface="+mn-ea"/>
                <a:sym typeface="+mn-lt"/>
              </a:endParaRPr>
            </a:p>
          </p:txBody>
        </p:sp>
        <p:grpSp>
          <p:nvGrpSpPr>
            <p:cNvPr id="36" name="组合 35"/>
            <p:cNvGrpSpPr/>
            <p:nvPr/>
          </p:nvGrpSpPr>
          <p:grpSpPr>
            <a:xfrm>
              <a:off x="802486" y="1500937"/>
              <a:ext cx="315515" cy="509588"/>
              <a:chOff x="5613401" y="292100"/>
              <a:chExt cx="420687" cy="679451"/>
            </a:xfrm>
            <a:solidFill>
              <a:schemeClr val="bg1"/>
            </a:solidFill>
          </p:grpSpPr>
          <p:sp>
            <p:nvSpPr>
              <p:cNvPr id="37" name="Freeform 49"/>
              <p:cNvSpPr/>
              <p:nvPr/>
            </p:nvSpPr>
            <p:spPr bwMode="auto">
              <a:xfrm>
                <a:off x="5802313" y="787400"/>
                <a:ext cx="41275" cy="146050"/>
              </a:xfrm>
              <a:custGeom>
                <a:avLst/>
                <a:gdLst>
                  <a:gd name="T0" fmla="*/ 0 w 11"/>
                  <a:gd name="T1" fmla="*/ 34 h 39"/>
                  <a:gd name="T2" fmla="*/ 5 w 11"/>
                  <a:gd name="T3" fmla="*/ 39 h 39"/>
                  <a:gd name="T4" fmla="*/ 11 w 11"/>
                  <a:gd name="T5" fmla="*/ 34 h 39"/>
                  <a:gd name="T6" fmla="*/ 11 w 11"/>
                  <a:gd name="T7" fmla="*/ 6 h 39"/>
                  <a:gd name="T8" fmla="*/ 5 w 11"/>
                  <a:gd name="T9" fmla="*/ 0 h 39"/>
                  <a:gd name="T10" fmla="*/ 0 w 11"/>
                  <a:gd name="T11" fmla="*/ 6 h 39"/>
                  <a:gd name="T12" fmla="*/ 0 w 11"/>
                  <a:gd name="T13" fmla="*/ 34 h 39"/>
                </a:gdLst>
                <a:ahLst/>
                <a:cxnLst>
                  <a:cxn ang="0">
                    <a:pos x="T0" y="T1"/>
                  </a:cxn>
                  <a:cxn ang="0">
                    <a:pos x="T2" y="T3"/>
                  </a:cxn>
                  <a:cxn ang="0">
                    <a:pos x="T4" y="T5"/>
                  </a:cxn>
                  <a:cxn ang="0">
                    <a:pos x="T6" y="T7"/>
                  </a:cxn>
                  <a:cxn ang="0">
                    <a:pos x="T8" y="T9"/>
                  </a:cxn>
                  <a:cxn ang="0">
                    <a:pos x="T10" y="T11"/>
                  </a:cxn>
                  <a:cxn ang="0">
                    <a:pos x="T12" y="T13"/>
                  </a:cxn>
                </a:cxnLst>
                <a:rect l="0" t="0" r="r" b="b"/>
                <a:pathLst>
                  <a:path w="11" h="39">
                    <a:moveTo>
                      <a:pt x="0" y="34"/>
                    </a:moveTo>
                    <a:cubicBezTo>
                      <a:pt x="0" y="37"/>
                      <a:pt x="2" y="39"/>
                      <a:pt x="5" y="39"/>
                    </a:cubicBezTo>
                    <a:cubicBezTo>
                      <a:pt x="8" y="39"/>
                      <a:pt x="11" y="37"/>
                      <a:pt x="11" y="34"/>
                    </a:cubicBezTo>
                    <a:cubicBezTo>
                      <a:pt x="11" y="6"/>
                      <a:pt x="11" y="6"/>
                      <a:pt x="11" y="6"/>
                    </a:cubicBezTo>
                    <a:cubicBezTo>
                      <a:pt x="11" y="3"/>
                      <a:pt x="8" y="0"/>
                      <a:pt x="5" y="0"/>
                    </a:cubicBezTo>
                    <a:cubicBezTo>
                      <a:pt x="2" y="0"/>
                      <a:pt x="0" y="3"/>
                      <a:pt x="0" y="6"/>
                    </a:cubicBezTo>
                    <a:cubicBezTo>
                      <a:pt x="0" y="34"/>
                      <a:pt x="0" y="34"/>
                      <a:pt x="0"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38" name="Freeform 50"/>
              <p:cNvSpPr/>
              <p:nvPr/>
            </p:nvSpPr>
            <p:spPr bwMode="auto">
              <a:xfrm>
                <a:off x="5673726" y="773113"/>
                <a:ext cx="293688" cy="41275"/>
              </a:xfrm>
              <a:custGeom>
                <a:avLst/>
                <a:gdLst>
                  <a:gd name="T0" fmla="*/ 73 w 78"/>
                  <a:gd name="T1" fmla="*/ 11 h 11"/>
                  <a:gd name="T2" fmla="*/ 78 w 78"/>
                  <a:gd name="T3" fmla="*/ 5 h 11"/>
                  <a:gd name="T4" fmla="*/ 73 w 78"/>
                  <a:gd name="T5" fmla="*/ 0 h 11"/>
                  <a:gd name="T6" fmla="*/ 5 w 78"/>
                  <a:gd name="T7" fmla="*/ 0 h 11"/>
                  <a:gd name="T8" fmla="*/ 0 w 78"/>
                  <a:gd name="T9" fmla="*/ 5 h 11"/>
                  <a:gd name="T10" fmla="*/ 5 w 78"/>
                  <a:gd name="T11" fmla="*/ 11 h 11"/>
                  <a:gd name="T12" fmla="*/ 73 w 78"/>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78" h="11">
                    <a:moveTo>
                      <a:pt x="73" y="11"/>
                    </a:moveTo>
                    <a:cubicBezTo>
                      <a:pt x="76" y="11"/>
                      <a:pt x="78" y="8"/>
                      <a:pt x="78" y="5"/>
                    </a:cubicBezTo>
                    <a:cubicBezTo>
                      <a:pt x="78" y="2"/>
                      <a:pt x="76" y="0"/>
                      <a:pt x="73" y="0"/>
                    </a:cubicBezTo>
                    <a:cubicBezTo>
                      <a:pt x="5" y="0"/>
                      <a:pt x="5" y="0"/>
                      <a:pt x="5" y="0"/>
                    </a:cubicBezTo>
                    <a:cubicBezTo>
                      <a:pt x="2" y="0"/>
                      <a:pt x="0" y="2"/>
                      <a:pt x="0" y="5"/>
                    </a:cubicBezTo>
                    <a:cubicBezTo>
                      <a:pt x="0" y="8"/>
                      <a:pt x="2" y="11"/>
                      <a:pt x="5" y="11"/>
                    </a:cubicBezTo>
                    <a:cubicBezTo>
                      <a:pt x="73" y="11"/>
                      <a:pt x="73" y="11"/>
                      <a:pt x="7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39" name="Freeform 51"/>
              <p:cNvSpPr/>
              <p:nvPr/>
            </p:nvSpPr>
            <p:spPr bwMode="auto">
              <a:xfrm>
                <a:off x="5662613" y="292100"/>
                <a:ext cx="323850" cy="423863"/>
              </a:xfrm>
              <a:custGeom>
                <a:avLst/>
                <a:gdLst>
                  <a:gd name="T0" fmla="*/ 17 w 86"/>
                  <a:gd name="T1" fmla="*/ 111 h 113"/>
                  <a:gd name="T2" fmla="*/ 22 w 86"/>
                  <a:gd name="T3" fmla="*/ 113 h 113"/>
                  <a:gd name="T4" fmla="*/ 24 w 86"/>
                  <a:gd name="T5" fmla="*/ 108 h 113"/>
                  <a:gd name="T6" fmla="*/ 13 w 86"/>
                  <a:gd name="T7" fmla="*/ 70 h 113"/>
                  <a:gd name="T8" fmla="*/ 7 w 86"/>
                  <a:gd name="T9" fmla="*/ 24 h 113"/>
                  <a:gd name="T10" fmla="*/ 7 w 86"/>
                  <a:gd name="T11" fmla="*/ 24 h 113"/>
                  <a:gd name="T12" fmla="*/ 7 w 86"/>
                  <a:gd name="T13" fmla="*/ 24 h 113"/>
                  <a:gd name="T14" fmla="*/ 7 w 86"/>
                  <a:gd name="T15" fmla="*/ 24 h 113"/>
                  <a:gd name="T16" fmla="*/ 27 w 86"/>
                  <a:gd name="T17" fmla="*/ 9 h 113"/>
                  <a:gd name="T18" fmla="*/ 46 w 86"/>
                  <a:gd name="T19" fmla="*/ 8 h 113"/>
                  <a:gd name="T20" fmla="*/ 64 w 86"/>
                  <a:gd name="T21" fmla="*/ 11 h 113"/>
                  <a:gd name="T22" fmla="*/ 78 w 86"/>
                  <a:gd name="T23" fmla="*/ 24 h 113"/>
                  <a:gd name="T24" fmla="*/ 78 w 86"/>
                  <a:gd name="T25" fmla="*/ 24 h 113"/>
                  <a:gd name="T26" fmla="*/ 78 w 86"/>
                  <a:gd name="T27" fmla="*/ 24 h 113"/>
                  <a:gd name="T28" fmla="*/ 72 w 86"/>
                  <a:gd name="T29" fmla="*/ 70 h 113"/>
                  <a:gd name="T30" fmla="*/ 61 w 86"/>
                  <a:gd name="T31" fmla="*/ 108 h 113"/>
                  <a:gd name="T32" fmla="*/ 63 w 86"/>
                  <a:gd name="T33" fmla="*/ 113 h 113"/>
                  <a:gd name="T34" fmla="*/ 68 w 86"/>
                  <a:gd name="T35" fmla="*/ 111 h 113"/>
                  <a:gd name="T36" fmla="*/ 79 w 86"/>
                  <a:gd name="T37" fmla="*/ 71 h 113"/>
                  <a:gd name="T38" fmla="*/ 85 w 86"/>
                  <a:gd name="T39" fmla="*/ 25 h 113"/>
                  <a:gd name="T40" fmla="*/ 85 w 86"/>
                  <a:gd name="T41" fmla="*/ 25 h 113"/>
                  <a:gd name="T42" fmla="*/ 85 w 86"/>
                  <a:gd name="T43" fmla="*/ 25 h 113"/>
                  <a:gd name="T44" fmla="*/ 85 w 86"/>
                  <a:gd name="T45" fmla="*/ 25 h 113"/>
                  <a:gd name="T46" fmla="*/ 85 w 86"/>
                  <a:gd name="T47" fmla="*/ 25 h 113"/>
                  <a:gd name="T48" fmla="*/ 66 w 86"/>
                  <a:gd name="T49" fmla="*/ 4 h 113"/>
                  <a:gd name="T50" fmla="*/ 46 w 86"/>
                  <a:gd name="T51" fmla="*/ 1 h 113"/>
                  <a:gd name="T52" fmla="*/ 26 w 86"/>
                  <a:gd name="T53" fmla="*/ 2 h 113"/>
                  <a:gd name="T54" fmla="*/ 0 w 86"/>
                  <a:gd name="T55" fmla="*/ 24 h 113"/>
                  <a:gd name="T56" fmla="*/ 0 w 86"/>
                  <a:gd name="T57" fmla="*/ 25 h 113"/>
                  <a:gd name="T58" fmla="*/ 0 w 86"/>
                  <a:gd name="T59" fmla="*/ 25 h 113"/>
                  <a:gd name="T60" fmla="*/ 6 w 86"/>
                  <a:gd name="T61" fmla="*/ 71 h 113"/>
                  <a:gd name="T62" fmla="*/ 17 w 86"/>
                  <a:gd name="T63" fmla="*/ 111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6" h="113">
                    <a:moveTo>
                      <a:pt x="17" y="111"/>
                    </a:moveTo>
                    <a:cubicBezTo>
                      <a:pt x="18" y="113"/>
                      <a:pt x="20" y="113"/>
                      <a:pt x="22" y="113"/>
                    </a:cubicBezTo>
                    <a:cubicBezTo>
                      <a:pt x="24" y="112"/>
                      <a:pt x="25" y="110"/>
                      <a:pt x="24" y="108"/>
                    </a:cubicBezTo>
                    <a:cubicBezTo>
                      <a:pt x="20" y="97"/>
                      <a:pt x="16" y="84"/>
                      <a:pt x="13" y="70"/>
                    </a:cubicBezTo>
                    <a:cubicBezTo>
                      <a:pt x="11" y="56"/>
                      <a:pt x="9" y="40"/>
                      <a:pt x="7" y="24"/>
                    </a:cubicBezTo>
                    <a:cubicBezTo>
                      <a:pt x="7" y="24"/>
                      <a:pt x="7" y="24"/>
                      <a:pt x="7" y="24"/>
                    </a:cubicBezTo>
                    <a:cubicBezTo>
                      <a:pt x="7" y="24"/>
                      <a:pt x="7" y="24"/>
                      <a:pt x="7" y="24"/>
                    </a:cubicBezTo>
                    <a:cubicBezTo>
                      <a:pt x="7" y="24"/>
                      <a:pt x="7" y="24"/>
                      <a:pt x="7" y="24"/>
                    </a:cubicBezTo>
                    <a:cubicBezTo>
                      <a:pt x="8" y="17"/>
                      <a:pt x="16" y="12"/>
                      <a:pt x="27" y="9"/>
                    </a:cubicBezTo>
                    <a:cubicBezTo>
                      <a:pt x="33" y="8"/>
                      <a:pt x="40" y="8"/>
                      <a:pt x="46" y="8"/>
                    </a:cubicBezTo>
                    <a:cubicBezTo>
                      <a:pt x="52" y="8"/>
                      <a:pt x="58" y="9"/>
                      <a:pt x="64" y="11"/>
                    </a:cubicBezTo>
                    <a:cubicBezTo>
                      <a:pt x="72" y="13"/>
                      <a:pt x="79" y="18"/>
                      <a:pt x="78" y="24"/>
                    </a:cubicBezTo>
                    <a:cubicBezTo>
                      <a:pt x="78" y="24"/>
                      <a:pt x="78" y="24"/>
                      <a:pt x="78" y="24"/>
                    </a:cubicBezTo>
                    <a:cubicBezTo>
                      <a:pt x="78" y="24"/>
                      <a:pt x="78" y="24"/>
                      <a:pt x="78" y="24"/>
                    </a:cubicBezTo>
                    <a:cubicBezTo>
                      <a:pt x="77" y="41"/>
                      <a:pt x="75" y="56"/>
                      <a:pt x="72" y="70"/>
                    </a:cubicBezTo>
                    <a:cubicBezTo>
                      <a:pt x="69" y="84"/>
                      <a:pt x="66" y="97"/>
                      <a:pt x="61" y="108"/>
                    </a:cubicBezTo>
                    <a:cubicBezTo>
                      <a:pt x="61" y="110"/>
                      <a:pt x="62" y="112"/>
                      <a:pt x="63" y="113"/>
                    </a:cubicBezTo>
                    <a:cubicBezTo>
                      <a:pt x="65" y="113"/>
                      <a:pt x="67" y="113"/>
                      <a:pt x="68" y="111"/>
                    </a:cubicBezTo>
                    <a:cubicBezTo>
                      <a:pt x="72" y="99"/>
                      <a:pt x="76" y="86"/>
                      <a:pt x="79" y="71"/>
                    </a:cubicBezTo>
                    <a:cubicBezTo>
                      <a:pt x="82" y="57"/>
                      <a:pt x="84" y="41"/>
                      <a:pt x="85" y="25"/>
                    </a:cubicBezTo>
                    <a:cubicBezTo>
                      <a:pt x="85" y="25"/>
                      <a:pt x="85" y="25"/>
                      <a:pt x="85" y="25"/>
                    </a:cubicBezTo>
                    <a:cubicBezTo>
                      <a:pt x="85" y="25"/>
                      <a:pt x="85" y="25"/>
                      <a:pt x="85" y="25"/>
                    </a:cubicBezTo>
                    <a:cubicBezTo>
                      <a:pt x="85" y="25"/>
                      <a:pt x="85" y="25"/>
                      <a:pt x="85" y="25"/>
                    </a:cubicBezTo>
                    <a:cubicBezTo>
                      <a:pt x="85" y="25"/>
                      <a:pt x="85" y="25"/>
                      <a:pt x="85" y="25"/>
                    </a:cubicBezTo>
                    <a:cubicBezTo>
                      <a:pt x="86" y="14"/>
                      <a:pt x="78" y="7"/>
                      <a:pt x="66" y="4"/>
                    </a:cubicBezTo>
                    <a:cubicBezTo>
                      <a:pt x="60" y="2"/>
                      <a:pt x="53" y="1"/>
                      <a:pt x="46" y="1"/>
                    </a:cubicBezTo>
                    <a:cubicBezTo>
                      <a:pt x="39" y="0"/>
                      <a:pt x="32" y="1"/>
                      <a:pt x="26" y="2"/>
                    </a:cubicBezTo>
                    <a:cubicBezTo>
                      <a:pt x="11" y="6"/>
                      <a:pt x="0" y="13"/>
                      <a:pt x="0" y="24"/>
                    </a:cubicBezTo>
                    <a:cubicBezTo>
                      <a:pt x="0" y="24"/>
                      <a:pt x="0" y="24"/>
                      <a:pt x="0" y="25"/>
                    </a:cubicBezTo>
                    <a:cubicBezTo>
                      <a:pt x="0" y="25"/>
                      <a:pt x="0" y="25"/>
                      <a:pt x="0" y="25"/>
                    </a:cubicBezTo>
                    <a:cubicBezTo>
                      <a:pt x="1" y="41"/>
                      <a:pt x="3" y="57"/>
                      <a:pt x="6" y="71"/>
                    </a:cubicBezTo>
                    <a:cubicBezTo>
                      <a:pt x="9" y="86"/>
                      <a:pt x="13" y="99"/>
                      <a:pt x="17" y="1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0" name="Freeform 52"/>
              <p:cNvSpPr/>
              <p:nvPr/>
            </p:nvSpPr>
            <p:spPr bwMode="auto">
              <a:xfrm>
                <a:off x="5791201" y="862013"/>
                <a:ext cx="63500" cy="76200"/>
              </a:xfrm>
              <a:custGeom>
                <a:avLst/>
                <a:gdLst>
                  <a:gd name="T0" fmla="*/ 3 w 17"/>
                  <a:gd name="T1" fmla="*/ 0 h 20"/>
                  <a:gd name="T2" fmla="*/ 14 w 17"/>
                  <a:gd name="T3" fmla="*/ 0 h 20"/>
                  <a:gd name="T4" fmla="*/ 17 w 17"/>
                  <a:gd name="T5" fmla="*/ 3 h 20"/>
                  <a:gd name="T6" fmla="*/ 17 w 17"/>
                  <a:gd name="T7" fmla="*/ 17 h 20"/>
                  <a:gd name="T8" fmla="*/ 14 w 17"/>
                  <a:gd name="T9" fmla="*/ 20 h 20"/>
                  <a:gd name="T10" fmla="*/ 3 w 17"/>
                  <a:gd name="T11" fmla="*/ 20 h 20"/>
                  <a:gd name="T12" fmla="*/ 0 w 17"/>
                  <a:gd name="T13" fmla="*/ 17 h 20"/>
                  <a:gd name="T14" fmla="*/ 0 w 17"/>
                  <a:gd name="T15" fmla="*/ 3 h 20"/>
                  <a:gd name="T16" fmla="*/ 3 w 17"/>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0">
                    <a:moveTo>
                      <a:pt x="3" y="0"/>
                    </a:moveTo>
                    <a:cubicBezTo>
                      <a:pt x="14" y="0"/>
                      <a:pt x="14" y="0"/>
                      <a:pt x="14" y="0"/>
                    </a:cubicBezTo>
                    <a:cubicBezTo>
                      <a:pt x="16" y="0"/>
                      <a:pt x="17" y="1"/>
                      <a:pt x="17" y="3"/>
                    </a:cubicBezTo>
                    <a:cubicBezTo>
                      <a:pt x="17" y="17"/>
                      <a:pt x="17" y="17"/>
                      <a:pt x="17" y="17"/>
                    </a:cubicBezTo>
                    <a:cubicBezTo>
                      <a:pt x="17" y="18"/>
                      <a:pt x="16" y="20"/>
                      <a:pt x="14" y="20"/>
                    </a:cubicBezTo>
                    <a:cubicBezTo>
                      <a:pt x="3" y="20"/>
                      <a:pt x="3" y="20"/>
                      <a:pt x="3" y="20"/>
                    </a:cubicBezTo>
                    <a:cubicBezTo>
                      <a:pt x="1" y="20"/>
                      <a:pt x="0" y="18"/>
                      <a:pt x="0" y="17"/>
                    </a:cubicBezTo>
                    <a:cubicBezTo>
                      <a:pt x="0" y="3"/>
                      <a:pt x="0" y="3"/>
                      <a:pt x="0" y="3"/>
                    </a:cubicBezTo>
                    <a:cubicBezTo>
                      <a:pt x="0" y="1"/>
                      <a:pt x="1"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1" name="Freeform 53"/>
              <p:cNvSpPr/>
              <p:nvPr/>
            </p:nvSpPr>
            <p:spPr bwMode="auto">
              <a:xfrm>
                <a:off x="5791201" y="809625"/>
                <a:ext cx="63500" cy="11113"/>
              </a:xfrm>
              <a:custGeom>
                <a:avLst/>
                <a:gdLst>
                  <a:gd name="T0" fmla="*/ 17 w 17"/>
                  <a:gd name="T1" fmla="*/ 0 h 3"/>
                  <a:gd name="T2" fmla="*/ 17 w 17"/>
                  <a:gd name="T3" fmla="*/ 0 h 3"/>
                  <a:gd name="T4" fmla="*/ 14 w 17"/>
                  <a:gd name="T5" fmla="*/ 3 h 3"/>
                  <a:gd name="T6" fmla="*/ 3 w 17"/>
                  <a:gd name="T7" fmla="*/ 3 h 3"/>
                  <a:gd name="T8" fmla="*/ 0 w 17"/>
                  <a:gd name="T9" fmla="*/ 0 h 3"/>
                  <a:gd name="T10" fmla="*/ 0 w 17"/>
                  <a:gd name="T11" fmla="*/ 0 h 3"/>
                  <a:gd name="T12" fmla="*/ 17 w 17"/>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7" h="3">
                    <a:moveTo>
                      <a:pt x="17" y="0"/>
                    </a:moveTo>
                    <a:cubicBezTo>
                      <a:pt x="17" y="0"/>
                      <a:pt x="17" y="0"/>
                      <a:pt x="17" y="0"/>
                    </a:cubicBezTo>
                    <a:cubicBezTo>
                      <a:pt x="17" y="2"/>
                      <a:pt x="16" y="3"/>
                      <a:pt x="14" y="3"/>
                    </a:cubicBezTo>
                    <a:cubicBezTo>
                      <a:pt x="3" y="3"/>
                      <a:pt x="3" y="3"/>
                      <a:pt x="3" y="3"/>
                    </a:cubicBezTo>
                    <a:cubicBezTo>
                      <a:pt x="1" y="3"/>
                      <a:pt x="0" y="2"/>
                      <a:pt x="0" y="0"/>
                    </a:cubicBezTo>
                    <a:cubicBezTo>
                      <a:pt x="0" y="0"/>
                      <a:pt x="0" y="0"/>
                      <a:pt x="0" y="0"/>
                    </a:cubicBezTo>
                    <a:cubicBezTo>
                      <a:pt x="17" y="0"/>
                      <a:pt x="17" y="0"/>
                      <a:pt x="1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2" name="Oval 54"/>
              <p:cNvSpPr>
                <a:spLocks noChangeArrowheads="1"/>
              </p:cNvSpPr>
              <p:nvPr/>
            </p:nvSpPr>
            <p:spPr bwMode="auto">
              <a:xfrm>
                <a:off x="5695951" y="930275"/>
                <a:ext cx="38100" cy="381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3" name="Freeform 55"/>
              <p:cNvSpPr/>
              <p:nvPr/>
            </p:nvSpPr>
            <p:spPr bwMode="auto">
              <a:xfrm>
                <a:off x="5681663" y="908050"/>
                <a:ext cx="127000" cy="55563"/>
              </a:xfrm>
              <a:custGeom>
                <a:avLst/>
                <a:gdLst>
                  <a:gd name="T0" fmla="*/ 0 w 34"/>
                  <a:gd name="T1" fmla="*/ 11 h 15"/>
                  <a:gd name="T2" fmla="*/ 3 w 34"/>
                  <a:gd name="T3" fmla="*/ 15 h 15"/>
                  <a:gd name="T4" fmla="*/ 7 w 34"/>
                  <a:gd name="T5" fmla="*/ 11 h 15"/>
                  <a:gd name="T6" fmla="*/ 9 w 34"/>
                  <a:gd name="T7" fmla="*/ 12 h 15"/>
                  <a:gd name="T8" fmla="*/ 9 w 34"/>
                  <a:gd name="T9" fmla="*/ 12 h 15"/>
                  <a:gd name="T10" fmla="*/ 9 w 34"/>
                  <a:gd name="T11" fmla="*/ 12 h 15"/>
                  <a:gd name="T12" fmla="*/ 10 w 34"/>
                  <a:gd name="T13" fmla="*/ 12 h 15"/>
                  <a:gd name="T14" fmla="*/ 10 w 34"/>
                  <a:gd name="T15" fmla="*/ 12 h 15"/>
                  <a:gd name="T16" fmla="*/ 10 w 34"/>
                  <a:gd name="T17" fmla="*/ 12 h 15"/>
                  <a:gd name="T18" fmla="*/ 10 w 34"/>
                  <a:gd name="T19" fmla="*/ 12 h 15"/>
                  <a:gd name="T20" fmla="*/ 10 w 34"/>
                  <a:gd name="T21" fmla="*/ 12 h 15"/>
                  <a:gd name="T22" fmla="*/ 20 w 34"/>
                  <a:gd name="T23" fmla="*/ 9 h 15"/>
                  <a:gd name="T24" fmla="*/ 31 w 34"/>
                  <a:gd name="T25" fmla="*/ 7 h 15"/>
                  <a:gd name="T26" fmla="*/ 34 w 34"/>
                  <a:gd name="T27" fmla="*/ 3 h 15"/>
                  <a:gd name="T28" fmla="*/ 30 w 34"/>
                  <a:gd name="T29" fmla="*/ 0 h 15"/>
                  <a:gd name="T30" fmla="*/ 19 w 34"/>
                  <a:gd name="T31" fmla="*/ 2 h 15"/>
                  <a:gd name="T32" fmla="*/ 8 w 34"/>
                  <a:gd name="T33" fmla="*/ 5 h 15"/>
                  <a:gd name="T34" fmla="*/ 8 w 34"/>
                  <a:gd name="T35" fmla="*/ 5 h 15"/>
                  <a:gd name="T36" fmla="*/ 8 w 34"/>
                  <a:gd name="T37" fmla="*/ 5 h 15"/>
                  <a:gd name="T38" fmla="*/ 7 w 34"/>
                  <a:gd name="T39" fmla="*/ 5 h 15"/>
                  <a:gd name="T40" fmla="*/ 7 w 34"/>
                  <a:gd name="T41" fmla="*/ 5 h 15"/>
                  <a:gd name="T42" fmla="*/ 7 w 34"/>
                  <a:gd name="T43" fmla="*/ 5 h 15"/>
                  <a:gd name="T44" fmla="*/ 7 w 34"/>
                  <a:gd name="T45" fmla="*/ 5 h 15"/>
                  <a:gd name="T46" fmla="*/ 7 w 34"/>
                  <a:gd name="T47" fmla="*/ 5 h 15"/>
                  <a:gd name="T48" fmla="*/ 0 w 34"/>
                  <a:gd name="T49" fmla="*/ 1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 h="15">
                    <a:moveTo>
                      <a:pt x="0" y="11"/>
                    </a:moveTo>
                    <a:cubicBezTo>
                      <a:pt x="0" y="13"/>
                      <a:pt x="1" y="15"/>
                      <a:pt x="3" y="15"/>
                    </a:cubicBezTo>
                    <a:cubicBezTo>
                      <a:pt x="5" y="15"/>
                      <a:pt x="7" y="13"/>
                      <a:pt x="7" y="11"/>
                    </a:cubicBezTo>
                    <a:cubicBezTo>
                      <a:pt x="7" y="10"/>
                      <a:pt x="9" y="12"/>
                      <a:pt x="9" y="12"/>
                    </a:cubicBezTo>
                    <a:cubicBezTo>
                      <a:pt x="9" y="12"/>
                      <a:pt x="9" y="12"/>
                      <a:pt x="9" y="12"/>
                    </a:cubicBezTo>
                    <a:cubicBezTo>
                      <a:pt x="9" y="12"/>
                      <a:pt x="9" y="12"/>
                      <a:pt x="9" y="12"/>
                    </a:cubicBezTo>
                    <a:cubicBezTo>
                      <a:pt x="10" y="12"/>
                      <a:pt x="10" y="12"/>
                      <a:pt x="10" y="12"/>
                    </a:cubicBezTo>
                    <a:cubicBezTo>
                      <a:pt x="10" y="12"/>
                      <a:pt x="10" y="12"/>
                      <a:pt x="10" y="12"/>
                    </a:cubicBezTo>
                    <a:cubicBezTo>
                      <a:pt x="10" y="12"/>
                      <a:pt x="10" y="12"/>
                      <a:pt x="10" y="12"/>
                    </a:cubicBezTo>
                    <a:cubicBezTo>
                      <a:pt x="10" y="12"/>
                      <a:pt x="10" y="12"/>
                      <a:pt x="10" y="12"/>
                    </a:cubicBezTo>
                    <a:cubicBezTo>
                      <a:pt x="10" y="12"/>
                      <a:pt x="10" y="12"/>
                      <a:pt x="10" y="12"/>
                    </a:cubicBezTo>
                    <a:cubicBezTo>
                      <a:pt x="13" y="10"/>
                      <a:pt x="17" y="9"/>
                      <a:pt x="20" y="9"/>
                    </a:cubicBezTo>
                    <a:cubicBezTo>
                      <a:pt x="24" y="8"/>
                      <a:pt x="27" y="7"/>
                      <a:pt x="31" y="7"/>
                    </a:cubicBezTo>
                    <a:cubicBezTo>
                      <a:pt x="33" y="7"/>
                      <a:pt x="34" y="5"/>
                      <a:pt x="34" y="3"/>
                    </a:cubicBezTo>
                    <a:cubicBezTo>
                      <a:pt x="34" y="1"/>
                      <a:pt x="32" y="0"/>
                      <a:pt x="30" y="0"/>
                    </a:cubicBezTo>
                    <a:cubicBezTo>
                      <a:pt x="27" y="0"/>
                      <a:pt x="23" y="1"/>
                      <a:pt x="19" y="2"/>
                    </a:cubicBezTo>
                    <a:cubicBezTo>
                      <a:pt x="15" y="3"/>
                      <a:pt x="11" y="4"/>
                      <a:pt x="8" y="5"/>
                    </a:cubicBezTo>
                    <a:cubicBezTo>
                      <a:pt x="8" y="5"/>
                      <a:pt x="8" y="5"/>
                      <a:pt x="8" y="5"/>
                    </a:cubicBezTo>
                    <a:cubicBezTo>
                      <a:pt x="8" y="5"/>
                      <a:pt x="8" y="5"/>
                      <a:pt x="8" y="5"/>
                    </a:cubicBezTo>
                    <a:cubicBezTo>
                      <a:pt x="7" y="5"/>
                      <a:pt x="7" y="5"/>
                      <a:pt x="7" y="5"/>
                    </a:cubicBezTo>
                    <a:cubicBezTo>
                      <a:pt x="7" y="5"/>
                      <a:pt x="7" y="5"/>
                      <a:pt x="7" y="5"/>
                    </a:cubicBezTo>
                    <a:cubicBezTo>
                      <a:pt x="7" y="5"/>
                      <a:pt x="7" y="5"/>
                      <a:pt x="7" y="5"/>
                    </a:cubicBezTo>
                    <a:cubicBezTo>
                      <a:pt x="7" y="5"/>
                      <a:pt x="7" y="5"/>
                      <a:pt x="7" y="5"/>
                    </a:cubicBezTo>
                    <a:cubicBezTo>
                      <a:pt x="7" y="5"/>
                      <a:pt x="7" y="5"/>
                      <a:pt x="7" y="5"/>
                    </a:cubicBezTo>
                    <a:cubicBezTo>
                      <a:pt x="5" y="6"/>
                      <a:pt x="0" y="8"/>
                      <a:pt x="0"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4" name="Oval 56"/>
              <p:cNvSpPr>
                <a:spLocks noChangeArrowheads="1"/>
              </p:cNvSpPr>
              <p:nvPr/>
            </p:nvSpPr>
            <p:spPr bwMode="auto">
              <a:xfrm>
                <a:off x="5899151" y="930275"/>
                <a:ext cx="38100" cy="381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5" name="Freeform 57"/>
              <p:cNvSpPr/>
              <p:nvPr/>
            </p:nvSpPr>
            <p:spPr bwMode="auto">
              <a:xfrm>
                <a:off x="5821363" y="908050"/>
                <a:ext cx="130175" cy="55563"/>
              </a:xfrm>
              <a:custGeom>
                <a:avLst/>
                <a:gdLst>
                  <a:gd name="T0" fmla="*/ 28 w 35"/>
                  <a:gd name="T1" fmla="*/ 11 h 15"/>
                  <a:gd name="T2" fmla="*/ 31 w 35"/>
                  <a:gd name="T3" fmla="*/ 15 h 15"/>
                  <a:gd name="T4" fmla="*/ 35 w 35"/>
                  <a:gd name="T5" fmla="*/ 11 h 15"/>
                  <a:gd name="T6" fmla="*/ 28 w 35"/>
                  <a:gd name="T7" fmla="*/ 5 h 15"/>
                  <a:gd name="T8" fmla="*/ 28 w 35"/>
                  <a:gd name="T9" fmla="*/ 5 h 15"/>
                  <a:gd name="T10" fmla="*/ 28 w 35"/>
                  <a:gd name="T11" fmla="*/ 5 h 15"/>
                  <a:gd name="T12" fmla="*/ 28 w 35"/>
                  <a:gd name="T13" fmla="*/ 5 h 15"/>
                  <a:gd name="T14" fmla="*/ 28 w 35"/>
                  <a:gd name="T15" fmla="*/ 5 h 15"/>
                  <a:gd name="T16" fmla="*/ 27 w 35"/>
                  <a:gd name="T17" fmla="*/ 5 h 15"/>
                  <a:gd name="T18" fmla="*/ 27 w 35"/>
                  <a:gd name="T19" fmla="*/ 5 h 15"/>
                  <a:gd name="T20" fmla="*/ 27 w 35"/>
                  <a:gd name="T21" fmla="*/ 5 h 15"/>
                  <a:gd name="T22" fmla="*/ 16 w 35"/>
                  <a:gd name="T23" fmla="*/ 2 h 15"/>
                  <a:gd name="T24" fmla="*/ 4 w 35"/>
                  <a:gd name="T25" fmla="*/ 0 h 15"/>
                  <a:gd name="T26" fmla="*/ 1 w 35"/>
                  <a:gd name="T27" fmla="*/ 3 h 15"/>
                  <a:gd name="T28" fmla="*/ 4 w 35"/>
                  <a:gd name="T29" fmla="*/ 7 h 15"/>
                  <a:gd name="T30" fmla="*/ 14 w 35"/>
                  <a:gd name="T31" fmla="*/ 9 h 15"/>
                  <a:gd name="T32" fmla="*/ 25 w 35"/>
                  <a:gd name="T33" fmla="*/ 12 h 15"/>
                  <a:gd name="T34" fmla="*/ 25 w 35"/>
                  <a:gd name="T35" fmla="*/ 12 h 15"/>
                  <a:gd name="T36" fmla="*/ 25 w 35"/>
                  <a:gd name="T37" fmla="*/ 12 h 15"/>
                  <a:gd name="T38" fmla="*/ 25 w 35"/>
                  <a:gd name="T39" fmla="*/ 12 h 15"/>
                  <a:gd name="T40" fmla="*/ 25 w 35"/>
                  <a:gd name="T41" fmla="*/ 12 h 15"/>
                  <a:gd name="T42" fmla="*/ 25 w 35"/>
                  <a:gd name="T43" fmla="*/ 12 h 15"/>
                  <a:gd name="T44" fmla="*/ 25 w 35"/>
                  <a:gd name="T45" fmla="*/ 12 h 15"/>
                  <a:gd name="T46" fmla="*/ 25 w 35"/>
                  <a:gd name="T47" fmla="*/ 12 h 15"/>
                  <a:gd name="T48" fmla="*/ 28 w 35"/>
                  <a:gd name="T49" fmla="*/ 1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5" h="15">
                    <a:moveTo>
                      <a:pt x="28" y="11"/>
                    </a:moveTo>
                    <a:cubicBezTo>
                      <a:pt x="28" y="13"/>
                      <a:pt x="29" y="15"/>
                      <a:pt x="31" y="15"/>
                    </a:cubicBezTo>
                    <a:cubicBezTo>
                      <a:pt x="33" y="15"/>
                      <a:pt x="35" y="13"/>
                      <a:pt x="35" y="11"/>
                    </a:cubicBezTo>
                    <a:cubicBezTo>
                      <a:pt x="35" y="8"/>
                      <a:pt x="30" y="6"/>
                      <a:pt x="28" y="5"/>
                    </a:cubicBezTo>
                    <a:cubicBezTo>
                      <a:pt x="28" y="5"/>
                      <a:pt x="28" y="5"/>
                      <a:pt x="28" y="5"/>
                    </a:cubicBezTo>
                    <a:cubicBezTo>
                      <a:pt x="28" y="5"/>
                      <a:pt x="28" y="5"/>
                      <a:pt x="28" y="5"/>
                    </a:cubicBezTo>
                    <a:cubicBezTo>
                      <a:pt x="28" y="5"/>
                      <a:pt x="28" y="5"/>
                      <a:pt x="28" y="5"/>
                    </a:cubicBezTo>
                    <a:cubicBezTo>
                      <a:pt x="28" y="5"/>
                      <a:pt x="28" y="5"/>
                      <a:pt x="28" y="5"/>
                    </a:cubicBezTo>
                    <a:cubicBezTo>
                      <a:pt x="27" y="5"/>
                      <a:pt x="27" y="5"/>
                      <a:pt x="27" y="5"/>
                    </a:cubicBezTo>
                    <a:cubicBezTo>
                      <a:pt x="27" y="5"/>
                      <a:pt x="27" y="5"/>
                      <a:pt x="27" y="5"/>
                    </a:cubicBezTo>
                    <a:cubicBezTo>
                      <a:pt x="27" y="5"/>
                      <a:pt x="27" y="5"/>
                      <a:pt x="27" y="5"/>
                    </a:cubicBezTo>
                    <a:cubicBezTo>
                      <a:pt x="24" y="4"/>
                      <a:pt x="20" y="3"/>
                      <a:pt x="16" y="2"/>
                    </a:cubicBezTo>
                    <a:cubicBezTo>
                      <a:pt x="12" y="1"/>
                      <a:pt x="8" y="0"/>
                      <a:pt x="4" y="0"/>
                    </a:cubicBezTo>
                    <a:cubicBezTo>
                      <a:pt x="2" y="0"/>
                      <a:pt x="1" y="1"/>
                      <a:pt x="1" y="3"/>
                    </a:cubicBezTo>
                    <a:cubicBezTo>
                      <a:pt x="0" y="5"/>
                      <a:pt x="2" y="7"/>
                      <a:pt x="4" y="7"/>
                    </a:cubicBezTo>
                    <a:cubicBezTo>
                      <a:pt x="7" y="7"/>
                      <a:pt x="11" y="8"/>
                      <a:pt x="14" y="9"/>
                    </a:cubicBezTo>
                    <a:cubicBezTo>
                      <a:pt x="18" y="9"/>
                      <a:pt x="21" y="10"/>
                      <a:pt x="25" y="12"/>
                    </a:cubicBezTo>
                    <a:cubicBezTo>
                      <a:pt x="25" y="12"/>
                      <a:pt x="25" y="12"/>
                      <a:pt x="25" y="12"/>
                    </a:cubicBezTo>
                    <a:cubicBezTo>
                      <a:pt x="25" y="12"/>
                      <a:pt x="25" y="12"/>
                      <a:pt x="25" y="12"/>
                    </a:cubicBezTo>
                    <a:cubicBezTo>
                      <a:pt x="25" y="12"/>
                      <a:pt x="25" y="12"/>
                      <a:pt x="25" y="12"/>
                    </a:cubicBezTo>
                    <a:cubicBezTo>
                      <a:pt x="25" y="12"/>
                      <a:pt x="25" y="12"/>
                      <a:pt x="25" y="12"/>
                    </a:cubicBezTo>
                    <a:cubicBezTo>
                      <a:pt x="25" y="12"/>
                      <a:pt x="25" y="12"/>
                      <a:pt x="25" y="12"/>
                    </a:cubicBezTo>
                    <a:cubicBezTo>
                      <a:pt x="25" y="12"/>
                      <a:pt x="25" y="12"/>
                      <a:pt x="25" y="12"/>
                    </a:cubicBezTo>
                    <a:cubicBezTo>
                      <a:pt x="25" y="12"/>
                      <a:pt x="25" y="12"/>
                      <a:pt x="25" y="12"/>
                    </a:cubicBezTo>
                    <a:cubicBezTo>
                      <a:pt x="26" y="12"/>
                      <a:pt x="28" y="10"/>
                      <a:pt x="28"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6" name="Oval 58"/>
              <p:cNvSpPr>
                <a:spLocks noChangeArrowheads="1"/>
              </p:cNvSpPr>
              <p:nvPr/>
            </p:nvSpPr>
            <p:spPr bwMode="auto">
              <a:xfrm>
                <a:off x="5802313" y="938213"/>
                <a:ext cx="36513" cy="333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7" name="Freeform 59"/>
              <p:cNvSpPr/>
              <p:nvPr/>
            </p:nvSpPr>
            <p:spPr bwMode="auto">
              <a:xfrm>
                <a:off x="5791201" y="930275"/>
                <a:ext cx="63500" cy="26988"/>
              </a:xfrm>
              <a:custGeom>
                <a:avLst/>
                <a:gdLst>
                  <a:gd name="T0" fmla="*/ 4 w 17"/>
                  <a:gd name="T1" fmla="*/ 0 h 7"/>
                  <a:gd name="T2" fmla="*/ 0 w 17"/>
                  <a:gd name="T3" fmla="*/ 3 h 7"/>
                  <a:gd name="T4" fmla="*/ 4 w 17"/>
                  <a:gd name="T5" fmla="*/ 7 h 7"/>
                  <a:gd name="T6" fmla="*/ 13 w 17"/>
                  <a:gd name="T7" fmla="*/ 7 h 7"/>
                  <a:gd name="T8" fmla="*/ 17 w 17"/>
                  <a:gd name="T9" fmla="*/ 3 h 7"/>
                  <a:gd name="T10" fmla="*/ 13 w 17"/>
                  <a:gd name="T11" fmla="*/ 0 h 7"/>
                  <a:gd name="T12" fmla="*/ 4 w 17"/>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 h="7">
                    <a:moveTo>
                      <a:pt x="4" y="0"/>
                    </a:moveTo>
                    <a:cubicBezTo>
                      <a:pt x="2" y="0"/>
                      <a:pt x="0" y="1"/>
                      <a:pt x="0" y="3"/>
                    </a:cubicBezTo>
                    <a:cubicBezTo>
                      <a:pt x="0" y="5"/>
                      <a:pt x="2" y="7"/>
                      <a:pt x="4" y="7"/>
                    </a:cubicBezTo>
                    <a:cubicBezTo>
                      <a:pt x="13" y="7"/>
                      <a:pt x="13" y="7"/>
                      <a:pt x="13" y="7"/>
                    </a:cubicBezTo>
                    <a:cubicBezTo>
                      <a:pt x="15" y="7"/>
                      <a:pt x="17" y="5"/>
                      <a:pt x="17" y="3"/>
                    </a:cubicBezTo>
                    <a:cubicBezTo>
                      <a:pt x="17" y="1"/>
                      <a:pt x="15" y="0"/>
                      <a:pt x="13" y="0"/>
                    </a:cubicBezTo>
                    <a:cubicBezTo>
                      <a:pt x="4" y="0"/>
                      <a:pt x="4"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8" name="Freeform 60"/>
              <p:cNvSpPr/>
              <p:nvPr/>
            </p:nvSpPr>
            <p:spPr bwMode="auto">
              <a:xfrm>
                <a:off x="5640388" y="633413"/>
                <a:ext cx="96838" cy="139700"/>
              </a:xfrm>
              <a:custGeom>
                <a:avLst/>
                <a:gdLst>
                  <a:gd name="T0" fmla="*/ 5 w 26"/>
                  <a:gd name="T1" fmla="*/ 33 h 37"/>
                  <a:gd name="T2" fmla="*/ 9 w 26"/>
                  <a:gd name="T3" fmla="*/ 36 h 37"/>
                  <a:gd name="T4" fmla="*/ 12 w 26"/>
                  <a:gd name="T5" fmla="*/ 32 h 37"/>
                  <a:gd name="T6" fmla="*/ 8 w 26"/>
                  <a:gd name="T7" fmla="*/ 9 h 37"/>
                  <a:gd name="T8" fmla="*/ 14 w 26"/>
                  <a:gd name="T9" fmla="*/ 8 h 37"/>
                  <a:gd name="T10" fmla="*/ 18 w 26"/>
                  <a:gd name="T11" fmla="*/ 20 h 37"/>
                  <a:gd name="T12" fmla="*/ 23 w 26"/>
                  <a:gd name="T13" fmla="*/ 22 h 37"/>
                  <a:gd name="T14" fmla="*/ 25 w 26"/>
                  <a:gd name="T15" fmla="*/ 17 h 37"/>
                  <a:gd name="T16" fmla="*/ 20 w 26"/>
                  <a:gd name="T17" fmla="*/ 3 h 37"/>
                  <a:gd name="T18" fmla="*/ 16 w 26"/>
                  <a:gd name="T19" fmla="*/ 0 h 37"/>
                  <a:gd name="T20" fmla="*/ 16 w 26"/>
                  <a:gd name="T21" fmla="*/ 1 h 37"/>
                  <a:gd name="T22" fmla="*/ 3 w 26"/>
                  <a:gd name="T23" fmla="*/ 3 h 37"/>
                  <a:gd name="T24" fmla="*/ 3 w 26"/>
                  <a:gd name="T25" fmla="*/ 3 h 37"/>
                  <a:gd name="T26" fmla="*/ 0 w 26"/>
                  <a:gd name="T27" fmla="*/ 7 h 37"/>
                  <a:gd name="T28" fmla="*/ 0 w 26"/>
                  <a:gd name="T29" fmla="*/ 7 h 37"/>
                  <a:gd name="T30" fmla="*/ 5 w 26"/>
                  <a:gd name="T31" fmla="*/ 3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 h="37">
                    <a:moveTo>
                      <a:pt x="5" y="33"/>
                    </a:moveTo>
                    <a:cubicBezTo>
                      <a:pt x="5" y="35"/>
                      <a:pt x="7" y="37"/>
                      <a:pt x="9" y="36"/>
                    </a:cubicBezTo>
                    <a:cubicBezTo>
                      <a:pt x="11" y="36"/>
                      <a:pt x="12" y="34"/>
                      <a:pt x="12" y="32"/>
                    </a:cubicBezTo>
                    <a:cubicBezTo>
                      <a:pt x="8" y="9"/>
                      <a:pt x="8" y="9"/>
                      <a:pt x="8" y="9"/>
                    </a:cubicBezTo>
                    <a:cubicBezTo>
                      <a:pt x="14" y="8"/>
                      <a:pt x="14" y="8"/>
                      <a:pt x="14" y="8"/>
                    </a:cubicBezTo>
                    <a:cubicBezTo>
                      <a:pt x="18" y="20"/>
                      <a:pt x="18" y="20"/>
                      <a:pt x="18" y="20"/>
                    </a:cubicBezTo>
                    <a:cubicBezTo>
                      <a:pt x="19" y="21"/>
                      <a:pt x="21" y="22"/>
                      <a:pt x="23" y="22"/>
                    </a:cubicBezTo>
                    <a:cubicBezTo>
                      <a:pt x="25" y="21"/>
                      <a:pt x="26" y="19"/>
                      <a:pt x="25" y="17"/>
                    </a:cubicBezTo>
                    <a:cubicBezTo>
                      <a:pt x="20" y="3"/>
                      <a:pt x="20" y="3"/>
                      <a:pt x="20" y="3"/>
                    </a:cubicBezTo>
                    <a:cubicBezTo>
                      <a:pt x="19" y="1"/>
                      <a:pt x="17" y="0"/>
                      <a:pt x="16" y="0"/>
                    </a:cubicBezTo>
                    <a:cubicBezTo>
                      <a:pt x="16" y="1"/>
                      <a:pt x="16" y="1"/>
                      <a:pt x="16" y="1"/>
                    </a:cubicBezTo>
                    <a:cubicBezTo>
                      <a:pt x="3" y="3"/>
                      <a:pt x="3" y="3"/>
                      <a:pt x="3" y="3"/>
                    </a:cubicBezTo>
                    <a:cubicBezTo>
                      <a:pt x="3" y="3"/>
                      <a:pt x="3" y="3"/>
                      <a:pt x="3" y="3"/>
                    </a:cubicBezTo>
                    <a:cubicBezTo>
                      <a:pt x="1" y="3"/>
                      <a:pt x="0" y="5"/>
                      <a:pt x="0" y="7"/>
                    </a:cubicBezTo>
                    <a:cubicBezTo>
                      <a:pt x="0" y="7"/>
                      <a:pt x="0" y="7"/>
                      <a:pt x="0" y="7"/>
                    </a:cubicBezTo>
                    <a:cubicBezTo>
                      <a:pt x="5" y="33"/>
                      <a:pt x="5" y="33"/>
                      <a:pt x="5"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9" name="Freeform 61"/>
              <p:cNvSpPr/>
              <p:nvPr/>
            </p:nvSpPr>
            <p:spPr bwMode="auto">
              <a:xfrm>
                <a:off x="5613401" y="625475"/>
                <a:ext cx="101600" cy="90488"/>
              </a:xfrm>
              <a:custGeom>
                <a:avLst/>
                <a:gdLst>
                  <a:gd name="T0" fmla="*/ 23 w 27"/>
                  <a:gd name="T1" fmla="*/ 11 h 24"/>
                  <a:gd name="T2" fmla="*/ 27 w 27"/>
                  <a:gd name="T3" fmla="*/ 5 h 24"/>
                  <a:gd name="T4" fmla="*/ 20 w 27"/>
                  <a:gd name="T5" fmla="*/ 1 h 24"/>
                  <a:gd name="T6" fmla="*/ 9 w 27"/>
                  <a:gd name="T7" fmla="*/ 3 h 24"/>
                  <a:gd name="T8" fmla="*/ 2 w 27"/>
                  <a:gd name="T9" fmla="*/ 8 h 24"/>
                  <a:gd name="T10" fmla="*/ 0 w 27"/>
                  <a:gd name="T11" fmla="*/ 18 h 24"/>
                  <a:gd name="T12" fmla="*/ 5 w 27"/>
                  <a:gd name="T13" fmla="*/ 24 h 24"/>
                  <a:gd name="T14" fmla="*/ 10 w 27"/>
                  <a:gd name="T15" fmla="*/ 18 h 24"/>
                  <a:gd name="T16" fmla="*/ 11 w 27"/>
                  <a:gd name="T17" fmla="*/ 14 h 24"/>
                  <a:gd name="T18" fmla="*/ 13 w 27"/>
                  <a:gd name="T19" fmla="*/ 13 h 24"/>
                  <a:gd name="T20" fmla="*/ 23 w 27"/>
                  <a:gd name="T21" fmla="*/ 1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 h="24">
                    <a:moveTo>
                      <a:pt x="23" y="11"/>
                    </a:moveTo>
                    <a:cubicBezTo>
                      <a:pt x="25" y="10"/>
                      <a:pt x="27" y="7"/>
                      <a:pt x="27" y="5"/>
                    </a:cubicBezTo>
                    <a:cubicBezTo>
                      <a:pt x="26" y="2"/>
                      <a:pt x="23" y="0"/>
                      <a:pt x="20" y="1"/>
                    </a:cubicBezTo>
                    <a:cubicBezTo>
                      <a:pt x="17" y="1"/>
                      <a:pt x="12" y="2"/>
                      <a:pt x="9" y="3"/>
                    </a:cubicBezTo>
                    <a:cubicBezTo>
                      <a:pt x="6" y="4"/>
                      <a:pt x="4" y="6"/>
                      <a:pt x="2" y="8"/>
                    </a:cubicBezTo>
                    <a:cubicBezTo>
                      <a:pt x="1" y="11"/>
                      <a:pt x="0" y="14"/>
                      <a:pt x="0" y="18"/>
                    </a:cubicBezTo>
                    <a:cubicBezTo>
                      <a:pt x="0" y="21"/>
                      <a:pt x="2" y="23"/>
                      <a:pt x="5" y="24"/>
                    </a:cubicBezTo>
                    <a:cubicBezTo>
                      <a:pt x="8" y="24"/>
                      <a:pt x="10" y="21"/>
                      <a:pt x="10" y="18"/>
                    </a:cubicBezTo>
                    <a:cubicBezTo>
                      <a:pt x="10" y="16"/>
                      <a:pt x="11" y="15"/>
                      <a:pt x="11" y="14"/>
                    </a:cubicBezTo>
                    <a:cubicBezTo>
                      <a:pt x="12" y="14"/>
                      <a:pt x="12" y="14"/>
                      <a:pt x="13" y="13"/>
                    </a:cubicBezTo>
                    <a:cubicBezTo>
                      <a:pt x="23" y="11"/>
                      <a:pt x="23" y="11"/>
                      <a:pt x="2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0" name="Freeform 62"/>
              <p:cNvSpPr/>
              <p:nvPr/>
            </p:nvSpPr>
            <p:spPr bwMode="auto">
              <a:xfrm>
                <a:off x="5910263" y="633413"/>
                <a:ext cx="98425" cy="142875"/>
              </a:xfrm>
              <a:custGeom>
                <a:avLst/>
                <a:gdLst>
                  <a:gd name="T0" fmla="*/ 13 w 26"/>
                  <a:gd name="T1" fmla="*/ 33 h 38"/>
                  <a:gd name="T2" fmla="*/ 15 w 26"/>
                  <a:gd name="T3" fmla="*/ 38 h 38"/>
                  <a:gd name="T4" fmla="*/ 20 w 26"/>
                  <a:gd name="T5" fmla="*/ 35 h 38"/>
                  <a:gd name="T6" fmla="*/ 25 w 26"/>
                  <a:gd name="T7" fmla="*/ 7 h 38"/>
                  <a:gd name="T8" fmla="*/ 25 w 26"/>
                  <a:gd name="T9" fmla="*/ 7 h 38"/>
                  <a:gd name="T10" fmla="*/ 22 w 26"/>
                  <a:gd name="T11" fmla="*/ 3 h 38"/>
                  <a:gd name="T12" fmla="*/ 22 w 26"/>
                  <a:gd name="T13" fmla="*/ 3 h 38"/>
                  <a:gd name="T14" fmla="*/ 10 w 26"/>
                  <a:gd name="T15" fmla="*/ 1 h 38"/>
                  <a:gd name="T16" fmla="*/ 10 w 26"/>
                  <a:gd name="T17" fmla="*/ 1 h 38"/>
                  <a:gd name="T18" fmla="*/ 6 w 26"/>
                  <a:gd name="T19" fmla="*/ 3 h 38"/>
                  <a:gd name="T20" fmla="*/ 1 w 26"/>
                  <a:gd name="T21" fmla="*/ 17 h 38"/>
                  <a:gd name="T22" fmla="*/ 3 w 26"/>
                  <a:gd name="T23" fmla="*/ 22 h 38"/>
                  <a:gd name="T24" fmla="*/ 7 w 26"/>
                  <a:gd name="T25" fmla="*/ 20 h 38"/>
                  <a:gd name="T26" fmla="*/ 11 w 26"/>
                  <a:gd name="T27" fmla="*/ 8 h 38"/>
                  <a:gd name="T28" fmla="*/ 17 w 26"/>
                  <a:gd name="T29" fmla="*/ 9 h 38"/>
                  <a:gd name="T30" fmla="*/ 13 w 26"/>
                  <a:gd name="T31" fmla="*/ 3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 h="38">
                    <a:moveTo>
                      <a:pt x="13" y="33"/>
                    </a:moveTo>
                    <a:cubicBezTo>
                      <a:pt x="12" y="35"/>
                      <a:pt x="13" y="37"/>
                      <a:pt x="15" y="38"/>
                    </a:cubicBezTo>
                    <a:cubicBezTo>
                      <a:pt x="17" y="38"/>
                      <a:pt x="19" y="37"/>
                      <a:pt x="20" y="35"/>
                    </a:cubicBezTo>
                    <a:cubicBezTo>
                      <a:pt x="25" y="7"/>
                      <a:pt x="25" y="7"/>
                      <a:pt x="25" y="7"/>
                    </a:cubicBezTo>
                    <a:cubicBezTo>
                      <a:pt x="25" y="7"/>
                      <a:pt x="25" y="7"/>
                      <a:pt x="25" y="7"/>
                    </a:cubicBezTo>
                    <a:cubicBezTo>
                      <a:pt x="26" y="5"/>
                      <a:pt x="24" y="3"/>
                      <a:pt x="22" y="3"/>
                    </a:cubicBezTo>
                    <a:cubicBezTo>
                      <a:pt x="22" y="3"/>
                      <a:pt x="22" y="3"/>
                      <a:pt x="22" y="3"/>
                    </a:cubicBezTo>
                    <a:cubicBezTo>
                      <a:pt x="10" y="1"/>
                      <a:pt x="10" y="1"/>
                      <a:pt x="10" y="1"/>
                    </a:cubicBezTo>
                    <a:cubicBezTo>
                      <a:pt x="10" y="1"/>
                      <a:pt x="10" y="1"/>
                      <a:pt x="10" y="1"/>
                    </a:cubicBezTo>
                    <a:cubicBezTo>
                      <a:pt x="8" y="0"/>
                      <a:pt x="6" y="1"/>
                      <a:pt x="6" y="3"/>
                    </a:cubicBezTo>
                    <a:cubicBezTo>
                      <a:pt x="1" y="17"/>
                      <a:pt x="1" y="17"/>
                      <a:pt x="1" y="17"/>
                    </a:cubicBezTo>
                    <a:cubicBezTo>
                      <a:pt x="0" y="19"/>
                      <a:pt x="1" y="21"/>
                      <a:pt x="3" y="22"/>
                    </a:cubicBezTo>
                    <a:cubicBezTo>
                      <a:pt x="5" y="22"/>
                      <a:pt x="7" y="21"/>
                      <a:pt x="7" y="20"/>
                    </a:cubicBezTo>
                    <a:cubicBezTo>
                      <a:pt x="11" y="8"/>
                      <a:pt x="11" y="8"/>
                      <a:pt x="11" y="8"/>
                    </a:cubicBezTo>
                    <a:cubicBezTo>
                      <a:pt x="17" y="9"/>
                      <a:pt x="17" y="9"/>
                      <a:pt x="17" y="9"/>
                    </a:cubicBezTo>
                    <a:cubicBezTo>
                      <a:pt x="13" y="33"/>
                      <a:pt x="13" y="33"/>
                      <a:pt x="13"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1" name="Freeform 63"/>
              <p:cNvSpPr/>
              <p:nvPr/>
            </p:nvSpPr>
            <p:spPr bwMode="auto">
              <a:xfrm>
                <a:off x="5929313" y="625475"/>
                <a:ext cx="104775" cy="90488"/>
              </a:xfrm>
              <a:custGeom>
                <a:avLst/>
                <a:gdLst>
                  <a:gd name="T0" fmla="*/ 7 w 28"/>
                  <a:gd name="T1" fmla="*/ 1 h 24"/>
                  <a:gd name="T2" fmla="*/ 1 w 28"/>
                  <a:gd name="T3" fmla="*/ 5 h 24"/>
                  <a:gd name="T4" fmla="*/ 5 w 28"/>
                  <a:gd name="T5" fmla="*/ 11 h 24"/>
                  <a:gd name="T6" fmla="*/ 15 w 28"/>
                  <a:gd name="T7" fmla="*/ 13 h 24"/>
                  <a:gd name="T8" fmla="*/ 16 w 28"/>
                  <a:gd name="T9" fmla="*/ 14 h 24"/>
                  <a:gd name="T10" fmla="*/ 17 w 28"/>
                  <a:gd name="T11" fmla="*/ 18 h 24"/>
                  <a:gd name="T12" fmla="*/ 23 w 28"/>
                  <a:gd name="T13" fmla="*/ 24 h 24"/>
                  <a:gd name="T14" fmla="*/ 28 w 28"/>
                  <a:gd name="T15" fmla="*/ 18 h 24"/>
                  <a:gd name="T16" fmla="*/ 25 w 28"/>
                  <a:gd name="T17" fmla="*/ 8 h 24"/>
                  <a:gd name="T18" fmla="*/ 18 w 28"/>
                  <a:gd name="T19" fmla="*/ 3 h 24"/>
                  <a:gd name="T20" fmla="*/ 7 w 28"/>
                  <a:gd name="T21"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24">
                    <a:moveTo>
                      <a:pt x="7" y="1"/>
                    </a:moveTo>
                    <a:cubicBezTo>
                      <a:pt x="4" y="0"/>
                      <a:pt x="2" y="2"/>
                      <a:pt x="1" y="5"/>
                    </a:cubicBezTo>
                    <a:cubicBezTo>
                      <a:pt x="0" y="8"/>
                      <a:pt x="2" y="10"/>
                      <a:pt x="5" y="11"/>
                    </a:cubicBezTo>
                    <a:cubicBezTo>
                      <a:pt x="15" y="13"/>
                      <a:pt x="15" y="13"/>
                      <a:pt x="15" y="13"/>
                    </a:cubicBezTo>
                    <a:cubicBezTo>
                      <a:pt x="15" y="13"/>
                      <a:pt x="16" y="14"/>
                      <a:pt x="16" y="14"/>
                    </a:cubicBezTo>
                    <a:cubicBezTo>
                      <a:pt x="17" y="15"/>
                      <a:pt x="17" y="16"/>
                      <a:pt x="17" y="18"/>
                    </a:cubicBezTo>
                    <a:cubicBezTo>
                      <a:pt x="17" y="21"/>
                      <a:pt x="20" y="24"/>
                      <a:pt x="23" y="24"/>
                    </a:cubicBezTo>
                    <a:cubicBezTo>
                      <a:pt x="25" y="23"/>
                      <a:pt x="28" y="21"/>
                      <a:pt x="28" y="18"/>
                    </a:cubicBezTo>
                    <a:cubicBezTo>
                      <a:pt x="27" y="14"/>
                      <a:pt x="27" y="11"/>
                      <a:pt x="25" y="8"/>
                    </a:cubicBezTo>
                    <a:cubicBezTo>
                      <a:pt x="23" y="6"/>
                      <a:pt x="21" y="4"/>
                      <a:pt x="18" y="3"/>
                    </a:cubicBezTo>
                    <a:cubicBezTo>
                      <a:pt x="15" y="2"/>
                      <a:pt x="11" y="1"/>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2" name="Freeform 64"/>
              <p:cNvSpPr>
                <a:spLocks noEditPoints="1"/>
              </p:cNvSpPr>
              <p:nvPr/>
            </p:nvSpPr>
            <p:spPr bwMode="auto">
              <a:xfrm>
                <a:off x="5659438" y="685800"/>
                <a:ext cx="327025" cy="101600"/>
              </a:xfrm>
              <a:custGeom>
                <a:avLst/>
                <a:gdLst>
                  <a:gd name="T0" fmla="*/ 87 w 87"/>
                  <a:gd name="T1" fmla="*/ 12 h 27"/>
                  <a:gd name="T2" fmla="*/ 87 w 87"/>
                  <a:gd name="T3" fmla="*/ 19 h 27"/>
                  <a:gd name="T4" fmla="*/ 84 w 87"/>
                  <a:gd name="T5" fmla="*/ 25 h 27"/>
                  <a:gd name="T6" fmla="*/ 78 w 87"/>
                  <a:gd name="T7" fmla="*/ 27 h 27"/>
                  <a:gd name="T8" fmla="*/ 9 w 87"/>
                  <a:gd name="T9" fmla="*/ 27 h 27"/>
                  <a:gd name="T10" fmla="*/ 2 w 87"/>
                  <a:gd name="T11" fmla="*/ 25 h 27"/>
                  <a:gd name="T12" fmla="*/ 0 w 87"/>
                  <a:gd name="T13" fmla="*/ 19 h 27"/>
                  <a:gd name="T14" fmla="*/ 0 w 87"/>
                  <a:gd name="T15" fmla="*/ 12 h 27"/>
                  <a:gd name="T16" fmla="*/ 26 w 87"/>
                  <a:gd name="T17" fmla="*/ 1 h 27"/>
                  <a:gd name="T18" fmla="*/ 43 w 87"/>
                  <a:gd name="T19" fmla="*/ 0 h 27"/>
                  <a:gd name="T20" fmla="*/ 60 w 87"/>
                  <a:gd name="T21" fmla="*/ 1 h 27"/>
                  <a:gd name="T22" fmla="*/ 87 w 87"/>
                  <a:gd name="T23" fmla="*/ 12 h 27"/>
                  <a:gd name="T24" fmla="*/ 79 w 87"/>
                  <a:gd name="T25" fmla="*/ 19 h 27"/>
                  <a:gd name="T26" fmla="*/ 79 w 87"/>
                  <a:gd name="T27" fmla="*/ 12 h 27"/>
                  <a:gd name="T28" fmla="*/ 59 w 87"/>
                  <a:gd name="T29" fmla="*/ 8 h 27"/>
                  <a:gd name="T30" fmla="*/ 43 w 87"/>
                  <a:gd name="T31" fmla="*/ 7 h 27"/>
                  <a:gd name="T32" fmla="*/ 27 w 87"/>
                  <a:gd name="T33" fmla="*/ 8 h 27"/>
                  <a:gd name="T34" fmla="*/ 7 w 87"/>
                  <a:gd name="T35" fmla="*/ 12 h 27"/>
                  <a:gd name="T36" fmla="*/ 7 w 87"/>
                  <a:gd name="T37" fmla="*/ 19 h 27"/>
                  <a:gd name="T38" fmla="*/ 7 w 87"/>
                  <a:gd name="T39" fmla="*/ 20 h 27"/>
                  <a:gd name="T40" fmla="*/ 9 w 87"/>
                  <a:gd name="T41" fmla="*/ 20 h 27"/>
                  <a:gd name="T42" fmla="*/ 78 w 87"/>
                  <a:gd name="T43" fmla="*/ 20 h 27"/>
                  <a:gd name="T44" fmla="*/ 79 w 87"/>
                  <a:gd name="T45" fmla="*/ 20 h 27"/>
                  <a:gd name="T46" fmla="*/ 79 w 87"/>
                  <a:gd name="T47"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7" h="27">
                    <a:moveTo>
                      <a:pt x="87" y="12"/>
                    </a:moveTo>
                    <a:cubicBezTo>
                      <a:pt x="87" y="19"/>
                      <a:pt x="87" y="19"/>
                      <a:pt x="87" y="19"/>
                    </a:cubicBezTo>
                    <a:cubicBezTo>
                      <a:pt x="87" y="21"/>
                      <a:pt x="86" y="23"/>
                      <a:pt x="84" y="25"/>
                    </a:cubicBezTo>
                    <a:cubicBezTo>
                      <a:pt x="82" y="27"/>
                      <a:pt x="80" y="27"/>
                      <a:pt x="78" y="27"/>
                    </a:cubicBezTo>
                    <a:cubicBezTo>
                      <a:pt x="9" y="27"/>
                      <a:pt x="9" y="27"/>
                      <a:pt x="9" y="27"/>
                    </a:cubicBezTo>
                    <a:cubicBezTo>
                      <a:pt x="6" y="27"/>
                      <a:pt x="4" y="27"/>
                      <a:pt x="2" y="25"/>
                    </a:cubicBezTo>
                    <a:cubicBezTo>
                      <a:pt x="1" y="23"/>
                      <a:pt x="0" y="21"/>
                      <a:pt x="0" y="19"/>
                    </a:cubicBezTo>
                    <a:cubicBezTo>
                      <a:pt x="0" y="12"/>
                      <a:pt x="0" y="12"/>
                      <a:pt x="0" y="12"/>
                    </a:cubicBezTo>
                    <a:cubicBezTo>
                      <a:pt x="0" y="6"/>
                      <a:pt x="11" y="2"/>
                      <a:pt x="26" y="1"/>
                    </a:cubicBezTo>
                    <a:cubicBezTo>
                      <a:pt x="32" y="0"/>
                      <a:pt x="37" y="0"/>
                      <a:pt x="43" y="0"/>
                    </a:cubicBezTo>
                    <a:cubicBezTo>
                      <a:pt x="49" y="0"/>
                      <a:pt x="55" y="0"/>
                      <a:pt x="60" y="1"/>
                    </a:cubicBezTo>
                    <a:cubicBezTo>
                      <a:pt x="75" y="2"/>
                      <a:pt x="87" y="6"/>
                      <a:pt x="87" y="12"/>
                    </a:cubicBezTo>
                    <a:close/>
                    <a:moveTo>
                      <a:pt x="79" y="19"/>
                    </a:moveTo>
                    <a:cubicBezTo>
                      <a:pt x="79" y="12"/>
                      <a:pt x="79" y="12"/>
                      <a:pt x="79" y="12"/>
                    </a:cubicBezTo>
                    <a:cubicBezTo>
                      <a:pt x="79" y="10"/>
                      <a:pt x="71" y="9"/>
                      <a:pt x="59" y="8"/>
                    </a:cubicBezTo>
                    <a:cubicBezTo>
                      <a:pt x="54" y="7"/>
                      <a:pt x="48" y="7"/>
                      <a:pt x="43" y="7"/>
                    </a:cubicBezTo>
                    <a:cubicBezTo>
                      <a:pt x="38" y="7"/>
                      <a:pt x="32" y="7"/>
                      <a:pt x="27" y="8"/>
                    </a:cubicBezTo>
                    <a:cubicBezTo>
                      <a:pt x="16" y="9"/>
                      <a:pt x="7" y="10"/>
                      <a:pt x="7" y="12"/>
                    </a:cubicBezTo>
                    <a:cubicBezTo>
                      <a:pt x="7" y="19"/>
                      <a:pt x="7" y="19"/>
                      <a:pt x="7" y="19"/>
                    </a:cubicBezTo>
                    <a:cubicBezTo>
                      <a:pt x="7" y="19"/>
                      <a:pt x="7" y="20"/>
                      <a:pt x="7" y="20"/>
                    </a:cubicBezTo>
                    <a:cubicBezTo>
                      <a:pt x="8" y="20"/>
                      <a:pt x="8" y="20"/>
                      <a:pt x="9" y="20"/>
                    </a:cubicBezTo>
                    <a:cubicBezTo>
                      <a:pt x="78" y="20"/>
                      <a:pt x="78" y="20"/>
                      <a:pt x="78" y="20"/>
                    </a:cubicBezTo>
                    <a:cubicBezTo>
                      <a:pt x="78" y="20"/>
                      <a:pt x="79" y="20"/>
                      <a:pt x="79" y="20"/>
                    </a:cubicBezTo>
                    <a:cubicBezTo>
                      <a:pt x="79" y="20"/>
                      <a:pt x="79" y="19"/>
                      <a:pt x="79"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grpSp>
      </p:grpSp>
      <p:grpSp>
        <p:nvGrpSpPr>
          <p:cNvPr id="5" name="组合 4"/>
          <p:cNvGrpSpPr/>
          <p:nvPr/>
        </p:nvGrpSpPr>
        <p:grpSpPr>
          <a:xfrm>
            <a:off x="5179658" y="1361017"/>
            <a:ext cx="3425121" cy="1513858"/>
            <a:chOff x="5179658" y="1361017"/>
            <a:chExt cx="3425121" cy="1513858"/>
          </a:xfrm>
        </p:grpSpPr>
        <p:sp>
          <p:nvSpPr>
            <p:cNvPr id="13" name="圆角矩形 12"/>
            <p:cNvSpPr/>
            <p:nvPr/>
          </p:nvSpPr>
          <p:spPr>
            <a:xfrm>
              <a:off x="5179658" y="1361017"/>
              <a:ext cx="3374949" cy="1144060"/>
            </a:xfrm>
            <a:prstGeom prst="roundRect">
              <a:avLst>
                <a:gd name="adj" fmla="val 674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5" name="等腰三角形 14"/>
            <p:cNvSpPr/>
            <p:nvPr/>
          </p:nvSpPr>
          <p:spPr>
            <a:xfrm flipH="1" flipV="1">
              <a:off x="5458316" y="2476966"/>
              <a:ext cx="674251" cy="397909"/>
            </a:xfrm>
            <a:prstGeom prst="triangle">
              <a:avLst>
                <a:gd name="adj" fmla="val 1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9" name="文本框 32"/>
            <p:cNvSpPr txBox="1"/>
            <p:nvPr/>
          </p:nvSpPr>
          <p:spPr>
            <a:xfrm>
              <a:off x="6087511" y="1500937"/>
              <a:ext cx="2517268" cy="830997"/>
            </a:xfrm>
            <a:prstGeom prst="rect">
              <a:avLst/>
            </a:prstGeom>
            <a:noFill/>
          </p:spPr>
          <p:txBody>
            <a:bodyPr wrap="square" rtlCol="0">
              <a:spAutoFit/>
            </a:bodyPr>
            <a:lstStyle>
              <a:defPPr>
                <a:defRPr lang="zh-CN"/>
              </a:defPPr>
              <a:lvl1pPr>
                <a:defRPr>
                  <a:solidFill>
                    <a:schemeClr val="bg1">
                      <a:lumMod val="50000"/>
                    </a:schemeClr>
                  </a:solidFill>
                </a:defRPr>
              </a:lvl1pPr>
            </a:lstStyle>
            <a:p>
              <a:r>
                <a:rPr lang="zh-CN" altLang="en-US" sz="1600" dirty="0">
                  <a:solidFill>
                    <a:prstClr val="white"/>
                  </a:solidFill>
                  <a:cs typeface="+mn-ea"/>
                  <a:sym typeface="+mn-lt"/>
                </a:rPr>
                <a:t>单击此处添加文本单击此处添加文本单击此处添加文本单击此处</a:t>
              </a:r>
              <a:endParaRPr lang="en-US" altLang="zh-CN" sz="1600" dirty="0">
                <a:solidFill>
                  <a:prstClr val="white"/>
                </a:solidFill>
                <a:cs typeface="+mn-ea"/>
                <a:sym typeface="+mn-lt"/>
              </a:endParaRPr>
            </a:p>
          </p:txBody>
        </p:sp>
        <p:sp>
          <p:nvSpPr>
            <p:cNvPr id="25" name="文本框 34"/>
            <p:cNvSpPr txBox="1"/>
            <p:nvPr/>
          </p:nvSpPr>
          <p:spPr>
            <a:xfrm>
              <a:off x="5405651" y="2035411"/>
              <a:ext cx="801823" cy="461665"/>
            </a:xfrm>
            <a:prstGeom prst="rect">
              <a:avLst/>
            </a:prstGeom>
            <a:noFill/>
            <a:effectLst/>
          </p:spPr>
          <p:txBody>
            <a:bodyPr wrap="none" rtlCol="0">
              <a:spAutoFit/>
            </a:bodyPr>
            <a:lstStyle/>
            <a:p>
              <a:r>
                <a:rPr lang="en-US" altLang="zh-CN" sz="2400" b="1" dirty="0">
                  <a:solidFill>
                    <a:prstClr val="white"/>
                  </a:solidFill>
                  <a:cs typeface="+mn-ea"/>
                  <a:sym typeface="+mn-lt"/>
                </a:rPr>
                <a:t>70%</a:t>
              </a:r>
              <a:endParaRPr lang="zh-CN" altLang="en-US" sz="2400" b="1" dirty="0">
                <a:solidFill>
                  <a:prstClr val="white"/>
                </a:solidFill>
                <a:cs typeface="+mn-ea"/>
                <a:sym typeface="+mn-lt"/>
              </a:endParaRPr>
            </a:p>
          </p:txBody>
        </p:sp>
        <p:grpSp>
          <p:nvGrpSpPr>
            <p:cNvPr id="53" name="组合 52"/>
            <p:cNvGrpSpPr/>
            <p:nvPr/>
          </p:nvGrpSpPr>
          <p:grpSpPr>
            <a:xfrm>
              <a:off x="5308682" y="1484271"/>
              <a:ext cx="369094" cy="423863"/>
              <a:chOff x="7720013" y="350838"/>
              <a:chExt cx="492125" cy="565150"/>
            </a:xfrm>
            <a:solidFill>
              <a:schemeClr val="bg1"/>
            </a:solidFill>
          </p:grpSpPr>
          <p:sp>
            <p:nvSpPr>
              <p:cNvPr id="54" name="Freeform 89"/>
              <p:cNvSpPr/>
              <p:nvPr/>
            </p:nvSpPr>
            <p:spPr bwMode="auto">
              <a:xfrm>
                <a:off x="7862888" y="723900"/>
                <a:ext cx="206375" cy="179388"/>
              </a:xfrm>
              <a:custGeom>
                <a:avLst/>
                <a:gdLst>
                  <a:gd name="T0" fmla="*/ 46 w 55"/>
                  <a:gd name="T1" fmla="*/ 48 h 48"/>
                  <a:gd name="T2" fmla="*/ 55 w 55"/>
                  <a:gd name="T3" fmla="*/ 22 h 48"/>
                  <a:gd name="T4" fmla="*/ 49 w 55"/>
                  <a:gd name="T5" fmla="*/ 0 h 48"/>
                  <a:gd name="T6" fmla="*/ 28 w 55"/>
                  <a:gd name="T7" fmla="*/ 0 h 48"/>
                  <a:gd name="T8" fmla="*/ 6 w 55"/>
                  <a:gd name="T9" fmla="*/ 0 h 48"/>
                  <a:gd name="T10" fmla="*/ 0 w 55"/>
                  <a:gd name="T11" fmla="*/ 22 h 48"/>
                  <a:gd name="T12" fmla="*/ 10 w 55"/>
                  <a:gd name="T13" fmla="*/ 48 h 48"/>
                  <a:gd name="T14" fmla="*/ 46 w 55"/>
                  <a:gd name="T15" fmla="*/ 4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48">
                    <a:moveTo>
                      <a:pt x="46" y="48"/>
                    </a:moveTo>
                    <a:cubicBezTo>
                      <a:pt x="51" y="41"/>
                      <a:pt x="55" y="32"/>
                      <a:pt x="55" y="22"/>
                    </a:cubicBezTo>
                    <a:cubicBezTo>
                      <a:pt x="55" y="13"/>
                      <a:pt x="53" y="6"/>
                      <a:pt x="49" y="0"/>
                    </a:cubicBezTo>
                    <a:cubicBezTo>
                      <a:pt x="28" y="0"/>
                      <a:pt x="28" y="0"/>
                      <a:pt x="28" y="0"/>
                    </a:cubicBezTo>
                    <a:cubicBezTo>
                      <a:pt x="6" y="0"/>
                      <a:pt x="6" y="0"/>
                      <a:pt x="6" y="0"/>
                    </a:cubicBezTo>
                    <a:cubicBezTo>
                      <a:pt x="2" y="6"/>
                      <a:pt x="0" y="13"/>
                      <a:pt x="0" y="22"/>
                    </a:cubicBezTo>
                    <a:cubicBezTo>
                      <a:pt x="0" y="32"/>
                      <a:pt x="4" y="41"/>
                      <a:pt x="10" y="48"/>
                    </a:cubicBezTo>
                    <a:cubicBezTo>
                      <a:pt x="46" y="48"/>
                      <a:pt x="46" y="48"/>
                      <a:pt x="46"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5" name="Freeform 90"/>
              <p:cNvSpPr/>
              <p:nvPr/>
            </p:nvSpPr>
            <p:spPr bwMode="auto">
              <a:xfrm>
                <a:off x="7848601" y="708025"/>
                <a:ext cx="236538" cy="207963"/>
              </a:xfrm>
              <a:custGeom>
                <a:avLst/>
                <a:gdLst>
                  <a:gd name="T0" fmla="*/ 52 w 63"/>
                  <a:gd name="T1" fmla="*/ 54 h 55"/>
                  <a:gd name="T2" fmla="*/ 50 w 63"/>
                  <a:gd name="T3" fmla="*/ 55 h 55"/>
                  <a:gd name="T4" fmla="*/ 14 w 63"/>
                  <a:gd name="T5" fmla="*/ 55 h 55"/>
                  <a:gd name="T6" fmla="*/ 14 w 63"/>
                  <a:gd name="T7" fmla="*/ 55 h 55"/>
                  <a:gd name="T8" fmla="*/ 11 w 63"/>
                  <a:gd name="T9" fmla="*/ 54 h 55"/>
                  <a:gd name="T10" fmla="*/ 11 w 63"/>
                  <a:gd name="T11" fmla="*/ 54 h 55"/>
                  <a:gd name="T12" fmla="*/ 0 w 63"/>
                  <a:gd name="T13" fmla="*/ 26 h 55"/>
                  <a:gd name="T14" fmla="*/ 7 w 63"/>
                  <a:gd name="T15" fmla="*/ 2 h 55"/>
                  <a:gd name="T16" fmla="*/ 8 w 63"/>
                  <a:gd name="T17" fmla="*/ 1 h 55"/>
                  <a:gd name="T18" fmla="*/ 11 w 63"/>
                  <a:gd name="T19" fmla="*/ 0 h 55"/>
                  <a:gd name="T20" fmla="*/ 32 w 63"/>
                  <a:gd name="T21" fmla="*/ 1 h 55"/>
                  <a:gd name="T22" fmla="*/ 53 w 63"/>
                  <a:gd name="T23" fmla="*/ 0 h 55"/>
                  <a:gd name="T24" fmla="*/ 55 w 63"/>
                  <a:gd name="T25" fmla="*/ 1 h 55"/>
                  <a:gd name="T26" fmla="*/ 56 w 63"/>
                  <a:gd name="T27" fmla="*/ 3 h 55"/>
                  <a:gd name="T28" fmla="*/ 63 w 63"/>
                  <a:gd name="T29" fmla="*/ 26 h 55"/>
                  <a:gd name="T30" fmla="*/ 52 w 63"/>
                  <a:gd name="T31" fmla="*/ 5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3" h="55">
                    <a:moveTo>
                      <a:pt x="52" y="54"/>
                    </a:moveTo>
                    <a:cubicBezTo>
                      <a:pt x="52" y="55"/>
                      <a:pt x="51" y="55"/>
                      <a:pt x="50" y="55"/>
                    </a:cubicBezTo>
                    <a:cubicBezTo>
                      <a:pt x="14" y="55"/>
                      <a:pt x="14" y="55"/>
                      <a:pt x="14" y="55"/>
                    </a:cubicBezTo>
                    <a:cubicBezTo>
                      <a:pt x="14" y="55"/>
                      <a:pt x="14" y="55"/>
                      <a:pt x="14" y="55"/>
                    </a:cubicBezTo>
                    <a:cubicBezTo>
                      <a:pt x="13" y="55"/>
                      <a:pt x="12" y="55"/>
                      <a:pt x="11" y="54"/>
                    </a:cubicBezTo>
                    <a:cubicBezTo>
                      <a:pt x="11" y="54"/>
                      <a:pt x="11" y="54"/>
                      <a:pt x="11" y="54"/>
                    </a:cubicBezTo>
                    <a:cubicBezTo>
                      <a:pt x="4" y="46"/>
                      <a:pt x="0" y="36"/>
                      <a:pt x="0" y="26"/>
                    </a:cubicBezTo>
                    <a:cubicBezTo>
                      <a:pt x="0" y="17"/>
                      <a:pt x="2" y="9"/>
                      <a:pt x="7" y="2"/>
                    </a:cubicBezTo>
                    <a:cubicBezTo>
                      <a:pt x="7" y="2"/>
                      <a:pt x="8" y="1"/>
                      <a:pt x="8" y="1"/>
                    </a:cubicBezTo>
                    <a:cubicBezTo>
                      <a:pt x="9" y="0"/>
                      <a:pt x="10" y="0"/>
                      <a:pt x="11" y="0"/>
                    </a:cubicBezTo>
                    <a:cubicBezTo>
                      <a:pt x="32" y="1"/>
                      <a:pt x="32" y="1"/>
                      <a:pt x="32" y="1"/>
                    </a:cubicBezTo>
                    <a:cubicBezTo>
                      <a:pt x="53" y="0"/>
                      <a:pt x="53" y="0"/>
                      <a:pt x="53" y="0"/>
                    </a:cubicBezTo>
                    <a:cubicBezTo>
                      <a:pt x="53" y="0"/>
                      <a:pt x="54" y="1"/>
                      <a:pt x="55" y="1"/>
                    </a:cubicBezTo>
                    <a:cubicBezTo>
                      <a:pt x="56" y="2"/>
                      <a:pt x="56" y="2"/>
                      <a:pt x="56" y="3"/>
                    </a:cubicBezTo>
                    <a:cubicBezTo>
                      <a:pt x="61" y="10"/>
                      <a:pt x="63" y="18"/>
                      <a:pt x="63" y="26"/>
                    </a:cubicBezTo>
                    <a:cubicBezTo>
                      <a:pt x="63" y="36"/>
                      <a:pt x="59" y="46"/>
                      <a:pt x="52"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6" name="Freeform 91"/>
              <p:cNvSpPr>
                <a:spLocks noEditPoints="1"/>
              </p:cNvSpPr>
              <p:nvPr/>
            </p:nvSpPr>
            <p:spPr bwMode="auto">
              <a:xfrm>
                <a:off x="7720013" y="350838"/>
                <a:ext cx="492125" cy="395288"/>
              </a:xfrm>
              <a:custGeom>
                <a:avLst/>
                <a:gdLst>
                  <a:gd name="T0" fmla="*/ 66 w 131"/>
                  <a:gd name="T1" fmla="*/ 105 h 105"/>
                  <a:gd name="T2" fmla="*/ 7 w 131"/>
                  <a:gd name="T3" fmla="*/ 104 h 105"/>
                  <a:gd name="T4" fmla="*/ 2 w 131"/>
                  <a:gd name="T5" fmla="*/ 103 h 105"/>
                  <a:gd name="T6" fmla="*/ 1 w 131"/>
                  <a:gd name="T7" fmla="*/ 97 h 105"/>
                  <a:gd name="T8" fmla="*/ 32 w 131"/>
                  <a:gd name="T9" fmla="*/ 5 h 105"/>
                  <a:gd name="T10" fmla="*/ 35 w 131"/>
                  <a:gd name="T11" fmla="*/ 1 h 105"/>
                  <a:gd name="T12" fmla="*/ 38 w 131"/>
                  <a:gd name="T13" fmla="*/ 0 h 105"/>
                  <a:gd name="T14" fmla="*/ 66 w 131"/>
                  <a:gd name="T15" fmla="*/ 0 h 105"/>
                  <a:gd name="T16" fmla="*/ 93 w 131"/>
                  <a:gd name="T17" fmla="*/ 0 h 105"/>
                  <a:gd name="T18" fmla="*/ 99 w 131"/>
                  <a:gd name="T19" fmla="*/ 4 h 105"/>
                  <a:gd name="T20" fmla="*/ 130 w 131"/>
                  <a:gd name="T21" fmla="*/ 96 h 105"/>
                  <a:gd name="T22" fmla="*/ 130 w 131"/>
                  <a:gd name="T23" fmla="*/ 98 h 105"/>
                  <a:gd name="T24" fmla="*/ 129 w 131"/>
                  <a:gd name="T25" fmla="*/ 102 h 105"/>
                  <a:gd name="T26" fmla="*/ 127 w 131"/>
                  <a:gd name="T27" fmla="*/ 104 h 105"/>
                  <a:gd name="T28" fmla="*/ 123 w 131"/>
                  <a:gd name="T29" fmla="*/ 104 h 105"/>
                  <a:gd name="T30" fmla="*/ 66 w 131"/>
                  <a:gd name="T31" fmla="*/ 105 h 105"/>
                  <a:gd name="T32" fmla="*/ 14 w 131"/>
                  <a:gd name="T33" fmla="*/ 94 h 105"/>
                  <a:gd name="T34" fmla="*/ 66 w 131"/>
                  <a:gd name="T35" fmla="*/ 94 h 105"/>
                  <a:gd name="T36" fmla="*/ 117 w 131"/>
                  <a:gd name="T37" fmla="*/ 94 h 105"/>
                  <a:gd name="T38" fmla="*/ 89 w 131"/>
                  <a:gd name="T39" fmla="*/ 11 h 105"/>
                  <a:gd name="T40" fmla="*/ 66 w 131"/>
                  <a:gd name="T41" fmla="*/ 11 h 105"/>
                  <a:gd name="T42" fmla="*/ 42 w 131"/>
                  <a:gd name="T43" fmla="*/ 11 h 105"/>
                  <a:gd name="T44" fmla="*/ 14 w 131"/>
                  <a:gd name="T45" fmla="*/ 9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1" h="105">
                    <a:moveTo>
                      <a:pt x="66" y="105"/>
                    </a:moveTo>
                    <a:cubicBezTo>
                      <a:pt x="7" y="104"/>
                      <a:pt x="7" y="104"/>
                      <a:pt x="7" y="104"/>
                    </a:cubicBezTo>
                    <a:cubicBezTo>
                      <a:pt x="5" y="104"/>
                      <a:pt x="4" y="104"/>
                      <a:pt x="2" y="103"/>
                    </a:cubicBezTo>
                    <a:cubicBezTo>
                      <a:pt x="1" y="101"/>
                      <a:pt x="0" y="99"/>
                      <a:pt x="1" y="97"/>
                    </a:cubicBezTo>
                    <a:cubicBezTo>
                      <a:pt x="32" y="5"/>
                      <a:pt x="32" y="5"/>
                      <a:pt x="32" y="5"/>
                    </a:cubicBezTo>
                    <a:cubicBezTo>
                      <a:pt x="33" y="3"/>
                      <a:pt x="33" y="2"/>
                      <a:pt x="35" y="1"/>
                    </a:cubicBezTo>
                    <a:cubicBezTo>
                      <a:pt x="36" y="0"/>
                      <a:pt x="37" y="0"/>
                      <a:pt x="38" y="0"/>
                    </a:cubicBezTo>
                    <a:cubicBezTo>
                      <a:pt x="66" y="0"/>
                      <a:pt x="66" y="0"/>
                      <a:pt x="66" y="0"/>
                    </a:cubicBezTo>
                    <a:cubicBezTo>
                      <a:pt x="93" y="0"/>
                      <a:pt x="93" y="0"/>
                      <a:pt x="93" y="0"/>
                    </a:cubicBezTo>
                    <a:cubicBezTo>
                      <a:pt x="96" y="0"/>
                      <a:pt x="98" y="1"/>
                      <a:pt x="99" y="4"/>
                    </a:cubicBezTo>
                    <a:cubicBezTo>
                      <a:pt x="130" y="96"/>
                      <a:pt x="130" y="96"/>
                      <a:pt x="130" y="96"/>
                    </a:cubicBezTo>
                    <a:cubicBezTo>
                      <a:pt x="130" y="97"/>
                      <a:pt x="130" y="97"/>
                      <a:pt x="130" y="98"/>
                    </a:cubicBezTo>
                    <a:cubicBezTo>
                      <a:pt x="131" y="99"/>
                      <a:pt x="130" y="101"/>
                      <a:pt x="129" y="102"/>
                    </a:cubicBezTo>
                    <a:cubicBezTo>
                      <a:pt x="129" y="103"/>
                      <a:pt x="128" y="104"/>
                      <a:pt x="127" y="104"/>
                    </a:cubicBezTo>
                    <a:cubicBezTo>
                      <a:pt x="125" y="105"/>
                      <a:pt x="124" y="104"/>
                      <a:pt x="123" y="104"/>
                    </a:cubicBezTo>
                    <a:cubicBezTo>
                      <a:pt x="66" y="105"/>
                      <a:pt x="66" y="105"/>
                      <a:pt x="66" y="105"/>
                    </a:cubicBezTo>
                    <a:close/>
                    <a:moveTo>
                      <a:pt x="14" y="94"/>
                    </a:moveTo>
                    <a:cubicBezTo>
                      <a:pt x="66" y="94"/>
                      <a:pt x="66" y="94"/>
                      <a:pt x="66" y="94"/>
                    </a:cubicBezTo>
                    <a:cubicBezTo>
                      <a:pt x="117" y="94"/>
                      <a:pt x="117" y="94"/>
                      <a:pt x="117" y="94"/>
                    </a:cubicBezTo>
                    <a:cubicBezTo>
                      <a:pt x="89" y="11"/>
                      <a:pt x="89" y="11"/>
                      <a:pt x="89" y="11"/>
                    </a:cubicBezTo>
                    <a:cubicBezTo>
                      <a:pt x="66" y="11"/>
                      <a:pt x="66" y="11"/>
                      <a:pt x="66" y="11"/>
                    </a:cubicBezTo>
                    <a:cubicBezTo>
                      <a:pt x="42" y="11"/>
                      <a:pt x="42" y="11"/>
                      <a:pt x="42" y="11"/>
                    </a:cubicBezTo>
                    <a:cubicBezTo>
                      <a:pt x="14" y="94"/>
                      <a:pt x="14" y="94"/>
                      <a:pt x="14" y="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7" name="Freeform 92"/>
              <p:cNvSpPr/>
              <p:nvPr/>
            </p:nvSpPr>
            <p:spPr bwMode="auto">
              <a:xfrm>
                <a:off x="8093076" y="708025"/>
                <a:ext cx="25400" cy="93663"/>
              </a:xfrm>
              <a:custGeom>
                <a:avLst/>
                <a:gdLst>
                  <a:gd name="T0" fmla="*/ 0 w 7"/>
                  <a:gd name="T1" fmla="*/ 22 h 25"/>
                  <a:gd name="T2" fmla="*/ 3 w 7"/>
                  <a:gd name="T3" fmla="*/ 25 h 25"/>
                  <a:gd name="T4" fmla="*/ 7 w 7"/>
                  <a:gd name="T5" fmla="*/ 22 h 25"/>
                  <a:gd name="T6" fmla="*/ 7 w 7"/>
                  <a:gd name="T7" fmla="*/ 4 h 25"/>
                  <a:gd name="T8" fmla="*/ 3 w 7"/>
                  <a:gd name="T9" fmla="*/ 0 h 25"/>
                  <a:gd name="T10" fmla="*/ 0 w 7"/>
                  <a:gd name="T11" fmla="*/ 4 h 25"/>
                  <a:gd name="T12" fmla="*/ 0 w 7"/>
                  <a:gd name="T13" fmla="*/ 22 h 25"/>
                </a:gdLst>
                <a:ahLst/>
                <a:cxnLst>
                  <a:cxn ang="0">
                    <a:pos x="T0" y="T1"/>
                  </a:cxn>
                  <a:cxn ang="0">
                    <a:pos x="T2" y="T3"/>
                  </a:cxn>
                  <a:cxn ang="0">
                    <a:pos x="T4" y="T5"/>
                  </a:cxn>
                  <a:cxn ang="0">
                    <a:pos x="T6" y="T7"/>
                  </a:cxn>
                  <a:cxn ang="0">
                    <a:pos x="T8" y="T9"/>
                  </a:cxn>
                  <a:cxn ang="0">
                    <a:pos x="T10" y="T11"/>
                  </a:cxn>
                  <a:cxn ang="0">
                    <a:pos x="T12" y="T13"/>
                  </a:cxn>
                </a:cxnLst>
                <a:rect l="0" t="0" r="r" b="b"/>
                <a:pathLst>
                  <a:path w="7" h="25">
                    <a:moveTo>
                      <a:pt x="0" y="22"/>
                    </a:moveTo>
                    <a:cubicBezTo>
                      <a:pt x="0" y="24"/>
                      <a:pt x="1" y="25"/>
                      <a:pt x="3" y="25"/>
                    </a:cubicBezTo>
                    <a:cubicBezTo>
                      <a:pt x="5" y="25"/>
                      <a:pt x="7" y="24"/>
                      <a:pt x="7" y="22"/>
                    </a:cubicBezTo>
                    <a:cubicBezTo>
                      <a:pt x="7" y="4"/>
                      <a:pt x="7" y="4"/>
                      <a:pt x="7" y="4"/>
                    </a:cubicBezTo>
                    <a:cubicBezTo>
                      <a:pt x="7" y="2"/>
                      <a:pt x="5" y="0"/>
                      <a:pt x="3" y="0"/>
                    </a:cubicBezTo>
                    <a:cubicBezTo>
                      <a:pt x="1" y="0"/>
                      <a:pt x="0" y="2"/>
                      <a:pt x="0" y="4"/>
                    </a:cubicBezTo>
                    <a:cubicBezTo>
                      <a:pt x="0" y="22"/>
                      <a:pt x="0" y="22"/>
                      <a:pt x="0"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grpSp>
      </p:grpSp>
      <p:sp>
        <p:nvSpPr>
          <p:cNvPr id="58" name="矩形 1"/>
          <p:cNvSpPr>
            <a:spLocks noChangeArrowheads="1"/>
          </p:cNvSpPr>
          <p:nvPr/>
        </p:nvSpPr>
        <p:spPr bwMode="auto">
          <a:xfrm>
            <a:off x="0" y="4969708"/>
            <a:ext cx="9144000" cy="173791"/>
          </a:xfrm>
          <a:prstGeom prst="rect">
            <a:avLst/>
          </a:prstGeom>
          <a:solidFill>
            <a:schemeClr val="accent1"/>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59" name="矩形 58"/>
          <p:cNvSpPr/>
          <p:nvPr>
            <p:custDataLst>
              <p:tags r:id="rId1"/>
            </p:custDataLst>
          </p:nvPr>
        </p:nvSpPr>
        <p:spPr>
          <a:xfrm>
            <a:off x="0" y="4662128"/>
            <a:ext cx="4205638" cy="307777"/>
          </a:xfrm>
          <a:prstGeom prst="rect">
            <a:avLst/>
          </a:prstGeom>
        </p:spPr>
        <p:txBody>
          <a:bodyPr wrap="none">
            <a:spAutoFit/>
          </a:bodyPr>
          <a:lstStyle/>
          <a:p>
            <a:pPr algn="ctr"/>
            <a:r>
              <a:rPr lang="zh-CN" altLang="en-US" sz="1400" dirty="0">
                <a:latin typeface="微软雅黑" panose="020B0503020204020204" pitchFamily="34" charset="-122"/>
                <a:ea typeface="微软雅黑" panose="020B0503020204020204" pitchFamily="34" charset="-122"/>
              </a:rPr>
              <a:t>旺旺：哎呀小小草 </a:t>
            </a:r>
            <a:r>
              <a:rPr lang="en-US" altLang="zh-CN" sz="1400" dirty="0">
                <a:latin typeface="微软雅黑" panose="020B0503020204020204" pitchFamily="34" charset="-122"/>
                <a:ea typeface="微软雅黑" panose="020B0503020204020204" pitchFamily="34" charset="-122"/>
              </a:rPr>
              <a:t>https://800sucai.taobao.com/</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8"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p:tgtEl>
                                          <p:spTgt spid="3"/>
                                        </p:tgtEl>
                                        <p:attrNameLst>
                                          <p:attrName>ppt_x</p:attrName>
                                        </p:attrNameLst>
                                      </p:cBhvr>
                                      <p:tavLst>
                                        <p:tav tm="0">
                                          <p:val>
                                            <p:strVal val="#ppt_x-#ppt_w*1.125000"/>
                                          </p:val>
                                        </p:tav>
                                        <p:tav tm="100000">
                                          <p:val>
                                            <p:strVal val="#ppt_x"/>
                                          </p:val>
                                        </p:tav>
                                      </p:tavLst>
                                    </p:anim>
                                    <p:animEffect transition="in" filter="wipe(right)">
                                      <p:cBhvr>
                                        <p:cTn id="16" dur="500"/>
                                        <p:tgtEl>
                                          <p:spTgt spid="3"/>
                                        </p:tgtEl>
                                      </p:cBhvr>
                                    </p:animEffect>
                                  </p:childTnLst>
                                </p:cTn>
                              </p:par>
                              <p:par>
                                <p:cTn id="17" presetID="12" presetClass="entr" presetSubtype="2"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p:tgtEl>
                                          <p:spTgt spid="2"/>
                                        </p:tgtEl>
                                        <p:attrNameLst>
                                          <p:attrName>ppt_x</p:attrName>
                                        </p:attrNameLst>
                                      </p:cBhvr>
                                      <p:tavLst>
                                        <p:tav tm="0">
                                          <p:val>
                                            <p:strVal val="#ppt_x+#ppt_w*1.125000"/>
                                          </p:val>
                                        </p:tav>
                                        <p:tav tm="100000">
                                          <p:val>
                                            <p:strVal val="#ppt_x"/>
                                          </p:val>
                                        </p:tav>
                                      </p:tavLst>
                                    </p:anim>
                                    <p:animEffect transition="in" filter="wipe(left)">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down)">
                                      <p:cBhvr>
                                        <p:cTn id="25" dur="500"/>
                                        <p:tgtEl>
                                          <p:spTgt spid="5"/>
                                        </p:tgtEl>
                                      </p:cBhvr>
                                    </p:animEffect>
                                  </p:childTnLst>
                                </p:cTn>
                              </p:par>
                              <p:par>
                                <p:cTn id="26" presetID="22" presetClass="entr" presetSubtype="4"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down)">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bright="10000"/>
                    </a14:imgEffect>
                  </a14:imgLayer>
                </a14:imgProps>
              </a:ext>
              <a:ext uri="{28A0092B-C50C-407E-A947-70E740481C1C}">
                <a14:useLocalDpi xmlns:a14="http://schemas.microsoft.com/office/drawing/2010/main" val="0"/>
              </a:ext>
            </a:extLst>
          </a:blip>
          <a:srcRect/>
          <a:stretch>
            <a:fillRect/>
          </a:stretch>
        </p:blipFill>
        <p:spPr bwMode="auto">
          <a:xfrm>
            <a:off x="-14552" y="1"/>
            <a:ext cx="9175177" cy="5161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185117" y="1463754"/>
            <a:ext cx="2899248" cy="830805"/>
          </a:xfrm>
          <a:prstGeom prst="rect">
            <a:avLst/>
          </a:prstGeom>
          <a:noFill/>
        </p:spPr>
        <p:txBody>
          <a:bodyPr wrap="none" lIns="68571" tIns="34285" rIns="68571" bIns="34285" rtlCol="0">
            <a:spAutoFit/>
          </a:bodyPr>
          <a:lstStyle/>
          <a:p>
            <a:pPr algn="ctr"/>
            <a:r>
              <a:rPr lang="zh-CN" altLang="en-US" sz="5000" b="1" dirty="0">
                <a:solidFill>
                  <a:schemeClr val="bg1"/>
                </a:solidFill>
                <a:cs typeface="+mn-ea"/>
                <a:sym typeface="+mn-lt"/>
              </a:rPr>
              <a:t>谢谢观看</a:t>
            </a:r>
            <a:r>
              <a:rPr lang="en-US" altLang="zh-CN" sz="5000" b="1" dirty="0">
                <a:solidFill>
                  <a:schemeClr val="bg1"/>
                </a:solidFill>
                <a:cs typeface="+mn-ea"/>
                <a:sym typeface="+mn-lt"/>
              </a:rPr>
              <a:t>!</a:t>
            </a:r>
            <a:endParaRPr lang="zh-CN" altLang="en-US" sz="5000" b="1" dirty="0">
              <a:solidFill>
                <a:schemeClr val="bg1"/>
              </a:solidFill>
              <a:cs typeface="+mn-ea"/>
              <a:sym typeface="+mn-lt"/>
            </a:endParaRPr>
          </a:p>
        </p:txBody>
      </p:sp>
      <p:sp>
        <p:nvSpPr>
          <p:cNvPr id="6" name="TextBox 5"/>
          <p:cNvSpPr txBox="1"/>
          <p:nvPr/>
        </p:nvSpPr>
        <p:spPr>
          <a:xfrm>
            <a:off x="4116658" y="2782746"/>
            <a:ext cx="1036164" cy="284683"/>
          </a:xfrm>
          <a:prstGeom prst="rect">
            <a:avLst/>
          </a:prstGeom>
          <a:noFill/>
        </p:spPr>
        <p:txBody>
          <a:bodyPr wrap="none" lIns="68571" tIns="34285" rIns="68571" bIns="34285" rtlCol="0">
            <a:spAutoFit/>
          </a:bodyPr>
          <a:lstStyle/>
          <a:p>
            <a:pPr algn="ctr"/>
            <a:r>
              <a:rPr lang="zh-CN" altLang="en-US" dirty="0">
                <a:solidFill>
                  <a:schemeClr val="bg1"/>
                </a:solidFill>
                <a:cs typeface="+mn-ea"/>
                <a:sym typeface="+mn-lt"/>
              </a:rPr>
              <a:t>佚名：张三</a:t>
            </a:r>
            <a:endParaRPr lang="zh-CN" altLang="en-US" dirty="0">
              <a:solidFill>
                <a:schemeClr val="bg1"/>
              </a:solidFill>
              <a:cs typeface="+mn-ea"/>
              <a:sym typeface="+mn-lt"/>
            </a:endParaRPr>
          </a:p>
        </p:txBody>
      </p:sp>
      <p:sp>
        <p:nvSpPr>
          <p:cNvPr id="8" name="TextBox 7"/>
          <p:cNvSpPr txBox="1"/>
          <p:nvPr/>
        </p:nvSpPr>
        <p:spPr>
          <a:xfrm>
            <a:off x="3737022" y="887692"/>
            <a:ext cx="1795437" cy="623103"/>
          </a:xfrm>
          <a:prstGeom prst="rect">
            <a:avLst/>
          </a:prstGeom>
          <a:noFill/>
        </p:spPr>
        <p:txBody>
          <a:bodyPr wrap="none" lIns="68571" tIns="34285" rIns="68571" bIns="34285" rtlCol="0">
            <a:spAutoFit/>
          </a:bodyPr>
          <a:lstStyle/>
          <a:p>
            <a:pPr algn="ctr"/>
            <a:r>
              <a:rPr lang="en-US" altLang="zh-CN" sz="3600" b="1" dirty="0">
                <a:solidFill>
                  <a:schemeClr val="bg1"/>
                </a:solidFill>
                <a:cs typeface="+mn-ea"/>
                <a:sym typeface="+mn-lt"/>
              </a:rPr>
              <a:t>Thanks</a:t>
            </a:r>
            <a:endParaRPr lang="zh-CN" altLang="en-US" sz="3600" b="1" dirty="0">
              <a:solidFill>
                <a:schemeClr val="bg1"/>
              </a:solidFill>
              <a:cs typeface="+mn-ea"/>
              <a:sym typeface="+mn-lt"/>
            </a:endParaRPr>
          </a:p>
        </p:txBody>
      </p:sp>
      <p:sp>
        <p:nvSpPr>
          <p:cNvPr id="7" name="矩形 6"/>
          <p:cNvSpPr/>
          <p:nvPr>
            <p:custDataLst>
              <p:tags r:id="rId3"/>
            </p:custDataLst>
          </p:nvPr>
        </p:nvSpPr>
        <p:spPr>
          <a:xfrm>
            <a:off x="0" y="4662128"/>
            <a:ext cx="4205638" cy="307777"/>
          </a:xfrm>
          <a:prstGeom prst="rect">
            <a:avLst/>
          </a:prstGeom>
        </p:spPr>
        <p:txBody>
          <a:bodyPr wrap="none">
            <a:spAutoFit/>
          </a:bodyPr>
          <a:lstStyle/>
          <a:p>
            <a:pPr algn="ctr"/>
            <a:r>
              <a:rPr lang="zh-CN" altLang="en-US" sz="1400" dirty="0">
                <a:latin typeface="微软雅黑" panose="020B0503020204020204" pitchFamily="34" charset="-122"/>
                <a:ea typeface="微软雅黑" panose="020B0503020204020204" pitchFamily="34" charset="-122"/>
              </a:rPr>
              <a:t>旺旺：哎呀小小草 </a:t>
            </a:r>
            <a:r>
              <a:rPr lang="en-US" altLang="zh-CN" sz="1400" dirty="0">
                <a:latin typeface="微软雅黑" panose="020B0503020204020204" pitchFamily="34" charset="-122"/>
                <a:ea typeface="微软雅黑" panose="020B0503020204020204" pitchFamily="34" charset="-122"/>
              </a:rPr>
              <a:t>https://800sucai.taobao.com/</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组合 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089394" y="2152152"/>
            <a:ext cx="206005" cy="191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reeform 7"/>
          <p:cNvSpPr/>
          <p:nvPr/>
        </p:nvSpPr>
        <p:spPr bwMode="auto">
          <a:xfrm>
            <a:off x="4262993" y="937995"/>
            <a:ext cx="206005" cy="141651"/>
          </a:xfrm>
          <a:custGeom>
            <a:avLst/>
            <a:gdLst>
              <a:gd name="T0" fmla="*/ 231886972 w 288"/>
              <a:gd name="T1" fmla="*/ 131499054 h 197"/>
              <a:gd name="T2" fmla="*/ 231886972 w 288"/>
              <a:gd name="T3" fmla="*/ 131499054 h 197"/>
              <a:gd name="T4" fmla="*/ 102757524 w 288"/>
              <a:gd name="T5" fmla="*/ 0 h 197"/>
              <a:gd name="T6" fmla="*/ 0 w 288"/>
              <a:gd name="T7" fmla="*/ 51496260 h 197"/>
              <a:gd name="T8" fmla="*/ 10912092 w 288"/>
              <a:gd name="T9" fmla="*/ 62530831 h 197"/>
              <a:gd name="T10" fmla="*/ 26371923 w 288"/>
              <a:gd name="T11" fmla="*/ 77243911 h 197"/>
              <a:gd name="T12" fmla="*/ 102757524 w 288"/>
              <a:gd name="T13" fmla="*/ 36783180 h 197"/>
              <a:gd name="T14" fmla="*/ 195512694 w 288"/>
              <a:gd name="T15" fmla="*/ 131499054 h 197"/>
              <a:gd name="T16" fmla="*/ 195512694 w 288"/>
              <a:gd name="T17" fmla="*/ 131499054 h 197"/>
              <a:gd name="T18" fmla="*/ 165503725 w 288"/>
              <a:gd name="T19" fmla="*/ 131499054 h 197"/>
              <a:gd name="T20" fmla="*/ 213699833 w 288"/>
              <a:gd name="T21" fmla="*/ 181156060 h 197"/>
              <a:gd name="T22" fmla="*/ 261895941 w 288"/>
              <a:gd name="T23" fmla="*/ 131499054 h 197"/>
              <a:gd name="T24" fmla="*/ 231886972 w 288"/>
              <a:gd name="T25" fmla="*/ 131499054 h 1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88" h="197">
                <a:moveTo>
                  <a:pt x="255" y="143"/>
                </a:moveTo>
                <a:cubicBezTo>
                  <a:pt x="255" y="143"/>
                  <a:pt x="255" y="143"/>
                  <a:pt x="255" y="143"/>
                </a:cubicBezTo>
                <a:cubicBezTo>
                  <a:pt x="255" y="64"/>
                  <a:pt x="191" y="0"/>
                  <a:pt x="113" y="0"/>
                </a:cubicBezTo>
                <a:cubicBezTo>
                  <a:pt x="67" y="0"/>
                  <a:pt x="26" y="22"/>
                  <a:pt x="0" y="56"/>
                </a:cubicBezTo>
                <a:cubicBezTo>
                  <a:pt x="12" y="68"/>
                  <a:pt x="12" y="68"/>
                  <a:pt x="12" y="68"/>
                </a:cubicBezTo>
                <a:cubicBezTo>
                  <a:pt x="29" y="84"/>
                  <a:pt x="29" y="84"/>
                  <a:pt x="29" y="84"/>
                </a:cubicBezTo>
                <a:cubicBezTo>
                  <a:pt x="47" y="57"/>
                  <a:pt x="78" y="40"/>
                  <a:pt x="113" y="40"/>
                </a:cubicBezTo>
                <a:cubicBezTo>
                  <a:pt x="169" y="40"/>
                  <a:pt x="215" y="86"/>
                  <a:pt x="215" y="143"/>
                </a:cubicBezTo>
                <a:cubicBezTo>
                  <a:pt x="215" y="143"/>
                  <a:pt x="215" y="143"/>
                  <a:pt x="215" y="143"/>
                </a:cubicBezTo>
                <a:cubicBezTo>
                  <a:pt x="182" y="143"/>
                  <a:pt x="182" y="143"/>
                  <a:pt x="182" y="143"/>
                </a:cubicBezTo>
                <a:cubicBezTo>
                  <a:pt x="235" y="197"/>
                  <a:pt x="235" y="197"/>
                  <a:pt x="235" y="197"/>
                </a:cubicBezTo>
                <a:cubicBezTo>
                  <a:pt x="288" y="143"/>
                  <a:pt x="288" y="143"/>
                  <a:pt x="288" y="143"/>
                </a:cubicBezTo>
                <a:lnTo>
                  <a:pt x="255" y="143"/>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sp>
        <p:nvSpPr>
          <p:cNvPr id="4" name="Freeform 8"/>
          <p:cNvSpPr/>
          <p:nvPr/>
        </p:nvSpPr>
        <p:spPr bwMode="auto">
          <a:xfrm>
            <a:off x="4676194" y="917759"/>
            <a:ext cx="207196" cy="183314"/>
          </a:xfrm>
          <a:custGeom>
            <a:avLst/>
            <a:gdLst>
              <a:gd name="T0" fmla="*/ 264931426 w 288"/>
              <a:gd name="T1" fmla="*/ 233468850 h 256"/>
              <a:gd name="T2" fmla="*/ 264931426 w 288"/>
              <a:gd name="T3" fmla="*/ 232556844 h 256"/>
              <a:gd name="T4" fmla="*/ 72672112 w 288"/>
              <a:gd name="T5" fmla="*/ 42863343 h 256"/>
              <a:gd name="T6" fmla="*/ 71752321 w 288"/>
              <a:gd name="T7" fmla="*/ 42863343 h 256"/>
              <a:gd name="T8" fmla="*/ 71752321 w 288"/>
              <a:gd name="T9" fmla="*/ 0 h 256"/>
              <a:gd name="T10" fmla="*/ 0 w 288"/>
              <a:gd name="T11" fmla="*/ 71134585 h 256"/>
              <a:gd name="T12" fmla="*/ 71752321 w 288"/>
              <a:gd name="T13" fmla="*/ 142270125 h 256"/>
              <a:gd name="T14" fmla="*/ 71752321 w 288"/>
              <a:gd name="T15" fmla="*/ 141358119 h 256"/>
              <a:gd name="T16" fmla="*/ 71752321 w 288"/>
              <a:gd name="T17" fmla="*/ 95758757 h 256"/>
              <a:gd name="T18" fmla="*/ 72672112 w 288"/>
              <a:gd name="T19" fmla="*/ 95758757 h 256"/>
              <a:gd name="T20" fmla="*/ 211576841 w 288"/>
              <a:gd name="T21" fmla="*/ 232556844 h 256"/>
              <a:gd name="T22" fmla="*/ 211576841 w 288"/>
              <a:gd name="T23" fmla="*/ 233468850 h 256"/>
              <a:gd name="T24" fmla="*/ 264931426 w 288"/>
              <a:gd name="T25" fmla="*/ 233468850 h 25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88" h="256">
                <a:moveTo>
                  <a:pt x="288" y="256"/>
                </a:moveTo>
                <a:cubicBezTo>
                  <a:pt x="288" y="256"/>
                  <a:pt x="288" y="256"/>
                  <a:pt x="288" y="255"/>
                </a:cubicBezTo>
                <a:cubicBezTo>
                  <a:pt x="288" y="140"/>
                  <a:pt x="194" y="47"/>
                  <a:pt x="79" y="47"/>
                </a:cubicBezTo>
                <a:cubicBezTo>
                  <a:pt x="79" y="47"/>
                  <a:pt x="78" y="47"/>
                  <a:pt x="78" y="47"/>
                </a:cubicBezTo>
                <a:cubicBezTo>
                  <a:pt x="78" y="0"/>
                  <a:pt x="78" y="0"/>
                  <a:pt x="78" y="0"/>
                </a:cubicBezTo>
                <a:cubicBezTo>
                  <a:pt x="0" y="78"/>
                  <a:pt x="0" y="78"/>
                  <a:pt x="0" y="78"/>
                </a:cubicBezTo>
                <a:cubicBezTo>
                  <a:pt x="78" y="156"/>
                  <a:pt x="78" y="156"/>
                  <a:pt x="78" y="156"/>
                </a:cubicBezTo>
                <a:cubicBezTo>
                  <a:pt x="78" y="155"/>
                  <a:pt x="78" y="155"/>
                  <a:pt x="78" y="155"/>
                </a:cubicBezTo>
                <a:cubicBezTo>
                  <a:pt x="78" y="105"/>
                  <a:pt x="78" y="105"/>
                  <a:pt x="78" y="105"/>
                </a:cubicBezTo>
                <a:cubicBezTo>
                  <a:pt x="78" y="105"/>
                  <a:pt x="79" y="105"/>
                  <a:pt x="79" y="105"/>
                </a:cubicBezTo>
                <a:cubicBezTo>
                  <a:pt x="162" y="105"/>
                  <a:pt x="230" y="172"/>
                  <a:pt x="230" y="255"/>
                </a:cubicBezTo>
                <a:cubicBezTo>
                  <a:pt x="230" y="256"/>
                  <a:pt x="230" y="256"/>
                  <a:pt x="230" y="256"/>
                </a:cubicBezTo>
                <a:lnTo>
                  <a:pt x="288" y="256"/>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sp>
        <p:nvSpPr>
          <p:cNvPr id="5" name="Freeform 9"/>
          <p:cNvSpPr>
            <a:spLocks noEditPoints="1"/>
          </p:cNvSpPr>
          <p:nvPr/>
        </p:nvSpPr>
        <p:spPr bwMode="auto">
          <a:xfrm>
            <a:off x="7984181" y="3387735"/>
            <a:ext cx="207196" cy="205930"/>
          </a:xfrm>
          <a:custGeom>
            <a:avLst/>
            <a:gdLst>
              <a:gd name="T0" fmla="*/ 132466192 w 288"/>
              <a:gd name="T1" fmla="*/ 0 h 288"/>
              <a:gd name="T2" fmla="*/ 0 w 288"/>
              <a:gd name="T3" fmla="*/ 130947494 h 288"/>
              <a:gd name="T4" fmla="*/ 132466192 w 288"/>
              <a:gd name="T5" fmla="*/ 261894034 h 288"/>
              <a:gd name="T6" fmla="*/ 264931426 w 288"/>
              <a:gd name="T7" fmla="*/ 130947494 h 288"/>
              <a:gd name="T8" fmla="*/ 132466192 w 288"/>
              <a:gd name="T9" fmla="*/ 0 h 288"/>
              <a:gd name="T10" fmla="*/ 58873330 w 288"/>
              <a:gd name="T11" fmla="*/ 74566806 h 288"/>
              <a:gd name="T12" fmla="*/ 206058095 w 288"/>
              <a:gd name="T13" fmla="*/ 74566806 h 288"/>
              <a:gd name="T14" fmla="*/ 208817468 w 288"/>
              <a:gd name="T15" fmla="*/ 75476541 h 288"/>
              <a:gd name="T16" fmla="*/ 154543092 w 288"/>
              <a:gd name="T17" fmla="*/ 121853004 h 288"/>
              <a:gd name="T18" fmla="*/ 147183806 w 288"/>
              <a:gd name="T19" fmla="*/ 127309507 h 288"/>
              <a:gd name="T20" fmla="*/ 132466192 w 288"/>
              <a:gd name="T21" fmla="*/ 139131295 h 288"/>
              <a:gd name="T22" fmla="*/ 118667411 w 288"/>
              <a:gd name="T23" fmla="*/ 127309507 h 288"/>
              <a:gd name="T24" fmla="*/ 111308125 w 288"/>
              <a:gd name="T25" fmla="*/ 121853004 h 288"/>
              <a:gd name="T26" fmla="*/ 56113958 w 288"/>
              <a:gd name="T27" fmla="*/ 75476541 h 288"/>
              <a:gd name="T28" fmla="*/ 58873330 w 288"/>
              <a:gd name="T29" fmla="*/ 74566806 h 288"/>
              <a:gd name="T30" fmla="*/ 49674463 w 288"/>
              <a:gd name="T31" fmla="*/ 176415175 h 288"/>
              <a:gd name="T32" fmla="*/ 49674463 w 288"/>
              <a:gd name="T33" fmla="*/ 84570078 h 288"/>
              <a:gd name="T34" fmla="*/ 49674463 w 288"/>
              <a:gd name="T35" fmla="*/ 81841826 h 288"/>
              <a:gd name="T36" fmla="*/ 103948839 w 288"/>
              <a:gd name="T37" fmla="*/ 128219242 h 288"/>
              <a:gd name="T38" fmla="*/ 49674463 w 288"/>
              <a:gd name="T39" fmla="*/ 179142473 h 288"/>
              <a:gd name="T40" fmla="*/ 49674463 w 288"/>
              <a:gd name="T41" fmla="*/ 176415175 h 288"/>
              <a:gd name="T42" fmla="*/ 206058095 w 288"/>
              <a:gd name="T43" fmla="*/ 186417493 h 288"/>
              <a:gd name="T44" fmla="*/ 58873330 w 288"/>
              <a:gd name="T45" fmla="*/ 186417493 h 288"/>
              <a:gd name="T46" fmla="*/ 56113958 w 288"/>
              <a:gd name="T47" fmla="*/ 185508711 h 288"/>
              <a:gd name="T48" fmla="*/ 111308125 w 288"/>
              <a:gd name="T49" fmla="*/ 133674792 h 288"/>
              <a:gd name="T50" fmla="*/ 132466192 w 288"/>
              <a:gd name="T51" fmla="*/ 150953083 h 288"/>
              <a:gd name="T52" fmla="*/ 153623301 w 288"/>
              <a:gd name="T53" fmla="*/ 133674792 h 288"/>
              <a:gd name="T54" fmla="*/ 208817468 w 288"/>
              <a:gd name="T55" fmla="*/ 185508711 h 288"/>
              <a:gd name="T56" fmla="*/ 206058095 w 288"/>
              <a:gd name="T57" fmla="*/ 186417493 h 288"/>
              <a:gd name="T58" fmla="*/ 216176754 w 288"/>
              <a:gd name="T59" fmla="*/ 176415175 h 288"/>
              <a:gd name="T60" fmla="*/ 215256963 w 288"/>
              <a:gd name="T61" fmla="*/ 179142473 h 288"/>
              <a:gd name="T62" fmla="*/ 160982587 w 288"/>
              <a:gd name="T63" fmla="*/ 128219242 h 288"/>
              <a:gd name="T64" fmla="*/ 215256963 w 288"/>
              <a:gd name="T65" fmla="*/ 81841826 h 288"/>
              <a:gd name="T66" fmla="*/ 216176754 w 288"/>
              <a:gd name="T67" fmla="*/ 84570078 h 288"/>
              <a:gd name="T68" fmla="*/ 216176754 w 288"/>
              <a:gd name="T69" fmla="*/ 176415175 h 2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88" h="288">
                <a:moveTo>
                  <a:pt x="144" y="0"/>
                </a:moveTo>
                <a:cubicBezTo>
                  <a:pt x="65" y="0"/>
                  <a:pt x="0" y="64"/>
                  <a:pt x="0" y="144"/>
                </a:cubicBezTo>
                <a:cubicBezTo>
                  <a:pt x="0" y="223"/>
                  <a:pt x="65" y="288"/>
                  <a:pt x="144" y="288"/>
                </a:cubicBezTo>
                <a:cubicBezTo>
                  <a:pt x="224" y="288"/>
                  <a:pt x="288" y="223"/>
                  <a:pt x="288" y="144"/>
                </a:cubicBezTo>
                <a:cubicBezTo>
                  <a:pt x="288" y="64"/>
                  <a:pt x="224" y="0"/>
                  <a:pt x="144" y="0"/>
                </a:cubicBezTo>
                <a:close/>
                <a:moveTo>
                  <a:pt x="64" y="82"/>
                </a:moveTo>
                <a:cubicBezTo>
                  <a:pt x="224" y="82"/>
                  <a:pt x="224" y="82"/>
                  <a:pt x="224" y="82"/>
                </a:cubicBezTo>
                <a:cubicBezTo>
                  <a:pt x="225" y="82"/>
                  <a:pt x="226" y="83"/>
                  <a:pt x="227" y="83"/>
                </a:cubicBezTo>
                <a:cubicBezTo>
                  <a:pt x="168" y="134"/>
                  <a:pt x="168" y="134"/>
                  <a:pt x="168" y="134"/>
                </a:cubicBezTo>
                <a:cubicBezTo>
                  <a:pt x="160" y="140"/>
                  <a:pt x="160" y="140"/>
                  <a:pt x="160" y="140"/>
                </a:cubicBezTo>
                <a:cubicBezTo>
                  <a:pt x="144" y="153"/>
                  <a:pt x="144" y="153"/>
                  <a:pt x="144" y="153"/>
                </a:cubicBezTo>
                <a:cubicBezTo>
                  <a:pt x="129" y="140"/>
                  <a:pt x="129" y="140"/>
                  <a:pt x="129" y="140"/>
                </a:cubicBezTo>
                <a:cubicBezTo>
                  <a:pt x="121" y="134"/>
                  <a:pt x="121" y="134"/>
                  <a:pt x="121" y="134"/>
                </a:cubicBezTo>
                <a:cubicBezTo>
                  <a:pt x="61" y="83"/>
                  <a:pt x="61" y="83"/>
                  <a:pt x="61" y="83"/>
                </a:cubicBezTo>
                <a:cubicBezTo>
                  <a:pt x="62" y="83"/>
                  <a:pt x="63" y="82"/>
                  <a:pt x="64" y="82"/>
                </a:cubicBezTo>
                <a:close/>
                <a:moveTo>
                  <a:pt x="54" y="194"/>
                </a:moveTo>
                <a:cubicBezTo>
                  <a:pt x="54" y="93"/>
                  <a:pt x="54" y="93"/>
                  <a:pt x="54" y="93"/>
                </a:cubicBezTo>
                <a:cubicBezTo>
                  <a:pt x="54" y="92"/>
                  <a:pt x="54" y="91"/>
                  <a:pt x="54" y="90"/>
                </a:cubicBezTo>
                <a:cubicBezTo>
                  <a:pt x="113" y="141"/>
                  <a:pt x="113" y="141"/>
                  <a:pt x="113" y="141"/>
                </a:cubicBezTo>
                <a:cubicBezTo>
                  <a:pt x="54" y="197"/>
                  <a:pt x="54" y="197"/>
                  <a:pt x="54" y="197"/>
                </a:cubicBezTo>
                <a:cubicBezTo>
                  <a:pt x="54" y="196"/>
                  <a:pt x="54" y="195"/>
                  <a:pt x="54" y="194"/>
                </a:cubicBezTo>
                <a:close/>
                <a:moveTo>
                  <a:pt x="224" y="205"/>
                </a:moveTo>
                <a:cubicBezTo>
                  <a:pt x="64" y="205"/>
                  <a:pt x="64" y="205"/>
                  <a:pt x="64" y="205"/>
                </a:cubicBezTo>
                <a:cubicBezTo>
                  <a:pt x="63" y="205"/>
                  <a:pt x="62" y="205"/>
                  <a:pt x="61" y="204"/>
                </a:cubicBezTo>
                <a:cubicBezTo>
                  <a:pt x="121" y="147"/>
                  <a:pt x="121" y="147"/>
                  <a:pt x="121" y="147"/>
                </a:cubicBezTo>
                <a:cubicBezTo>
                  <a:pt x="144" y="166"/>
                  <a:pt x="144" y="166"/>
                  <a:pt x="144" y="166"/>
                </a:cubicBezTo>
                <a:cubicBezTo>
                  <a:pt x="167" y="147"/>
                  <a:pt x="167" y="147"/>
                  <a:pt x="167" y="147"/>
                </a:cubicBezTo>
                <a:cubicBezTo>
                  <a:pt x="227" y="204"/>
                  <a:pt x="227" y="204"/>
                  <a:pt x="227" y="204"/>
                </a:cubicBezTo>
                <a:cubicBezTo>
                  <a:pt x="226" y="205"/>
                  <a:pt x="225" y="205"/>
                  <a:pt x="224" y="205"/>
                </a:cubicBezTo>
                <a:close/>
                <a:moveTo>
                  <a:pt x="235" y="194"/>
                </a:moveTo>
                <a:cubicBezTo>
                  <a:pt x="235" y="195"/>
                  <a:pt x="234" y="196"/>
                  <a:pt x="234" y="197"/>
                </a:cubicBezTo>
                <a:cubicBezTo>
                  <a:pt x="175" y="141"/>
                  <a:pt x="175" y="141"/>
                  <a:pt x="175" y="141"/>
                </a:cubicBezTo>
                <a:cubicBezTo>
                  <a:pt x="234" y="90"/>
                  <a:pt x="234" y="90"/>
                  <a:pt x="234" y="90"/>
                </a:cubicBezTo>
                <a:cubicBezTo>
                  <a:pt x="234" y="91"/>
                  <a:pt x="235" y="92"/>
                  <a:pt x="235" y="93"/>
                </a:cubicBezTo>
                <a:lnTo>
                  <a:pt x="235" y="194"/>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pic>
        <p:nvPicPr>
          <p:cNvPr id="6" name="组合 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6197" y="904666"/>
            <a:ext cx="204814" cy="204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组合 1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67016" y="4250738"/>
            <a:ext cx="206005" cy="132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组合 1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74696" y="2559252"/>
            <a:ext cx="128604" cy="205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组合 24"/>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61802" y="1356998"/>
            <a:ext cx="206005" cy="13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组合 32"/>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261802" y="2577106"/>
            <a:ext cx="206005" cy="169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组合 37"/>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744578" y="3797215"/>
            <a:ext cx="206005" cy="21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Freeform 36"/>
          <p:cNvSpPr>
            <a:spLocks noEditPoints="1"/>
          </p:cNvSpPr>
          <p:nvPr/>
        </p:nvSpPr>
        <p:spPr bwMode="auto">
          <a:xfrm>
            <a:off x="6743388" y="1351046"/>
            <a:ext cx="207196" cy="138081"/>
          </a:xfrm>
          <a:custGeom>
            <a:avLst/>
            <a:gdLst>
              <a:gd name="T0" fmla="*/ 224455831 w 288"/>
              <a:gd name="T1" fmla="*/ 0 h 192"/>
              <a:gd name="T2" fmla="*/ 40475595 w 288"/>
              <a:gd name="T3" fmla="*/ 0 h 192"/>
              <a:gd name="T4" fmla="*/ 0 w 288"/>
              <a:gd name="T5" fmla="*/ 40475595 h 192"/>
              <a:gd name="T6" fmla="*/ 0 w 288"/>
              <a:gd name="T7" fmla="*/ 136145356 h 192"/>
              <a:gd name="T8" fmla="*/ 40475595 w 288"/>
              <a:gd name="T9" fmla="*/ 176620951 h 192"/>
              <a:gd name="T10" fmla="*/ 224455831 w 288"/>
              <a:gd name="T11" fmla="*/ 176620951 h 192"/>
              <a:gd name="T12" fmla="*/ 264931426 w 288"/>
              <a:gd name="T13" fmla="*/ 136145356 h 192"/>
              <a:gd name="T14" fmla="*/ 264931426 w 288"/>
              <a:gd name="T15" fmla="*/ 40475595 h 192"/>
              <a:gd name="T16" fmla="*/ 224455831 w 288"/>
              <a:gd name="T17" fmla="*/ 0 h 192"/>
              <a:gd name="T18" fmla="*/ 91989639 w 288"/>
              <a:gd name="T19" fmla="*/ 137065147 h 192"/>
              <a:gd name="T20" fmla="*/ 91989639 w 288"/>
              <a:gd name="T21" fmla="*/ 39555804 h 192"/>
              <a:gd name="T22" fmla="*/ 189499941 w 288"/>
              <a:gd name="T23" fmla="*/ 88310475 h 192"/>
              <a:gd name="T24" fmla="*/ 91989639 w 288"/>
              <a:gd name="T25" fmla="*/ 137065147 h 19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88" h="192">
                <a:moveTo>
                  <a:pt x="244" y="0"/>
                </a:moveTo>
                <a:cubicBezTo>
                  <a:pt x="44" y="0"/>
                  <a:pt x="44" y="0"/>
                  <a:pt x="44" y="0"/>
                </a:cubicBezTo>
                <a:cubicBezTo>
                  <a:pt x="18" y="0"/>
                  <a:pt x="0" y="18"/>
                  <a:pt x="0" y="44"/>
                </a:cubicBezTo>
                <a:cubicBezTo>
                  <a:pt x="0" y="148"/>
                  <a:pt x="0" y="148"/>
                  <a:pt x="0" y="148"/>
                </a:cubicBezTo>
                <a:cubicBezTo>
                  <a:pt x="0" y="175"/>
                  <a:pt x="18" y="192"/>
                  <a:pt x="44" y="192"/>
                </a:cubicBezTo>
                <a:cubicBezTo>
                  <a:pt x="244" y="192"/>
                  <a:pt x="244" y="192"/>
                  <a:pt x="244" y="192"/>
                </a:cubicBezTo>
                <a:cubicBezTo>
                  <a:pt x="271" y="192"/>
                  <a:pt x="288" y="175"/>
                  <a:pt x="288" y="148"/>
                </a:cubicBezTo>
                <a:cubicBezTo>
                  <a:pt x="288" y="44"/>
                  <a:pt x="288" y="44"/>
                  <a:pt x="288" y="44"/>
                </a:cubicBezTo>
                <a:cubicBezTo>
                  <a:pt x="288" y="18"/>
                  <a:pt x="271" y="0"/>
                  <a:pt x="244" y="0"/>
                </a:cubicBezTo>
                <a:close/>
                <a:moveTo>
                  <a:pt x="100" y="149"/>
                </a:moveTo>
                <a:cubicBezTo>
                  <a:pt x="100" y="43"/>
                  <a:pt x="100" y="43"/>
                  <a:pt x="100" y="43"/>
                </a:cubicBezTo>
                <a:cubicBezTo>
                  <a:pt x="206" y="96"/>
                  <a:pt x="206" y="96"/>
                  <a:pt x="206" y="96"/>
                </a:cubicBezTo>
                <a:lnTo>
                  <a:pt x="100" y="149"/>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pic>
        <p:nvPicPr>
          <p:cNvPr id="13" name="组合 42"/>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367016" y="2161675"/>
            <a:ext cx="206005" cy="173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Freeform 44"/>
          <p:cNvSpPr/>
          <p:nvPr/>
        </p:nvSpPr>
        <p:spPr bwMode="auto">
          <a:xfrm>
            <a:off x="7569789" y="1317717"/>
            <a:ext cx="208386" cy="208312"/>
          </a:xfrm>
          <a:custGeom>
            <a:avLst/>
            <a:gdLst>
              <a:gd name="T0" fmla="*/ 0 w 175"/>
              <a:gd name="T1" fmla="*/ 234375747 h 175"/>
              <a:gd name="T2" fmla="*/ 206652441 w 175"/>
              <a:gd name="T3" fmla="*/ 234375747 h 175"/>
              <a:gd name="T4" fmla="*/ 206652441 w 175"/>
              <a:gd name="T5" fmla="*/ 441028931 h 175"/>
              <a:gd name="T6" fmla="*/ 441025756 w 175"/>
              <a:gd name="T7" fmla="*/ 0 h 175"/>
              <a:gd name="T8" fmla="*/ 0 w 175"/>
              <a:gd name="T9" fmla="*/ 234375747 h 1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5" h="175">
                <a:moveTo>
                  <a:pt x="0" y="93"/>
                </a:moveTo>
                <a:lnTo>
                  <a:pt x="82" y="93"/>
                </a:lnTo>
                <a:lnTo>
                  <a:pt x="82" y="175"/>
                </a:lnTo>
                <a:lnTo>
                  <a:pt x="175" y="0"/>
                </a:lnTo>
                <a:lnTo>
                  <a:pt x="0" y="93"/>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pic>
        <p:nvPicPr>
          <p:cNvPr id="15" name="组合 51"/>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69687" y="2142629"/>
            <a:ext cx="183380" cy="21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Freeform 50"/>
          <p:cNvSpPr>
            <a:spLocks noEditPoints="1"/>
          </p:cNvSpPr>
          <p:nvPr/>
        </p:nvSpPr>
        <p:spPr bwMode="auto">
          <a:xfrm>
            <a:off x="7570979" y="2202146"/>
            <a:ext cx="207196" cy="95228"/>
          </a:xfrm>
          <a:custGeom>
            <a:avLst/>
            <a:gdLst>
              <a:gd name="T0" fmla="*/ 204217554 w 288"/>
              <a:gd name="T1" fmla="*/ 0 h 132"/>
              <a:gd name="T2" fmla="*/ 143504642 w 288"/>
              <a:gd name="T3" fmla="*/ 61094697 h 132"/>
              <a:gd name="T4" fmla="*/ 154543092 w 288"/>
              <a:gd name="T5" fmla="*/ 96270811 h 132"/>
              <a:gd name="T6" fmla="*/ 109468543 w 288"/>
              <a:gd name="T7" fmla="*/ 96270811 h 132"/>
              <a:gd name="T8" fmla="*/ 120506993 w 288"/>
              <a:gd name="T9" fmla="*/ 61094697 h 132"/>
              <a:gd name="T10" fmla="*/ 60713871 w 288"/>
              <a:gd name="T11" fmla="*/ 0 h 132"/>
              <a:gd name="T12" fmla="*/ 0 w 288"/>
              <a:gd name="T13" fmla="*/ 61094697 h 132"/>
              <a:gd name="T14" fmla="*/ 60713871 w 288"/>
              <a:gd name="T15" fmla="*/ 122189394 h 132"/>
              <a:gd name="T16" fmla="*/ 60713871 w 288"/>
              <a:gd name="T17" fmla="*/ 122189394 h 132"/>
              <a:gd name="T18" fmla="*/ 60713871 w 288"/>
              <a:gd name="T19" fmla="*/ 122189394 h 132"/>
              <a:gd name="T20" fmla="*/ 204217554 w 288"/>
              <a:gd name="T21" fmla="*/ 122189394 h 132"/>
              <a:gd name="T22" fmla="*/ 204217554 w 288"/>
              <a:gd name="T23" fmla="*/ 122189394 h 132"/>
              <a:gd name="T24" fmla="*/ 204217554 w 288"/>
              <a:gd name="T25" fmla="*/ 122189394 h 132"/>
              <a:gd name="T26" fmla="*/ 264931426 w 288"/>
              <a:gd name="T27" fmla="*/ 61094697 h 132"/>
              <a:gd name="T28" fmla="*/ 204217554 w 288"/>
              <a:gd name="T29" fmla="*/ 0 h 132"/>
              <a:gd name="T30" fmla="*/ 169261664 w 288"/>
              <a:gd name="T31" fmla="*/ 61094697 h 132"/>
              <a:gd name="T32" fmla="*/ 204217554 w 288"/>
              <a:gd name="T33" fmla="*/ 25918583 h 132"/>
              <a:gd name="T34" fmla="*/ 239174404 w 288"/>
              <a:gd name="T35" fmla="*/ 61094697 h 132"/>
              <a:gd name="T36" fmla="*/ 204217554 w 288"/>
              <a:gd name="T37" fmla="*/ 96270811 h 132"/>
              <a:gd name="T38" fmla="*/ 169261664 w 288"/>
              <a:gd name="T39" fmla="*/ 61094697 h 132"/>
              <a:gd name="T40" fmla="*/ 60713871 w 288"/>
              <a:gd name="T41" fmla="*/ 25918583 h 132"/>
              <a:gd name="T42" fmla="*/ 94749971 w 288"/>
              <a:gd name="T43" fmla="*/ 61094697 h 132"/>
              <a:gd name="T44" fmla="*/ 60713871 w 288"/>
              <a:gd name="T45" fmla="*/ 96270811 h 132"/>
              <a:gd name="T46" fmla="*/ 25757022 w 288"/>
              <a:gd name="T47" fmla="*/ 61094697 h 132"/>
              <a:gd name="T48" fmla="*/ 60713871 w 288"/>
              <a:gd name="T49" fmla="*/ 25918583 h 1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88" h="132">
                <a:moveTo>
                  <a:pt x="222" y="0"/>
                </a:moveTo>
                <a:cubicBezTo>
                  <a:pt x="186" y="0"/>
                  <a:pt x="156" y="30"/>
                  <a:pt x="156" y="66"/>
                </a:cubicBezTo>
                <a:cubicBezTo>
                  <a:pt x="156" y="80"/>
                  <a:pt x="161" y="93"/>
                  <a:pt x="168" y="104"/>
                </a:cubicBezTo>
                <a:cubicBezTo>
                  <a:pt x="119" y="104"/>
                  <a:pt x="119" y="104"/>
                  <a:pt x="119" y="104"/>
                </a:cubicBezTo>
                <a:cubicBezTo>
                  <a:pt x="127" y="93"/>
                  <a:pt x="131" y="80"/>
                  <a:pt x="131" y="66"/>
                </a:cubicBezTo>
                <a:cubicBezTo>
                  <a:pt x="131" y="30"/>
                  <a:pt x="102" y="0"/>
                  <a:pt x="66" y="0"/>
                </a:cubicBezTo>
                <a:cubicBezTo>
                  <a:pt x="29" y="0"/>
                  <a:pt x="0" y="30"/>
                  <a:pt x="0" y="66"/>
                </a:cubicBezTo>
                <a:cubicBezTo>
                  <a:pt x="0" y="102"/>
                  <a:pt x="29" y="132"/>
                  <a:pt x="66" y="132"/>
                </a:cubicBezTo>
                <a:cubicBezTo>
                  <a:pt x="66" y="132"/>
                  <a:pt x="66" y="132"/>
                  <a:pt x="66" y="132"/>
                </a:cubicBezTo>
                <a:cubicBezTo>
                  <a:pt x="66" y="132"/>
                  <a:pt x="66" y="132"/>
                  <a:pt x="66" y="132"/>
                </a:cubicBezTo>
                <a:cubicBezTo>
                  <a:pt x="222" y="132"/>
                  <a:pt x="222" y="132"/>
                  <a:pt x="222" y="132"/>
                </a:cubicBezTo>
                <a:cubicBezTo>
                  <a:pt x="222" y="132"/>
                  <a:pt x="222" y="132"/>
                  <a:pt x="222" y="132"/>
                </a:cubicBezTo>
                <a:cubicBezTo>
                  <a:pt x="222" y="132"/>
                  <a:pt x="222" y="132"/>
                  <a:pt x="222" y="132"/>
                </a:cubicBezTo>
                <a:cubicBezTo>
                  <a:pt x="258" y="132"/>
                  <a:pt x="288" y="102"/>
                  <a:pt x="288" y="66"/>
                </a:cubicBezTo>
                <a:cubicBezTo>
                  <a:pt x="288" y="30"/>
                  <a:pt x="258" y="0"/>
                  <a:pt x="222" y="0"/>
                </a:cubicBezTo>
                <a:close/>
                <a:moveTo>
                  <a:pt x="184" y="66"/>
                </a:moveTo>
                <a:cubicBezTo>
                  <a:pt x="184" y="45"/>
                  <a:pt x="201" y="28"/>
                  <a:pt x="222" y="28"/>
                </a:cubicBezTo>
                <a:cubicBezTo>
                  <a:pt x="243" y="28"/>
                  <a:pt x="260" y="45"/>
                  <a:pt x="260" y="66"/>
                </a:cubicBezTo>
                <a:cubicBezTo>
                  <a:pt x="260" y="87"/>
                  <a:pt x="243" y="104"/>
                  <a:pt x="222" y="104"/>
                </a:cubicBezTo>
                <a:cubicBezTo>
                  <a:pt x="201" y="104"/>
                  <a:pt x="184" y="87"/>
                  <a:pt x="184" y="66"/>
                </a:cubicBezTo>
                <a:close/>
                <a:moveTo>
                  <a:pt x="66" y="28"/>
                </a:moveTo>
                <a:cubicBezTo>
                  <a:pt x="86" y="28"/>
                  <a:pt x="103" y="45"/>
                  <a:pt x="103" y="66"/>
                </a:cubicBezTo>
                <a:cubicBezTo>
                  <a:pt x="103" y="87"/>
                  <a:pt x="86" y="104"/>
                  <a:pt x="66" y="104"/>
                </a:cubicBezTo>
                <a:cubicBezTo>
                  <a:pt x="45" y="104"/>
                  <a:pt x="28" y="87"/>
                  <a:pt x="28" y="66"/>
                </a:cubicBezTo>
                <a:cubicBezTo>
                  <a:pt x="28" y="45"/>
                  <a:pt x="45" y="28"/>
                  <a:pt x="66" y="28"/>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sp>
        <p:nvSpPr>
          <p:cNvPr id="17" name="Freeform 51"/>
          <p:cNvSpPr>
            <a:spLocks noEditPoints="1"/>
          </p:cNvSpPr>
          <p:nvPr/>
        </p:nvSpPr>
        <p:spPr bwMode="auto">
          <a:xfrm>
            <a:off x="5089394" y="4212646"/>
            <a:ext cx="207196" cy="207121"/>
          </a:xfrm>
          <a:custGeom>
            <a:avLst/>
            <a:gdLst>
              <a:gd name="T0" fmla="*/ 0 w 174"/>
              <a:gd name="T1" fmla="*/ 0 h 174"/>
              <a:gd name="T2" fmla="*/ 0 w 174"/>
              <a:gd name="T3" fmla="*/ 438507188 h 174"/>
              <a:gd name="T4" fmla="*/ 438507188 w 174"/>
              <a:gd name="T5" fmla="*/ 438507188 h 174"/>
              <a:gd name="T6" fmla="*/ 438507188 w 174"/>
              <a:gd name="T7" fmla="*/ 0 h 174"/>
              <a:gd name="T8" fmla="*/ 0 w 174"/>
              <a:gd name="T9" fmla="*/ 0 h 174"/>
              <a:gd name="T10" fmla="*/ 42843450 w 174"/>
              <a:gd name="T11" fmla="*/ 219254388 h 174"/>
              <a:gd name="T12" fmla="*/ 219254388 w 174"/>
              <a:gd name="T13" fmla="*/ 219254388 h 174"/>
              <a:gd name="T14" fmla="*/ 219254388 w 174"/>
              <a:gd name="T15" fmla="*/ 42843450 h 174"/>
              <a:gd name="T16" fmla="*/ 395665325 w 174"/>
              <a:gd name="T17" fmla="*/ 42843450 h 174"/>
              <a:gd name="T18" fmla="*/ 395665325 w 174"/>
              <a:gd name="T19" fmla="*/ 219254388 h 174"/>
              <a:gd name="T20" fmla="*/ 219254388 w 174"/>
              <a:gd name="T21" fmla="*/ 219254388 h 174"/>
              <a:gd name="T22" fmla="*/ 219254388 w 174"/>
              <a:gd name="T23" fmla="*/ 395665325 h 174"/>
              <a:gd name="T24" fmla="*/ 42843450 w 174"/>
              <a:gd name="T25" fmla="*/ 395665325 h 174"/>
              <a:gd name="T26" fmla="*/ 42843450 w 174"/>
              <a:gd name="T27" fmla="*/ 219254388 h 17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74" h="174">
                <a:moveTo>
                  <a:pt x="0" y="0"/>
                </a:moveTo>
                <a:lnTo>
                  <a:pt x="0" y="174"/>
                </a:lnTo>
                <a:lnTo>
                  <a:pt x="174" y="174"/>
                </a:lnTo>
                <a:lnTo>
                  <a:pt x="174" y="0"/>
                </a:lnTo>
                <a:lnTo>
                  <a:pt x="0" y="0"/>
                </a:lnTo>
                <a:close/>
                <a:moveTo>
                  <a:pt x="17" y="87"/>
                </a:moveTo>
                <a:lnTo>
                  <a:pt x="87" y="87"/>
                </a:lnTo>
                <a:lnTo>
                  <a:pt x="87" y="17"/>
                </a:lnTo>
                <a:lnTo>
                  <a:pt x="157" y="17"/>
                </a:lnTo>
                <a:lnTo>
                  <a:pt x="157" y="87"/>
                </a:lnTo>
                <a:lnTo>
                  <a:pt x="87" y="87"/>
                </a:lnTo>
                <a:lnTo>
                  <a:pt x="87" y="157"/>
                </a:lnTo>
                <a:lnTo>
                  <a:pt x="17" y="157"/>
                </a:lnTo>
                <a:lnTo>
                  <a:pt x="17" y="87"/>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pic>
        <p:nvPicPr>
          <p:cNvPr id="18" name="组合 59"/>
          <p:cNvPicPr>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984180" y="2142629"/>
            <a:ext cx="209577" cy="21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组合 69"/>
          <p:cNvPicPr>
            <a:picLocks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174450" y="3797215"/>
            <a:ext cx="169091" cy="21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Freeform 63"/>
          <p:cNvSpPr>
            <a:spLocks noEditPoints="1"/>
          </p:cNvSpPr>
          <p:nvPr/>
        </p:nvSpPr>
        <p:spPr bwMode="auto">
          <a:xfrm>
            <a:off x="5496640" y="2979445"/>
            <a:ext cx="223867" cy="188075"/>
          </a:xfrm>
          <a:custGeom>
            <a:avLst/>
            <a:gdLst>
              <a:gd name="T0" fmla="*/ 265225126 w 311"/>
              <a:gd name="T1" fmla="*/ 78222113 h 263"/>
              <a:gd name="T2" fmla="*/ 100379963 w 311"/>
              <a:gd name="T3" fmla="*/ 26377634 h 263"/>
              <a:gd name="T4" fmla="*/ 10130026 w 311"/>
              <a:gd name="T5" fmla="*/ 155534389 h 263"/>
              <a:gd name="T6" fmla="*/ 29469778 w 311"/>
              <a:gd name="T7" fmla="*/ 203740474 h 263"/>
              <a:gd name="T8" fmla="*/ 65385501 w 311"/>
              <a:gd name="T9" fmla="*/ 229208272 h 263"/>
              <a:gd name="T10" fmla="*/ 166686724 w 311"/>
              <a:gd name="T11" fmla="*/ 151895996 h 263"/>
              <a:gd name="T12" fmla="*/ 166686724 w 311"/>
              <a:gd name="T13" fmla="*/ 219202930 h 263"/>
              <a:gd name="T14" fmla="*/ 198919324 w 311"/>
              <a:gd name="T15" fmla="*/ 210107424 h 263"/>
              <a:gd name="T16" fmla="*/ 265225126 w 311"/>
              <a:gd name="T17" fmla="*/ 78222113 h 263"/>
              <a:gd name="T18" fmla="*/ 45125448 w 311"/>
              <a:gd name="T19" fmla="*/ 100051517 h 263"/>
              <a:gd name="T20" fmla="*/ 69068623 w 311"/>
              <a:gd name="T21" fmla="*/ 99141681 h 263"/>
              <a:gd name="T22" fmla="*/ 79199609 w 311"/>
              <a:gd name="T23" fmla="*/ 110056860 h 263"/>
              <a:gd name="T24" fmla="*/ 56175775 w 311"/>
              <a:gd name="T25" fmla="*/ 119152366 h 263"/>
              <a:gd name="T26" fmla="*/ 38678544 w 311"/>
              <a:gd name="T27" fmla="*/ 113694299 h 263"/>
              <a:gd name="T28" fmla="*/ 45125448 w 311"/>
              <a:gd name="T29" fmla="*/ 100051517 h 263"/>
              <a:gd name="T30" fmla="*/ 81041171 w 311"/>
              <a:gd name="T31" fmla="*/ 178273630 h 263"/>
              <a:gd name="T32" fmla="*/ 74594267 w 311"/>
              <a:gd name="T33" fmla="*/ 182820906 h 263"/>
              <a:gd name="T34" fmla="*/ 63543940 w 311"/>
              <a:gd name="T35" fmla="*/ 186459299 h 263"/>
              <a:gd name="T36" fmla="*/ 47888270 w 311"/>
              <a:gd name="T37" fmla="*/ 181002187 h 263"/>
              <a:gd name="T38" fmla="*/ 46045749 w 311"/>
              <a:gd name="T39" fmla="*/ 165539731 h 263"/>
              <a:gd name="T40" fmla="*/ 53412954 w 311"/>
              <a:gd name="T41" fmla="*/ 159172782 h 263"/>
              <a:gd name="T42" fmla="*/ 72752705 w 311"/>
              <a:gd name="T43" fmla="*/ 153715669 h 263"/>
              <a:gd name="T44" fmla="*/ 86566814 w 311"/>
              <a:gd name="T45" fmla="*/ 165539731 h 263"/>
              <a:gd name="T46" fmla="*/ 81041171 w 311"/>
              <a:gd name="T47" fmla="*/ 178273630 h 263"/>
              <a:gd name="T48" fmla="*/ 118798454 w 311"/>
              <a:gd name="T49" fmla="*/ 67306934 h 263"/>
              <a:gd name="T50" fmla="*/ 93934019 w 311"/>
              <a:gd name="T51" fmla="*/ 73673883 h 263"/>
              <a:gd name="T52" fmla="*/ 97618101 w 311"/>
              <a:gd name="T53" fmla="*/ 50935595 h 263"/>
              <a:gd name="T54" fmla="*/ 111431250 w 311"/>
              <a:gd name="T55" fmla="*/ 51844478 h 263"/>
              <a:gd name="T56" fmla="*/ 118798454 w 311"/>
              <a:gd name="T57" fmla="*/ 67306934 h 263"/>
              <a:gd name="T58" fmla="*/ 193393681 w 311"/>
              <a:gd name="T59" fmla="*/ 61849821 h 263"/>
              <a:gd name="T60" fmla="*/ 157477958 w 311"/>
              <a:gd name="T61" fmla="*/ 61849821 h 263"/>
              <a:gd name="T62" fmla="*/ 168528285 w 311"/>
              <a:gd name="T63" fmla="*/ 39110580 h 263"/>
              <a:gd name="T64" fmla="*/ 180500833 w 311"/>
              <a:gd name="T65" fmla="*/ 40020416 h 263"/>
              <a:gd name="T66" fmla="*/ 191551160 w 311"/>
              <a:gd name="T67" fmla="*/ 42748973 h 263"/>
              <a:gd name="T68" fmla="*/ 185105216 w 311"/>
              <a:gd name="T69" fmla="*/ 55482871 h 263"/>
              <a:gd name="T70" fmla="*/ 193393681 w 311"/>
              <a:gd name="T71" fmla="*/ 61849821 h 263"/>
              <a:gd name="T72" fmla="*/ 221942199 w 311"/>
              <a:gd name="T73" fmla="*/ 179182513 h 263"/>
              <a:gd name="T74" fmla="*/ 197998064 w 311"/>
              <a:gd name="T75" fmla="*/ 176453957 h 263"/>
              <a:gd name="T76" fmla="*/ 202602447 w 311"/>
              <a:gd name="T77" fmla="*/ 160991502 h 263"/>
              <a:gd name="T78" fmla="*/ 219179377 w 311"/>
              <a:gd name="T79" fmla="*/ 163720058 h 263"/>
              <a:gd name="T80" fmla="*/ 221942199 w 311"/>
              <a:gd name="T81" fmla="*/ 179182513 h 263"/>
              <a:gd name="T82" fmla="*/ 233913786 w 311"/>
              <a:gd name="T83" fmla="*/ 112785416 h 263"/>
              <a:gd name="T84" fmla="*/ 210890912 w 311"/>
              <a:gd name="T85" fmla="*/ 94594405 h 263"/>
              <a:gd name="T86" fmla="*/ 231150964 w 311"/>
              <a:gd name="T87" fmla="*/ 79131950 h 263"/>
              <a:gd name="T88" fmla="*/ 248649155 w 311"/>
              <a:gd name="T89" fmla="*/ 82769389 h 263"/>
              <a:gd name="T90" fmla="*/ 233913786 w 311"/>
              <a:gd name="T91" fmla="*/ 112785416 h 26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11" h="263">
                <a:moveTo>
                  <a:pt x="288" y="86"/>
                </a:moveTo>
                <a:cubicBezTo>
                  <a:pt x="266" y="26"/>
                  <a:pt x="186" y="0"/>
                  <a:pt x="109" y="29"/>
                </a:cubicBezTo>
                <a:cubicBezTo>
                  <a:pt x="32" y="57"/>
                  <a:pt x="0" y="120"/>
                  <a:pt x="11" y="171"/>
                </a:cubicBezTo>
                <a:cubicBezTo>
                  <a:pt x="15" y="187"/>
                  <a:pt x="17" y="202"/>
                  <a:pt x="32" y="224"/>
                </a:cubicBezTo>
                <a:cubicBezTo>
                  <a:pt x="34" y="228"/>
                  <a:pt x="52" y="248"/>
                  <a:pt x="71" y="252"/>
                </a:cubicBezTo>
                <a:cubicBezTo>
                  <a:pt x="118" y="263"/>
                  <a:pt x="158" y="155"/>
                  <a:pt x="181" y="167"/>
                </a:cubicBezTo>
                <a:cubicBezTo>
                  <a:pt x="203" y="179"/>
                  <a:pt x="154" y="241"/>
                  <a:pt x="181" y="241"/>
                </a:cubicBezTo>
                <a:cubicBezTo>
                  <a:pt x="193" y="241"/>
                  <a:pt x="204" y="236"/>
                  <a:pt x="216" y="231"/>
                </a:cubicBezTo>
                <a:cubicBezTo>
                  <a:pt x="293" y="203"/>
                  <a:pt x="311" y="146"/>
                  <a:pt x="288" y="86"/>
                </a:cubicBezTo>
                <a:close/>
                <a:moveTo>
                  <a:pt x="49" y="110"/>
                </a:moveTo>
                <a:cubicBezTo>
                  <a:pt x="49" y="110"/>
                  <a:pt x="57" y="101"/>
                  <a:pt x="75" y="109"/>
                </a:cubicBezTo>
                <a:cubicBezTo>
                  <a:pt x="92" y="117"/>
                  <a:pt x="84" y="116"/>
                  <a:pt x="86" y="121"/>
                </a:cubicBezTo>
                <a:cubicBezTo>
                  <a:pt x="87" y="126"/>
                  <a:pt x="71" y="137"/>
                  <a:pt x="61" y="131"/>
                </a:cubicBezTo>
                <a:cubicBezTo>
                  <a:pt x="51" y="126"/>
                  <a:pt x="49" y="125"/>
                  <a:pt x="42" y="125"/>
                </a:cubicBezTo>
                <a:cubicBezTo>
                  <a:pt x="35" y="125"/>
                  <a:pt x="43" y="111"/>
                  <a:pt x="49" y="110"/>
                </a:cubicBezTo>
                <a:close/>
                <a:moveTo>
                  <a:pt x="88" y="196"/>
                </a:moveTo>
                <a:cubicBezTo>
                  <a:pt x="82" y="198"/>
                  <a:pt x="82" y="198"/>
                  <a:pt x="81" y="201"/>
                </a:cubicBezTo>
                <a:cubicBezTo>
                  <a:pt x="80" y="205"/>
                  <a:pt x="74" y="209"/>
                  <a:pt x="69" y="205"/>
                </a:cubicBezTo>
                <a:cubicBezTo>
                  <a:pt x="65" y="201"/>
                  <a:pt x="52" y="209"/>
                  <a:pt x="52" y="199"/>
                </a:cubicBezTo>
                <a:cubicBezTo>
                  <a:pt x="51" y="190"/>
                  <a:pt x="45" y="185"/>
                  <a:pt x="50" y="182"/>
                </a:cubicBezTo>
                <a:cubicBezTo>
                  <a:pt x="54" y="178"/>
                  <a:pt x="56" y="177"/>
                  <a:pt x="58" y="175"/>
                </a:cubicBezTo>
                <a:cubicBezTo>
                  <a:pt x="62" y="171"/>
                  <a:pt x="65" y="163"/>
                  <a:pt x="79" y="169"/>
                </a:cubicBezTo>
                <a:cubicBezTo>
                  <a:pt x="92" y="176"/>
                  <a:pt x="93" y="178"/>
                  <a:pt x="94" y="182"/>
                </a:cubicBezTo>
                <a:cubicBezTo>
                  <a:pt x="96" y="186"/>
                  <a:pt x="93" y="194"/>
                  <a:pt x="88" y="196"/>
                </a:cubicBezTo>
                <a:close/>
                <a:moveTo>
                  <a:pt x="129" y="74"/>
                </a:moveTo>
                <a:cubicBezTo>
                  <a:pt x="129" y="81"/>
                  <a:pt x="107" y="92"/>
                  <a:pt x="102" y="81"/>
                </a:cubicBezTo>
                <a:cubicBezTo>
                  <a:pt x="97" y="70"/>
                  <a:pt x="105" y="72"/>
                  <a:pt x="106" y="56"/>
                </a:cubicBezTo>
                <a:cubicBezTo>
                  <a:pt x="106" y="52"/>
                  <a:pt x="113" y="57"/>
                  <a:pt x="121" y="57"/>
                </a:cubicBezTo>
                <a:cubicBezTo>
                  <a:pt x="128" y="56"/>
                  <a:pt x="130" y="68"/>
                  <a:pt x="129" y="74"/>
                </a:cubicBezTo>
                <a:close/>
                <a:moveTo>
                  <a:pt x="210" y="68"/>
                </a:moveTo>
                <a:cubicBezTo>
                  <a:pt x="210" y="76"/>
                  <a:pt x="180" y="80"/>
                  <a:pt x="171" y="68"/>
                </a:cubicBezTo>
                <a:cubicBezTo>
                  <a:pt x="161" y="55"/>
                  <a:pt x="181" y="49"/>
                  <a:pt x="183" y="43"/>
                </a:cubicBezTo>
                <a:cubicBezTo>
                  <a:pt x="183" y="41"/>
                  <a:pt x="194" y="37"/>
                  <a:pt x="196" y="44"/>
                </a:cubicBezTo>
                <a:cubicBezTo>
                  <a:pt x="199" y="51"/>
                  <a:pt x="200" y="44"/>
                  <a:pt x="208" y="47"/>
                </a:cubicBezTo>
                <a:cubicBezTo>
                  <a:pt x="215" y="50"/>
                  <a:pt x="206" y="55"/>
                  <a:pt x="201" y="61"/>
                </a:cubicBezTo>
                <a:cubicBezTo>
                  <a:pt x="196" y="66"/>
                  <a:pt x="210" y="60"/>
                  <a:pt x="210" y="68"/>
                </a:cubicBezTo>
                <a:close/>
                <a:moveTo>
                  <a:pt x="241" y="197"/>
                </a:moveTo>
                <a:cubicBezTo>
                  <a:pt x="237" y="202"/>
                  <a:pt x="219" y="199"/>
                  <a:pt x="215" y="194"/>
                </a:cubicBezTo>
                <a:cubicBezTo>
                  <a:pt x="211" y="188"/>
                  <a:pt x="216" y="185"/>
                  <a:pt x="220" y="177"/>
                </a:cubicBezTo>
                <a:cubicBezTo>
                  <a:pt x="225" y="169"/>
                  <a:pt x="238" y="180"/>
                  <a:pt x="238" y="180"/>
                </a:cubicBezTo>
                <a:cubicBezTo>
                  <a:pt x="245" y="174"/>
                  <a:pt x="245" y="191"/>
                  <a:pt x="241" y="197"/>
                </a:cubicBezTo>
                <a:close/>
                <a:moveTo>
                  <a:pt x="254" y="124"/>
                </a:moveTo>
                <a:cubicBezTo>
                  <a:pt x="242" y="132"/>
                  <a:pt x="228" y="121"/>
                  <a:pt x="229" y="104"/>
                </a:cubicBezTo>
                <a:cubicBezTo>
                  <a:pt x="230" y="87"/>
                  <a:pt x="236" y="97"/>
                  <a:pt x="251" y="87"/>
                </a:cubicBezTo>
                <a:cubicBezTo>
                  <a:pt x="266" y="77"/>
                  <a:pt x="267" y="90"/>
                  <a:pt x="270" y="91"/>
                </a:cubicBezTo>
                <a:cubicBezTo>
                  <a:pt x="281" y="93"/>
                  <a:pt x="266" y="116"/>
                  <a:pt x="254" y="124"/>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sp>
        <p:nvSpPr>
          <p:cNvPr id="21" name="Freeform 64"/>
          <p:cNvSpPr>
            <a:spLocks noEditPoints="1"/>
          </p:cNvSpPr>
          <p:nvPr/>
        </p:nvSpPr>
        <p:spPr bwMode="auto">
          <a:xfrm>
            <a:off x="1405121" y="3799596"/>
            <a:ext cx="133367" cy="205930"/>
          </a:xfrm>
          <a:custGeom>
            <a:avLst/>
            <a:gdLst>
              <a:gd name="T0" fmla="*/ 282257500 w 112"/>
              <a:gd name="T1" fmla="*/ 30241820 h 173"/>
              <a:gd name="T2" fmla="*/ 282257500 w 112"/>
              <a:gd name="T3" fmla="*/ 0 h 173"/>
              <a:gd name="T4" fmla="*/ 176410938 w 112"/>
              <a:gd name="T5" fmla="*/ 0 h 173"/>
              <a:gd name="T6" fmla="*/ 163810950 w 112"/>
              <a:gd name="T7" fmla="*/ 85685157 h 173"/>
              <a:gd name="T8" fmla="*/ 0 w 112"/>
              <a:gd name="T9" fmla="*/ 85685157 h 173"/>
              <a:gd name="T10" fmla="*/ 52924075 w 112"/>
              <a:gd name="T11" fmla="*/ 435985444 h 173"/>
              <a:gd name="T12" fmla="*/ 226814063 w 112"/>
              <a:gd name="T13" fmla="*/ 435985444 h 173"/>
              <a:gd name="T14" fmla="*/ 282257500 w 112"/>
              <a:gd name="T15" fmla="*/ 85685157 h 173"/>
              <a:gd name="T16" fmla="*/ 196572188 w 112"/>
              <a:gd name="T17" fmla="*/ 85685157 h 173"/>
              <a:gd name="T18" fmla="*/ 204133450 w 112"/>
              <a:gd name="T19" fmla="*/ 30241820 h 173"/>
              <a:gd name="T20" fmla="*/ 282257500 w 112"/>
              <a:gd name="T21" fmla="*/ 30241820 h 173"/>
              <a:gd name="T22" fmla="*/ 161290000 w 112"/>
              <a:gd name="T23" fmla="*/ 115926976 h 173"/>
              <a:gd name="T24" fmla="*/ 138609388 w 112"/>
              <a:gd name="T25" fmla="*/ 284776344 h 173"/>
              <a:gd name="T26" fmla="*/ 63004700 w 112"/>
              <a:gd name="T27" fmla="*/ 284776344 h 173"/>
              <a:gd name="T28" fmla="*/ 37803138 w 112"/>
              <a:gd name="T29" fmla="*/ 115926976 h 173"/>
              <a:gd name="T30" fmla="*/ 161290000 w 112"/>
              <a:gd name="T31" fmla="*/ 115926976 h 173"/>
              <a:gd name="T32" fmla="*/ 244455950 w 112"/>
              <a:gd name="T33" fmla="*/ 115926976 h 173"/>
              <a:gd name="T34" fmla="*/ 219254388 w 112"/>
              <a:gd name="T35" fmla="*/ 284776344 h 173"/>
              <a:gd name="T36" fmla="*/ 168851263 w 112"/>
              <a:gd name="T37" fmla="*/ 284776344 h 173"/>
              <a:gd name="T38" fmla="*/ 191531875 w 112"/>
              <a:gd name="T39" fmla="*/ 115926976 h 173"/>
              <a:gd name="T40" fmla="*/ 244455950 w 112"/>
              <a:gd name="T41" fmla="*/ 115926976 h 17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12" h="173">
                <a:moveTo>
                  <a:pt x="112" y="12"/>
                </a:moveTo>
                <a:lnTo>
                  <a:pt x="112" y="0"/>
                </a:lnTo>
                <a:lnTo>
                  <a:pt x="70" y="0"/>
                </a:lnTo>
                <a:lnTo>
                  <a:pt x="65" y="34"/>
                </a:lnTo>
                <a:lnTo>
                  <a:pt x="0" y="34"/>
                </a:lnTo>
                <a:lnTo>
                  <a:pt x="21" y="173"/>
                </a:lnTo>
                <a:lnTo>
                  <a:pt x="90" y="173"/>
                </a:lnTo>
                <a:lnTo>
                  <a:pt x="112" y="34"/>
                </a:lnTo>
                <a:lnTo>
                  <a:pt x="78" y="34"/>
                </a:lnTo>
                <a:lnTo>
                  <a:pt x="81" y="12"/>
                </a:lnTo>
                <a:lnTo>
                  <a:pt x="112" y="12"/>
                </a:lnTo>
                <a:close/>
                <a:moveTo>
                  <a:pt x="64" y="46"/>
                </a:moveTo>
                <a:lnTo>
                  <a:pt x="55" y="113"/>
                </a:lnTo>
                <a:lnTo>
                  <a:pt x="25" y="113"/>
                </a:lnTo>
                <a:lnTo>
                  <a:pt x="15" y="46"/>
                </a:lnTo>
                <a:lnTo>
                  <a:pt x="64" y="46"/>
                </a:lnTo>
                <a:close/>
                <a:moveTo>
                  <a:pt x="97" y="46"/>
                </a:moveTo>
                <a:lnTo>
                  <a:pt x="87" y="113"/>
                </a:lnTo>
                <a:lnTo>
                  <a:pt x="67" y="113"/>
                </a:lnTo>
                <a:lnTo>
                  <a:pt x="76" y="46"/>
                </a:lnTo>
                <a:lnTo>
                  <a:pt x="97" y="46"/>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pic>
        <p:nvPicPr>
          <p:cNvPr id="22" name="组合 74"/>
          <p:cNvPicPr>
            <a:picLocks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811177" y="3797215"/>
            <a:ext cx="150038" cy="21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Freeform 67"/>
          <p:cNvSpPr>
            <a:spLocks noEditPoints="1"/>
          </p:cNvSpPr>
          <p:nvPr/>
        </p:nvSpPr>
        <p:spPr bwMode="auto">
          <a:xfrm>
            <a:off x="5079868" y="3435348"/>
            <a:ext cx="217913" cy="109512"/>
          </a:xfrm>
          <a:custGeom>
            <a:avLst/>
            <a:gdLst>
              <a:gd name="T0" fmla="*/ 211433060 w 303"/>
              <a:gd name="T1" fmla="*/ 107030941 h 154"/>
              <a:gd name="T2" fmla="*/ 275783128 w 303"/>
              <a:gd name="T3" fmla="*/ 92640274 h 154"/>
              <a:gd name="T4" fmla="*/ 238092182 w 303"/>
              <a:gd name="T5" fmla="*/ 17088798 h 154"/>
              <a:gd name="T6" fmla="*/ 121344308 w 303"/>
              <a:gd name="T7" fmla="*/ 77349597 h 154"/>
              <a:gd name="T8" fmla="*/ 69865021 w 303"/>
              <a:gd name="T9" fmla="*/ 61160808 h 154"/>
              <a:gd name="T10" fmla="*/ 88250754 w 303"/>
              <a:gd name="T11" fmla="*/ 15289728 h 154"/>
              <a:gd name="T12" fmla="*/ 47802332 w 303"/>
              <a:gd name="T13" fmla="*/ 48568264 h 154"/>
              <a:gd name="T14" fmla="*/ 47802332 w 303"/>
              <a:gd name="T15" fmla="*/ 49468273 h 154"/>
              <a:gd name="T16" fmla="*/ 13789300 w 303"/>
              <a:gd name="T17" fmla="*/ 88143072 h 154"/>
              <a:gd name="T18" fmla="*/ 52398766 w 303"/>
              <a:gd name="T19" fmla="*/ 73752405 h 154"/>
              <a:gd name="T20" fmla="*/ 101120576 w 303"/>
              <a:gd name="T21" fmla="*/ 125018800 h 154"/>
              <a:gd name="T22" fmla="*/ 267509740 w 303"/>
              <a:gd name="T23" fmla="*/ 115125335 h 154"/>
              <a:gd name="T24" fmla="*/ 273024693 w 303"/>
              <a:gd name="T25" fmla="*/ 103432800 h 154"/>
              <a:gd name="T26" fmla="*/ 211433060 w 303"/>
              <a:gd name="T27" fmla="*/ 107030941 h 154"/>
              <a:gd name="T28" fmla="*/ 211433060 w 303"/>
              <a:gd name="T29" fmla="*/ 82746809 h 154"/>
              <a:gd name="T30" fmla="*/ 221545406 w 303"/>
              <a:gd name="T31" fmla="*/ 88143072 h 154"/>
              <a:gd name="T32" fmla="*/ 211433060 w 303"/>
              <a:gd name="T33" fmla="*/ 90841203 h 154"/>
              <a:gd name="T34" fmla="*/ 201321674 w 303"/>
              <a:gd name="T35" fmla="*/ 90841203 h 154"/>
              <a:gd name="T36" fmla="*/ 211433060 w 303"/>
              <a:gd name="T37" fmla="*/ 82746809 h 15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03" h="154">
                <a:moveTo>
                  <a:pt x="230" y="119"/>
                </a:moveTo>
                <a:cubicBezTo>
                  <a:pt x="263" y="118"/>
                  <a:pt x="288" y="109"/>
                  <a:pt x="300" y="103"/>
                </a:cubicBezTo>
                <a:cubicBezTo>
                  <a:pt x="303" y="73"/>
                  <a:pt x="296" y="26"/>
                  <a:pt x="259" y="19"/>
                </a:cubicBezTo>
                <a:cubicBezTo>
                  <a:pt x="245" y="16"/>
                  <a:pt x="128" y="0"/>
                  <a:pt x="132" y="86"/>
                </a:cubicBezTo>
                <a:cubicBezTo>
                  <a:pt x="132" y="86"/>
                  <a:pt x="90" y="124"/>
                  <a:pt x="76" y="68"/>
                </a:cubicBezTo>
                <a:cubicBezTo>
                  <a:pt x="76" y="68"/>
                  <a:pt x="96" y="35"/>
                  <a:pt x="96" y="17"/>
                </a:cubicBezTo>
                <a:cubicBezTo>
                  <a:pt x="96" y="17"/>
                  <a:pt x="52" y="3"/>
                  <a:pt x="52" y="54"/>
                </a:cubicBezTo>
                <a:cubicBezTo>
                  <a:pt x="52" y="55"/>
                  <a:pt x="52" y="55"/>
                  <a:pt x="52" y="55"/>
                </a:cubicBezTo>
                <a:cubicBezTo>
                  <a:pt x="0" y="55"/>
                  <a:pt x="15" y="98"/>
                  <a:pt x="15" y="98"/>
                </a:cubicBezTo>
                <a:cubicBezTo>
                  <a:pt x="28" y="98"/>
                  <a:pt x="57" y="82"/>
                  <a:pt x="57" y="82"/>
                </a:cubicBezTo>
                <a:cubicBezTo>
                  <a:pt x="57" y="82"/>
                  <a:pt x="70" y="123"/>
                  <a:pt x="110" y="139"/>
                </a:cubicBezTo>
                <a:cubicBezTo>
                  <a:pt x="150" y="154"/>
                  <a:pt x="272" y="143"/>
                  <a:pt x="291" y="128"/>
                </a:cubicBezTo>
                <a:cubicBezTo>
                  <a:pt x="293" y="126"/>
                  <a:pt x="296" y="121"/>
                  <a:pt x="297" y="115"/>
                </a:cubicBezTo>
                <a:cubicBezTo>
                  <a:pt x="261" y="131"/>
                  <a:pt x="190" y="119"/>
                  <a:pt x="230" y="119"/>
                </a:cubicBezTo>
                <a:close/>
                <a:moveTo>
                  <a:pt x="230" y="92"/>
                </a:moveTo>
                <a:cubicBezTo>
                  <a:pt x="237" y="92"/>
                  <a:pt x="241" y="94"/>
                  <a:pt x="241" y="98"/>
                </a:cubicBezTo>
                <a:cubicBezTo>
                  <a:pt x="242" y="102"/>
                  <a:pt x="241" y="100"/>
                  <a:pt x="230" y="101"/>
                </a:cubicBezTo>
                <a:cubicBezTo>
                  <a:pt x="220" y="103"/>
                  <a:pt x="220" y="105"/>
                  <a:pt x="219" y="101"/>
                </a:cubicBezTo>
                <a:cubicBezTo>
                  <a:pt x="219" y="97"/>
                  <a:pt x="222" y="93"/>
                  <a:pt x="230" y="92"/>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pic>
        <p:nvPicPr>
          <p:cNvPr id="24" name="组合 78"/>
          <p:cNvPicPr>
            <a:picLocks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501404" y="3386543"/>
            <a:ext cx="209577" cy="205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Freeform 70"/>
          <p:cNvSpPr/>
          <p:nvPr/>
        </p:nvSpPr>
        <p:spPr bwMode="auto">
          <a:xfrm>
            <a:off x="3022200" y="2559252"/>
            <a:ext cx="206005" cy="205930"/>
          </a:xfrm>
          <a:custGeom>
            <a:avLst/>
            <a:gdLst>
              <a:gd name="T0" fmla="*/ 229158710 w 288"/>
              <a:gd name="T1" fmla="*/ 163910443 h 287"/>
              <a:gd name="T2" fmla="*/ 261895941 w 288"/>
              <a:gd name="T3" fmla="*/ 130945391 h 287"/>
              <a:gd name="T4" fmla="*/ 229158710 w 288"/>
              <a:gd name="T5" fmla="*/ 97980338 h 287"/>
              <a:gd name="T6" fmla="*/ 198240956 w 288"/>
              <a:gd name="T7" fmla="*/ 121788591 h 287"/>
              <a:gd name="T8" fmla="*/ 116397878 w 288"/>
              <a:gd name="T9" fmla="*/ 121788591 h 287"/>
              <a:gd name="T10" fmla="*/ 161866678 w 288"/>
              <a:gd name="T11" fmla="*/ 42121852 h 287"/>
              <a:gd name="T12" fmla="*/ 198240956 w 288"/>
              <a:gd name="T13" fmla="*/ 42121852 h 287"/>
              <a:gd name="T14" fmla="*/ 229158710 w 288"/>
              <a:gd name="T15" fmla="*/ 65930105 h 287"/>
              <a:gd name="T16" fmla="*/ 261895941 w 288"/>
              <a:gd name="T17" fmla="*/ 32965052 h 287"/>
              <a:gd name="T18" fmla="*/ 229158710 w 288"/>
              <a:gd name="T19" fmla="*/ 0 h 287"/>
              <a:gd name="T20" fmla="*/ 198240956 w 288"/>
              <a:gd name="T21" fmla="*/ 23808253 h 287"/>
              <a:gd name="T22" fmla="*/ 150953632 w 288"/>
              <a:gd name="T23" fmla="*/ 23808253 h 287"/>
              <a:gd name="T24" fmla="*/ 94573693 w 288"/>
              <a:gd name="T25" fmla="*/ 121788591 h 287"/>
              <a:gd name="T26" fmla="*/ 64564724 w 288"/>
              <a:gd name="T27" fmla="*/ 121788591 h 287"/>
              <a:gd name="T28" fmla="*/ 32737231 w 288"/>
              <a:gd name="T29" fmla="*/ 97980338 h 287"/>
              <a:gd name="T30" fmla="*/ 0 w 288"/>
              <a:gd name="T31" fmla="*/ 130945391 h 287"/>
              <a:gd name="T32" fmla="*/ 32737231 w 288"/>
              <a:gd name="T33" fmla="*/ 163910443 h 287"/>
              <a:gd name="T34" fmla="*/ 64564724 w 288"/>
              <a:gd name="T35" fmla="*/ 140102190 h 287"/>
              <a:gd name="T36" fmla="*/ 94573693 w 288"/>
              <a:gd name="T37" fmla="*/ 140102190 h 287"/>
              <a:gd name="T38" fmla="*/ 150953632 w 288"/>
              <a:gd name="T39" fmla="*/ 238998304 h 287"/>
              <a:gd name="T40" fmla="*/ 198240956 w 288"/>
              <a:gd name="T41" fmla="*/ 238998304 h 287"/>
              <a:gd name="T42" fmla="*/ 229158710 w 288"/>
              <a:gd name="T43" fmla="*/ 262806557 h 287"/>
              <a:gd name="T44" fmla="*/ 261895941 w 288"/>
              <a:gd name="T45" fmla="*/ 229841504 h 287"/>
              <a:gd name="T46" fmla="*/ 229158710 w 288"/>
              <a:gd name="T47" fmla="*/ 196876452 h 287"/>
              <a:gd name="T48" fmla="*/ 198240956 w 288"/>
              <a:gd name="T49" fmla="*/ 220684705 h 287"/>
              <a:gd name="T50" fmla="*/ 161866678 w 288"/>
              <a:gd name="T51" fmla="*/ 220684705 h 287"/>
              <a:gd name="T52" fmla="*/ 116397878 w 288"/>
              <a:gd name="T53" fmla="*/ 140102190 h 287"/>
              <a:gd name="T54" fmla="*/ 198240956 w 288"/>
              <a:gd name="T55" fmla="*/ 140102190 h 287"/>
              <a:gd name="T56" fmla="*/ 229158710 w 288"/>
              <a:gd name="T57" fmla="*/ 163910443 h 28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287">
                <a:moveTo>
                  <a:pt x="252" y="179"/>
                </a:moveTo>
                <a:cubicBezTo>
                  <a:pt x="272" y="179"/>
                  <a:pt x="288" y="163"/>
                  <a:pt x="288" y="143"/>
                </a:cubicBezTo>
                <a:cubicBezTo>
                  <a:pt x="288" y="124"/>
                  <a:pt x="272" y="107"/>
                  <a:pt x="252" y="107"/>
                </a:cubicBezTo>
                <a:cubicBezTo>
                  <a:pt x="236" y="107"/>
                  <a:pt x="222" y="118"/>
                  <a:pt x="218" y="133"/>
                </a:cubicBezTo>
                <a:cubicBezTo>
                  <a:pt x="128" y="133"/>
                  <a:pt x="128" y="133"/>
                  <a:pt x="128" y="133"/>
                </a:cubicBezTo>
                <a:cubicBezTo>
                  <a:pt x="178" y="46"/>
                  <a:pt x="178" y="46"/>
                  <a:pt x="178" y="46"/>
                </a:cubicBezTo>
                <a:cubicBezTo>
                  <a:pt x="218" y="46"/>
                  <a:pt x="218" y="46"/>
                  <a:pt x="218" y="46"/>
                </a:cubicBezTo>
                <a:cubicBezTo>
                  <a:pt x="222" y="61"/>
                  <a:pt x="236" y="72"/>
                  <a:pt x="252" y="72"/>
                </a:cubicBezTo>
                <a:cubicBezTo>
                  <a:pt x="272" y="72"/>
                  <a:pt x="288" y="56"/>
                  <a:pt x="288" y="36"/>
                </a:cubicBezTo>
                <a:cubicBezTo>
                  <a:pt x="288" y="16"/>
                  <a:pt x="272" y="0"/>
                  <a:pt x="252" y="0"/>
                </a:cubicBezTo>
                <a:cubicBezTo>
                  <a:pt x="236" y="0"/>
                  <a:pt x="222" y="11"/>
                  <a:pt x="218" y="26"/>
                </a:cubicBezTo>
                <a:cubicBezTo>
                  <a:pt x="166" y="26"/>
                  <a:pt x="166" y="26"/>
                  <a:pt x="166" y="26"/>
                </a:cubicBezTo>
                <a:cubicBezTo>
                  <a:pt x="104" y="133"/>
                  <a:pt x="104" y="133"/>
                  <a:pt x="104" y="133"/>
                </a:cubicBezTo>
                <a:cubicBezTo>
                  <a:pt x="71" y="133"/>
                  <a:pt x="71" y="133"/>
                  <a:pt x="71" y="133"/>
                </a:cubicBezTo>
                <a:cubicBezTo>
                  <a:pt x="66" y="118"/>
                  <a:pt x="53" y="107"/>
                  <a:pt x="36" y="107"/>
                </a:cubicBezTo>
                <a:cubicBezTo>
                  <a:pt x="16" y="107"/>
                  <a:pt x="0" y="124"/>
                  <a:pt x="0" y="143"/>
                </a:cubicBezTo>
                <a:cubicBezTo>
                  <a:pt x="0" y="163"/>
                  <a:pt x="16" y="179"/>
                  <a:pt x="36" y="179"/>
                </a:cubicBezTo>
                <a:cubicBezTo>
                  <a:pt x="53" y="179"/>
                  <a:pt x="66" y="168"/>
                  <a:pt x="71" y="153"/>
                </a:cubicBezTo>
                <a:cubicBezTo>
                  <a:pt x="104" y="153"/>
                  <a:pt x="104" y="153"/>
                  <a:pt x="104" y="153"/>
                </a:cubicBezTo>
                <a:cubicBezTo>
                  <a:pt x="166" y="261"/>
                  <a:pt x="166" y="261"/>
                  <a:pt x="166" y="261"/>
                </a:cubicBezTo>
                <a:cubicBezTo>
                  <a:pt x="218" y="261"/>
                  <a:pt x="218" y="261"/>
                  <a:pt x="218" y="261"/>
                </a:cubicBezTo>
                <a:cubicBezTo>
                  <a:pt x="222" y="277"/>
                  <a:pt x="236" y="287"/>
                  <a:pt x="252" y="287"/>
                </a:cubicBezTo>
                <a:cubicBezTo>
                  <a:pt x="272" y="287"/>
                  <a:pt x="288" y="271"/>
                  <a:pt x="288" y="251"/>
                </a:cubicBezTo>
                <a:cubicBezTo>
                  <a:pt x="288" y="232"/>
                  <a:pt x="272" y="215"/>
                  <a:pt x="252" y="215"/>
                </a:cubicBezTo>
                <a:cubicBezTo>
                  <a:pt x="236" y="215"/>
                  <a:pt x="222" y="226"/>
                  <a:pt x="218" y="241"/>
                </a:cubicBezTo>
                <a:cubicBezTo>
                  <a:pt x="178" y="241"/>
                  <a:pt x="178" y="241"/>
                  <a:pt x="178" y="241"/>
                </a:cubicBezTo>
                <a:cubicBezTo>
                  <a:pt x="128" y="153"/>
                  <a:pt x="128" y="153"/>
                  <a:pt x="128" y="153"/>
                </a:cubicBezTo>
                <a:cubicBezTo>
                  <a:pt x="218" y="153"/>
                  <a:pt x="218" y="153"/>
                  <a:pt x="218" y="153"/>
                </a:cubicBezTo>
                <a:cubicBezTo>
                  <a:pt x="222" y="168"/>
                  <a:pt x="236" y="179"/>
                  <a:pt x="252" y="179"/>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pic>
        <p:nvPicPr>
          <p:cNvPr id="26" name="组合 82"/>
          <p:cNvPicPr>
            <a:picLocks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677384" y="1315336"/>
            <a:ext cx="206005" cy="210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组合 91"/>
          <p:cNvPicPr>
            <a:picLocks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089394" y="1315336"/>
            <a:ext cx="206005" cy="210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组合 101"/>
          <p:cNvPicPr>
            <a:picLocks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501404" y="1315336"/>
            <a:ext cx="209577" cy="210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Freeform 97"/>
          <p:cNvSpPr/>
          <p:nvPr/>
        </p:nvSpPr>
        <p:spPr bwMode="auto">
          <a:xfrm>
            <a:off x="5920558" y="3013965"/>
            <a:ext cx="201242" cy="123796"/>
          </a:xfrm>
          <a:custGeom>
            <a:avLst/>
            <a:gdLst>
              <a:gd name="T0" fmla="*/ 257065896 w 280"/>
              <a:gd name="T1" fmla="*/ 45147171 h 172"/>
              <a:gd name="T2" fmla="*/ 257065896 w 280"/>
              <a:gd name="T3" fmla="*/ 13820406 h 172"/>
              <a:gd name="T4" fmla="*/ 225850587 w 280"/>
              <a:gd name="T5" fmla="*/ 13820406 h 172"/>
              <a:gd name="T6" fmla="*/ 225850587 w 280"/>
              <a:gd name="T7" fmla="*/ 23034330 h 172"/>
              <a:gd name="T8" fmla="*/ 157911442 w 280"/>
              <a:gd name="T9" fmla="*/ 23034330 h 172"/>
              <a:gd name="T10" fmla="*/ 157911442 w 280"/>
              <a:gd name="T11" fmla="*/ 0 h 172"/>
              <a:gd name="T12" fmla="*/ 99154454 w 280"/>
              <a:gd name="T13" fmla="*/ 0 h 172"/>
              <a:gd name="T14" fmla="*/ 99154454 w 280"/>
              <a:gd name="T15" fmla="*/ 23034330 h 172"/>
              <a:gd name="T16" fmla="*/ 31215309 w 280"/>
              <a:gd name="T17" fmla="*/ 23034330 h 172"/>
              <a:gd name="T18" fmla="*/ 31215309 w 280"/>
              <a:gd name="T19" fmla="*/ 13820406 h 172"/>
              <a:gd name="T20" fmla="*/ 0 w 280"/>
              <a:gd name="T21" fmla="*/ 13820406 h 172"/>
              <a:gd name="T22" fmla="*/ 0 w 280"/>
              <a:gd name="T23" fmla="*/ 45147171 h 172"/>
              <a:gd name="T24" fmla="*/ 31215309 w 280"/>
              <a:gd name="T25" fmla="*/ 45147171 h 172"/>
              <a:gd name="T26" fmla="*/ 31215309 w 280"/>
              <a:gd name="T27" fmla="*/ 35933247 h 172"/>
              <a:gd name="T28" fmla="*/ 74365601 w 280"/>
              <a:gd name="T29" fmla="*/ 35933247 h 172"/>
              <a:gd name="T30" fmla="*/ 22952038 w 280"/>
              <a:gd name="T31" fmla="*/ 127150037 h 172"/>
              <a:gd name="T32" fmla="*/ 12852912 w 280"/>
              <a:gd name="T33" fmla="*/ 127150037 h 172"/>
              <a:gd name="T34" fmla="*/ 12852912 w 280"/>
              <a:gd name="T35" fmla="*/ 158476802 h 172"/>
              <a:gd name="T36" fmla="*/ 44068220 w 280"/>
              <a:gd name="T37" fmla="*/ 158476802 h 172"/>
              <a:gd name="T38" fmla="*/ 44068220 w 280"/>
              <a:gd name="T39" fmla="*/ 127150037 h 172"/>
              <a:gd name="T40" fmla="*/ 35805908 w 280"/>
              <a:gd name="T41" fmla="*/ 127150037 h 172"/>
              <a:gd name="T42" fmla="*/ 99154454 w 280"/>
              <a:gd name="T43" fmla="*/ 40540689 h 172"/>
              <a:gd name="T44" fmla="*/ 99154454 w 280"/>
              <a:gd name="T45" fmla="*/ 58968537 h 172"/>
              <a:gd name="T46" fmla="*/ 157911442 w 280"/>
              <a:gd name="T47" fmla="*/ 58968537 h 172"/>
              <a:gd name="T48" fmla="*/ 157911442 w 280"/>
              <a:gd name="T49" fmla="*/ 39619201 h 172"/>
              <a:gd name="T50" fmla="*/ 221259988 w 280"/>
              <a:gd name="T51" fmla="*/ 127150037 h 172"/>
              <a:gd name="T52" fmla="*/ 212997676 w 280"/>
              <a:gd name="T53" fmla="*/ 127150037 h 172"/>
              <a:gd name="T54" fmla="*/ 212997676 w 280"/>
              <a:gd name="T55" fmla="*/ 158476802 h 172"/>
              <a:gd name="T56" fmla="*/ 244212985 w 280"/>
              <a:gd name="T57" fmla="*/ 158476802 h 172"/>
              <a:gd name="T58" fmla="*/ 244212985 w 280"/>
              <a:gd name="T59" fmla="*/ 127150037 h 172"/>
              <a:gd name="T60" fmla="*/ 235031786 w 280"/>
              <a:gd name="T61" fmla="*/ 127150037 h 172"/>
              <a:gd name="T62" fmla="*/ 183618224 w 280"/>
              <a:gd name="T63" fmla="*/ 35933247 h 172"/>
              <a:gd name="T64" fmla="*/ 225850587 w 280"/>
              <a:gd name="T65" fmla="*/ 35933247 h 172"/>
              <a:gd name="T66" fmla="*/ 225850587 w 280"/>
              <a:gd name="T67" fmla="*/ 45147171 h 172"/>
              <a:gd name="T68" fmla="*/ 257065896 w 280"/>
              <a:gd name="T69" fmla="*/ 45147171 h 17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80" h="172">
                <a:moveTo>
                  <a:pt x="280" y="49"/>
                </a:moveTo>
                <a:cubicBezTo>
                  <a:pt x="280" y="15"/>
                  <a:pt x="280" y="15"/>
                  <a:pt x="280" y="15"/>
                </a:cubicBezTo>
                <a:cubicBezTo>
                  <a:pt x="246" y="15"/>
                  <a:pt x="246" y="15"/>
                  <a:pt x="246" y="15"/>
                </a:cubicBezTo>
                <a:cubicBezTo>
                  <a:pt x="246" y="25"/>
                  <a:pt x="246" y="25"/>
                  <a:pt x="246" y="25"/>
                </a:cubicBezTo>
                <a:cubicBezTo>
                  <a:pt x="172" y="25"/>
                  <a:pt x="172" y="25"/>
                  <a:pt x="172" y="25"/>
                </a:cubicBezTo>
                <a:cubicBezTo>
                  <a:pt x="172" y="0"/>
                  <a:pt x="172" y="0"/>
                  <a:pt x="172" y="0"/>
                </a:cubicBezTo>
                <a:cubicBezTo>
                  <a:pt x="108" y="0"/>
                  <a:pt x="108" y="0"/>
                  <a:pt x="108" y="0"/>
                </a:cubicBezTo>
                <a:cubicBezTo>
                  <a:pt x="108" y="25"/>
                  <a:pt x="108" y="25"/>
                  <a:pt x="108" y="25"/>
                </a:cubicBezTo>
                <a:cubicBezTo>
                  <a:pt x="34" y="25"/>
                  <a:pt x="34" y="25"/>
                  <a:pt x="34" y="25"/>
                </a:cubicBezTo>
                <a:cubicBezTo>
                  <a:pt x="34" y="15"/>
                  <a:pt x="34" y="15"/>
                  <a:pt x="34" y="15"/>
                </a:cubicBezTo>
                <a:cubicBezTo>
                  <a:pt x="0" y="15"/>
                  <a:pt x="0" y="15"/>
                  <a:pt x="0" y="15"/>
                </a:cubicBezTo>
                <a:cubicBezTo>
                  <a:pt x="0" y="49"/>
                  <a:pt x="0" y="49"/>
                  <a:pt x="0" y="49"/>
                </a:cubicBezTo>
                <a:cubicBezTo>
                  <a:pt x="34" y="49"/>
                  <a:pt x="34" y="49"/>
                  <a:pt x="34" y="49"/>
                </a:cubicBezTo>
                <a:cubicBezTo>
                  <a:pt x="34" y="39"/>
                  <a:pt x="34" y="39"/>
                  <a:pt x="34" y="39"/>
                </a:cubicBezTo>
                <a:cubicBezTo>
                  <a:pt x="81" y="39"/>
                  <a:pt x="81" y="39"/>
                  <a:pt x="81" y="39"/>
                </a:cubicBezTo>
                <a:cubicBezTo>
                  <a:pt x="42" y="61"/>
                  <a:pt x="28" y="105"/>
                  <a:pt x="25" y="138"/>
                </a:cubicBezTo>
                <a:cubicBezTo>
                  <a:pt x="14" y="138"/>
                  <a:pt x="14" y="138"/>
                  <a:pt x="14" y="138"/>
                </a:cubicBezTo>
                <a:cubicBezTo>
                  <a:pt x="14" y="172"/>
                  <a:pt x="14" y="172"/>
                  <a:pt x="14" y="172"/>
                </a:cubicBezTo>
                <a:cubicBezTo>
                  <a:pt x="48" y="172"/>
                  <a:pt x="48" y="172"/>
                  <a:pt x="48" y="172"/>
                </a:cubicBezTo>
                <a:cubicBezTo>
                  <a:pt x="48" y="138"/>
                  <a:pt x="48" y="138"/>
                  <a:pt x="48" y="138"/>
                </a:cubicBezTo>
                <a:cubicBezTo>
                  <a:pt x="39" y="138"/>
                  <a:pt x="39" y="138"/>
                  <a:pt x="39" y="138"/>
                </a:cubicBezTo>
                <a:cubicBezTo>
                  <a:pt x="42" y="103"/>
                  <a:pt x="60" y="58"/>
                  <a:pt x="108" y="44"/>
                </a:cubicBezTo>
                <a:cubicBezTo>
                  <a:pt x="108" y="64"/>
                  <a:pt x="108" y="64"/>
                  <a:pt x="108" y="64"/>
                </a:cubicBezTo>
                <a:cubicBezTo>
                  <a:pt x="172" y="64"/>
                  <a:pt x="172" y="64"/>
                  <a:pt x="172" y="64"/>
                </a:cubicBezTo>
                <a:cubicBezTo>
                  <a:pt x="172" y="43"/>
                  <a:pt x="172" y="43"/>
                  <a:pt x="172" y="43"/>
                </a:cubicBezTo>
                <a:cubicBezTo>
                  <a:pt x="220" y="58"/>
                  <a:pt x="238" y="103"/>
                  <a:pt x="241" y="138"/>
                </a:cubicBezTo>
                <a:cubicBezTo>
                  <a:pt x="232" y="138"/>
                  <a:pt x="232" y="138"/>
                  <a:pt x="232" y="138"/>
                </a:cubicBezTo>
                <a:cubicBezTo>
                  <a:pt x="232" y="172"/>
                  <a:pt x="232" y="172"/>
                  <a:pt x="232" y="172"/>
                </a:cubicBezTo>
                <a:cubicBezTo>
                  <a:pt x="266" y="172"/>
                  <a:pt x="266" y="172"/>
                  <a:pt x="266" y="172"/>
                </a:cubicBezTo>
                <a:cubicBezTo>
                  <a:pt x="266" y="138"/>
                  <a:pt x="266" y="138"/>
                  <a:pt x="266" y="138"/>
                </a:cubicBezTo>
                <a:cubicBezTo>
                  <a:pt x="256" y="138"/>
                  <a:pt x="256" y="138"/>
                  <a:pt x="256" y="138"/>
                </a:cubicBezTo>
                <a:cubicBezTo>
                  <a:pt x="253" y="105"/>
                  <a:pt x="238" y="61"/>
                  <a:pt x="200" y="39"/>
                </a:cubicBezTo>
                <a:cubicBezTo>
                  <a:pt x="246" y="39"/>
                  <a:pt x="246" y="39"/>
                  <a:pt x="246" y="39"/>
                </a:cubicBezTo>
                <a:cubicBezTo>
                  <a:pt x="246" y="49"/>
                  <a:pt x="246" y="49"/>
                  <a:pt x="246" y="49"/>
                </a:cubicBezTo>
                <a:lnTo>
                  <a:pt x="280" y="49"/>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pic>
        <p:nvPicPr>
          <p:cNvPr id="30" name="组合 112"/>
          <p:cNvPicPr>
            <a:picLocks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6337332" y="2969921"/>
            <a:ext cx="192906" cy="210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Freeform 102"/>
          <p:cNvSpPr/>
          <p:nvPr/>
        </p:nvSpPr>
        <p:spPr bwMode="auto">
          <a:xfrm>
            <a:off x="6744578" y="3016345"/>
            <a:ext cx="206005" cy="119035"/>
          </a:xfrm>
          <a:custGeom>
            <a:avLst/>
            <a:gdLst>
              <a:gd name="T0" fmla="*/ 240831689 w 287"/>
              <a:gd name="T1" fmla="*/ 50300798 h 166"/>
              <a:gd name="T2" fmla="*/ 233505457 w 287"/>
              <a:gd name="T3" fmla="*/ 50300798 h 166"/>
              <a:gd name="T4" fmla="*/ 217939128 w 287"/>
              <a:gd name="T5" fmla="*/ 53958742 h 166"/>
              <a:gd name="T6" fmla="*/ 217939128 w 287"/>
              <a:gd name="T7" fmla="*/ 15547937 h 166"/>
              <a:gd name="T8" fmla="*/ 201456064 w 287"/>
              <a:gd name="T9" fmla="*/ 0 h 166"/>
              <a:gd name="T10" fmla="*/ 152007827 w 287"/>
              <a:gd name="T11" fmla="*/ 0 h 166"/>
              <a:gd name="T12" fmla="*/ 156585765 w 287"/>
              <a:gd name="T13" fmla="*/ 19205881 h 166"/>
              <a:gd name="T14" fmla="*/ 156585765 w 287"/>
              <a:gd name="T15" fmla="*/ 26521770 h 166"/>
              <a:gd name="T16" fmla="*/ 134608983 w 287"/>
              <a:gd name="T17" fmla="*/ 48471348 h 166"/>
              <a:gd name="T18" fmla="*/ 127283708 w 287"/>
              <a:gd name="T19" fmla="*/ 48471348 h 166"/>
              <a:gd name="T20" fmla="*/ 105306927 w 287"/>
              <a:gd name="T21" fmla="*/ 26521770 h 166"/>
              <a:gd name="T22" fmla="*/ 105306927 w 287"/>
              <a:gd name="T23" fmla="*/ 19205881 h 166"/>
              <a:gd name="T24" fmla="*/ 109884865 w 287"/>
              <a:gd name="T25" fmla="*/ 0 h 166"/>
              <a:gd name="T26" fmla="*/ 60436628 w 287"/>
              <a:gd name="T27" fmla="*/ 0 h 166"/>
              <a:gd name="T28" fmla="*/ 43953563 w 287"/>
              <a:gd name="T29" fmla="*/ 15547937 h 166"/>
              <a:gd name="T30" fmla="*/ 43953563 w 287"/>
              <a:gd name="T31" fmla="*/ 53958742 h 166"/>
              <a:gd name="T32" fmla="*/ 28387234 w 287"/>
              <a:gd name="T33" fmla="*/ 50300798 h 166"/>
              <a:gd name="T34" fmla="*/ 21061003 w 287"/>
              <a:gd name="T35" fmla="*/ 50300798 h 166"/>
              <a:gd name="T36" fmla="*/ 0 w 287"/>
              <a:gd name="T37" fmla="*/ 72250377 h 166"/>
              <a:gd name="T38" fmla="*/ 0 w 287"/>
              <a:gd name="T39" fmla="*/ 79566265 h 166"/>
              <a:gd name="T40" fmla="*/ 21061003 w 287"/>
              <a:gd name="T41" fmla="*/ 101515843 h 166"/>
              <a:gd name="T42" fmla="*/ 28387234 w 287"/>
              <a:gd name="T43" fmla="*/ 101515843 h 166"/>
              <a:gd name="T44" fmla="*/ 43953563 w 287"/>
              <a:gd name="T45" fmla="*/ 97857899 h 166"/>
              <a:gd name="T46" fmla="*/ 43953563 w 287"/>
              <a:gd name="T47" fmla="*/ 136268705 h 166"/>
              <a:gd name="T48" fmla="*/ 60436628 w 287"/>
              <a:gd name="T49" fmla="*/ 151816642 h 166"/>
              <a:gd name="T50" fmla="*/ 109884865 w 287"/>
              <a:gd name="T51" fmla="*/ 151816642 h 166"/>
              <a:gd name="T52" fmla="*/ 105306927 w 287"/>
              <a:gd name="T53" fmla="*/ 132610761 h 166"/>
              <a:gd name="T54" fmla="*/ 105306927 w 287"/>
              <a:gd name="T55" fmla="*/ 125294872 h 166"/>
              <a:gd name="T56" fmla="*/ 127283708 w 287"/>
              <a:gd name="T57" fmla="*/ 103345294 h 166"/>
              <a:gd name="T58" fmla="*/ 134608983 w 287"/>
              <a:gd name="T59" fmla="*/ 103345294 h 166"/>
              <a:gd name="T60" fmla="*/ 156585765 w 287"/>
              <a:gd name="T61" fmla="*/ 125294872 h 166"/>
              <a:gd name="T62" fmla="*/ 156585765 w 287"/>
              <a:gd name="T63" fmla="*/ 132610761 h 166"/>
              <a:gd name="T64" fmla="*/ 152007827 w 287"/>
              <a:gd name="T65" fmla="*/ 151816642 h 166"/>
              <a:gd name="T66" fmla="*/ 201456064 w 287"/>
              <a:gd name="T67" fmla="*/ 151816642 h 166"/>
              <a:gd name="T68" fmla="*/ 217939128 w 287"/>
              <a:gd name="T69" fmla="*/ 136268705 h 166"/>
              <a:gd name="T70" fmla="*/ 217939128 w 287"/>
              <a:gd name="T71" fmla="*/ 97857899 h 166"/>
              <a:gd name="T72" fmla="*/ 233505457 w 287"/>
              <a:gd name="T73" fmla="*/ 101515843 h 166"/>
              <a:gd name="T74" fmla="*/ 240831689 w 287"/>
              <a:gd name="T75" fmla="*/ 101515843 h 166"/>
              <a:gd name="T76" fmla="*/ 262808471 w 287"/>
              <a:gd name="T77" fmla="*/ 79566265 h 166"/>
              <a:gd name="T78" fmla="*/ 262808471 w 287"/>
              <a:gd name="T79" fmla="*/ 72250377 h 166"/>
              <a:gd name="T80" fmla="*/ 240831689 w 287"/>
              <a:gd name="T81" fmla="*/ 50300798 h 16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87" h="166">
                <a:moveTo>
                  <a:pt x="263" y="55"/>
                </a:moveTo>
                <a:cubicBezTo>
                  <a:pt x="255" y="55"/>
                  <a:pt x="255" y="55"/>
                  <a:pt x="255" y="55"/>
                </a:cubicBezTo>
                <a:cubicBezTo>
                  <a:pt x="250" y="55"/>
                  <a:pt x="244" y="57"/>
                  <a:pt x="238" y="59"/>
                </a:cubicBezTo>
                <a:cubicBezTo>
                  <a:pt x="238" y="17"/>
                  <a:pt x="238" y="17"/>
                  <a:pt x="238" y="17"/>
                </a:cubicBezTo>
                <a:cubicBezTo>
                  <a:pt x="238" y="8"/>
                  <a:pt x="230" y="0"/>
                  <a:pt x="220" y="0"/>
                </a:cubicBezTo>
                <a:cubicBezTo>
                  <a:pt x="166" y="0"/>
                  <a:pt x="166" y="0"/>
                  <a:pt x="166" y="0"/>
                </a:cubicBezTo>
                <a:cubicBezTo>
                  <a:pt x="168" y="6"/>
                  <a:pt x="171" y="15"/>
                  <a:pt x="171" y="21"/>
                </a:cubicBezTo>
                <a:cubicBezTo>
                  <a:pt x="171" y="29"/>
                  <a:pt x="171" y="29"/>
                  <a:pt x="171" y="29"/>
                </a:cubicBezTo>
                <a:cubicBezTo>
                  <a:pt x="171" y="42"/>
                  <a:pt x="160" y="53"/>
                  <a:pt x="147" y="53"/>
                </a:cubicBezTo>
                <a:cubicBezTo>
                  <a:pt x="139" y="53"/>
                  <a:pt x="139" y="53"/>
                  <a:pt x="139" y="53"/>
                </a:cubicBezTo>
                <a:cubicBezTo>
                  <a:pt x="126" y="53"/>
                  <a:pt x="115" y="42"/>
                  <a:pt x="115" y="29"/>
                </a:cubicBezTo>
                <a:cubicBezTo>
                  <a:pt x="115" y="21"/>
                  <a:pt x="115" y="21"/>
                  <a:pt x="115" y="21"/>
                </a:cubicBezTo>
                <a:cubicBezTo>
                  <a:pt x="115" y="15"/>
                  <a:pt x="118" y="6"/>
                  <a:pt x="120" y="0"/>
                </a:cubicBezTo>
                <a:cubicBezTo>
                  <a:pt x="66" y="0"/>
                  <a:pt x="66" y="0"/>
                  <a:pt x="66" y="0"/>
                </a:cubicBezTo>
                <a:cubicBezTo>
                  <a:pt x="56" y="0"/>
                  <a:pt x="48" y="8"/>
                  <a:pt x="48" y="17"/>
                </a:cubicBezTo>
                <a:cubicBezTo>
                  <a:pt x="48" y="59"/>
                  <a:pt x="48" y="59"/>
                  <a:pt x="48" y="59"/>
                </a:cubicBezTo>
                <a:cubicBezTo>
                  <a:pt x="43" y="57"/>
                  <a:pt x="36" y="55"/>
                  <a:pt x="31" y="55"/>
                </a:cubicBezTo>
                <a:cubicBezTo>
                  <a:pt x="23" y="55"/>
                  <a:pt x="23" y="55"/>
                  <a:pt x="23" y="55"/>
                </a:cubicBezTo>
                <a:cubicBezTo>
                  <a:pt x="10" y="55"/>
                  <a:pt x="0" y="66"/>
                  <a:pt x="0" y="79"/>
                </a:cubicBezTo>
                <a:cubicBezTo>
                  <a:pt x="0" y="87"/>
                  <a:pt x="0" y="87"/>
                  <a:pt x="0" y="87"/>
                </a:cubicBezTo>
                <a:cubicBezTo>
                  <a:pt x="0" y="100"/>
                  <a:pt x="10" y="111"/>
                  <a:pt x="23" y="111"/>
                </a:cubicBezTo>
                <a:cubicBezTo>
                  <a:pt x="31" y="111"/>
                  <a:pt x="31" y="111"/>
                  <a:pt x="31" y="111"/>
                </a:cubicBezTo>
                <a:cubicBezTo>
                  <a:pt x="36" y="111"/>
                  <a:pt x="43" y="109"/>
                  <a:pt x="48" y="107"/>
                </a:cubicBezTo>
                <a:cubicBezTo>
                  <a:pt x="48" y="149"/>
                  <a:pt x="48" y="149"/>
                  <a:pt x="48" y="149"/>
                </a:cubicBezTo>
                <a:cubicBezTo>
                  <a:pt x="48" y="158"/>
                  <a:pt x="56" y="166"/>
                  <a:pt x="66" y="166"/>
                </a:cubicBezTo>
                <a:cubicBezTo>
                  <a:pt x="120" y="166"/>
                  <a:pt x="120" y="166"/>
                  <a:pt x="120" y="166"/>
                </a:cubicBezTo>
                <a:cubicBezTo>
                  <a:pt x="118" y="160"/>
                  <a:pt x="115" y="151"/>
                  <a:pt x="115" y="145"/>
                </a:cubicBezTo>
                <a:cubicBezTo>
                  <a:pt x="115" y="137"/>
                  <a:pt x="115" y="137"/>
                  <a:pt x="115" y="137"/>
                </a:cubicBezTo>
                <a:cubicBezTo>
                  <a:pt x="115" y="123"/>
                  <a:pt x="126" y="113"/>
                  <a:pt x="139" y="113"/>
                </a:cubicBezTo>
                <a:cubicBezTo>
                  <a:pt x="147" y="113"/>
                  <a:pt x="147" y="113"/>
                  <a:pt x="147" y="113"/>
                </a:cubicBezTo>
                <a:cubicBezTo>
                  <a:pt x="160" y="113"/>
                  <a:pt x="171" y="123"/>
                  <a:pt x="171" y="137"/>
                </a:cubicBezTo>
                <a:cubicBezTo>
                  <a:pt x="171" y="145"/>
                  <a:pt x="171" y="145"/>
                  <a:pt x="171" y="145"/>
                </a:cubicBezTo>
                <a:cubicBezTo>
                  <a:pt x="171" y="151"/>
                  <a:pt x="169" y="160"/>
                  <a:pt x="166" y="166"/>
                </a:cubicBezTo>
                <a:cubicBezTo>
                  <a:pt x="220" y="166"/>
                  <a:pt x="220" y="166"/>
                  <a:pt x="220" y="166"/>
                </a:cubicBezTo>
                <a:cubicBezTo>
                  <a:pt x="230" y="166"/>
                  <a:pt x="238" y="158"/>
                  <a:pt x="238" y="149"/>
                </a:cubicBezTo>
                <a:cubicBezTo>
                  <a:pt x="238" y="107"/>
                  <a:pt x="238" y="107"/>
                  <a:pt x="238" y="107"/>
                </a:cubicBezTo>
                <a:cubicBezTo>
                  <a:pt x="244" y="109"/>
                  <a:pt x="250" y="111"/>
                  <a:pt x="255" y="111"/>
                </a:cubicBezTo>
                <a:cubicBezTo>
                  <a:pt x="263" y="111"/>
                  <a:pt x="263" y="111"/>
                  <a:pt x="263" y="111"/>
                </a:cubicBezTo>
                <a:cubicBezTo>
                  <a:pt x="276" y="111"/>
                  <a:pt x="287" y="100"/>
                  <a:pt x="287" y="87"/>
                </a:cubicBezTo>
                <a:cubicBezTo>
                  <a:pt x="287" y="79"/>
                  <a:pt x="287" y="79"/>
                  <a:pt x="287" y="79"/>
                </a:cubicBezTo>
                <a:cubicBezTo>
                  <a:pt x="287" y="66"/>
                  <a:pt x="276" y="55"/>
                  <a:pt x="263" y="55"/>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pic>
        <p:nvPicPr>
          <p:cNvPr id="32" name="组合 118"/>
          <p:cNvPicPr>
            <a:picLocks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5089394" y="2988967"/>
            <a:ext cx="210768" cy="17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组合 122"/>
          <p:cNvPicPr>
            <a:picLocks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572171" y="904666"/>
            <a:ext cx="206005" cy="204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组合 125"/>
          <p:cNvPicPr>
            <a:picLocks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7984180" y="904666"/>
            <a:ext cx="204814" cy="204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Freeform 110"/>
          <p:cNvSpPr>
            <a:spLocks noEditPoints="1"/>
          </p:cNvSpPr>
          <p:nvPr/>
        </p:nvSpPr>
        <p:spPr bwMode="auto">
          <a:xfrm>
            <a:off x="1800459" y="2972302"/>
            <a:ext cx="166709" cy="207121"/>
          </a:xfrm>
          <a:custGeom>
            <a:avLst/>
            <a:gdLst>
              <a:gd name="T0" fmla="*/ 21836778 w 233"/>
              <a:gd name="T1" fmla="*/ 0 h 288"/>
              <a:gd name="T2" fmla="*/ 0 w 233"/>
              <a:gd name="T3" fmla="*/ 242853567 h 288"/>
              <a:gd name="T4" fmla="*/ 190159198 w 233"/>
              <a:gd name="T5" fmla="*/ 264931426 h 288"/>
              <a:gd name="T6" fmla="*/ 211995976 w 233"/>
              <a:gd name="T7" fmla="*/ 22077859 h 288"/>
              <a:gd name="T8" fmla="*/ 23655794 w 233"/>
              <a:gd name="T9" fmla="*/ 34036099 h 288"/>
              <a:gd name="T10" fmla="*/ 176511332 w 233"/>
              <a:gd name="T11" fmla="*/ 23917440 h 288"/>
              <a:gd name="T12" fmla="*/ 188340182 w 233"/>
              <a:gd name="T13" fmla="*/ 75431485 h 288"/>
              <a:gd name="T14" fmla="*/ 35484645 w 233"/>
              <a:gd name="T15" fmla="*/ 85551103 h 288"/>
              <a:gd name="T16" fmla="*/ 23655794 w 233"/>
              <a:gd name="T17" fmla="*/ 34036099 h 288"/>
              <a:gd name="T18" fmla="*/ 33664675 w 233"/>
              <a:gd name="T19" fmla="*/ 236414072 h 288"/>
              <a:gd name="T20" fmla="*/ 33664675 w 233"/>
              <a:gd name="T21" fmla="*/ 210657050 h 288"/>
              <a:gd name="T22" fmla="*/ 52771498 w 233"/>
              <a:gd name="T23" fmla="*/ 223536040 h 288"/>
              <a:gd name="T24" fmla="*/ 42763571 w 233"/>
              <a:gd name="T25" fmla="*/ 187659400 h 288"/>
              <a:gd name="T26" fmla="*/ 23655794 w 233"/>
              <a:gd name="T27" fmla="*/ 174781369 h 288"/>
              <a:gd name="T28" fmla="*/ 42763571 w 233"/>
              <a:gd name="T29" fmla="*/ 160982587 h 288"/>
              <a:gd name="T30" fmla="*/ 42763571 w 233"/>
              <a:gd name="T31" fmla="*/ 187659400 h 288"/>
              <a:gd name="T32" fmla="*/ 33664675 w 233"/>
              <a:gd name="T33" fmla="*/ 138904729 h 288"/>
              <a:gd name="T34" fmla="*/ 33664675 w 233"/>
              <a:gd name="T35" fmla="*/ 112227916 h 288"/>
              <a:gd name="T36" fmla="*/ 52771498 w 233"/>
              <a:gd name="T37" fmla="*/ 126026697 h 288"/>
              <a:gd name="T38" fmla="*/ 87346158 w 233"/>
              <a:gd name="T39" fmla="*/ 236414072 h 288"/>
              <a:gd name="T40" fmla="*/ 68239335 w 233"/>
              <a:gd name="T41" fmla="*/ 223536040 h 288"/>
              <a:gd name="T42" fmla="*/ 87346158 w 233"/>
              <a:gd name="T43" fmla="*/ 210657050 h 288"/>
              <a:gd name="T44" fmla="*/ 87346158 w 233"/>
              <a:gd name="T45" fmla="*/ 236414072 h 288"/>
              <a:gd name="T46" fmla="*/ 78247262 w 233"/>
              <a:gd name="T47" fmla="*/ 187659400 h 288"/>
              <a:gd name="T48" fmla="*/ 78247262 w 233"/>
              <a:gd name="T49" fmla="*/ 160982587 h 288"/>
              <a:gd name="T50" fmla="*/ 97354085 w 233"/>
              <a:gd name="T51" fmla="*/ 174781369 h 288"/>
              <a:gd name="T52" fmla="*/ 87346158 w 233"/>
              <a:gd name="T53" fmla="*/ 138904729 h 288"/>
              <a:gd name="T54" fmla="*/ 68239335 w 233"/>
              <a:gd name="T55" fmla="*/ 126026697 h 288"/>
              <a:gd name="T56" fmla="*/ 87346158 w 233"/>
              <a:gd name="T57" fmla="*/ 112227916 h 288"/>
              <a:gd name="T58" fmla="*/ 87346158 w 233"/>
              <a:gd name="T59" fmla="*/ 138904729 h 288"/>
              <a:gd name="T60" fmla="*/ 122829849 w 233"/>
              <a:gd name="T61" fmla="*/ 236414072 h 288"/>
              <a:gd name="T62" fmla="*/ 122829849 w 233"/>
              <a:gd name="T63" fmla="*/ 210657050 h 288"/>
              <a:gd name="T64" fmla="*/ 141937626 w 233"/>
              <a:gd name="T65" fmla="*/ 223536040 h 288"/>
              <a:gd name="T66" fmla="*/ 131928745 w 233"/>
              <a:gd name="T67" fmla="*/ 187659400 h 288"/>
              <a:gd name="T68" fmla="*/ 111911937 w 233"/>
              <a:gd name="T69" fmla="*/ 174781369 h 288"/>
              <a:gd name="T70" fmla="*/ 131928745 w 233"/>
              <a:gd name="T71" fmla="*/ 160982587 h 288"/>
              <a:gd name="T72" fmla="*/ 131928745 w 233"/>
              <a:gd name="T73" fmla="*/ 187659400 h 288"/>
              <a:gd name="T74" fmla="*/ 122829849 w 233"/>
              <a:gd name="T75" fmla="*/ 138904729 h 288"/>
              <a:gd name="T76" fmla="*/ 122829849 w 233"/>
              <a:gd name="T77" fmla="*/ 112227916 h 288"/>
              <a:gd name="T78" fmla="*/ 141937626 w 233"/>
              <a:gd name="T79" fmla="*/ 126026697 h 288"/>
              <a:gd name="T80" fmla="*/ 188340182 w 233"/>
              <a:gd name="T81" fmla="*/ 227215204 h 288"/>
              <a:gd name="T82" fmla="*/ 168323374 w 233"/>
              <a:gd name="T83" fmla="*/ 236414072 h 288"/>
              <a:gd name="T84" fmla="*/ 159224479 w 233"/>
              <a:gd name="T85" fmla="*/ 170181455 h 288"/>
              <a:gd name="T86" fmla="*/ 179241286 w 233"/>
              <a:gd name="T87" fmla="*/ 160982587 h 288"/>
              <a:gd name="T88" fmla="*/ 188340182 w 233"/>
              <a:gd name="T89" fmla="*/ 227215204 h 288"/>
              <a:gd name="T90" fmla="*/ 169232406 w 233"/>
              <a:gd name="T91" fmla="*/ 138904729 h 288"/>
              <a:gd name="T92" fmla="*/ 169232406 w 233"/>
              <a:gd name="T93" fmla="*/ 113147707 h 288"/>
              <a:gd name="T94" fmla="*/ 188340182 w 233"/>
              <a:gd name="T95" fmla="*/ 126026697 h 28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33" h="288">
                <a:moveTo>
                  <a:pt x="209" y="0"/>
                </a:moveTo>
                <a:cubicBezTo>
                  <a:pt x="24" y="0"/>
                  <a:pt x="24" y="0"/>
                  <a:pt x="24" y="0"/>
                </a:cubicBezTo>
                <a:cubicBezTo>
                  <a:pt x="11" y="0"/>
                  <a:pt x="0" y="11"/>
                  <a:pt x="0" y="24"/>
                </a:cubicBezTo>
                <a:cubicBezTo>
                  <a:pt x="0" y="264"/>
                  <a:pt x="0" y="264"/>
                  <a:pt x="0" y="264"/>
                </a:cubicBezTo>
                <a:cubicBezTo>
                  <a:pt x="0" y="277"/>
                  <a:pt x="11" y="288"/>
                  <a:pt x="24" y="288"/>
                </a:cubicBezTo>
                <a:cubicBezTo>
                  <a:pt x="209" y="288"/>
                  <a:pt x="209" y="288"/>
                  <a:pt x="209" y="288"/>
                </a:cubicBezTo>
                <a:cubicBezTo>
                  <a:pt x="223" y="288"/>
                  <a:pt x="233" y="277"/>
                  <a:pt x="233" y="264"/>
                </a:cubicBezTo>
                <a:cubicBezTo>
                  <a:pt x="233" y="24"/>
                  <a:pt x="233" y="24"/>
                  <a:pt x="233" y="24"/>
                </a:cubicBezTo>
                <a:cubicBezTo>
                  <a:pt x="233" y="11"/>
                  <a:pt x="223" y="0"/>
                  <a:pt x="209" y="0"/>
                </a:cubicBezTo>
                <a:close/>
                <a:moveTo>
                  <a:pt x="26" y="37"/>
                </a:moveTo>
                <a:cubicBezTo>
                  <a:pt x="26" y="31"/>
                  <a:pt x="32" y="26"/>
                  <a:pt x="39" y="26"/>
                </a:cubicBezTo>
                <a:cubicBezTo>
                  <a:pt x="194" y="26"/>
                  <a:pt x="194" y="26"/>
                  <a:pt x="194" y="26"/>
                </a:cubicBezTo>
                <a:cubicBezTo>
                  <a:pt x="201" y="26"/>
                  <a:pt x="207" y="31"/>
                  <a:pt x="207" y="37"/>
                </a:cubicBezTo>
                <a:cubicBezTo>
                  <a:pt x="207" y="82"/>
                  <a:pt x="207" y="82"/>
                  <a:pt x="207" y="82"/>
                </a:cubicBezTo>
                <a:cubicBezTo>
                  <a:pt x="207" y="88"/>
                  <a:pt x="201" y="93"/>
                  <a:pt x="194" y="93"/>
                </a:cubicBezTo>
                <a:cubicBezTo>
                  <a:pt x="39" y="93"/>
                  <a:pt x="39" y="93"/>
                  <a:pt x="39" y="93"/>
                </a:cubicBezTo>
                <a:cubicBezTo>
                  <a:pt x="32" y="93"/>
                  <a:pt x="26" y="88"/>
                  <a:pt x="26" y="82"/>
                </a:cubicBezTo>
                <a:lnTo>
                  <a:pt x="26" y="37"/>
                </a:lnTo>
                <a:close/>
                <a:moveTo>
                  <a:pt x="47" y="257"/>
                </a:moveTo>
                <a:cubicBezTo>
                  <a:pt x="37" y="257"/>
                  <a:pt x="37" y="257"/>
                  <a:pt x="37" y="257"/>
                </a:cubicBezTo>
                <a:cubicBezTo>
                  <a:pt x="31" y="257"/>
                  <a:pt x="26" y="251"/>
                  <a:pt x="26" y="243"/>
                </a:cubicBezTo>
                <a:cubicBezTo>
                  <a:pt x="26" y="235"/>
                  <a:pt x="31" y="229"/>
                  <a:pt x="37" y="229"/>
                </a:cubicBezTo>
                <a:cubicBezTo>
                  <a:pt x="47" y="229"/>
                  <a:pt x="47" y="229"/>
                  <a:pt x="47" y="229"/>
                </a:cubicBezTo>
                <a:cubicBezTo>
                  <a:pt x="53" y="229"/>
                  <a:pt x="58" y="235"/>
                  <a:pt x="58" y="243"/>
                </a:cubicBezTo>
                <a:cubicBezTo>
                  <a:pt x="58" y="251"/>
                  <a:pt x="53" y="257"/>
                  <a:pt x="47" y="257"/>
                </a:cubicBezTo>
                <a:close/>
                <a:moveTo>
                  <a:pt x="47" y="204"/>
                </a:moveTo>
                <a:cubicBezTo>
                  <a:pt x="37" y="204"/>
                  <a:pt x="37" y="204"/>
                  <a:pt x="37" y="204"/>
                </a:cubicBezTo>
                <a:cubicBezTo>
                  <a:pt x="31" y="204"/>
                  <a:pt x="26" y="198"/>
                  <a:pt x="26" y="190"/>
                </a:cubicBezTo>
                <a:cubicBezTo>
                  <a:pt x="26" y="182"/>
                  <a:pt x="31" y="175"/>
                  <a:pt x="37" y="175"/>
                </a:cubicBezTo>
                <a:cubicBezTo>
                  <a:pt x="47" y="175"/>
                  <a:pt x="47" y="175"/>
                  <a:pt x="47" y="175"/>
                </a:cubicBezTo>
                <a:cubicBezTo>
                  <a:pt x="53" y="175"/>
                  <a:pt x="58" y="182"/>
                  <a:pt x="58" y="190"/>
                </a:cubicBezTo>
                <a:cubicBezTo>
                  <a:pt x="58" y="198"/>
                  <a:pt x="53" y="204"/>
                  <a:pt x="47" y="204"/>
                </a:cubicBezTo>
                <a:close/>
                <a:moveTo>
                  <a:pt x="47" y="151"/>
                </a:moveTo>
                <a:cubicBezTo>
                  <a:pt x="37" y="151"/>
                  <a:pt x="37" y="151"/>
                  <a:pt x="37" y="151"/>
                </a:cubicBezTo>
                <a:cubicBezTo>
                  <a:pt x="31" y="151"/>
                  <a:pt x="26" y="145"/>
                  <a:pt x="26" y="137"/>
                </a:cubicBezTo>
                <a:cubicBezTo>
                  <a:pt x="26" y="129"/>
                  <a:pt x="31" y="122"/>
                  <a:pt x="37" y="122"/>
                </a:cubicBezTo>
                <a:cubicBezTo>
                  <a:pt x="47" y="122"/>
                  <a:pt x="47" y="122"/>
                  <a:pt x="47" y="122"/>
                </a:cubicBezTo>
                <a:cubicBezTo>
                  <a:pt x="53" y="122"/>
                  <a:pt x="58" y="129"/>
                  <a:pt x="58" y="137"/>
                </a:cubicBezTo>
                <a:cubicBezTo>
                  <a:pt x="58" y="145"/>
                  <a:pt x="53" y="151"/>
                  <a:pt x="47" y="151"/>
                </a:cubicBezTo>
                <a:close/>
                <a:moveTo>
                  <a:pt x="96" y="257"/>
                </a:moveTo>
                <a:cubicBezTo>
                  <a:pt x="86" y="257"/>
                  <a:pt x="86" y="257"/>
                  <a:pt x="86" y="257"/>
                </a:cubicBezTo>
                <a:cubicBezTo>
                  <a:pt x="80" y="257"/>
                  <a:pt x="75" y="251"/>
                  <a:pt x="75" y="243"/>
                </a:cubicBezTo>
                <a:cubicBezTo>
                  <a:pt x="75" y="235"/>
                  <a:pt x="80" y="229"/>
                  <a:pt x="86" y="229"/>
                </a:cubicBezTo>
                <a:cubicBezTo>
                  <a:pt x="96" y="229"/>
                  <a:pt x="96" y="229"/>
                  <a:pt x="96" y="229"/>
                </a:cubicBezTo>
                <a:cubicBezTo>
                  <a:pt x="102" y="229"/>
                  <a:pt x="107" y="235"/>
                  <a:pt x="107" y="243"/>
                </a:cubicBezTo>
                <a:cubicBezTo>
                  <a:pt x="107" y="251"/>
                  <a:pt x="102" y="257"/>
                  <a:pt x="96" y="257"/>
                </a:cubicBezTo>
                <a:close/>
                <a:moveTo>
                  <a:pt x="96" y="204"/>
                </a:moveTo>
                <a:cubicBezTo>
                  <a:pt x="86" y="204"/>
                  <a:pt x="86" y="204"/>
                  <a:pt x="86" y="204"/>
                </a:cubicBezTo>
                <a:cubicBezTo>
                  <a:pt x="80" y="204"/>
                  <a:pt x="75" y="198"/>
                  <a:pt x="75" y="190"/>
                </a:cubicBezTo>
                <a:cubicBezTo>
                  <a:pt x="75" y="182"/>
                  <a:pt x="80" y="175"/>
                  <a:pt x="86" y="175"/>
                </a:cubicBezTo>
                <a:cubicBezTo>
                  <a:pt x="96" y="175"/>
                  <a:pt x="96" y="175"/>
                  <a:pt x="96" y="175"/>
                </a:cubicBezTo>
                <a:cubicBezTo>
                  <a:pt x="102" y="175"/>
                  <a:pt x="107" y="182"/>
                  <a:pt x="107" y="190"/>
                </a:cubicBezTo>
                <a:cubicBezTo>
                  <a:pt x="107" y="198"/>
                  <a:pt x="102" y="204"/>
                  <a:pt x="96" y="204"/>
                </a:cubicBezTo>
                <a:close/>
                <a:moveTo>
                  <a:pt x="96" y="151"/>
                </a:moveTo>
                <a:cubicBezTo>
                  <a:pt x="86" y="151"/>
                  <a:pt x="86" y="151"/>
                  <a:pt x="86" y="151"/>
                </a:cubicBezTo>
                <a:cubicBezTo>
                  <a:pt x="80" y="151"/>
                  <a:pt x="75" y="145"/>
                  <a:pt x="75" y="137"/>
                </a:cubicBezTo>
                <a:cubicBezTo>
                  <a:pt x="75" y="129"/>
                  <a:pt x="80" y="122"/>
                  <a:pt x="86" y="122"/>
                </a:cubicBezTo>
                <a:cubicBezTo>
                  <a:pt x="96" y="122"/>
                  <a:pt x="96" y="122"/>
                  <a:pt x="96" y="122"/>
                </a:cubicBezTo>
                <a:cubicBezTo>
                  <a:pt x="102" y="122"/>
                  <a:pt x="107" y="129"/>
                  <a:pt x="107" y="137"/>
                </a:cubicBezTo>
                <a:cubicBezTo>
                  <a:pt x="107" y="145"/>
                  <a:pt x="102" y="151"/>
                  <a:pt x="96" y="151"/>
                </a:cubicBezTo>
                <a:close/>
                <a:moveTo>
                  <a:pt x="145" y="257"/>
                </a:moveTo>
                <a:cubicBezTo>
                  <a:pt x="135" y="257"/>
                  <a:pt x="135" y="257"/>
                  <a:pt x="135" y="257"/>
                </a:cubicBezTo>
                <a:cubicBezTo>
                  <a:pt x="129" y="257"/>
                  <a:pt x="123" y="251"/>
                  <a:pt x="123" y="243"/>
                </a:cubicBezTo>
                <a:cubicBezTo>
                  <a:pt x="123" y="235"/>
                  <a:pt x="129" y="229"/>
                  <a:pt x="135" y="229"/>
                </a:cubicBezTo>
                <a:cubicBezTo>
                  <a:pt x="145" y="229"/>
                  <a:pt x="145" y="229"/>
                  <a:pt x="145" y="229"/>
                </a:cubicBezTo>
                <a:cubicBezTo>
                  <a:pt x="151" y="229"/>
                  <a:pt x="156" y="235"/>
                  <a:pt x="156" y="243"/>
                </a:cubicBezTo>
                <a:cubicBezTo>
                  <a:pt x="156" y="251"/>
                  <a:pt x="151" y="257"/>
                  <a:pt x="145" y="257"/>
                </a:cubicBezTo>
                <a:close/>
                <a:moveTo>
                  <a:pt x="145" y="204"/>
                </a:moveTo>
                <a:cubicBezTo>
                  <a:pt x="135" y="204"/>
                  <a:pt x="135" y="204"/>
                  <a:pt x="135" y="204"/>
                </a:cubicBezTo>
                <a:cubicBezTo>
                  <a:pt x="129" y="204"/>
                  <a:pt x="123" y="198"/>
                  <a:pt x="123" y="190"/>
                </a:cubicBezTo>
                <a:cubicBezTo>
                  <a:pt x="123" y="182"/>
                  <a:pt x="129" y="175"/>
                  <a:pt x="135" y="175"/>
                </a:cubicBezTo>
                <a:cubicBezTo>
                  <a:pt x="145" y="175"/>
                  <a:pt x="145" y="175"/>
                  <a:pt x="145" y="175"/>
                </a:cubicBezTo>
                <a:cubicBezTo>
                  <a:pt x="151" y="175"/>
                  <a:pt x="156" y="182"/>
                  <a:pt x="156" y="190"/>
                </a:cubicBezTo>
                <a:cubicBezTo>
                  <a:pt x="156" y="198"/>
                  <a:pt x="151" y="204"/>
                  <a:pt x="145" y="204"/>
                </a:cubicBezTo>
                <a:close/>
                <a:moveTo>
                  <a:pt x="145" y="151"/>
                </a:moveTo>
                <a:cubicBezTo>
                  <a:pt x="135" y="151"/>
                  <a:pt x="135" y="151"/>
                  <a:pt x="135" y="151"/>
                </a:cubicBezTo>
                <a:cubicBezTo>
                  <a:pt x="129" y="151"/>
                  <a:pt x="123" y="145"/>
                  <a:pt x="123" y="137"/>
                </a:cubicBezTo>
                <a:cubicBezTo>
                  <a:pt x="123" y="129"/>
                  <a:pt x="129" y="122"/>
                  <a:pt x="135" y="122"/>
                </a:cubicBezTo>
                <a:cubicBezTo>
                  <a:pt x="145" y="122"/>
                  <a:pt x="145" y="122"/>
                  <a:pt x="145" y="122"/>
                </a:cubicBezTo>
                <a:cubicBezTo>
                  <a:pt x="151" y="122"/>
                  <a:pt x="156" y="129"/>
                  <a:pt x="156" y="137"/>
                </a:cubicBezTo>
                <a:cubicBezTo>
                  <a:pt x="156" y="145"/>
                  <a:pt x="151" y="151"/>
                  <a:pt x="145" y="151"/>
                </a:cubicBezTo>
                <a:close/>
                <a:moveTo>
                  <a:pt x="207" y="247"/>
                </a:moveTo>
                <a:cubicBezTo>
                  <a:pt x="207" y="253"/>
                  <a:pt x="200" y="257"/>
                  <a:pt x="197" y="257"/>
                </a:cubicBezTo>
                <a:cubicBezTo>
                  <a:pt x="185" y="257"/>
                  <a:pt x="185" y="257"/>
                  <a:pt x="185" y="257"/>
                </a:cubicBezTo>
                <a:cubicBezTo>
                  <a:pt x="182" y="257"/>
                  <a:pt x="175" y="253"/>
                  <a:pt x="175" y="247"/>
                </a:cubicBezTo>
                <a:cubicBezTo>
                  <a:pt x="175" y="185"/>
                  <a:pt x="175" y="185"/>
                  <a:pt x="175" y="185"/>
                </a:cubicBezTo>
                <a:cubicBezTo>
                  <a:pt x="175" y="180"/>
                  <a:pt x="182" y="175"/>
                  <a:pt x="185" y="175"/>
                </a:cubicBezTo>
                <a:cubicBezTo>
                  <a:pt x="197" y="175"/>
                  <a:pt x="197" y="175"/>
                  <a:pt x="197" y="175"/>
                </a:cubicBezTo>
                <a:cubicBezTo>
                  <a:pt x="200" y="175"/>
                  <a:pt x="207" y="180"/>
                  <a:pt x="207" y="185"/>
                </a:cubicBezTo>
                <a:lnTo>
                  <a:pt x="207" y="247"/>
                </a:lnTo>
                <a:close/>
                <a:moveTo>
                  <a:pt x="196" y="151"/>
                </a:moveTo>
                <a:cubicBezTo>
                  <a:pt x="186" y="151"/>
                  <a:pt x="186" y="151"/>
                  <a:pt x="186" y="151"/>
                </a:cubicBezTo>
                <a:cubicBezTo>
                  <a:pt x="180" y="151"/>
                  <a:pt x="175" y="145"/>
                  <a:pt x="175" y="137"/>
                </a:cubicBezTo>
                <a:cubicBezTo>
                  <a:pt x="175" y="129"/>
                  <a:pt x="180" y="123"/>
                  <a:pt x="186" y="123"/>
                </a:cubicBezTo>
                <a:cubicBezTo>
                  <a:pt x="196" y="123"/>
                  <a:pt x="196" y="123"/>
                  <a:pt x="196" y="123"/>
                </a:cubicBezTo>
                <a:cubicBezTo>
                  <a:pt x="202" y="123"/>
                  <a:pt x="207" y="129"/>
                  <a:pt x="207" y="137"/>
                </a:cubicBezTo>
                <a:cubicBezTo>
                  <a:pt x="207" y="145"/>
                  <a:pt x="202" y="151"/>
                  <a:pt x="196" y="151"/>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sp>
        <p:nvSpPr>
          <p:cNvPr id="36" name="Freeform 111"/>
          <p:cNvSpPr>
            <a:spLocks noEditPoints="1"/>
          </p:cNvSpPr>
          <p:nvPr/>
        </p:nvSpPr>
        <p:spPr bwMode="auto">
          <a:xfrm>
            <a:off x="2213661" y="2972302"/>
            <a:ext cx="167900" cy="207121"/>
          </a:xfrm>
          <a:custGeom>
            <a:avLst/>
            <a:gdLst>
              <a:gd name="T0" fmla="*/ 18457426 w 233"/>
              <a:gd name="T1" fmla="*/ 0 h 288"/>
              <a:gd name="T2" fmla="*/ 0 w 233"/>
              <a:gd name="T3" fmla="*/ 246533690 h 288"/>
              <a:gd name="T4" fmla="*/ 196576920 w 233"/>
              <a:gd name="T5" fmla="*/ 264931426 h 288"/>
              <a:gd name="T6" fmla="*/ 215034346 w 233"/>
              <a:gd name="T7" fmla="*/ 18397736 h 288"/>
              <a:gd name="T8" fmla="*/ 69217509 w 233"/>
              <a:gd name="T9" fmla="*/ 218936127 h 288"/>
              <a:gd name="T10" fmla="*/ 41529929 w 233"/>
              <a:gd name="T11" fmla="*/ 232734908 h 288"/>
              <a:gd name="T12" fmla="*/ 27686619 w 233"/>
              <a:gd name="T13" fmla="*/ 208817468 h 288"/>
              <a:gd name="T14" fmla="*/ 55373239 w 233"/>
              <a:gd name="T15" fmla="*/ 195018686 h 288"/>
              <a:gd name="T16" fmla="*/ 69217509 w 233"/>
              <a:gd name="T17" fmla="*/ 218936127 h 288"/>
              <a:gd name="T18" fmla="*/ 55373239 w 233"/>
              <a:gd name="T19" fmla="*/ 171101246 h 288"/>
              <a:gd name="T20" fmla="*/ 27686619 w 233"/>
              <a:gd name="T21" fmla="*/ 157303424 h 288"/>
              <a:gd name="T22" fmla="*/ 41529929 w 233"/>
              <a:gd name="T23" fmla="*/ 133385983 h 288"/>
              <a:gd name="T24" fmla="*/ 69217509 w 233"/>
              <a:gd name="T25" fmla="*/ 147183806 h 288"/>
              <a:gd name="T26" fmla="*/ 128282618 w 233"/>
              <a:gd name="T27" fmla="*/ 218936127 h 288"/>
              <a:gd name="T28" fmla="*/ 100595038 w 233"/>
              <a:gd name="T29" fmla="*/ 232734908 h 288"/>
              <a:gd name="T30" fmla="*/ 86751728 w 233"/>
              <a:gd name="T31" fmla="*/ 208817468 h 288"/>
              <a:gd name="T32" fmla="*/ 114439308 w 233"/>
              <a:gd name="T33" fmla="*/ 195018686 h 288"/>
              <a:gd name="T34" fmla="*/ 128282618 w 233"/>
              <a:gd name="T35" fmla="*/ 218936127 h 288"/>
              <a:gd name="T36" fmla="*/ 114439308 w 233"/>
              <a:gd name="T37" fmla="*/ 171101246 h 288"/>
              <a:gd name="T38" fmla="*/ 86751728 w 233"/>
              <a:gd name="T39" fmla="*/ 157303424 h 288"/>
              <a:gd name="T40" fmla="*/ 100595038 w 233"/>
              <a:gd name="T41" fmla="*/ 133385983 h 288"/>
              <a:gd name="T42" fmla="*/ 128282618 w 233"/>
              <a:gd name="T43" fmla="*/ 147183806 h 288"/>
              <a:gd name="T44" fmla="*/ 187347726 w 233"/>
              <a:gd name="T45" fmla="*/ 218936127 h 288"/>
              <a:gd name="T46" fmla="*/ 159661107 w 233"/>
              <a:gd name="T47" fmla="*/ 232734908 h 288"/>
              <a:gd name="T48" fmla="*/ 145816836 w 233"/>
              <a:gd name="T49" fmla="*/ 208817468 h 288"/>
              <a:gd name="T50" fmla="*/ 173504417 w 233"/>
              <a:gd name="T51" fmla="*/ 195018686 h 288"/>
              <a:gd name="T52" fmla="*/ 187347726 w 233"/>
              <a:gd name="T53" fmla="*/ 218936127 h 288"/>
              <a:gd name="T54" fmla="*/ 173504417 w 233"/>
              <a:gd name="T55" fmla="*/ 171101246 h 288"/>
              <a:gd name="T56" fmla="*/ 145816836 w 233"/>
              <a:gd name="T57" fmla="*/ 157303424 h 288"/>
              <a:gd name="T58" fmla="*/ 159661107 w 233"/>
              <a:gd name="T59" fmla="*/ 133385983 h 288"/>
              <a:gd name="T60" fmla="*/ 187347726 w 233"/>
              <a:gd name="T61" fmla="*/ 147183806 h 288"/>
              <a:gd name="T62" fmla="*/ 187347726 w 233"/>
              <a:gd name="T63" fmla="*/ 97509343 h 288"/>
              <a:gd name="T64" fmla="*/ 39684475 w 233"/>
              <a:gd name="T65" fmla="*/ 107628002 h 288"/>
              <a:gd name="T66" fmla="*/ 27686619 w 233"/>
              <a:gd name="T67" fmla="*/ 37716222 h 288"/>
              <a:gd name="T68" fmla="*/ 175349871 w 233"/>
              <a:gd name="T69" fmla="*/ 27596604 h 288"/>
              <a:gd name="T70" fmla="*/ 187347726 w 233"/>
              <a:gd name="T71" fmla="*/ 97509343 h 28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33" h="288">
                <a:moveTo>
                  <a:pt x="213" y="0"/>
                </a:moveTo>
                <a:cubicBezTo>
                  <a:pt x="20" y="0"/>
                  <a:pt x="20" y="0"/>
                  <a:pt x="20" y="0"/>
                </a:cubicBezTo>
                <a:cubicBezTo>
                  <a:pt x="7" y="0"/>
                  <a:pt x="0" y="7"/>
                  <a:pt x="0" y="20"/>
                </a:cubicBezTo>
                <a:cubicBezTo>
                  <a:pt x="0" y="268"/>
                  <a:pt x="0" y="268"/>
                  <a:pt x="0" y="268"/>
                </a:cubicBezTo>
                <a:cubicBezTo>
                  <a:pt x="0" y="281"/>
                  <a:pt x="7" y="288"/>
                  <a:pt x="20" y="288"/>
                </a:cubicBezTo>
                <a:cubicBezTo>
                  <a:pt x="213" y="288"/>
                  <a:pt x="213" y="288"/>
                  <a:pt x="213" y="288"/>
                </a:cubicBezTo>
                <a:cubicBezTo>
                  <a:pt x="226" y="288"/>
                  <a:pt x="233" y="281"/>
                  <a:pt x="233" y="268"/>
                </a:cubicBezTo>
                <a:cubicBezTo>
                  <a:pt x="233" y="20"/>
                  <a:pt x="233" y="20"/>
                  <a:pt x="233" y="20"/>
                </a:cubicBezTo>
                <a:cubicBezTo>
                  <a:pt x="233" y="7"/>
                  <a:pt x="226" y="0"/>
                  <a:pt x="213" y="0"/>
                </a:cubicBezTo>
                <a:close/>
                <a:moveTo>
                  <a:pt x="75" y="238"/>
                </a:moveTo>
                <a:cubicBezTo>
                  <a:pt x="75" y="246"/>
                  <a:pt x="68" y="253"/>
                  <a:pt x="60" y="253"/>
                </a:cubicBezTo>
                <a:cubicBezTo>
                  <a:pt x="45" y="253"/>
                  <a:pt x="45" y="253"/>
                  <a:pt x="45" y="253"/>
                </a:cubicBezTo>
                <a:cubicBezTo>
                  <a:pt x="36" y="253"/>
                  <a:pt x="30" y="246"/>
                  <a:pt x="30" y="238"/>
                </a:cubicBezTo>
                <a:cubicBezTo>
                  <a:pt x="30" y="227"/>
                  <a:pt x="30" y="227"/>
                  <a:pt x="30" y="227"/>
                </a:cubicBezTo>
                <a:cubicBezTo>
                  <a:pt x="30" y="219"/>
                  <a:pt x="36" y="212"/>
                  <a:pt x="45" y="212"/>
                </a:cubicBezTo>
                <a:cubicBezTo>
                  <a:pt x="60" y="212"/>
                  <a:pt x="60" y="212"/>
                  <a:pt x="60" y="212"/>
                </a:cubicBezTo>
                <a:cubicBezTo>
                  <a:pt x="68" y="212"/>
                  <a:pt x="75" y="219"/>
                  <a:pt x="75" y="227"/>
                </a:cubicBezTo>
                <a:lnTo>
                  <a:pt x="75" y="238"/>
                </a:lnTo>
                <a:close/>
                <a:moveTo>
                  <a:pt x="75" y="171"/>
                </a:moveTo>
                <a:cubicBezTo>
                  <a:pt x="75" y="179"/>
                  <a:pt x="68" y="186"/>
                  <a:pt x="60" y="186"/>
                </a:cubicBezTo>
                <a:cubicBezTo>
                  <a:pt x="45" y="186"/>
                  <a:pt x="45" y="186"/>
                  <a:pt x="45" y="186"/>
                </a:cubicBezTo>
                <a:cubicBezTo>
                  <a:pt x="36" y="186"/>
                  <a:pt x="30" y="179"/>
                  <a:pt x="30" y="171"/>
                </a:cubicBezTo>
                <a:cubicBezTo>
                  <a:pt x="30" y="160"/>
                  <a:pt x="30" y="160"/>
                  <a:pt x="30" y="160"/>
                </a:cubicBezTo>
                <a:cubicBezTo>
                  <a:pt x="30" y="152"/>
                  <a:pt x="36" y="145"/>
                  <a:pt x="45" y="145"/>
                </a:cubicBezTo>
                <a:cubicBezTo>
                  <a:pt x="60" y="145"/>
                  <a:pt x="60" y="145"/>
                  <a:pt x="60" y="145"/>
                </a:cubicBezTo>
                <a:cubicBezTo>
                  <a:pt x="68" y="145"/>
                  <a:pt x="75" y="152"/>
                  <a:pt x="75" y="160"/>
                </a:cubicBezTo>
                <a:lnTo>
                  <a:pt x="75" y="171"/>
                </a:lnTo>
                <a:close/>
                <a:moveTo>
                  <a:pt x="139" y="238"/>
                </a:moveTo>
                <a:cubicBezTo>
                  <a:pt x="139" y="246"/>
                  <a:pt x="132" y="253"/>
                  <a:pt x="124" y="253"/>
                </a:cubicBezTo>
                <a:cubicBezTo>
                  <a:pt x="109" y="253"/>
                  <a:pt x="109" y="253"/>
                  <a:pt x="109" y="253"/>
                </a:cubicBezTo>
                <a:cubicBezTo>
                  <a:pt x="100" y="253"/>
                  <a:pt x="94" y="246"/>
                  <a:pt x="94" y="238"/>
                </a:cubicBezTo>
                <a:cubicBezTo>
                  <a:pt x="94" y="227"/>
                  <a:pt x="94" y="227"/>
                  <a:pt x="94" y="227"/>
                </a:cubicBezTo>
                <a:cubicBezTo>
                  <a:pt x="94" y="219"/>
                  <a:pt x="100" y="212"/>
                  <a:pt x="109" y="212"/>
                </a:cubicBezTo>
                <a:cubicBezTo>
                  <a:pt x="124" y="212"/>
                  <a:pt x="124" y="212"/>
                  <a:pt x="124" y="212"/>
                </a:cubicBezTo>
                <a:cubicBezTo>
                  <a:pt x="132" y="212"/>
                  <a:pt x="139" y="219"/>
                  <a:pt x="139" y="227"/>
                </a:cubicBezTo>
                <a:lnTo>
                  <a:pt x="139" y="238"/>
                </a:lnTo>
                <a:close/>
                <a:moveTo>
                  <a:pt x="139" y="171"/>
                </a:moveTo>
                <a:cubicBezTo>
                  <a:pt x="139" y="179"/>
                  <a:pt x="132" y="186"/>
                  <a:pt x="124" y="186"/>
                </a:cubicBezTo>
                <a:cubicBezTo>
                  <a:pt x="109" y="186"/>
                  <a:pt x="109" y="186"/>
                  <a:pt x="109" y="186"/>
                </a:cubicBezTo>
                <a:cubicBezTo>
                  <a:pt x="100" y="186"/>
                  <a:pt x="94" y="179"/>
                  <a:pt x="94" y="171"/>
                </a:cubicBezTo>
                <a:cubicBezTo>
                  <a:pt x="94" y="160"/>
                  <a:pt x="94" y="160"/>
                  <a:pt x="94" y="160"/>
                </a:cubicBezTo>
                <a:cubicBezTo>
                  <a:pt x="94" y="152"/>
                  <a:pt x="100" y="145"/>
                  <a:pt x="109" y="145"/>
                </a:cubicBezTo>
                <a:cubicBezTo>
                  <a:pt x="124" y="145"/>
                  <a:pt x="124" y="145"/>
                  <a:pt x="124" y="145"/>
                </a:cubicBezTo>
                <a:cubicBezTo>
                  <a:pt x="132" y="145"/>
                  <a:pt x="139" y="152"/>
                  <a:pt x="139" y="160"/>
                </a:cubicBezTo>
                <a:lnTo>
                  <a:pt x="139" y="171"/>
                </a:lnTo>
                <a:close/>
                <a:moveTo>
                  <a:pt x="203" y="238"/>
                </a:moveTo>
                <a:cubicBezTo>
                  <a:pt x="203" y="246"/>
                  <a:pt x="196" y="253"/>
                  <a:pt x="188" y="253"/>
                </a:cubicBezTo>
                <a:cubicBezTo>
                  <a:pt x="173" y="253"/>
                  <a:pt x="173" y="253"/>
                  <a:pt x="173" y="253"/>
                </a:cubicBezTo>
                <a:cubicBezTo>
                  <a:pt x="164" y="253"/>
                  <a:pt x="158" y="246"/>
                  <a:pt x="158" y="238"/>
                </a:cubicBezTo>
                <a:cubicBezTo>
                  <a:pt x="158" y="227"/>
                  <a:pt x="158" y="227"/>
                  <a:pt x="158" y="227"/>
                </a:cubicBezTo>
                <a:cubicBezTo>
                  <a:pt x="158" y="219"/>
                  <a:pt x="164" y="212"/>
                  <a:pt x="173" y="212"/>
                </a:cubicBezTo>
                <a:cubicBezTo>
                  <a:pt x="188" y="212"/>
                  <a:pt x="188" y="212"/>
                  <a:pt x="188" y="212"/>
                </a:cubicBezTo>
                <a:cubicBezTo>
                  <a:pt x="196" y="212"/>
                  <a:pt x="203" y="219"/>
                  <a:pt x="203" y="227"/>
                </a:cubicBezTo>
                <a:lnTo>
                  <a:pt x="203" y="238"/>
                </a:lnTo>
                <a:close/>
                <a:moveTo>
                  <a:pt x="203" y="171"/>
                </a:moveTo>
                <a:cubicBezTo>
                  <a:pt x="203" y="179"/>
                  <a:pt x="196" y="186"/>
                  <a:pt x="188" y="186"/>
                </a:cubicBezTo>
                <a:cubicBezTo>
                  <a:pt x="173" y="186"/>
                  <a:pt x="173" y="186"/>
                  <a:pt x="173" y="186"/>
                </a:cubicBezTo>
                <a:cubicBezTo>
                  <a:pt x="164" y="186"/>
                  <a:pt x="158" y="179"/>
                  <a:pt x="158" y="171"/>
                </a:cubicBezTo>
                <a:cubicBezTo>
                  <a:pt x="158" y="160"/>
                  <a:pt x="158" y="160"/>
                  <a:pt x="158" y="160"/>
                </a:cubicBezTo>
                <a:cubicBezTo>
                  <a:pt x="158" y="152"/>
                  <a:pt x="164" y="145"/>
                  <a:pt x="173" y="145"/>
                </a:cubicBezTo>
                <a:cubicBezTo>
                  <a:pt x="188" y="145"/>
                  <a:pt x="188" y="145"/>
                  <a:pt x="188" y="145"/>
                </a:cubicBezTo>
                <a:cubicBezTo>
                  <a:pt x="196" y="145"/>
                  <a:pt x="203" y="152"/>
                  <a:pt x="203" y="160"/>
                </a:cubicBezTo>
                <a:lnTo>
                  <a:pt x="203" y="171"/>
                </a:lnTo>
                <a:close/>
                <a:moveTo>
                  <a:pt x="203" y="106"/>
                </a:moveTo>
                <a:cubicBezTo>
                  <a:pt x="203" y="112"/>
                  <a:pt x="197" y="117"/>
                  <a:pt x="190" y="117"/>
                </a:cubicBezTo>
                <a:cubicBezTo>
                  <a:pt x="43" y="117"/>
                  <a:pt x="43" y="117"/>
                  <a:pt x="43" y="117"/>
                </a:cubicBezTo>
                <a:cubicBezTo>
                  <a:pt x="36" y="117"/>
                  <a:pt x="30" y="112"/>
                  <a:pt x="30" y="106"/>
                </a:cubicBezTo>
                <a:cubicBezTo>
                  <a:pt x="30" y="41"/>
                  <a:pt x="30" y="41"/>
                  <a:pt x="30" y="41"/>
                </a:cubicBezTo>
                <a:cubicBezTo>
                  <a:pt x="30" y="35"/>
                  <a:pt x="36" y="30"/>
                  <a:pt x="43" y="30"/>
                </a:cubicBezTo>
                <a:cubicBezTo>
                  <a:pt x="190" y="30"/>
                  <a:pt x="190" y="30"/>
                  <a:pt x="190" y="30"/>
                </a:cubicBezTo>
                <a:cubicBezTo>
                  <a:pt x="197" y="30"/>
                  <a:pt x="203" y="35"/>
                  <a:pt x="203" y="41"/>
                </a:cubicBezTo>
                <a:lnTo>
                  <a:pt x="203" y="106"/>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pic>
        <p:nvPicPr>
          <p:cNvPr id="37" name="组合 130"/>
          <p:cNvPicPr>
            <a:picLocks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956197" y="4213837"/>
            <a:ext cx="201241" cy="205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组合 134"/>
          <p:cNvPicPr>
            <a:picLocks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3054351" y="3386543"/>
            <a:ext cx="141702" cy="205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Freeform 120"/>
          <p:cNvSpPr>
            <a:spLocks noEditPoints="1"/>
          </p:cNvSpPr>
          <p:nvPr/>
        </p:nvSpPr>
        <p:spPr bwMode="auto">
          <a:xfrm>
            <a:off x="953815" y="1761717"/>
            <a:ext cx="207196" cy="146413"/>
          </a:xfrm>
          <a:custGeom>
            <a:avLst/>
            <a:gdLst>
              <a:gd name="T0" fmla="*/ 7359286 w 288"/>
              <a:gd name="T1" fmla="*/ 0 h 204"/>
              <a:gd name="T2" fmla="*/ 0 w 288"/>
              <a:gd name="T3" fmla="*/ 179569253 h 204"/>
              <a:gd name="T4" fmla="*/ 257572140 w 288"/>
              <a:gd name="T5" fmla="*/ 186898278 h 204"/>
              <a:gd name="T6" fmla="*/ 264931426 w 288"/>
              <a:gd name="T7" fmla="*/ 7329025 h 204"/>
              <a:gd name="T8" fmla="*/ 39555804 w 288"/>
              <a:gd name="T9" fmla="*/ 161245254 h 204"/>
              <a:gd name="T10" fmla="*/ 19317527 w 288"/>
              <a:gd name="T11" fmla="*/ 164910245 h 204"/>
              <a:gd name="T12" fmla="*/ 15638363 w 288"/>
              <a:gd name="T13" fmla="*/ 144754229 h 204"/>
              <a:gd name="T14" fmla="*/ 35875681 w 288"/>
              <a:gd name="T15" fmla="*/ 141090195 h 204"/>
              <a:gd name="T16" fmla="*/ 39555804 w 288"/>
              <a:gd name="T17" fmla="*/ 161245254 h 204"/>
              <a:gd name="T18" fmla="*/ 35875681 w 288"/>
              <a:gd name="T19" fmla="*/ 124599171 h 204"/>
              <a:gd name="T20" fmla="*/ 15638363 w 288"/>
              <a:gd name="T21" fmla="*/ 120934180 h 204"/>
              <a:gd name="T22" fmla="*/ 19317527 w 288"/>
              <a:gd name="T23" fmla="*/ 100778164 h 204"/>
              <a:gd name="T24" fmla="*/ 39555804 w 288"/>
              <a:gd name="T25" fmla="*/ 104443155 h 204"/>
              <a:gd name="T26" fmla="*/ 39555804 w 288"/>
              <a:gd name="T27" fmla="*/ 82455123 h 204"/>
              <a:gd name="T28" fmla="*/ 19317527 w 288"/>
              <a:gd name="T29" fmla="*/ 86120114 h 204"/>
              <a:gd name="T30" fmla="*/ 15638363 w 288"/>
              <a:gd name="T31" fmla="*/ 65964098 h 204"/>
              <a:gd name="T32" fmla="*/ 35875681 w 288"/>
              <a:gd name="T33" fmla="*/ 62299107 h 204"/>
              <a:gd name="T34" fmla="*/ 39555804 w 288"/>
              <a:gd name="T35" fmla="*/ 82455123 h 204"/>
              <a:gd name="T36" fmla="*/ 35875681 w 288"/>
              <a:gd name="T37" fmla="*/ 45808082 h 204"/>
              <a:gd name="T38" fmla="*/ 15638363 w 288"/>
              <a:gd name="T39" fmla="*/ 42144048 h 204"/>
              <a:gd name="T40" fmla="*/ 19317527 w 288"/>
              <a:gd name="T41" fmla="*/ 21988033 h 204"/>
              <a:gd name="T42" fmla="*/ 39555804 w 288"/>
              <a:gd name="T43" fmla="*/ 25653024 h 204"/>
              <a:gd name="T44" fmla="*/ 207897677 w 288"/>
              <a:gd name="T45" fmla="*/ 162162220 h 204"/>
              <a:gd name="T46" fmla="*/ 64393035 w 288"/>
              <a:gd name="T47" fmla="*/ 169491245 h 204"/>
              <a:gd name="T48" fmla="*/ 57033749 w 288"/>
              <a:gd name="T49" fmla="*/ 23820050 h 204"/>
              <a:gd name="T50" fmla="*/ 200538391 w 288"/>
              <a:gd name="T51" fmla="*/ 16491025 h 204"/>
              <a:gd name="T52" fmla="*/ 207897677 w 288"/>
              <a:gd name="T53" fmla="*/ 162162220 h 204"/>
              <a:gd name="T54" fmla="*/ 245613899 w 288"/>
              <a:gd name="T55" fmla="*/ 164910245 h 204"/>
              <a:gd name="T56" fmla="*/ 225375622 w 288"/>
              <a:gd name="T57" fmla="*/ 161245254 h 204"/>
              <a:gd name="T58" fmla="*/ 229055745 w 288"/>
              <a:gd name="T59" fmla="*/ 141090195 h 204"/>
              <a:gd name="T60" fmla="*/ 249293063 w 288"/>
              <a:gd name="T61" fmla="*/ 144754229 h 204"/>
              <a:gd name="T62" fmla="*/ 249293063 w 288"/>
              <a:gd name="T63" fmla="*/ 120934180 h 204"/>
              <a:gd name="T64" fmla="*/ 229055745 w 288"/>
              <a:gd name="T65" fmla="*/ 124599171 h 204"/>
              <a:gd name="T66" fmla="*/ 225375622 w 288"/>
              <a:gd name="T67" fmla="*/ 104443155 h 204"/>
              <a:gd name="T68" fmla="*/ 245613899 w 288"/>
              <a:gd name="T69" fmla="*/ 100778164 h 204"/>
              <a:gd name="T70" fmla="*/ 249293063 w 288"/>
              <a:gd name="T71" fmla="*/ 120934180 h 204"/>
              <a:gd name="T72" fmla="*/ 245613899 w 288"/>
              <a:gd name="T73" fmla="*/ 86120114 h 204"/>
              <a:gd name="T74" fmla="*/ 225375622 w 288"/>
              <a:gd name="T75" fmla="*/ 82455123 h 204"/>
              <a:gd name="T76" fmla="*/ 229055745 w 288"/>
              <a:gd name="T77" fmla="*/ 62299107 h 204"/>
              <a:gd name="T78" fmla="*/ 249293063 w 288"/>
              <a:gd name="T79" fmla="*/ 65964098 h 204"/>
              <a:gd name="T80" fmla="*/ 249293063 w 288"/>
              <a:gd name="T81" fmla="*/ 42144048 h 204"/>
              <a:gd name="T82" fmla="*/ 229055745 w 288"/>
              <a:gd name="T83" fmla="*/ 45808082 h 204"/>
              <a:gd name="T84" fmla="*/ 225375622 w 288"/>
              <a:gd name="T85" fmla="*/ 25653024 h 204"/>
              <a:gd name="T86" fmla="*/ 245613899 w 288"/>
              <a:gd name="T87" fmla="*/ 21988033 h 204"/>
              <a:gd name="T88" fmla="*/ 249293063 w 288"/>
              <a:gd name="T89" fmla="*/ 42144048 h 20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88" h="204">
                <a:moveTo>
                  <a:pt x="280" y="0"/>
                </a:moveTo>
                <a:cubicBezTo>
                  <a:pt x="8" y="0"/>
                  <a:pt x="8" y="0"/>
                  <a:pt x="8" y="0"/>
                </a:cubicBezTo>
                <a:cubicBezTo>
                  <a:pt x="4" y="0"/>
                  <a:pt x="0" y="4"/>
                  <a:pt x="0" y="8"/>
                </a:cubicBezTo>
                <a:cubicBezTo>
                  <a:pt x="0" y="196"/>
                  <a:pt x="0" y="196"/>
                  <a:pt x="0" y="196"/>
                </a:cubicBezTo>
                <a:cubicBezTo>
                  <a:pt x="0" y="200"/>
                  <a:pt x="4" y="204"/>
                  <a:pt x="8" y="204"/>
                </a:cubicBezTo>
                <a:cubicBezTo>
                  <a:pt x="280" y="204"/>
                  <a:pt x="280" y="204"/>
                  <a:pt x="280" y="204"/>
                </a:cubicBezTo>
                <a:cubicBezTo>
                  <a:pt x="284" y="204"/>
                  <a:pt x="288" y="200"/>
                  <a:pt x="288" y="196"/>
                </a:cubicBezTo>
                <a:cubicBezTo>
                  <a:pt x="288" y="8"/>
                  <a:pt x="288" y="8"/>
                  <a:pt x="288" y="8"/>
                </a:cubicBezTo>
                <a:cubicBezTo>
                  <a:pt x="288" y="4"/>
                  <a:pt x="284" y="0"/>
                  <a:pt x="280" y="0"/>
                </a:cubicBezTo>
                <a:close/>
                <a:moveTo>
                  <a:pt x="43" y="176"/>
                </a:moveTo>
                <a:cubicBezTo>
                  <a:pt x="43" y="178"/>
                  <a:pt x="42" y="180"/>
                  <a:pt x="39" y="180"/>
                </a:cubicBezTo>
                <a:cubicBezTo>
                  <a:pt x="21" y="180"/>
                  <a:pt x="21" y="180"/>
                  <a:pt x="21" y="180"/>
                </a:cubicBezTo>
                <a:cubicBezTo>
                  <a:pt x="19" y="180"/>
                  <a:pt x="17" y="178"/>
                  <a:pt x="17" y="176"/>
                </a:cubicBezTo>
                <a:cubicBezTo>
                  <a:pt x="17" y="158"/>
                  <a:pt x="17" y="158"/>
                  <a:pt x="17" y="158"/>
                </a:cubicBezTo>
                <a:cubicBezTo>
                  <a:pt x="17" y="156"/>
                  <a:pt x="19" y="154"/>
                  <a:pt x="21" y="154"/>
                </a:cubicBezTo>
                <a:cubicBezTo>
                  <a:pt x="39" y="154"/>
                  <a:pt x="39" y="154"/>
                  <a:pt x="39" y="154"/>
                </a:cubicBezTo>
                <a:cubicBezTo>
                  <a:pt x="42" y="154"/>
                  <a:pt x="43" y="156"/>
                  <a:pt x="43" y="158"/>
                </a:cubicBezTo>
                <a:lnTo>
                  <a:pt x="43" y="176"/>
                </a:lnTo>
                <a:close/>
                <a:moveTo>
                  <a:pt x="43" y="132"/>
                </a:moveTo>
                <a:cubicBezTo>
                  <a:pt x="43" y="134"/>
                  <a:pt x="42" y="136"/>
                  <a:pt x="39" y="136"/>
                </a:cubicBezTo>
                <a:cubicBezTo>
                  <a:pt x="21" y="136"/>
                  <a:pt x="21" y="136"/>
                  <a:pt x="21" y="136"/>
                </a:cubicBezTo>
                <a:cubicBezTo>
                  <a:pt x="19" y="136"/>
                  <a:pt x="17" y="134"/>
                  <a:pt x="17" y="132"/>
                </a:cubicBezTo>
                <a:cubicBezTo>
                  <a:pt x="17" y="114"/>
                  <a:pt x="17" y="114"/>
                  <a:pt x="17" y="114"/>
                </a:cubicBezTo>
                <a:cubicBezTo>
                  <a:pt x="17" y="112"/>
                  <a:pt x="19" y="110"/>
                  <a:pt x="21" y="110"/>
                </a:cubicBezTo>
                <a:cubicBezTo>
                  <a:pt x="39" y="110"/>
                  <a:pt x="39" y="110"/>
                  <a:pt x="39" y="110"/>
                </a:cubicBezTo>
                <a:cubicBezTo>
                  <a:pt x="42" y="110"/>
                  <a:pt x="43" y="112"/>
                  <a:pt x="43" y="114"/>
                </a:cubicBezTo>
                <a:lnTo>
                  <a:pt x="43" y="132"/>
                </a:lnTo>
                <a:close/>
                <a:moveTo>
                  <a:pt x="43" y="90"/>
                </a:moveTo>
                <a:cubicBezTo>
                  <a:pt x="43" y="92"/>
                  <a:pt x="42" y="94"/>
                  <a:pt x="39" y="94"/>
                </a:cubicBezTo>
                <a:cubicBezTo>
                  <a:pt x="21" y="94"/>
                  <a:pt x="21" y="94"/>
                  <a:pt x="21" y="94"/>
                </a:cubicBezTo>
                <a:cubicBezTo>
                  <a:pt x="19" y="94"/>
                  <a:pt x="17" y="92"/>
                  <a:pt x="17" y="90"/>
                </a:cubicBezTo>
                <a:cubicBezTo>
                  <a:pt x="17" y="72"/>
                  <a:pt x="17" y="72"/>
                  <a:pt x="17" y="72"/>
                </a:cubicBezTo>
                <a:cubicBezTo>
                  <a:pt x="17" y="70"/>
                  <a:pt x="19" y="68"/>
                  <a:pt x="21" y="68"/>
                </a:cubicBezTo>
                <a:cubicBezTo>
                  <a:pt x="39" y="68"/>
                  <a:pt x="39" y="68"/>
                  <a:pt x="39" y="68"/>
                </a:cubicBezTo>
                <a:cubicBezTo>
                  <a:pt x="42" y="68"/>
                  <a:pt x="43" y="70"/>
                  <a:pt x="43" y="72"/>
                </a:cubicBezTo>
                <a:lnTo>
                  <a:pt x="43" y="90"/>
                </a:lnTo>
                <a:close/>
                <a:moveTo>
                  <a:pt x="43" y="46"/>
                </a:moveTo>
                <a:cubicBezTo>
                  <a:pt x="43" y="48"/>
                  <a:pt x="42" y="50"/>
                  <a:pt x="39" y="50"/>
                </a:cubicBezTo>
                <a:cubicBezTo>
                  <a:pt x="21" y="50"/>
                  <a:pt x="21" y="50"/>
                  <a:pt x="21" y="50"/>
                </a:cubicBezTo>
                <a:cubicBezTo>
                  <a:pt x="19" y="50"/>
                  <a:pt x="17" y="48"/>
                  <a:pt x="17" y="46"/>
                </a:cubicBezTo>
                <a:cubicBezTo>
                  <a:pt x="17" y="28"/>
                  <a:pt x="17" y="28"/>
                  <a:pt x="17" y="28"/>
                </a:cubicBezTo>
                <a:cubicBezTo>
                  <a:pt x="17" y="26"/>
                  <a:pt x="19" y="24"/>
                  <a:pt x="21" y="24"/>
                </a:cubicBezTo>
                <a:cubicBezTo>
                  <a:pt x="39" y="24"/>
                  <a:pt x="39" y="24"/>
                  <a:pt x="39" y="24"/>
                </a:cubicBezTo>
                <a:cubicBezTo>
                  <a:pt x="42" y="24"/>
                  <a:pt x="43" y="26"/>
                  <a:pt x="43" y="28"/>
                </a:cubicBezTo>
                <a:lnTo>
                  <a:pt x="43" y="46"/>
                </a:lnTo>
                <a:close/>
                <a:moveTo>
                  <a:pt x="226" y="177"/>
                </a:moveTo>
                <a:cubicBezTo>
                  <a:pt x="226" y="182"/>
                  <a:pt x="222" y="185"/>
                  <a:pt x="218" y="185"/>
                </a:cubicBezTo>
                <a:cubicBezTo>
                  <a:pt x="70" y="185"/>
                  <a:pt x="70" y="185"/>
                  <a:pt x="70" y="185"/>
                </a:cubicBezTo>
                <a:cubicBezTo>
                  <a:pt x="66" y="185"/>
                  <a:pt x="62" y="182"/>
                  <a:pt x="62" y="177"/>
                </a:cubicBezTo>
                <a:cubicBezTo>
                  <a:pt x="62" y="26"/>
                  <a:pt x="62" y="26"/>
                  <a:pt x="62" y="26"/>
                </a:cubicBezTo>
                <a:cubicBezTo>
                  <a:pt x="62" y="22"/>
                  <a:pt x="66" y="18"/>
                  <a:pt x="70" y="18"/>
                </a:cubicBezTo>
                <a:cubicBezTo>
                  <a:pt x="218" y="18"/>
                  <a:pt x="218" y="18"/>
                  <a:pt x="218" y="18"/>
                </a:cubicBezTo>
                <a:cubicBezTo>
                  <a:pt x="222" y="18"/>
                  <a:pt x="226" y="22"/>
                  <a:pt x="226" y="26"/>
                </a:cubicBezTo>
                <a:lnTo>
                  <a:pt x="226" y="177"/>
                </a:lnTo>
                <a:close/>
                <a:moveTo>
                  <a:pt x="271" y="176"/>
                </a:moveTo>
                <a:cubicBezTo>
                  <a:pt x="271" y="178"/>
                  <a:pt x="269" y="180"/>
                  <a:pt x="267" y="180"/>
                </a:cubicBezTo>
                <a:cubicBezTo>
                  <a:pt x="249" y="180"/>
                  <a:pt x="249" y="180"/>
                  <a:pt x="249" y="180"/>
                </a:cubicBezTo>
                <a:cubicBezTo>
                  <a:pt x="247" y="180"/>
                  <a:pt x="245" y="178"/>
                  <a:pt x="245" y="176"/>
                </a:cubicBezTo>
                <a:cubicBezTo>
                  <a:pt x="245" y="158"/>
                  <a:pt x="245" y="158"/>
                  <a:pt x="245" y="158"/>
                </a:cubicBezTo>
                <a:cubicBezTo>
                  <a:pt x="245" y="156"/>
                  <a:pt x="247" y="154"/>
                  <a:pt x="249" y="154"/>
                </a:cubicBezTo>
                <a:cubicBezTo>
                  <a:pt x="267" y="154"/>
                  <a:pt x="267" y="154"/>
                  <a:pt x="267" y="154"/>
                </a:cubicBezTo>
                <a:cubicBezTo>
                  <a:pt x="269" y="154"/>
                  <a:pt x="271" y="156"/>
                  <a:pt x="271" y="158"/>
                </a:cubicBezTo>
                <a:lnTo>
                  <a:pt x="271" y="176"/>
                </a:lnTo>
                <a:close/>
                <a:moveTo>
                  <a:pt x="271" y="132"/>
                </a:moveTo>
                <a:cubicBezTo>
                  <a:pt x="271" y="134"/>
                  <a:pt x="269" y="136"/>
                  <a:pt x="267" y="136"/>
                </a:cubicBezTo>
                <a:cubicBezTo>
                  <a:pt x="249" y="136"/>
                  <a:pt x="249" y="136"/>
                  <a:pt x="249" y="136"/>
                </a:cubicBezTo>
                <a:cubicBezTo>
                  <a:pt x="247" y="136"/>
                  <a:pt x="245" y="134"/>
                  <a:pt x="245" y="132"/>
                </a:cubicBezTo>
                <a:cubicBezTo>
                  <a:pt x="245" y="114"/>
                  <a:pt x="245" y="114"/>
                  <a:pt x="245" y="114"/>
                </a:cubicBezTo>
                <a:cubicBezTo>
                  <a:pt x="245" y="112"/>
                  <a:pt x="247" y="110"/>
                  <a:pt x="249" y="110"/>
                </a:cubicBezTo>
                <a:cubicBezTo>
                  <a:pt x="267" y="110"/>
                  <a:pt x="267" y="110"/>
                  <a:pt x="267" y="110"/>
                </a:cubicBezTo>
                <a:cubicBezTo>
                  <a:pt x="269" y="110"/>
                  <a:pt x="271" y="112"/>
                  <a:pt x="271" y="114"/>
                </a:cubicBezTo>
                <a:lnTo>
                  <a:pt x="271" y="132"/>
                </a:lnTo>
                <a:close/>
                <a:moveTo>
                  <a:pt x="271" y="90"/>
                </a:moveTo>
                <a:cubicBezTo>
                  <a:pt x="271" y="92"/>
                  <a:pt x="269" y="94"/>
                  <a:pt x="267" y="94"/>
                </a:cubicBezTo>
                <a:cubicBezTo>
                  <a:pt x="249" y="94"/>
                  <a:pt x="249" y="94"/>
                  <a:pt x="249" y="94"/>
                </a:cubicBezTo>
                <a:cubicBezTo>
                  <a:pt x="247" y="94"/>
                  <a:pt x="245" y="92"/>
                  <a:pt x="245" y="90"/>
                </a:cubicBezTo>
                <a:cubicBezTo>
                  <a:pt x="245" y="72"/>
                  <a:pt x="245" y="72"/>
                  <a:pt x="245" y="72"/>
                </a:cubicBezTo>
                <a:cubicBezTo>
                  <a:pt x="245" y="70"/>
                  <a:pt x="247" y="68"/>
                  <a:pt x="249" y="68"/>
                </a:cubicBezTo>
                <a:cubicBezTo>
                  <a:pt x="267" y="68"/>
                  <a:pt x="267" y="68"/>
                  <a:pt x="267" y="68"/>
                </a:cubicBezTo>
                <a:cubicBezTo>
                  <a:pt x="269" y="68"/>
                  <a:pt x="271" y="70"/>
                  <a:pt x="271" y="72"/>
                </a:cubicBezTo>
                <a:lnTo>
                  <a:pt x="271" y="90"/>
                </a:lnTo>
                <a:close/>
                <a:moveTo>
                  <a:pt x="271" y="46"/>
                </a:moveTo>
                <a:cubicBezTo>
                  <a:pt x="271" y="48"/>
                  <a:pt x="269" y="50"/>
                  <a:pt x="267" y="50"/>
                </a:cubicBezTo>
                <a:cubicBezTo>
                  <a:pt x="249" y="50"/>
                  <a:pt x="249" y="50"/>
                  <a:pt x="249" y="50"/>
                </a:cubicBezTo>
                <a:cubicBezTo>
                  <a:pt x="247" y="50"/>
                  <a:pt x="245" y="48"/>
                  <a:pt x="245" y="46"/>
                </a:cubicBezTo>
                <a:cubicBezTo>
                  <a:pt x="245" y="28"/>
                  <a:pt x="245" y="28"/>
                  <a:pt x="245" y="28"/>
                </a:cubicBezTo>
                <a:cubicBezTo>
                  <a:pt x="245" y="26"/>
                  <a:pt x="247" y="24"/>
                  <a:pt x="249" y="24"/>
                </a:cubicBezTo>
                <a:cubicBezTo>
                  <a:pt x="267" y="24"/>
                  <a:pt x="267" y="24"/>
                  <a:pt x="267" y="24"/>
                </a:cubicBezTo>
                <a:cubicBezTo>
                  <a:pt x="269" y="24"/>
                  <a:pt x="271" y="26"/>
                  <a:pt x="271" y="28"/>
                </a:cubicBezTo>
                <a:lnTo>
                  <a:pt x="271" y="46"/>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pic>
        <p:nvPicPr>
          <p:cNvPr id="40" name="组合 141"/>
          <p:cNvPicPr>
            <a:picLocks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1367016" y="1764098"/>
            <a:ext cx="206005" cy="145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Freeform 123"/>
          <p:cNvSpPr>
            <a:spLocks noEditPoints="1"/>
          </p:cNvSpPr>
          <p:nvPr/>
        </p:nvSpPr>
        <p:spPr bwMode="auto">
          <a:xfrm>
            <a:off x="3848601" y="2973493"/>
            <a:ext cx="207196" cy="205930"/>
          </a:xfrm>
          <a:custGeom>
            <a:avLst/>
            <a:gdLst>
              <a:gd name="T0" fmla="*/ 219254388 w 174"/>
              <a:gd name="T1" fmla="*/ 123486638 h 173"/>
              <a:gd name="T2" fmla="*/ 234375325 w 174"/>
              <a:gd name="T3" fmla="*/ 181450920 h 173"/>
              <a:gd name="T4" fmla="*/ 241935000 w 174"/>
              <a:gd name="T5" fmla="*/ 206652436 h 173"/>
              <a:gd name="T6" fmla="*/ 267136563 w 174"/>
              <a:gd name="T7" fmla="*/ 206652436 h 173"/>
              <a:gd name="T8" fmla="*/ 327620313 w 174"/>
              <a:gd name="T9" fmla="*/ 206652436 h 173"/>
              <a:gd name="T10" fmla="*/ 282257500 w 174"/>
              <a:gd name="T11" fmla="*/ 236894256 h 173"/>
              <a:gd name="T12" fmla="*/ 259576888 w 174"/>
              <a:gd name="T13" fmla="*/ 249494221 h 173"/>
              <a:gd name="T14" fmla="*/ 267136563 w 174"/>
              <a:gd name="T15" fmla="*/ 274695737 h 173"/>
              <a:gd name="T16" fmla="*/ 289818763 w 174"/>
              <a:gd name="T17" fmla="*/ 337700323 h 173"/>
              <a:gd name="T18" fmla="*/ 239415638 w 174"/>
              <a:gd name="T19" fmla="*/ 297377896 h 173"/>
              <a:gd name="T20" fmla="*/ 219254388 w 174"/>
              <a:gd name="T21" fmla="*/ 279736041 h 173"/>
              <a:gd name="T22" fmla="*/ 199093138 w 174"/>
              <a:gd name="T23" fmla="*/ 297377896 h 173"/>
              <a:gd name="T24" fmla="*/ 151209375 w 174"/>
              <a:gd name="T25" fmla="*/ 337700323 h 173"/>
              <a:gd name="T26" fmla="*/ 171370625 w 174"/>
              <a:gd name="T27" fmla="*/ 274695737 h 173"/>
              <a:gd name="T28" fmla="*/ 178931888 w 174"/>
              <a:gd name="T29" fmla="*/ 249494221 h 173"/>
              <a:gd name="T30" fmla="*/ 156249688 w 174"/>
              <a:gd name="T31" fmla="*/ 236894256 h 173"/>
              <a:gd name="T32" fmla="*/ 110886875 w 174"/>
              <a:gd name="T33" fmla="*/ 206652436 h 173"/>
              <a:gd name="T34" fmla="*/ 171370625 w 174"/>
              <a:gd name="T35" fmla="*/ 206652436 h 173"/>
              <a:gd name="T36" fmla="*/ 196572188 w 174"/>
              <a:gd name="T37" fmla="*/ 206652436 h 173"/>
              <a:gd name="T38" fmla="*/ 201612500 w 174"/>
              <a:gd name="T39" fmla="*/ 181450920 h 173"/>
              <a:gd name="T40" fmla="*/ 219254388 w 174"/>
              <a:gd name="T41" fmla="*/ 123486638 h 173"/>
              <a:gd name="T42" fmla="*/ 219254388 w 174"/>
              <a:gd name="T43" fmla="*/ 0 h 173"/>
              <a:gd name="T44" fmla="*/ 171370625 w 174"/>
              <a:gd name="T45" fmla="*/ 171370313 h 173"/>
              <a:gd name="T46" fmla="*/ 0 w 174"/>
              <a:gd name="T47" fmla="*/ 171370313 h 173"/>
              <a:gd name="T48" fmla="*/ 138609388 w 174"/>
              <a:gd name="T49" fmla="*/ 264615131 h 173"/>
              <a:gd name="T50" fmla="*/ 85685313 w 174"/>
              <a:gd name="T51" fmla="*/ 435985444 h 173"/>
              <a:gd name="T52" fmla="*/ 219254388 w 174"/>
              <a:gd name="T53" fmla="*/ 322579413 h 173"/>
              <a:gd name="T54" fmla="*/ 360383138 w 174"/>
              <a:gd name="T55" fmla="*/ 435985444 h 173"/>
              <a:gd name="T56" fmla="*/ 299899388 w 174"/>
              <a:gd name="T57" fmla="*/ 264615131 h 173"/>
              <a:gd name="T58" fmla="*/ 438507188 w 174"/>
              <a:gd name="T59" fmla="*/ 171370313 h 173"/>
              <a:gd name="T60" fmla="*/ 267136563 w 174"/>
              <a:gd name="T61" fmla="*/ 171370313 h 173"/>
              <a:gd name="T62" fmla="*/ 219254388 w 174"/>
              <a:gd name="T63" fmla="*/ 0 h 17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74" h="173">
                <a:moveTo>
                  <a:pt x="87" y="49"/>
                </a:moveTo>
                <a:lnTo>
                  <a:pt x="93" y="72"/>
                </a:lnTo>
                <a:lnTo>
                  <a:pt x="96" y="82"/>
                </a:lnTo>
                <a:lnTo>
                  <a:pt x="106" y="82"/>
                </a:lnTo>
                <a:lnTo>
                  <a:pt x="130" y="82"/>
                </a:lnTo>
                <a:lnTo>
                  <a:pt x="112" y="94"/>
                </a:lnTo>
                <a:lnTo>
                  <a:pt x="103" y="99"/>
                </a:lnTo>
                <a:lnTo>
                  <a:pt x="106" y="109"/>
                </a:lnTo>
                <a:lnTo>
                  <a:pt x="115" y="134"/>
                </a:lnTo>
                <a:lnTo>
                  <a:pt x="95" y="118"/>
                </a:lnTo>
                <a:lnTo>
                  <a:pt x="87" y="111"/>
                </a:lnTo>
                <a:lnTo>
                  <a:pt x="79" y="118"/>
                </a:lnTo>
                <a:lnTo>
                  <a:pt x="60" y="134"/>
                </a:lnTo>
                <a:lnTo>
                  <a:pt x="68" y="109"/>
                </a:lnTo>
                <a:lnTo>
                  <a:pt x="71" y="99"/>
                </a:lnTo>
                <a:lnTo>
                  <a:pt x="62" y="94"/>
                </a:lnTo>
                <a:lnTo>
                  <a:pt x="44" y="82"/>
                </a:lnTo>
                <a:lnTo>
                  <a:pt x="68" y="82"/>
                </a:lnTo>
                <a:lnTo>
                  <a:pt x="78" y="82"/>
                </a:lnTo>
                <a:lnTo>
                  <a:pt x="80" y="72"/>
                </a:lnTo>
                <a:lnTo>
                  <a:pt x="87" y="49"/>
                </a:lnTo>
                <a:close/>
                <a:moveTo>
                  <a:pt x="87" y="0"/>
                </a:moveTo>
                <a:lnTo>
                  <a:pt x="68" y="68"/>
                </a:lnTo>
                <a:lnTo>
                  <a:pt x="0" y="68"/>
                </a:lnTo>
                <a:lnTo>
                  <a:pt x="55" y="105"/>
                </a:lnTo>
                <a:lnTo>
                  <a:pt x="34" y="173"/>
                </a:lnTo>
                <a:lnTo>
                  <a:pt x="87" y="128"/>
                </a:lnTo>
                <a:lnTo>
                  <a:pt x="143" y="173"/>
                </a:lnTo>
                <a:lnTo>
                  <a:pt x="119" y="105"/>
                </a:lnTo>
                <a:lnTo>
                  <a:pt x="174" y="68"/>
                </a:lnTo>
                <a:lnTo>
                  <a:pt x="106" y="68"/>
                </a:lnTo>
                <a:lnTo>
                  <a:pt x="87" y="0"/>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pic>
        <p:nvPicPr>
          <p:cNvPr id="42" name="组合 145"/>
          <p:cNvPicPr>
            <a:picLocks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5944374" y="1731958"/>
            <a:ext cx="151229" cy="204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组合 149"/>
          <p:cNvPicPr>
            <a:picLocks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3022200" y="4213837"/>
            <a:ext cx="201242" cy="205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组合 152"/>
          <p:cNvPicPr>
            <a:picLocks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3461598" y="1315336"/>
            <a:ext cx="151229" cy="210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组合 155"/>
          <p:cNvPicPr>
            <a:picLocks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3877180" y="1315336"/>
            <a:ext cx="151229" cy="210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 name="组合 158"/>
          <p:cNvPicPr>
            <a:picLocks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3022200" y="1731958"/>
            <a:ext cx="206005" cy="204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组合 164"/>
          <p:cNvPicPr>
            <a:picLocks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6744578" y="4209076"/>
            <a:ext cx="206005" cy="21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组合 168"/>
          <p:cNvPicPr>
            <a:picLocks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3438973" y="3797215"/>
            <a:ext cx="204814" cy="21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Freeform 144"/>
          <p:cNvSpPr>
            <a:spLocks noEditPoints="1"/>
          </p:cNvSpPr>
          <p:nvPr/>
        </p:nvSpPr>
        <p:spPr bwMode="auto">
          <a:xfrm>
            <a:off x="6330187" y="4225740"/>
            <a:ext cx="207196" cy="180933"/>
          </a:xfrm>
          <a:custGeom>
            <a:avLst/>
            <a:gdLst>
              <a:gd name="T0" fmla="*/ 264931426 w 288"/>
              <a:gd name="T1" fmla="*/ 57308273 h 253"/>
              <a:gd name="T2" fmla="*/ 264931426 w 288"/>
              <a:gd name="T3" fmla="*/ 36385751 h 253"/>
              <a:gd name="T4" fmla="*/ 238254613 w 288"/>
              <a:gd name="T5" fmla="*/ 17282993 h 253"/>
              <a:gd name="T6" fmla="*/ 133385983 w 288"/>
              <a:gd name="T7" fmla="*/ 0 h 253"/>
              <a:gd name="T8" fmla="*/ 132466192 w 288"/>
              <a:gd name="T9" fmla="*/ 0 h 253"/>
              <a:gd name="T10" fmla="*/ 26676813 w 288"/>
              <a:gd name="T11" fmla="*/ 17282993 h 253"/>
              <a:gd name="T12" fmla="*/ 0 w 288"/>
              <a:gd name="T13" fmla="*/ 36385751 h 253"/>
              <a:gd name="T14" fmla="*/ 0 w 288"/>
              <a:gd name="T15" fmla="*/ 37295633 h 253"/>
              <a:gd name="T16" fmla="*/ 0 w 288"/>
              <a:gd name="T17" fmla="*/ 193755316 h 253"/>
              <a:gd name="T18" fmla="*/ 131545442 w 288"/>
              <a:gd name="T19" fmla="*/ 230141067 h 253"/>
              <a:gd name="T20" fmla="*/ 132466192 w 288"/>
              <a:gd name="T21" fmla="*/ 230141067 h 253"/>
              <a:gd name="T22" fmla="*/ 264931426 w 288"/>
              <a:gd name="T23" fmla="*/ 192845434 h 253"/>
              <a:gd name="T24" fmla="*/ 264931426 w 288"/>
              <a:gd name="T25" fmla="*/ 57308273 h 253"/>
              <a:gd name="T26" fmla="*/ 132466192 w 288"/>
              <a:gd name="T27" fmla="*/ 26379908 h 253"/>
              <a:gd name="T28" fmla="*/ 133385983 w 288"/>
              <a:gd name="T29" fmla="*/ 26379908 h 253"/>
              <a:gd name="T30" fmla="*/ 238254613 w 288"/>
              <a:gd name="T31" fmla="*/ 46392548 h 253"/>
              <a:gd name="T32" fmla="*/ 238254613 w 288"/>
              <a:gd name="T33" fmla="*/ 47301476 h 253"/>
              <a:gd name="T34" fmla="*/ 132466192 w 288"/>
              <a:gd name="T35" fmla="*/ 66404234 h 253"/>
              <a:gd name="T36" fmla="*/ 131545442 w 288"/>
              <a:gd name="T37" fmla="*/ 66404234 h 253"/>
              <a:gd name="T38" fmla="*/ 26676813 w 288"/>
              <a:gd name="T39" fmla="*/ 47301476 h 253"/>
              <a:gd name="T40" fmla="*/ 26676813 w 288"/>
              <a:gd name="T41" fmla="*/ 46392548 h 253"/>
              <a:gd name="T42" fmla="*/ 132466192 w 288"/>
              <a:gd name="T43" fmla="*/ 26379908 h 253"/>
              <a:gd name="T44" fmla="*/ 132466192 w 288"/>
              <a:gd name="T45" fmla="*/ 147362768 h 253"/>
              <a:gd name="T46" fmla="*/ 131545442 w 288"/>
              <a:gd name="T47" fmla="*/ 147362768 h 253"/>
              <a:gd name="T48" fmla="*/ 26676813 w 288"/>
              <a:gd name="T49" fmla="*/ 127351082 h 253"/>
              <a:gd name="T50" fmla="*/ 26676813 w 288"/>
              <a:gd name="T51" fmla="*/ 75501149 h 253"/>
              <a:gd name="T52" fmla="*/ 131545442 w 288"/>
              <a:gd name="T53" fmla="*/ 92784142 h 253"/>
              <a:gd name="T54" fmla="*/ 132466192 w 288"/>
              <a:gd name="T55" fmla="*/ 92784142 h 253"/>
              <a:gd name="T56" fmla="*/ 238254613 w 288"/>
              <a:gd name="T57" fmla="*/ 75501149 h 253"/>
              <a:gd name="T58" fmla="*/ 238254613 w 288"/>
              <a:gd name="T59" fmla="*/ 127351082 h 253"/>
              <a:gd name="T60" fmla="*/ 132466192 w 288"/>
              <a:gd name="T61" fmla="*/ 147362768 h 25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88" h="253">
                <a:moveTo>
                  <a:pt x="288" y="63"/>
                </a:moveTo>
                <a:cubicBezTo>
                  <a:pt x="288" y="40"/>
                  <a:pt x="288" y="40"/>
                  <a:pt x="288" y="40"/>
                </a:cubicBezTo>
                <a:cubicBezTo>
                  <a:pt x="288" y="34"/>
                  <a:pt x="277" y="26"/>
                  <a:pt x="259" y="19"/>
                </a:cubicBezTo>
                <a:cubicBezTo>
                  <a:pt x="233" y="9"/>
                  <a:pt x="192" y="0"/>
                  <a:pt x="145" y="0"/>
                </a:cubicBezTo>
                <a:cubicBezTo>
                  <a:pt x="145" y="0"/>
                  <a:pt x="144" y="0"/>
                  <a:pt x="144" y="0"/>
                </a:cubicBezTo>
                <a:cubicBezTo>
                  <a:pt x="97" y="0"/>
                  <a:pt x="55" y="9"/>
                  <a:pt x="29" y="19"/>
                </a:cubicBezTo>
                <a:cubicBezTo>
                  <a:pt x="12" y="26"/>
                  <a:pt x="1" y="34"/>
                  <a:pt x="0" y="40"/>
                </a:cubicBezTo>
                <a:cubicBezTo>
                  <a:pt x="0" y="40"/>
                  <a:pt x="0" y="40"/>
                  <a:pt x="0" y="41"/>
                </a:cubicBezTo>
                <a:cubicBezTo>
                  <a:pt x="0" y="213"/>
                  <a:pt x="0" y="213"/>
                  <a:pt x="0" y="213"/>
                </a:cubicBezTo>
                <a:cubicBezTo>
                  <a:pt x="0" y="228"/>
                  <a:pt x="64" y="253"/>
                  <a:pt x="143" y="253"/>
                </a:cubicBezTo>
                <a:cubicBezTo>
                  <a:pt x="143" y="253"/>
                  <a:pt x="144" y="253"/>
                  <a:pt x="144" y="253"/>
                </a:cubicBezTo>
                <a:cubicBezTo>
                  <a:pt x="224" y="253"/>
                  <a:pt x="288" y="228"/>
                  <a:pt x="288" y="212"/>
                </a:cubicBezTo>
                <a:lnTo>
                  <a:pt x="288" y="63"/>
                </a:lnTo>
                <a:close/>
                <a:moveTo>
                  <a:pt x="144" y="29"/>
                </a:moveTo>
                <a:cubicBezTo>
                  <a:pt x="145" y="29"/>
                  <a:pt x="145" y="29"/>
                  <a:pt x="145" y="29"/>
                </a:cubicBezTo>
                <a:cubicBezTo>
                  <a:pt x="201" y="29"/>
                  <a:pt x="244" y="43"/>
                  <a:pt x="259" y="51"/>
                </a:cubicBezTo>
                <a:cubicBezTo>
                  <a:pt x="259" y="52"/>
                  <a:pt x="259" y="52"/>
                  <a:pt x="259" y="52"/>
                </a:cubicBezTo>
                <a:cubicBezTo>
                  <a:pt x="244" y="60"/>
                  <a:pt x="201" y="73"/>
                  <a:pt x="144" y="73"/>
                </a:cubicBezTo>
                <a:cubicBezTo>
                  <a:pt x="143" y="73"/>
                  <a:pt x="143" y="73"/>
                  <a:pt x="143" y="73"/>
                </a:cubicBezTo>
                <a:cubicBezTo>
                  <a:pt x="87" y="73"/>
                  <a:pt x="44" y="60"/>
                  <a:pt x="29" y="52"/>
                </a:cubicBezTo>
                <a:cubicBezTo>
                  <a:pt x="29" y="51"/>
                  <a:pt x="29" y="51"/>
                  <a:pt x="29" y="51"/>
                </a:cubicBezTo>
                <a:cubicBezTo>
                  <a:pt x="44" y="43"/>
                  <a:pt x="87" y="29"/>
                  <a:pt x="144" y="29"/>
                </a:cubicBezTo>
                <a:close/>
                <a:moveTo>
                  <a:pt x="144" y="162"/>
                </a:moveTo>
                <a:cubicBezTo>
                  <a:pt x="143" y="162"/>
                  <a:pt x="143" y="162"/>
                  <a:pt x="143" y="162"/>
                </a:cubicBezTo>
                <a:cubicBezTo>
                  <a:pt x="87" y="162"/>
                  <a:pt x="44" y="148"/>
                  <a:pt x="29" y="140"/>
                </a:cubicBezTo>
                <a:cubicBezTo>
                  <a:pt x="29" y="83"/>
                  <a:pt x="29" y="83"/>
                  <a:pt x="29" y="83"/>
                </a:cubicBezTo>
                <a:cubicBezTo>
                  <a:pt x="55" y="94"/>
                  <a:pt x="96" y="102"/>
                  <a:pt x="143" y="102"/>
                </a:cubicBezTo>
                <a:cubicBezTo>
                  <a:pt x="143" y="102"/>
                  <a:pt x="144" y="102"/>
                  <a:pt x="144" y="102"/>
                </a:cubicBezTo>
                <a:cubicBezTo>
                  <a:pt x="191" y="102"/>
                  <a:pt x="233" y="94"/>
                  <a:pt x="259" y="83"/>
                </a:cubicBezTo>
                <a:cubicBezTo>
                  <a:pt x="259" y="140"/>
                  <a:pt x="259" y="140"/>
                  <a:pt x="259" y="140"/>
                </a:cubicBezTo>
                <a:cubicBezTo>
                  <a:pt x="244" y="148"/>
                  <a:pt x="201" y="161"/>
                  <a:pt x="144" y="162"/>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pic>
        <p:nvPicPr>
          <p:cNvPr id="50" name="组合 172"/>
          <p:cNvPicPr>
            <a:picLocks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1783789" y="2142629"/>
            <a:ext cx="201242" cy="21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组合 180"/>
          <p:cNvPicPr>
            <a:picLocks noChangeArrowheads="1"/>
          </p:cNvPicPr>
          <p:nvPr/>
        </p:nvPicPr>
        <p:blipFill>
          <a:blip r:embed="rId32" cstate="print">
            <a:extLst>
              <a:ext uri="{28A0092B-C50C-407E-A947-70E740481C1C}">
                <a14:useLocalDpi xmlns:a14="http://schemas.microsoft.com/office/drawing/2010/main" val="0"/>
              </a:ext>
            </a:extLst>
          </a:blip>
          <a:srcRect/>
          <a:stretch>
            <a:fillRect/>
          </a:stretch>
        </p:blipFill>
        <p:spPr bwMode="auto">
          <a:xfrm>
            <a:off x="2606618" y="2184291"/>
            <a:ext cx="209577" cy="127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组合 187"/>
          <p:cNvPicPr>
            <a:picLocks noChangeArrowheads="1"/>
          </p:cNvPicPr>
          <p:nvPr/>
        </p:nvPicPr>
        <p:blipFill>
          <a:blip r:embed="rId33" cstate="print">
            <a:extLst>
              <a:ext uri="{28A0092B-C50C-407E-A947-70E740481C1C}">
                <a14:useLocalDpi xmlns:a14="http://schemas.microsoft.com/office/drawing/2010/main" val="0"/>
              </a:ext>
            </a:extLst>
          </a:blip>
          <a:srcRect/>
          <a:stretch>
            <a:fillRect/>
          </a:stretch>
        </p:blipFill>
        <p:spPr bwMode="auto">
          <a:xfrm>
            <a:off x="3022200" y="2174768"/>
            <a:ext cx="206005" cy="1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组合 196"/>
          <p:cNvPicPr>
            <a:picLocks noChangeArrowheads="1"/>
          </p:cNvPicPr>
          <p:nvPr/>
        </p:nvPicPr>
        <p:blipFill>
          <a:blip r:embed="rId34" cstate="print">
            <a:extLst>
              <a:ext uri="{28A0092B-C50C-407E-A947-70E740481C1C}">
                <a14:useLocalDpi xmlns:a14="http://schemas.microsoft.com/office/drawing/2010/main" val="0"/>
              </a:ext>
            </a:extLst>
          </a:blip>
          <a:srcRect/>
          <a:stretch>
            <a:fillRect/>
          </a:stretch>
        </p:blipFill>
        <p:spPr bwMode="auto">
          <a:xfrm>
            <a:off x="4677384" y="4231692"/>
            <a:ext cx="206005" cy="169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Freeform 169"/>
          <p:cNvSpPr/>
          <p:nvPr/>
        </p:nvSpPr>
        <p:spPr bwMode="auto">
          <a:xfrm>
            <a:off x="7984181" y="4212646"/>
            <a:ext cx="207196" cy="207121"/>
          </a:xfrm>
          <a:custGeom>
            <a:avLst/>
            <a:gdLst>
              <a:gd name="T0" fmla="*/ 264931426 w 288"/>
              <a:gd name="T1" fmla="*/ 44155717 h 288"/>
              <a:gd name="T2" fmla="*/ 264931426 w 288"/>
              <a:gd name="T3" fmla="*/ 198698809 h 288"/>
              <a:gd name="T4" fmla="*/ 185819818 w 288"/>
              <a:gd name="T5" fmla="*/ 198698809 h 288"/>
              <a:gd name="T6" fmla="*/ 133385983 w 288"/>
              <a:gd name="T7" fmla="*/ 264931426 h 288"/>
              <a:gd name="T8" fmla="*/ 80951189 w 288"/>
              <a:gd name="T9" fmla="*/ 198698809 h 288"/>
              <a:gd name="T10" fmla="*/ 0 w 288"/>
              <a:gd name="T11" fmla="*/ 198698809 h 288"/>
              <a:gd name="T12" fmla="*/ 0 w 288"/>
              <a:gd name="T13" fmla="*/ 44155717 h 288"/>
              <a:gd name="T14" fmla="*/ 44155717 w 288"/>
              <a:gd name="T15" fmla="*/ 0 h 288"/>
              <a:gd name="T16" fmla="*/ 220776668 w 288"/>
              <a:gd name="T17" fmla="*/ 0 h 288"/>
              <a:gd name="T18" fmla="*/ 264931426 w 288"/>
              <a:gd name="T19" fmla="*/ 44155717 h 2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8" h="288">
                <a:moveTo>
                  <a:pt x="288" y="48"/>
                </a:moveTo>
                <a:cubicBezTo>
                  <a:pt x="288" y="216"/>
                  <a:pt x="288" y="216"/>
                  <a:pt x="288" y="216"/>
                </a:cubicBezTo>
                <a:cubicBezTo>
                  <a:pt x="202" y="216"/>
                  <a:pt x="202" y="216"/>
                  <a:pt x="202" y="216"/>
                </a:cubicBezTo>
                <a:cubicBezTo>
                  <a:pt x="145" y="288"/>
                  <a:pt x="145" y="288"/>
                  <a:pt x="145" y="288"/>
                </a:cubicBezTo>
                <a:cubicBezTo>
                  <a:pt x="88" y="216"/>
                  <a:pt x="88" y="216"/>
                  <a:pt x="88" y="216"/>
                </a:cubicBezTo>
                <a:cubicBezTo>
                  <a:pt x="0" y="216"/>
                  <a:pt x="0" y="216"/>
                  <a:pt x="0" y="216"/>
                </a:cubicBezTo>
                <a:cubicBezTo>
                  <a:pt x="0" y="48"/>
                  <a:pt x="0" y="48"/>
                  <a:pt x="0" y="48"/>
                </a:cubicBezTo>
                <a:cubicBezTo>
                  <a:pt x="0" y="22"/>
                  <a:pt x="22" y="0"/>
                  <a:pt x="48" y="0"/>
                </a:cubicBezTo>
                <a:cubicBezTo>
                  <a:pt x="240" y="0"/>
                  <a:pt x="240" y="0"/>
                  <a:pt x="240" y="0"/>
                </a:cubicBezTo>
                <a:cubicBezTo>
                  <a:pt x="267" y="0"/>
                  <a:pt x="288" y="22"/>
                  <a:pt x="288" y="48"/>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sp>
        <p:nvSpPr>
          <p:cNvPr id="55" name="Freeform 170"/>
          <p:cNvSpPr/>
          <p:nvPr/>
        </p:nvSpPr>
        <p:spPr bwMode="auto">
          <a:xfrm>
            <a:off x="1367016" y="1347476"/>
            <a:ext cx="207196" cy="149984"/>
          </a:xfrm>
          <a:custGeom>
            <a:avLst/>
            <a:gdLst>
              <a:gd name="T0" fmla="*/ 264931426 w 288"/>
              <a:gd name="T1" fmla="*/ 71444336 h 209"/>
              <a:gd name="T2" fmla="*/ 193179105 w 288"/>
              <a:gd name="T3" fmla="*/ 0 h 209"/>
              <a:gd name="T4" fmla="*/ 72672112 w 288"/>
              <a:gd name="T5" fmla="*/ 0 h 209"/>
              <a:gd name="T6" fmla="*/ 0 w 288"/>
              <a:gd name="T7" fmla="*/ 71444336 h 209"/>
              <a:gd name="T8" fmla="*/ 0 w 288"/>
              <a:gd name="T9" fmla="*/ 73277101 h 209"/>
              <a:gd name="T10" fmla="*/ 0 w 288"/>
              <a:gd name="T11" fmla="*/ 74193005 h 209"/>
              <a:gd name="T12" fmla="*/ 72672112 w 288"/>
              <a:gd name="T13" fmla="*/ 146553245 h 209"/>
              <a:gd name="T14" fmla="*/ 80951189 w 288"/>
              <a:gd name="T15" fmla="*/ 146553245 h 209"/>
              <a:gd name="T16" fmla="*/ 80951189 w 288"/>
              <a:gd name="T17" fmla="*/ 110831077 h 209"/>
              <a:gd name="T18" fmla="*/ 72672112 w 288"/>
              <a:gd name="T19" fmla="*/ 110831077 h 209"/>
              <a:gd name="T20" fmla="*/ 35875681 w 288"/>
              <a:gd name="T21" fmla="*/ 74193005 h 209"/>
              <a:gd name="T22" fmla="*/ 35875681 w 288"/>
              <a:gd name="T23" fmla="*/ 72361197 h 209"/>
              <a:gd name="T24" fmla="*/ 35875681 w 288"/>
              <a:gd name="T25" fmla="*/ 71444336 h 209"/>
              <a:gd name="T26" fmla="*/ 72672112 w 288"/>
              <a:gd name="T27" fmla="*/ 35722168 h 209"/>
              <a:gd name="T28" fmla="*/ 193179105 w 288"/>
              <a:gd name="T29" fmla="*/ 35722168 h 209"/>
              <a:gd name="T30" fmla="*/ 229055745 w 288"/>
              <a:gd name="T31" fmla="*/ 71444336 h 209"/>
              <a:gd name="T32" fmla="*/ 229055745 w 288"/>
              <a:gd name="T33" fmla="*/ 73277101 h 209"/>
              <a:gd name="T34" fmla="*/ 229055745 w 288"/>
              <a:gd name="T35" fmla="*/ 74193005 h 209"/>
              <a:gd name="T36" fmla="*/ 193179105 w 288"/>
              <a:gd name="T37" fmla="*/ 110831077 h 209"/>
              <a:gd name="T38" fmla="*/ 168341873 w 288"/>
              <a:gd name="T39" fmla="*/ 110831077 h 209"/>
              <a:gd name="T40" fmla="*/ 168341873 w 288"/>
              <a:gd name="T41" fmla="*/ 65033008 h 209"/>
              <a:gd name="T42" fmla="*/ 104868629 w 288"/>
              <a:gd name="T43" fmla="*/ 128234209 h 209"/>
              <a:gd name="T44" fmla="*/ 168341873 w 288"/>
              <a:gd name="T45" fmla="*/ 191435410 h 209"/>
              <a:gd name="T46" fmla="*/ 168341873 w 288"/>
              <a:gd name="T47" fmla="*/ 146553245 h 209"/>
              <a:gd name="T48" fmla="*/ 193179105 w 288"/>
              <a:gd name="T49" fmla="*/ 146553245 h 209"/>
              <a:gd name="T50" fmla="*/ 264931426 w 288"/>
              <a:gd name="T51" fmla="*/ 74193005 h 209"/>
              <a:gd name="T52" fmla="*/ 264931426 w 288"/>
              <a:gd name="T53" fmla="*/ 73277101 h 209"/>
              <a:gd name="T54" fmla="*/ 264931426 w 288"/>
              <a:gd name="T55" fmla="*/ 71444336 h 20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88" h="209">
                <a:moveTo>
                  <a:pt x="288" y="78"/>
                </a:moveTo>
                <a:cubicBezTo>
                  <a:pt x="288" y="35"/>
                  <a:pt x="253" y="0"/>
                  <a:pt x="210" y="0"/>
                </a:cubicBezTo>
                <a:cubicBezTo>
                  <a:pt x="79" y="0"/>
                  <a:pt x="79" y="0"/>
                  <a:pt x="79" y="0"/>
                </a:cubicBezTo>
                <a:cubicBezTo>
                  <a:pt x="35" y="0"/>
                  <a:pt x="0" y="35"/>
                  <a:pt x="0" y="78"/>
                </a:cubicBezTo>
                <a:cubicBezTo>
                  <a:pt x="0" y="79"/>
                  <a:pt x="0" y="79"/>
                  <a:pt x="0" y="80"/>
                </a:cubicBezTo>
                <a:cubicBezTo>
                  <a:pt x="0" y="80"/>
                  <a:pt x="0" y="81"/>
                  <a:pt x="0" y="81"/>
                </a:cubicBezTo>
                <a:cubicBezTo>
                  <a:pt x="0" y="125"/>
                  <a:pt x="35" y="160"/>
                  <a:pt x="79" y="160"/>
                </a:cubicBezTo>
                <a:cubicBezTo>
                  <a:pt x="88" y="160"/>
                  <a:pt x="88" y="160"/>
                  <a:pt x="88" y="160"/>
                </a:cubicBezTo>
                <a:cubicBezTo>
                  <a:pt x="88" y="121"/>
                  <a:pt x="88" y="121"/>
                  <a:pt x="88" y="121"/>
                </a:cubicBezTo>
                <a:cubicBezTo>
                  <a:pt x="79" y="121"/>
                  <a:pt x="79" y="121"/>
                  <a:pt x="79" y="121"/>
                </a:cubicBezTo>
                <a:cubicBezTo>
                  <a:pt x="57" y="121"/>
                  <a:pt x="39" y="103"/>
                  <a:pt x="39" y="81"/>
                </a:cubicBezTo>
                <a:cubicBezTo>
                  <a:pt x="39" y="81"/>
                  <a:pt x="39" y="79"/>
                  <a:pt x="39" y="79"/>
                </a:cubicBezTo>
                <a:cubicBezTo>
                  <a:pt x="39" y="79"/>
                  <a:pt x="39" y="79"/>
                  <a:pt x="39" y="78"/>
                </a:cubicBezTo>
                <a:cubicBezTo>
                  <a:pt x="39" y="57"/>
                  <a:pt x="57" y="39"/>
                  <a:pt x="79" y="39"/>
                </a:cubicBezTo>
                <a:cubicBezTo>
                  <a:pt x="210" y="39"/>
                  <a:pt x="210" y="39"/>
                  <a:pt x="210" y="39"/>
                </a:cubicBezTo>
                <a:cubicBezTo>
                  <a:pt x="231" y="39"/>
                  <a:pt x="249" y="57"/>
                  <a:pt x="249" y="78"/>
                </a:cubicBezTo>
                <a:cubicBezTo>
                  <a:pt x="249" y="79"/>
                  <a:pt x="249" y="80"/>
                  <a:pt x="249" y="80"/>
                </a:cubicBezTo>
                <a:cubicBezTo>
                  <a:pt x="249" y="80"/>
                  <a:pt x="249" y="81"/>
                  <a:pt x="249" y="81"/>
                </a:cubicBezTo>
                <a:cubicBezTo>
                  <a:pt x="249" y="103"/>
                  <a:pt x="231" y="121"/>
                  <a:pt x="210" y="121"/>
                </a:cubicBezTo>
                <a:cubicBezTo>
                  <a:pt x="183" y="121"/>
                  <a:pt x="183" y="121"/>
                  <a:pt x="183" y="121"/>
                </a:cubicBezTo>
                <a:cubicBezTo>
                  <a:pt x="183" y="71"/>
                  <a:pt x="183" y="71"/>
                  <a:pt x="183" y="71"/>
                </a:cubicBezTo>
                <a:cubicBezTo>
                  <a:pt x="114" y="140"/>
                  <a:pt x="114" y="140"/>
                  <a:pt x="114" y="140"/>
                </a:cubicBezTo>
                <a:cubicBezTo>
                  <a:pt x="183" y="209"/>
                  <a:pt x="183" y="209"/>
                  <a:pt x="183" y="209"/>
                </a:cubicBezTo>
                <a:cubicBezTo>
                  <a:pt x="183" y="160"/>
                  <a:pt x="183" y="160"/>
                  <a:pt x="183" y="160"/>
                </a:cubicBezTo>
                <a:cubicBezTo>
                  <a:pt x="210" y="160"/>
                  <a:pt x="210" y="160"/>
                  <a:pt x="210" y="160"/>
                </a:cubicBezTo>
                <a:cubicBezTo>
                  <a:pt x="253" y="160"/>
                  <a:pt x="288" y="125"/>
                  <a:pt x="288" y="81"/>
                </a:cubicBezTo>
                <a:cubicBezTo>
                  <a:pt x="288" y="81"/>
                  <a:pt x="288" y="80"/>
                  <a:pt x="288" y="80"/>
                </a:cubicBezTo>
                <a:cubicBezTo>
                  <a:pt x="288" y="79"/>
                  <a:pt x="288" y="79"/>
                  <a:pt x="288" y="78"/>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sp>
        <p:nvSpPr>
          <p:cNvPr id="56" name="Freeform 171"/>
          <p:cNvSpPr/>
          <p:nvPr/>
        </p:nvSpPr>
        <p:spPr bwMode="auto">
          <a:xfrm>
            <a:off x="1783789" y="1731958"/>
            <a:ext cx="202433" cy="207121"/>
          </a:xfrm>
          <a:custGeom>
            <a:avLst/>
            <a:gdLst>
              <a:gd name="T0" fmla="*/ 410786263 w 170"/>
              <a:gd name="T1" fmla="*/ 158770638 h 174"/>
              <a:gd name="T2" fmla="*/ 393144375 w 170"/>
              <a:gd name="T3" fmla="*/ 113407825 h 174"/>
              <a:gd name="T4" fmla="*/ 372983125 w 170"/>
              <a:gd name="T5" fmla="*/ 63004700 h 174"/>
              <a:gd name="T6" fmla="*/ 355342825 w 170"/>
              <a:gd name="T7" fmla="*/ 40322500 h 174"/>
              <a:gd name="T8" fmla="*/ 340221888 w 170"/>
              <a:gd name="T9" fmla="*/ 108367513 h 174"/>
              <a:gd name="T10" fmla="*/ 320060638 w 170"/>
              <a:gd name="T11" fmla="*/ 50403125 h 174"/>
              <a:gd name="T12" fmla="*/ 302418750 w 170"/>
              <a:gd name="T13" fmla="*/ 100806250 h 174"/>
              <a:gd name="T14" fmla="*/ 284778450 w 170"/>
              <a:gd name="T15" fmla="*/ 60483750 h 174"/>
              <a:gd name="T16" fmla="*/ 267136563 w 170"/>
              <a:gd name="T17" fmla="*/ 138609388 h 174"/>
              <a:gd name="T18" fmla="*/ 249496263 w 170"/>
              <a:gd name="T19" fmla="*/ 163810950 h 174"/>
              <a:gd name="T20" fmla="*/ 231854375 w 170"/>
              <a:gd name="T21" fmla="*/ 141128750 h 174"/>
              <a:gd name="T22" fmla="*/ 214214075 w 170"/>
              <a:gd name="T23" fmla="*/ 100806250 h 174"/>
              <a:gd name="T24" fmla="*/ 196572188 w 170"/>
              <a:gd name="T25" fmla="*/ 47883763 h 174"/>
              <a:gd name="T26" fmla="*/ 178931888 w 170"/>
              <a:gd name="T27" fmla="*/ 85685313 h 174"/>
              <a:gd name="T28" fmla="*/ 158770638 w 170"/>
              <a:gd name="T29" fmla="*/ 60483750 h 174"/>
              <a:gd name="T30" fmla="*/ 143649700 w 170"/>
              <a:gd name="T31" fmla="*/ 0 h 174"/>
              <a:gd name="T32" fmla="*/ 126007813 w 170"/>
              <a:gd name="T33" fmla="*/ 123488450 h 174"/>
              <a:gd name="T34" fmla="*/ 105846563 w 170"/>
              <a:gd name="T35" fmla="*/ 85685313 h 174"/>
              <a:gd name="T36" fmla="*/ 90725625 w 170"/>
              <a:gd name="T37" fmla="*/ 30241875 h 174"/>
              <a:gd name="T38" fmla="*/ 70564375 w 170"/>
              <a:gd name="T39" fmla="*/ 120967500 h 174"/>
              <a:gd name="T40" fmla="*/ 52924075 w 170"/>
              <a:gd name="T41" fmla="*/ 153730325 h 174"/>
              <a:gd name="T42" fmla="*/ 35282188 w 170"/>
              <a:gd name="T43" fmla="*/ 133569075 h 174"/>
              <a:gd name="T44" fmla="*/ 17641888 w 170"/>
              <a:gd name="T45" fmla="*/ 189012513 h 174"/>
              <a:gd name="T46" fmla="*/ 0 w 170"/>
              <a:gd name="T47" fmla="*/ 246975313 h 174"/>
              <a:gd name="T48" fmla="*/ 17641888 w 170"/>
              <a:gd name="T49" fmla="*/ 304939700 h 174"/>
              <a:gd name="T50" fmla="*/ 35282188 w 170"/>
              <a:gd name="T51" fmla="*/ 284778450 h 174"/>
              <a:gd name="T52" fmla="*/ 52924075 w 170"/>
              <a:gd name="T53" fmla="*/ 315020325 h 174"/>
              <a:gd name="T54" fmla="*/ 70564375 w 170"/>
              <a:gd name="T55" fmla="*/ 408265313 h 174"/>
              <a:gd name="T56" fmla="*/ 90725625 w 170"/>
              <a:gd name="T57" fmla="*/ 352821875 h 174"/>
              <a:gd name="T58" fmla="*/ 105846563 w 170"/>
              <a:gd name="T59" fmla="*/ 315020325 h 174"/>
              <a:gd name="T60" fmla="*/ 126007813 w 170"/>
              <a:gd name="T61" fmla="*/ 438507188 h 174"/>
              <a:gd name="T62" fmla="*/ 143649700 w 170"/>
              <a:gd name="T63" fmla="*/ 375504075 h 174"/>
              <a:gd name="T64" fmla="*/ 158770638 w 170"/>
              <a:gd name="T65" fmla="*/ 352821875 h 174"/>
              <a:gd name="T66" fmla="*/ 178931888 w 170"/>
              <a:gd name="T67" fmla="*/ 393144375 h 174"/>
              <a:gd name="T68" fmla="*/ 196572188 w 170"/>
              <a:gd name="T69" fmla="*/ 337700938 h 174"/>
              <a:gd name="T70" fmla="*/ 214214075 w 170"/>
              <a:gd name="T71" fmla="*/ 299899388 h 174"/>
              <a:gd name="T72" fmla="*/ 231854375 w 170"/>
              <a:gd name="T73" fmla="*/ 272176875 h 174"/>
              <a:gd name="T74" fmla="*/ 249496263 w 170"/>
              <a:gd name="T75" fmla="*/ 299899388 h 174"/>
              <a:gd name="T76" fmla="*/ 267136563 w 170"/>
              <a:gd name="T77" fmla="*/ 375504075 h 174"/>
              <a:gd name="T78" fmla="*/ 284778450 w 170"/>
              <a:gd name="T79" fmla="*/ 337700938 h 174"/>
              <a:gd name="T80" fmla="*/ 302418750 w 170"/>
              <a:gd name="T81" fmla="*/ 388104063 h 174"/>
              <a:gd name="T82" fmla="*/ 320060638 w 170"/>
              <a:gd name="T83" fmla="*/ 332660625 h 174"/>
              <a:gd name="T84" fmla="*/ 340221888 w 170"/>
              <a:gd name="T85" fmla="*/ 395665325 h 174"/>
              <a:gd name="T86" fmla="*/ 355342825 w 170"/>
              <a:gd name="T87" fmla="*/ 378023438 h 174"/>
              <a:gd name="T88" fmla="*/ 372983125 w 170"/>
              <a:gd name="T89" fmla="*/ 327620313 h 174"/>
              <a:gd name="T90" fmla="*/ 393144375 w 170"/>
              <a:gd name="T91" fmla="*/ 277217188 h 174"/>
              <a:gd name="T92" fmla="*/ 410786263 w 170"/>
              <a:gd name="T93" fmla="*/ 257055938 h 174"/>
              <a:gd name="T94" fmla="*/ 428426563 w 170"/>
              <a:gd name="T95" fmla="*/ 181451250 h 17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70" h="174">
                <a:moveTo>
                  <a:pt x="163" y="72"/>
                </a:moveTo>
                <a:lnTo>
                  <a:pt x="163" y="63"/>
                </a:lnTo>
                <a:lnTo>
                  <a:pt x="156" y="63"/>
                </a:lnTo>
                <a:lnTo>
                  <a:pt x="156" y="45"/>
                </a:lnTo>
                <a:lnTo>
                  <a:pt x="148" y="45"/>
                </a:lnTo>
                <a:lnTo>
                  <a:pt x="148" y="25"/>
                </a:lnTo>
                <a:lnTo>
                  <a:pt x="141" y="25"/>
                </a:lnTo>
                <a:lnTo>
                  <a:pt x="141" y="16"/>
                </a:lnTo>
                <a:lnTo>
                  <a:pt x="135" y="16"/>
                </a:lnTo>
                <a:lnTo>
                  <a:pt x="135" y="43"/>
                </a:lnTo>
                <a:lnTo>
                  <a:pt x="127" y="43"/>
                </a:lnTo>
                <a:lnTo>
                  <a:pt x="127" y="20"/>
                </a:lnTo>
                <a:lnTo>
                  <a:pt x="120" y="20"/>
                </a:lnTo>
                <a:lnTo>
                  <a:pt x="120" y="40"/>
                </a:lnTo>
                <a:lnTo>
                  <a:pt x="113" y="40"/>
                </a:lnTo>
                <a:lnTo>
                  <a:pt x="113" y="24"/>
                </a:lnTo>
                <a:lnTo>
                  <a:pt x="106" y="24"/>
                </a:lnTo>
                <a:lnTo>
                  <a:pt x="106" y="55"/>
                </a:lnTo>
                <a:lnTo>
                  <a:pt x="99" y="55"/>
                </a:lnTo>
                <a:lnTo>
                  <a:pt x="99" y="65"/>
                </a:lnTo>
                <a:lnTo>
                  <a:pt x="92" y="65"/>
                </a:lnTo>
                <a:lnTo>
                  <a:pt x="92" y="56"/>
                </a:lnTo>
                <a:lnTo>
                  <a:pt x="85" y="56"/>
                </a:lnTo>
                <a:lnTo>
                  <a:pt x="85" y="40"/>
                </a:lnTo>
                <a:lnTo>
                  <a:pt x="78" y="40"/>
                </a:lnTo>
                <a:lnTo>
                  <a:pt x="78" y="19"/>
                </a:lnTo>
                <a:lnTo>
                  <a:pt x="71" y="19"/>
                </a:lnTo>
                <a:lnTo>
                  <a:pt x="71" y="34"/>
                </a:lnTo>
                <a:lnTo>
                  <a:pt x="63" y="34"/>
                </a:lnTo>
                <a:lnTo>
                  <a:pt x="63" y="24"/>
                </a:lnTo>
                <a:lnTo>
                  <a:pt x="57" y="24"/>
                </a:lnTo>
                <a:lnTo>
                  <a:pt x="57" y="0"/>
                </a:lnTo>
                <a:lnTo>
                  <a:pt x="50" y="0"/>
                </a:lnTo>
                <a:lnTo>
                  <a:pt x="50" y="49"/>
                </a:lnTo>
                <a:lnTo>
                  <a:pt x="42" y="49"/>
                </a:lnTo>
                <a:lnTo>
                  <a:pt x="42" y="34"/>
                </a:lnTo>
                <a:lnTo>
                  <a:pt x="36" y="34"/>
                </a:lnTo>
                <a:lnTo>
                  <a:pt x="36" y="12"/>
                </a:lnTo>
                <a:lnTo>
                  <a:pt x="28" y="12"/>
                </a:lnTo>
                <a:lnTo>
                  <a:pt x="28" y="48"/>
                </a:lnTo>
                <a:lnTo>
                  <a:pt x="21" y="48"/>
                </a:lnTo>
                <a:lnTo>
                  <a:pt x="21" y="61"/>
                </a:lnTo>
                <a:lnTo>
                  <a:pt x="14" y="61"/>
                </a:lnTo>
                <a:lnTo>
                  <a:pt x="14" y="53"/>
                </a:lnTo>
                <a:lnTo>
                  <a:pt x="7" y="53"/>
                </a:lnTo>
                <a:lnTo>
                  <a:pt x="7" y="75"/>
                </a:lnTo>
                <a:lnTo>
                  <a:pt x="0" y="75"/>
                </a:lnTo>
                <a:lnTo>
                  <a:pt x="0" y="98"/>
                </a:lnTo>
                <a:lnTo>
                  <a:pt x="7" y="98"/>
                </a:lnTo>
                <a:lnTo>
                  <a:pt x="7" y="121"/>
                </a:lnTo>
                <a:lnTo>
                  <a:pt x="14" y="121"/>
                </a:lnTo>
                <a:lnTo>
                  <a:pt x="14" y="113"/>
                </a:lnTo>
                <a:lnTo>
                  <a:pt x="21" y="113"/>
                </a:lnTo>
                <a:lnTo>
                  <a:pt x="21" y="125"/>
                </a:lnTo>
                <a:lnTo>
                  <a:pt x="28" y="125"/>
                </a:lnTo>
                <a:lnTo>
                  <a:pt x="28" y="162"/>
                </a:lnTo>
                <a:lnTo>
                  <a:pt x="36" y="162"/>
                </a:lnTo>
                <a:lnTo>
                  <a:pt x="36" y="140"/>
                </a:lnTo>
                <a:lnTo>
                  <a:pt x="42" y="140"/>
                </a:lnTo>
                <a:lnTo>
                  <a:pt x="42" y="125"/>
                </a:lnTo>
                <a:lnTo>
                  <a:pt x="50" y="125"/>
                </a:lnTo>
                <a:lnTo>
                  <a:pt x="50" y="174"/>
                </a:lnTo>
                <a:lnTo>
                  <a:pt x="57" y="174"/>
                </a:lnTo>
                <a:lnTo>
                  <a:pt x="57" y="149"/>
                </a:lnTo>
                <a:lnTo>
                  <a:pt x="63" y="149"/>
                </a:lnTo>
                <a:lnTo>
                  <a:pt x="63" y="140"/>
                </a:lnTo>
                <a:lnTo>
                  <a:pt x="71" y="140"/>
                </a:lnTo>
                <a:lnTo>
                  <a:pt x="71" y="156"/>
                </a:lnTo>
                <a:lnTo>
                  <a:pt x="78" y="156"/>
                </a:lnTo>
                <a:lnTo>
                  <a:pt x="78" y="134"/>
                </a:lnTo>
                <a:lnTo>
                  <a:pt x="85" y="134"/>
                </a:lnTo>
                <a:lnTo>
                  <a:pt x="85" y="119"/>
                </a:lnTo>
                <a:lnTo>
                  <a:pt x="92" y="119"/>
                </a:lnTo>
                <a:lnTo>
                  <a:pt x="92" y="108"/>
                </a:lnTo>
                <a:lnTo>
                  <a:pt x="99" y="108"/>
                </a:lnTo>
                <a:lnTo>
                  <a:pt x="99" y="119"/>
                </a:lnTo>
                <a:lnTo>
                  <a:pt x="106" y="119"/>
                </a:lnTo>
                <a:lnTo>
                  <a:pt x="106" y="149"/>
                </a:lnTo>
                <a:lnTo>
                  <a:pt x="113" y="149"/>
                </a:lnTo>
                <a:lnTo>
                  <a:pt x="113" y="134"/>
                </a:lnTo>
                <a:lnTo>
                  <a:pt x="120" y="134"/>
                </a:lnTo>
                <a:lnTo>
                  <a:pt x="120" y="154"/>
                </a:lnTo>
                <a:lnTo>
                  <a:pt x="127" y="154"/>
                </a:lnTo>
                <a:lnTo>
                  <a:pt x="127" y="132"/>
                </a:lnTo>
                <a:lnTo>
                  <a:pt x="135" y="132"/>
                </a:lnTo>
                <a:lnTo>
                  <a:pt x="135" y="157"/>
                </a:lnTo>
                <a:lnTo>
                  <a:pt x="141" y="157"/>
                </a:lnTo>
                <a:lnTo>
                  <a:pt x="141" y="150"/>
                </a:lnTo>
                <a:lnTo>
                  <a:pt x="148" y="150"/>
                </a:lnTo>
                <a:lnTo>
                  <a:pt x="148" y="130"/>
                </a:lnTo>
                <a:lnTo>
                  <a:pt x="156" y="130"/>
                </a:lnTo>
                <a:lnTo>
                  <a:pt x="156" y="110"/>
                </a:lnTo>
                <a:lnTo>
                  <a:pt x="163" y="110"/>
                </a:lnTo>
                <a:lnTo>
                  <a:pt x="163" y="102"/>
                </a:lnTo>
                <a:lnTo>
                  <a:pt x="170" y="102"/>
                </a:lnTo>
                <a:lnTo>
                  <a:pt x="170" y="72"/>
                </a:lnTo>
                <a:lnTo>
                  <a:pt x="163" y="72"/>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sp>
        <p:nvSpPr>
          <p:cNvPr id="57" name="Freeform 172"/>
          <p:cNvSpPr>
            <a:spLocks noEditPoints="1"/>
          </p:cNvSpPr>
          <p:nvPr/>
        </p:nvSpPr>
        <p:spPr bwMode="auto">
          <a:xfrm>
            <a:off x="2217232" y="1731958"/>
            <a:ext cx="161946" cy="207121"/>
          </a:xfrm>
          <a:custGeom>
            <a:avLst/>
            <a:gdLst>
              <a:gd name="T0" fmla="*/ 342741250 w 136"/>
              <a:gd name="T1" fmla="*/ 415826575 h 174"/>
              <a:gd name="T2" fmla="*/ 342741250 w 136"/>
              <a:gd name="T3" fmla="*/ 0 h 174"/>
              <a:gd name="T4" fmla="*/ 98286888 w 136"/>
              <a:gd name="T5" fmla="*/ 0 h 174"/>
              <a:gd name="T6" fmla="*/ 0 w 136"/>
              <a:gd name="T7" fmla="*/ 100806250 h 174"/>
              <a:gd name="T8" fmla="*/ 0 w 136"/>
              <a:gd name="T9" fmla="*/ 415826575 h 174"/>
              <a:gd name="T10" fmla="*/ 40322500 w 136"/>
              <a:gd name="T11" fmla="*/ 415826575 h 174"/>
              <a:gd name="T12" fmla="*/ 73085325 w 136"/>
              <a:gd name="T13" fmla="*/ 375504075 h 174"/>
              <a:gd name="T14" fmla="*/ 123488450 w 136"/>
              <a:gd name="T15" fmla="*/ 438507188 h 174"/>
              <a:gd name="T16" fmla="*/ 171370625 w 136"/>
              <a:gd name="T17" fmla="*/ 378023438 h 174"/>
              <a:gd name="T18" fmla="*/ 219254388 w 136"/>
              <a:gd name="T19" fmla="*/ 438507188 h 174"/>
              <a:gd name="T20" fmla="*/ 269657513 w 136"/>
              <a:gd name="T21" fmla="*/ 375504075 h 174"/>
              <a:gd name="T22" fmla="*/ 302418750 w 136"/>
              <a:gd name="T23" fmla="*/ 415826575 h 174"/>
              <a:gd name="T24" fmla="*/ 342741250 w 136"/>
              <a:gd name="T25" fmla="*/ 415826575 h 174"/>
              <a:gd name="T26" fmla="*/ 269657513 w 136"/>
              <a:gd name="T27" fmla="*/ 315020325 h 174"/>
              <a:gd name="T28" fmla="*/ 219254388 w 136"/>
              <a:gd name="T29" fmla="*/ 375504075 h 174"/>
              <a:gd name="T30" fmla="*/ 171370625 w 136"/>
              <a:gd name="T31" fmla="*/ 315020325 h 174"/>
              <a:gd name="T32" fmla="*/ 123488450 w 136"/>
              <a:gd name="T33" fmla="*/ 375504075 h 174"/>
              <a:gd name="T34" fmla="*/ 73085325 w 136"/>
              <a:gd name="T35" fmla="*/ 315020325 h 174"/>
              <a:gd name="T36" fmla="*/ 37803138 w 136"/>
              <a:gd name="T37" fmla="*/ 355342825 h 174"/>
              <a:gd name="T38" fmla="*/ 37803138 w 136"/>
              <a:gd name="T39" fmla="*/ 138609388 h 174"/>
              <a:gd name="T40" fmla="*/ 138609388 w 136"/>
              <a:gd name="T41" fmla="*/ 138609388 h 174"/>
              <a:gd name="T42" fmla="*/ 138609388 w 136"/>
              <a:gd name="T43" fmla="*/ 40322500 h 174"/>
              <a:gd name="T44" fmla="*/ 302418750 w 136"/>
              <a:gd name="T45" fmla="*/ 40322500 h 174"/>
              <a:gd name="T46" fmla="*/ 302418750 w 136"/>
              <a:gd name="T47" fmla="*/ 357862188 h 174"/>
              <a:gd name="T48" fmla="*/ 269657513 w 136"/>
              <a:gd name="T49" fmla="*/ 315020325 h 17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36" h="174">
                <a:moveTo>
                  <a:pt x="136" y="165"/>
                </a:moveTo>
                <a:lnTo>
                  <a:pt x="136" y="0"/>
                </a:lnTo>
                <a:lnTo>
                  <a:pt x="39" y="0"/>
                </a:lnTo>
                <a:lnTo>
                  <a:pt x="0" y="40"/>
                </a:lnTo>
                <a:lnTo>
                  <a:pt x="0" y="165"/>
                </a:lnTo>
                <a:lnTo>
                  <a:pt x="16" y="165"/>
                </a:lnTo>
                <a:lnTo>
                  <a:pt x="29" y="149"/>
                </a:lnTo>
                <a:lnTo>
                  <a:pt x="49" y="174"/>
                </a:lnTo>
                <a:lnTo>
                  <a:pt x="68" y="150"/>
                </a:lnTo>
                <a:lnTo>
                  <a:pt x="87" y="174"/>
                </a:lnTo>
                <a:lnTo>
                  <a:pt x="107" y="149"/>
                </a:lnTo>
                <a:lnTo>
                  <a:pt x="120" y="165"/>
                </a:lnTo>
                <a:lnTo>
                  <a:pt x="136" y="165"/>
                </a:lnTo>
                <a:close/>
                <a:moveTo>
                  <a:pt x="107" y="125"/>
                </a:moveTo>
                <a:lnTo>
                  <a:pt x="87" y="149"/>
                </a:lnTo>
                <a:lnTo>
                  <a:pt x="68" y="125"/>
                </a:lnTo>
                <a:lnTo>
                  <a:pt x="49" y="149"/>
                </a:lnTo>
                <a:lnTo>
                  <a:pt x="29" y="125"/>
                </a:lnTo>
                <a:lnTo>
                  <a:pt x="15" y="141"/>
                </a:lnTo>
                <a:lnTo>
                  <a:pt x="15" y="55"/>
                </a:lnTo>
                <a:lnTo>
                  <a:pt x="55" y="55"/>
                </a:lnTo>
                <a:lnTo>
                  <a:pt x="55" y="16"/>
                </a:lnTo>
                <a:lnTo>
                  <a:pt x="120" y="16"/>
                </a:lnTo>
                <a:lnTo>
                  <a:pt x="120" y="142"/>
                </a:lnTo>
                <a:lnTo>
                  <a:pt x="107" y="125"/>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pic>
        <p:nvPicPr>
          <p:cNvPr id="58" name="组合 204"/>
          <p:cNvPicPr>
            <a:picLocks noChangeArrowheads="1"/>
          </p:cNvPicPr>
          <p:nvPr/>
        </p:nvPicPr>
        <p:blipFill>
          <a:blip r:embed="rId35" cstate="print">
            <a:extLst>
              <a:ext uri="{28A0092B-C50C-407E-A947-70E740481C1C}">
                <a14:useLocalDpi xmlns:a14="http://schemas.microsoft.com/office/drawing/2010/main" val="0"/>
              </a:ext>
            </a:extLst>
          </a:blip>
          <a:srcRect/>
          <a:stretch>
            <a:fillRect/>
          </a:stretch>
        </p:blipFill>
        <p:spPr bwMode="auto">
          <a:xfrm>
            <a:off x="2619716" y="1731958"/>
            <a:ext cx="183380" cy="204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Freeform 177"/>
          <p:cNvSpPr>
            <a:spLocks noEditPoints="1"/>
          </p:cNvSpPr>
          <p:nvPr/>
        </p:nvSpPr>
        <p:spPr bwMode="auto">
          <a:xfrm>
            <a:off x="3848601" y="4228121"/>
            <a:ext cx="207196" cy="177362"/>
          </a:xfrm>
          <a:custGeom>
            <a:avLst/>
            <a:gdLst>
              <a:gd name="T0" fmla="*/ 226295413 w 288"/>
              <a:gd name="T1" fmla="*/ 23844270 h 247"/>
              <a:gd name="T2" fmla="*/ 132466192 w 288"/>
              <a:gd name="T3" fmla="*/ 0 h 247"/>
              <a:gd name="T4" fmla="*/ 37716222 w 288"/>
              <a:gd name="T5" fmla="*/ 23844270 h 247"/>
              <a:gd name="T6" fmla="*/ 0 w 288"/>
              <a:gd name="T7" fmla="*/ 89873526 h 247"/>
              <a:gd name="T8" fmla="*/ 132466192 w 288"/>
              <a:gd name="T9" fmla="*/ 226517216 h 247"/>
              <a:gd name="T10" fmla="*/ 264931426 w 288"/>
              <a:gd name="T11" fmla="*/ 89873526 h 247"/>
              <a:gd name="T12" fmla="*/ 226295413 w 288"/>
              <a:gd name="T13" fmla="*/ 23844270 h 247"/>
              <a:gd name="T14" fmla="*/ 225375622 w 288"/>
              <a:gd name="T15" fmla="*/ 105463900 h 247"/>
              <a:gd name="T16" fmla="*/ 184900028 w 288"/>
              <a:gd name="T17" fmla="*/ 65111837 h 247"/>
              <a:gd name="T18" fmla="*/ 215256963 w 288"/>
              <a:gd name="T19" fmla="*/ 37599807 h 247"/>
              <a:gd name="T20" fmla="*/ 225375622 w 288"/>
              <a:gd name="T21" fmla="*/ 105463900 h 247"/>
              <a:gd name="T22" fmla="*/ 208817468 w 288"/>
              <a:gd name="T23" fmla="*/ 36683345 h 247"/>
              <a:gd name="T24" fmla="*/ 131545442 w 288"/>
              <a:gd name="T25" fmla="*/ 66029256 h 247"/>
              <a:gd name="T26" fmla="*/ 54274376 w 288"/>
              <a:gd name="T27" fmla="*/ 36683345 h 247"/>
              <a:gd name="T28" fmla="*/ 57033749 w 288"/>
              <a:gd name="T29" fmla="*/ 29345910 h 247"/>
              <a:gd name="T30" fmla="*/ 132466192 w 288"/>
              <a:gd name="T31" fmla="*/ 13756494 h 247"/>
              <a:gd name="T32" fmla="*/ 205138304 w 288"/>
              <a:gd name="T33" fmla="*/ 27512030 h 247"/>
              <a:gd name="T34" fmla="*/ 208817468 w 288"/>
              <a:gd name="T35" fmla="*/ 36683345 h 247"/>
              <a:gd name="T36" fmla="*/ 168341873 w 288"/>
              <a:gd name="T37" fmla="*/ 69697973 h 247"/>
              <a:gd name="T38" fmla="*/ 132466192 w 288"/>
              <a:gd name="T39" fmla="*/ 131141093 h 247"/>
              <a:gd name="T40" fmla="*/ 96589552 w 288"/>
              <a:gd name="T41" fmla="*/ 69697973 h 247"/>
              <a:gd name="T42" fmla="*/ 131545442 w 288"/>
              <a:gd name="T43" fmla="*/ 73365733 h 247"/>
              <a:gd name="T44" fmla="*/ 168341873 w 288"/>
              <a:gd name="T45" fmla="*/ 69697973 h 247"/>
              <a:gd name="T46" fmla="*/ 47834881 w 288"/>
              <a:gd name="T47" fmla="*/ 39434644 h 247"/>
              <a:gd name="T48" fmla="*/ 81870980 w 288"/>
              <a:gd name="T49" fmla="*/ 66029256 h 247"/>
              <a:gd name="T50" fmla="*/ 40475595 w 288"/>
              <a:gd name="T51" fmla="*/ 107297780 h 247"/>
              <a:gd name="T52" fmla="*/ 47834881 w 288"/>
              <a:gd name="T53" fmla="*/ 39434644 h 247"/>
              <a:gd name="T54" fmla="*/ 88310475 w 288"/>
              <a:gd name="T55" fmla="*/ 69697973 h 247"/>
              <a:gd name="T56" fmla="*/ 125106906 w 288"/>
              <a:gd name="T57" fmla="*/ 132975930 h 247"/>
              <a:gd name="T58" fmla="*/ 45075508 w 288"/>
              <a:gd name="T59" fmla="*/ 111882959 h 247"/>
              <a:gd name="T60" fmla="*/ 88310475 w 288"/>
              <a:gd name="T61" fmla="*/ 69697973 h 247"/>
              <a:gd name="T62" fmla="*/ 132466192 w 288"/>
              <a:gd name="T63" fmla="*/ 140312408 h 247"/>
              <a:gd name="T64" fmla="*/ 172021037 w 288"/>
              <a:gd name="T65" fmla="*/ 136643690 h 247"/>
              <a:gd name="T66" fmla="*/ 132466192 w 288"/>
              <a:gd name="T67" fmla="*/ 205424245 h 247"/>
              <a:gd name="T68" fmla="*/ 92910389 w 288"/>
              <a:gd name="T69" fmla="*/ 136643690 h 247"/>
              <a:gd name="T70" fmla="*/ 132466192 w 288"/>
              <a:gd name="T71" fmla="*/ 140312408 h 247"/>
              <a:gd name="T72" fmla="*/ 138904729 w 288"/>
              <a:gd name="T73" fmla="*/ 132975930 h 247"/>
              <a:gd name="T74" fmla="*/ 177540741 w 288"/>
              <a:gd name="T75" fmla="*/ 66946674 h 247"/>
              <a:gd name="T76" fmla="*/ 221696459 w 288"/>
              <a:gd name="T77" fmla="*/ 110965540 h 247"/>
              <a:gd name="T78" fmla="*/ 138904729 w 288"/>
              <a:gd name="T79" fmla="*/ 132975930 h 247"/>
              <a:gd name="T80" fmla="*/ 251132644 w 288"/>
              <a:gd name="T81" fmla="*/ 86204808 h 247"/>
              <a:gd name="T82" fmla="*/ 232734908 w 288"/>
              <a:gd name="T83" fmla="*/ 103629062 h 247"/>
              <a:gd name="T84" fmla="*/ 222616249 w 288"/>
              <a:gd name="T85" fmla="*/ 37599807 h 247"/>
              <a:gd name="T86" fmla="*/ 251132644 w 288"/>
              <a:gd name="T87" fmla="*/ 86204808 h 247"/>
              <a:gd name="T88" fmla="*/ 40475595 w 288"/>
              <a:gd name="T89" fmla="*/ 38517225 h 247"/>
              <a:gd name="T90" fmla="*/ 33116308 w 288"/>
              <a:gd name="T91" fmla="*/ 104546481 h 247"/>
              <a:gd name="T92" fmla="*/ 13798782 w 288"/>
              <a:gd name="T93" fmla="*/ 85287390 h 247"/>
              <a:gd name="T94" fmla="*/ 40475595 w 288"/>
              <a:gd name="T95" fmla="*/ 38517225 h 247"/>
              <a:gd name="T96" fmla="*/ 43234967 w 288"/>
              <a:gd name="T97" fmla="*/ 119219436 h 247"/>
              <a:gd name="T98" fmla="*/ 83710562 w 288"/>
              <a:gd name="T99" fmla="*/ 134809810 h 247"/>
              <a:gd name="T100" fmla="*/ 116827829 w 288"/>
              <a:gd name="T101" fmla="*/ 191668708 h 247"/>
              <a:gd name="T102" fmla="*/ 43234967 w 288"/>
              <a:gd name="T103" fmla="*/ 119219436 h 247"/>
              <a:gd name="T104" fmla="*/ 148103597 w 288"/>
              <a:gd name="T105" fmla="*/ 191668708 h 247"/>
              <a:gd name="T106" fmla="*/ 181220864 w 288"/>
              <a:gd name="T107" fmla="*/ 134809810 h 247"/>
              <a:gd name="T108" fmla="*/ 221696459 w 288"/>
              <a:gd name="T109" fmla="*/ 119219436 h 247"/>
              <a:gd name="T110" fmla="*/ 148103597 w 288"/>
              <a:gd name="T111" fmla="*/ 191668708 h 24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88" h="247">
                <a:moveTo>
                  <a:pt x="246" y="26"/>
                </a:moveTo>
                <a:cubicBezTo>
                  <a:pt x="219" y="12"/>
                  <a:pt x="212" y="0"/>
                  <a:pt x="144" y="0"/>
                </a:cubicBezTo>
                <a:cubicBezTo>
                  <a:pt x="76" y="0"/>
                  <a:pt x="68" y="12"/>
                  <a:pt x="41" y="26"/>
                </a:cubicBezTo>
                <a:cubicBezTo>
                  <a:pt x="11" y="43"/>
                  <a:pt x="0" y="75"/>
                  <a:pt x="0" y="98"/>
                </a:cubicBezTo>
                <a:cubicBezTo>
                  <a:pt x="0" y="110"/>
                  <a:pt x="144" y="247"/>
                  <a:pt x="144" y="247"/>
                </a:cubicBezTo>
                <a:cubicBezTo>
                  <a:pt x="144" y="247"/>
                  <a:pt x="288" y="110"/>
                  <a:pt x="288" y="98"/>
                </a:cubicBezTo>
                <a:cubicBezTo>
                  <a:pt x="288" y="76"/>
                  <a:pt x="277" y="43"/>
                  <a:pt x="246" y="26"/>
                </a:cubicBezTo>
                <a:close/>
                <a:moveTo>
                  <a:pt x="245" y="115"/>
                </a:moveTo>
                <a:cubicBezTo>
                  <a:pt x="201" y="71"/>
                  <a:pt x="201" y="71"/>
                  <a:pt x="201" y="71"/>
                </a:cubicBezTo>
                <a:cubicBezTo>
                  <a:pt x="221" y="64"/>
                  <a:pt x="233" y="53"/>
                  <a:pt x="234" y="41"/>
                </a:cubicBezTo>
                <a:lnTo>
                  <a:pt x="245" y="115"/>
                </a:lnTo>
                <a:close/>
                <a:moveTo>
                  <a:pt x="227" y="40"/>
                </a:moveTo>
                <a:cubicBezTo>
                  <a:pt x="227" y="55"/>
                  <a:pt x="193" y="72"/>
                  <a:pt x="143" y="72"/>
                </a:cubicBezTo>
                <a:cubicBezTo>
                  <a:pt x="93" y="72"/>
                  <a:pt x="59" y="55"/>
                  <a:pt x="59" y="40"/>
                </a:cubicBezTo>
                <a:cubicBezTo>
                  <a:pt x="59" y="37"/>
                  <a:pt x="60" y="34"/>
                  <a:pt x="62" y="32"/>
                </a:cubicBezTo>
                <a:cubicBezTo>
                  <a:pt x="79" y="21"/>
                  <a:pt x="92" y="15"/>
                  <a:pt x="144" y="15"/>
                </a:cubicBezTo>
                <a:cubicBezTo>
                  <a:pt x="193" y="15"/>
                  <a:pt x="207" y="21"/>
                  <a:pt x="223" y="30"/>
                </a:cubicBezTo>
                <a:cubicBezTo>
                  <a:pt x="225" y="33"/>
                  <a:pt x="227" y="36"/>
                  <a:pt x="227" y="40"/>
                </a:cubicBezTo>
                <a:close/>
                <a:moveTo>
                  <a:pt x="183" y="76"/>
                </a:moveTo>
                <a:cubicBezTo>
                  <a:pt x="144" y="143"/>
                  <a:pt x="144" y="143"/>
                  <a:pt x="144" y="143"/>
                </a:cubicBezTo>
                <a:cubicBezTo>
                  <a:pt x="105" y="76"/>
                  <a:pt x="105" y="76"/>
                  <a:pt x="105" y="76"/>
                </a:cubicBezTo>
                <a:cubicBezTo>
                  <a:pt x="117" y="78"/>
                  <a:pt x="129" y="80"/>
                  <a:pt x="143" y="80"/>
                </a:cubicBezTo>
                <a:cubicBezTo>
                  <a:pt x="158" y="80"/>
                  <a:pt x="171" y="78"/>
                  <a:pt x="183" y="76"/>
                </a:cubicBezTo>
                <a:close/>
                <a:moveTo>
                  <a:pt x="52" y="43"/>
                </a:moveTo>
                <a:cubicBezTo>
                  <a:pt x="54" y="55"/>
                  <a:pt x="68" y="65"/>
                  <a:pt x="89" y="72"/>
                </a:cubicBezTo>
                <a:cubicBezTo>
                  <a:pt x="44" y="117"/>
                  <a:pt x="44" y="117"/>
                  <a:pt x="44" y="117"/>
                </a:cubicBezTo>
                <a:lnTo>
                  <a:pt x="52" y="43"/>
                </a:lnTo>
                <a:close/>
                <a:moveTo>
                  <a:pt x="96" y="76"/>
                </a:moveTo>
                <a:cubicBezTo>
                  <a:pt x="136" y="145"/>
                  <a:pt x="136" y="145"/>
                  <a:pt x="136" y="145"/>
                </a:cubicBezTo>
                <a:cubicBezTo>
                  <a:pt x="97" y="144"/>
                  <a:pt x="69" y="134"/>
                  <a:pt x="49" y="122"/>
                </a:cubicBezTo>
                <a:lnTo>
                  <a:pt x="96" y="76"/>
                </a:lnTo>
                <a:close/>
                <a:moveTo>
                  <a:pt x="144" y="153"/>
                </a:moveTo>
                <a:cubicBezTo>
                  <a:pt x="160" y="153"/>
                  <a:pt x="174" y="152"/>
                  <a:pt x="187" y="149"/>
                </a:cubicBezTo>
                <a:cubicBezTo>
                  <a:pt x="144" y="224"/>
                  <a:pt x="144" y="224"/>
                  <a:pt x="144" y="224"/>
                </a:cubicBezTo>
                <a:cubicBezTo>
                  <a:pt x="101" y="149"/>
                  <a:pt x="101" y="149"/>
                  <a:pt x="101" y="149"/>
                </a:cubicBezTo>
                <a:cubicBezTo>
                  <a:pt x="114" y="152"/>
                  <a:pt x="128" y="153"/>
                  <a:pt x="144" y="153"/>
                </a:cubicBezTo>
                <a:close/>
                <a:moveTo>
                  <a:pt x="151" y="145"/>
                </a:moveTo>
                <a:cubicBezTo>
                  <a:pt x="193" y="73"/>
                  <a:pt x="193" y="73"/>
                  <a:pt x="193" y="73"/>
                </a:cubicBezTo>
                <a:cubicBezTo>
                  <a:pt x="241" y="121"/>
                  <a:pt x="241" y="121"/>
                  <a:pt x="241" y="121"/>
                </a:cubicBezTo>
                <a:cubicBezTo>
                  <a:pt x="221" y="133"/>
                  <a:pt x="192" y="144"/>
                  <a:pt x="151" y="145"/>
                </a:cubicBezTo>
                <a:close/>
                <a:moveTo>
                  <a:pt x="273" y="94"/>
                </a:moveTo>
                <a:cubicBezTo>
                  <a:pt x="269" y="98"/>
                  <a:pt x="262" y="105"/>
                  <a:pt x="253" y="113"/>
                </a:cubicBezTo>
                <a:cubicBezTo>
                  <a:pt x="242" y="41"/>
                  <a:pt x="242" y="41"/>
                  <a:pt x="242" y="41"/>
                </a:cubicBezTo>
                <a:cubicBezTo>
                  <a:pt x="264" y="55"/>
                  <a:pt x="271" y="78"/>
                  <a:pt x="273" y="94"/>
                </a:cubicBezTo>
                <a:close/>
                <a:moveTo>
                  <a:pt x="44" y="42"/>
                </a:moveTo>
                <a:cubicBezTo>
                  <a:pt x="36" y="114"/>
                  <a:pt x="36" y="114"/>
                  <a:pt x="36" y="114"/>
                </a:cubicBezTo>
                <a:cubicBezTo>
                  <a:pt x="26" y="106"/>
                  <a:pt x="19" y="98"/>
                  <a:pt x="15" y="93"/>
                </a:cubicBezTo>
                <a:cubicBezTo>
                  <a:pt x="16" y="76"/>
                  <a:pt x="26" y="55"/>
                  <a:pt x="44" y="42"/>
                </a:cubicBezTo>
                <a:close/>
                <a:moveTo>
                  <a:pt x="47" y="130"/>
                </a:moveTo>
                <a:cubicBezTo>
                  <a:pt x="59" y="137"/>
                  <a:pt x="73" y="143"/>
                  <a:pt x="91" y="147"/>
                </a:cubicBezTo>
                <a:cubicBezTo>
                  <a:pt x="127" y="209"/>
                  <a:pt x="127" y="209"/>
                  <a:pt x="127" y="209"/>
                </a:cubicBezTo>
                <a:cubicBezTo>
                  <a:pt x="97" y="180"/>
                  <a:pt x="68" y="152"/>
                  <a:pt x="47" y="130"/>
                </a:cubicBezTo>
                <a:close/>
                <a:moveTo>
                  <a:pt x="161" y="209"/>
                </a:moveTo>
                <a:cubicBezTo>
                  <a:pt x="197" y="147"/>
                  <a:pt x="197" y="147"/>
                  <a:pt x="197" y="147"/>
                </a:cubicBezTo>
                <a:cubicBezTo>
                  <a:pt x="215" y="143"/>
                  <a:pt x="230" y="137"/>
                  <a:pt x="241" y="130"/>
                </a:cubicBezTo>
                <a:cubicBezTo>
                  <a:pt x="220" y="152"/>
                  <a:pt x="191" y="180"/>
                  <a:pt x="161" y="209"/>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pic>
        <p:nvPicPr>
          <p:cNvPr id="60" name="组合 210"/>
          <p:cNvPicPr>
            <a:picLocks noChangeArrowheads="1"/>
          </p:cNvPicPr>
          <p:nvPr/>
        </p:nvPicPr>
        <p:blipFill>
          <a:blip r:embed="rId36" cstate="print">
            <a:extLst>
              <a:ext uri="{28A0092B-C50C-407E-A947-70E740481C1C}">
                <a14:useLocalDpi xmlns:a14="http://schemas.microsoft.com/office/drawing/2010/main" val="0"/>
              </a:ext>
            </a:extLst>
          </a:blip>
          <a:srcRect/>
          <a:stretch>
            <a:fillRect/>
          </a:stretch>
        </p:blipFill>
        <p:spPr bwMode="auto">
          <a:xfrm>
            <a:off x="3849792" y="3436538"/>
            <a:ext cx="206005" cy="104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 name="组合 213"/>
          <p:cNvPicPr>
            <a:picLocks noChangeArrowheads="1"/>
          </p:cNvPicPr>
          <p:nvPr/>
        </p:nvPicPr>
        <p:blipFill>
          <a:blip r:embed="rId37" cstate="print">
            <a:extLst>
              <a:ext uri="{28A0092B-C50C-407E-A947-70E740481C1C}">
                <a14:useLocalDpi xmlns:a14="http://schemas.microsoft.com/office/drawing/2010/main" val="0"/>
              </a:ext>
            </a:extLst>
          </a:blip>
          <a:srcRect/>
          <a:stretch>
            <a:fillRect/>
          </a:stretch>
        </p:blipFill>
        <p:spPr bwMode="auto">
          <a:xfrm>
            <a:off x="4261802" y="3422254"/>
            <a:ext cx="206005" cy="13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 name="组合 216"/>
          <p:cNvPicPr>
            <a:picLocks noChangeArrowheads="1"/>
          </p:cNvPicPr>
          <p:nvPr/>
        </p:nvPicPr>
        <p:blipFill>
          <a:blip r:embed="rId38" cstate="print">
            <a:extLst>
              <a:ext uri="{28A0092B-C50C-407E-A947-70E740481C1C}">
                <a14:useLocalDpi xmlns:a14="http://schemas.microsoft.com/office/drawing/2010/main" val="0"/>
              </a:ext>
            </a:extLst>
          </a:blip>
          <a:srcRect/>
          <a:stretch>
            <a:fillRect/>
          </a:stretch>
        </p:blipFill>
        <p:spPr bwMode="auto">
          <a:xfrm>
            <a:off x="3849792" y="3834115"/>
            <a:ext cx="206005" cy="132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 name="组合 219"/>
          <p:cNvPicPr>
            <a:picLocks noChangeArrowheads="1"/>
          </p:cNvPicPr>
          <p:nvPr/>
        </p:nvPicPr>
        <p:blipFill>
          <a:blip r:embed="rId39" cstate="print">
            <a:extLst>
              <a:ext uri="{28A0092B-C50C-407E-A947-70E740481C1C}">
                <a14:useLocalDpi xmlns:a14="http://schemas.microsoft.com/office/drawing/2010/main" val="0"/>
              </a:ext>
            </a:extLst>
          </a:blip>
          <a:srcRect/>
          <a:stretch>
            <a:fillRect/>
          </a:stretch>
        </p:blipFill>
        <p:spPr bwMode="auto">
          <a:xfrm>
            <a:off x="4677384" y="3851971"/>
            <a:ext cx="206005" cy="101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 name="组合 223"/>
          <p:cNvPicPr>
            <a:picLocks noChangeArrowheads="1"/>
          </p:cNvPicPr>
          <p:nvPr/>
        </p:nvPicPr>
        <p:blipFill>
          <a:blip r:embed="rId40" cstate="print">
            <a:extLst>
              <a:ext uri="{28A0092B-C50C-407E-A947-70E740481C1C}">
                <a14:useLocalDpi xmlns:a14="http://schemas.microsoft.com/office/drawing/2010/main" val="0"/>
              </a:ext>
            </a:extLst>
          </a:blip>
          <a:srcRect/>
          <a:stretch>
            <a:fillRect/>
          </a:stretch>
        </p:blipFill>
        <p:spPr bwMode="auto">
          <a:xfrm>
            <a:off x="4261802" y="3838877"/>
            <a:ext cx="206005" cy="132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组合 226"/>
          <p:cNvPicPr>
            <a:picLocks noChangeArrowheads="1"/>
          </p:cNvPicPr>
          <p:nvPr/>
        </p:nvPicPr>
        <p:blipFill>
          <a:blip r:embed="rId41" cstate="print">
            <a:extLst>
              <a:ext uri="{28A0092B-C50C-407E-A947-70E740481C1C}">
                <a14:useLocalDpi xmlns:a14="http://schemas.microsoft.com/office/drawing/2010/main" val="0"/>
              </a:ext>
            </a:extLst>
          </a:blip>
          <a:srcRect/>
          <a:stretch>
            <a:fillRect/>
          </a:stretch>
        </p:blipFill>
        <p:spPr bwMode="auto">
          <a:xfrm>
            <a:off x="956197" y="3386543"/>
            <a:ext cx="204814" cy="205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 name="组合 236"/>
          <p:cNvPicPr>
            <a:picLocks noChangeArrowheads="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2194608" y="3409161"/>
            <a:ext cx="206005" cy="159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 name="Freeform 207"/>
          <p:cNvSpPr/>
          <p:nvPr/>
        </p:nvSpPr>
        <p:spPr bwMode="auto">
          <a:xfrm>
            <a:off x="2607808" y="3434158"/>
            <a:ext cx="207196" cy="109512"/>
          </a:xfrm>
          <a:custGeom>
            <a:avLst/>
            <a:gdLst>
              <a:gd name="T0" fmla="*/ 245613899 w 288"/>
              <a:gd name="T1" fmla="*/ 78363939 h 153"/>
              <a:gd name="T2" fmla="*/ 245613899 w 288"/>
              <a:gd name="T3" fmla="*/ 74719371 h 153"/>
              <a:gd name="T4" fmla="*/ 196859227 w 288"/>
              <a:gd name="T5" fmla="*/ 26425504 h 153"/>
              <a:gd name="T6" fmla="*/ 172941787 w 288"/>
              <a:gd name="T7" fmla="*/ 33714640 h 153"/>
              <a:gd name="T8" fmla="*/ 118667411 w 288"/>
              <a:gd name="T9" fmla="*/ 0 h 153"/>
              <a:gd name="T10" fmla="*/ 64393035 w 288"/>
              <a:gd name="T11" fmla="*/ 33714640 h 153"/>
              <a:gd name="T12" fmla="*/ 46915090 w 288"/>
              <a:gd name="T13" fmla="*/ 28247788 h 153"/>
              <a:gd name="T14" fmla="*/ 19317527 w 288"/>
              <a:gd name="T15" fmla="*/ 55583957 h 153"/>
              <a:gd name="T16" fmla="*/ 20238277 w 288"/>
              <a:gd name="T17" fmla="*/ 63784712 h 153"/>
              <a:gd name="T18" fmla="*/ 0 w 288"/>
              <a:gd name="T19" fmla="*/ 98410972 h 153"/>
              <a:gd name="T20" fmla="*/ 40475595 w 288"/>
              <a:gd name="T21" fmla="*/ 139415703 h 153"/>
              <a:gd name="T22" fmla="*/ 40475595 w 288"/>
              <a:gd name="T23" fmla="*/ 139415703 h 153"/>
              <a:gd name="T24" fmla="*/ 41395385 w 288"/>
              <a:gd name="T25" fmla="*/ 139415703 h 153"/>
              <a:gd name="T26" fmla="*/ 41395385 w 288"/>
              <a:gd name="T27" fmla="*/ 139415703 h 153"/>
              <a:gd name="T28" fmla="*/ 41395385 w 288"/>
              <a:gd name="T29" fmla="*/ 139415703 h 153"/>
              <a:gd name="T30" fmla="*/ 230895327 w 288"/>
              <a:gd name="T31" fmla="*/ 139415703 h 153"/>
              <a:gd name="T32" fmla="*/ 232734908 w 288"/>
              <a:gd name="T33" fmla="*/ 139415703 h 153"/>
              <a:gd name="T34" fmla="*/ 264931426 w 288"/>
              <a:gd name="T35" fmla="*/ 107523346 h 153"/>
              <a:gd name="T36" fmla="*/ 245613899 w 288"/>
              <a:gd name="T37" fmla="*/ 78363939 h 15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88" h="153">
                <a:moveTo>
                  <a:pt x="267" y="86"/>
                </a:moveTo>
                <a:cubicBezTo>
                  <a:pt x="267" y="84"/>
                  <a:pt x="267" y="83"/>
                  <a:pt x="267" y="82"/>
                </a:cubicBezTo>
                <a:cubicBezTo>
                  <a:pt x="267" y="53"/>
                  <a:pt x="243" y="29"/>
                  <a:pt x="214" y="29"/>
                </a:cubicBezTo>
                <a:cubicBezTo>
                  <a:pt x="204" y="29"/>
                  <a:pt x="195" y="32"/>
                  <a:pt x="188" y="37"/>
                </a:cubicBezTo>
                <a:cubicBezTo>
                  <a:pt x="177" y="15"/>
                  <a:pt x="155" y="0"/>
                  <a:pt x="129" y="0"/>
                </a:cubicBezTo>
                <a:cubicBezTo>
                  <a:pt x="103" y="0"/>
                  <a:pt x="80" y="15"/>
                  <a:pt x="70" y="37"/>
                </a:cubicBezTo>
                <a:cubicBezTo>
                  <a:pt x="64" y="33"/>
                  <a:pt x="58" y="31"/>
                  <a:pt x="51" y="31"/>
                </a:cubicBezTo>
                <a:cubicBezTo>
                  <a:pt x="34" y="31"/>
                  <a:pt x="21" y="44"/>
                  <a:pt x="21" y="61"/>
                </a:cubicBezTo>
                <a:cubicBezTo>
                  <a:pt x="21" y="64"/>
                  <a:pt x="21" y="67"/>
                  <a:pt x="22" y="70"/>
                </a:cubicBezTo>
                <a:cubicBezTo>
                  <a:pt x="9" y="78"/>
                  <a:pt x="0" y="92"/>
                  <a:pt x="0" y="108"/>
                </a:cubicBezTo>
                <a:cubicBezTo>
                  <a:pt x="0" y="133"/>
                  <a:pt x="20" y="152"/>
                  <a:pt x="44" y="153"/>
                </a:cubicBezTo>
                <a:cubicBezTo>
                  <a:pt x="44" y="153"/>
                  <a:pt x="44" y="153"/>
                  <a:pt x="44" y="153"/>
                </a:cubicBezTo>
                <a:cubicBezTo>
                  <a:pt x="45" y="153"/>
                  <a:pt x="45" y="153"/>
                  <a:pt x="45" y="153"/>
                </a:cubicBezTo>
                <a:cubicBezTo>
                  <a:pt x="45" y="153"/>
                  <a:pt x="45" y="153"/>
                  <a:pt x="45" y="153"/>
                </a:cubicBezTo>
                <a:cubicBezTo>
                  <a:pt x="45" y="153"/>
                  <a:pt x="45" y="153"/>
                  <a:pt x="45" y="153"/>
                </a:cubicBezTo>
                <a:cubicBezTo>
                  <a:pt x="251" y="153"/>
                  <a:pt x="251" y="153"/>
                  <a:pt x="251" y="153"/>
                </a:cubicBezTo>
                <a:cubicBezTo>
                  <a:pt x="252" y="153"/>
                  <a:pt x="253" y="153"/>
                  <a:pt x="253" y="153"/>
                </a:cubicBezTo>
                <a:cubicBezTo>
                  <a:pt x="273" y="153"/>
                  <a:pt x="288" y="137"/>
                  <a:pt x="288" y="118"/>
                </a:cubicBezTo>
                <a:cubicBezTo>
                  <a:pt x="288" y="103"/>
                  <a:pt x="279" y="91"/>
                  <a:pt x="267" y="86"/>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pic>
        <p:nvPicPr>
          <p:cNvPr id="68" name="组合 246"/>
          <p:cNvPicPr>
            <a:picLocks noChangeArrowheads="1"/>
          </p:cNvPicPr>
          <p:nvPr/>
        </p:nvPicPr>
        <p:blipFill>
          <a:blip r:embed="rId43" cstate="print">
            <a:extLst>
              <a:ext uri="{28A0092B-C50C-407E-A947-70E740481C1C}">
                <a14:useLocalDpi xmlns:a14="http://schemas.microsoft.com/office/drawing/2010/main" val="0"/>
              </a:ext>
            </a:extLst>
          </a:blip>
          <a:srcRect/>
          <a:stretch>
            <a:fillRect/>
          </a:stretch>
        </p:blipFill>
        <p:spPr bwMode="auto">
          <a:xfrm>
            <a:off x="1367016" y="3391305"/>
            <a:ext cx="206005" cy="196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组合 253"/>
          <p:cNvPicPr>
            <a:picLocks noChangeArrowheads="1"/>
          </p:cNvPicPr>
          <p:nvPr/>
        </p:nvPicPr>
        <p:blipFill>
          <a:blip r:embed="rId44" cstate="print">
            <a:extLst>
              <a:ext uri="{28A0092B-C50C-407E-A947-70E740481C1C}">
                <a14:useLocalDpi xmlns:a14="http://schemas.microsoft.com/office/drawing/2010/main" val="0"/>
              </a:ext>
            </a:extLst>
          </a:blip>
          <a:srcRect/>
          <a:stretch>
            <a:fillRect/>
          </a:stretch>
        </p:blipFill>
        <p:spPr bwMode="auto">
          <a:xfrm>
            <a:off x="1792125" y="3386543"/>
            <a:ext cx="183380" cy="205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 name="Freeform 217"/>
          <p:cNvSpPr>
            <a:spLocks noEditPoints="1"/>
          </p:cNvSpPr>
          <p:nvPr/>
        </p:nvSpPr>
        <p:spPr bwMode="auto">
          <a:xfrm>
            <a:off x="6782683" y="3386543"/>
            <a:ext cx="129795" cy="205931"/>
          </a:xfrm>
          <a:custGeom>
            <a:avLst/>
            <a:gdLst>
              <a:gd name="T0" fmla="*/ 85021260 w 180"/>
              <a:gd name="T1" fmla="*/ 915779 h 287"/>
              <a:gd name="T2" fmla="*/ 83172637 w 180"/>
              <a:gd name="T3" fmla="*/ 0 h 287"/>
              <a:gd name="T4" fmla="*/ 80400184 w 180"/>
              <a:gd name="T5" fmla="*/ 915779 h 287"/>
              <a:gd name="T6" fmla="*/ 0 w 180"/>
              <a:gd name="T7" fmla="*/ 165743555 h 287"/>
              <a:gd name="T8" fmla="*/ 83172637 w 180"/>
              <a:gd name="T9" fmla="*/ 262808471 h 287"/>
              <a:gd name="T10" fmla="*/ 166345275 w 180"/>
              <a:gd name="T11" fmla="*/ 165743555 h 287"/>
              <a:gd name="T12" fmla="*/ 85021260 w 180"/>
              <a:gd name="T13" fmla="*/ 915779 h 287"/>
              <a:gd name="T14" fmla="*/ 54524274 w 180"/>
              <a:gd name="T15" fmla="*/ 163911997 h 287"/>
              <a:gd name="T16" fmla="*/ 63765464 w 180"/>
              <a:gd name="T17" fmla="*/ 184972999 h 287"/>
              <a:gd name="T18" fmla="*/ 70234202 w 180"/>
              <a:gd name="T19" fmla="*/ 200540285 h 287"/>
              <a:gd name="T20" fmla="*/ 66537918 w 180"/>
              <a:gd name="T21" fmla="*/ 216107570 h 287"/>
              <a:gd name="T22" fmla="*/ 53600443 w 180"/>
              <a:gd name="T23" fmla="*/ 222517066 h 287"/>
              <a:gd name="T24" fmla="*/ 44358291 w 180"/>
              <a:gd name="T25" fmla="*/ 218854907 h 287"/>
              <a:gd name="T26" fmla="*/ 26799741 w 180"/>
              <a:gd name="T27" fmla="*/ 159333102 h 287"/>
              <a:gd name="T28" fmla="*/ 52675651 w 180"/>
              <a:gd name="T29" fmla="*/ 88823862 h 287"/>
              <a:gd name="T30" fmla="*/ 56372896 w 180"/>
              <a:gd name="T31" fmla="*/ 86992304 h 287"/>
              <a:gd name="T32" fmla="*/ 58220558 w 180"/>
              <a:gd name="T33" fmla="*/ 90655420 h 287"/>
              <a:gd name="T34" fmla="*/ 54524274 w 180"/>
              <a:gd name="T35" fmla="*/ 163911997 h 28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0" h="287">
                <a:moveTo>
                  <a:pt x="92" y="1"/>
                </a:moveTo>
                <a:cubicBezTo>
                  <a:pt x="92" y="0"/>
                  <a:pt x="91" y="0"/>
                  <a:pt x="90" y="0"/>
                </a:cubicBezTo>
                <a:cubicBezTo>
                  <a:pt x="89" y="0"/>
                  <a:pt x="88" y="0"/>
                  <a:pt x="87" y="1"/>
                </a:cubicBezTo>
                <a:cubicBezTo>
                  <a:pt x="84" y="6"/>
                  <a:pt x="0" y="122"/>
                  <a:pt x="0" y="181"/>
                </a:cubicBezTo>
                <a:cubicBezTo>
                  <a:pt x="0" y="282"/>
                  <a:pt x="75" y="287"/>
                  <a:pt x="90" y="287"/>
                </a:cubicBezTo>
                <a:cubicBezTo>
                  <a:pt x="105" y="287"/>
                  <a:pt x="180" y="282"/>
                  <a:pt x="180" y="181"/>
                </a:cubicBezTo>
                <a:cubicBezTo>
                  <a:pt x="180" y="123"/>
                  <a:pt x="96" y="6"/>
                  <a:pt x="92" y="1"/>
                </a:cubicBezTo>
                <a:close/>
                <a:moveTo>
                  <a:pt x="59" y="179"/>
                </a:moveTo>
                <a:cubicBezTo>
                  <a:pt x="62" y="191"/>
                  <a:pt x="65" y="197"/>
                  <a:pt x="69" y="202"/>
                </a:cubicBezTo>
                <a:cubicBezTo>
                  <a:pt x="71" y="207"/>
                  <a:pt x="74" y="211"/>
                  <a:pt x="76" y="219"/>
                </a:cubicBezTo>
                <a:cubicBezTo>
                  <a:pt x="77" y="225"/>
                  <a:pt x="76" y="231"/>
                  <a:pt x="72" y="236"/>
                </a:cubicBezTo>
                <a:cubicBezTo>
                  <a:pt x="69" y="240"/>
                  <a:pt x="64" y="243"/>
                  <a:pt x="58" y="243"/>
                </a:cubicBezTo>
                <a:cubicBezTo>
                  <a:pt x="55" y="243"/>
                  <a:pt x="51" y="241"/>
                  <a:pt x="48" y="239"/>
                </a:cubicBezTo>
                <a:cubicBezTo>
                  <a:pt x="34" y="231"/>
                  <a:pt x="25" y="202"/>
                  <a:pt x="29" y="174"/>
                </a:cubicBezTo>
                <a:cubicBezTo>
                  <a:pt x="32" y="147"/>
                  <a:pt x="56" y="99"/>
                  <a:pt x="57" y="97"/>
                </a:cubicBezTo>
                <a:cubicBezTo>
                  <a:pt x="58" y="95"/>
                  <a:pt x="60" y="95"/>
                  <a:pt x="61" y="95"/>
                </a:cubicBezTo>
                <a:cubicBezTo>
                  <a:pt x="63" y="96"/>
                  <a:pt x="64" y="98"/>
                  <a:pt x="63" y="99"/>
                </a:cubicBezTo>
                <a:cubicBezTo>
                  <a:pt x="51" y="135"/>
                  <a:pt x="55" y="161"/>
                  <a:pt x="59" y="179"/>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sp>
        <p:nvSpPr>
          <p:cNvPr id="71" name="Freeform 218"/>
          <p:cNvSpPr>
            <a:spLocks noEditPoints="1"/>
          </p:cNvSpPr>
          <p:nvPr/>
        </p:nvSpPr>
        <p:spPr bwMode="auto">
          <a:xfrm>
            <a:off x="7175640" y="3386543"/>
            <a:ext cx="160756" cy="205931"/>
          </a:xfrm>
          <a:custGeom>
            <a:avLst/>
            <a:gdLst>
              <a:gd name="T0" fmla="*/ 205044920 w 224"/>
              <a:gd name="T1" fmla="*/ 108969086 h 287"/>
              <a:gd name="T2" fmla="*/ 102522938 w 224"/>
              <a:gd name="T3" fmla="*/ 0 h 287"/>
              <a:gd name="T4" fmla="*/ 0 w 224"/>
              <a:gd name="T5" fmla="*/ 108969086 h 287"/>
              <a:gd name="T6" fmla="*/ 89707212 w 224"/>
              <a:gd name="T7" fmla="*/ 236252794 h 287"/>
              <a:gd name="T8" fmla="*/ 77807100 w 224"/>
              <a:gd name="T9" fmla="*/ 258229576 h 287"/>
              <a:gd name="T10" fmla="*/ 77807100 w 224"/>
              <a:gd name="T11" fmla="*/ 260976913 h 287"/>
              <a:gd name="T12" fmla="*/ 80552985 w 224"/>
              <a:gd name="T13" fmla="*/ 262808471 h 287"/>
              <a:gd name="T14" fmla="*/ 124491934 w 224"/>
              <a:gd name="T15" fmla="*/ 262808471 h 287"/>
              <a:gd name="T16" fmla="*/ 128153433 w 224"/>
              <a:gd name="T17" fmla="*/ 260976913 h 287"/>
              <a:gd name="T18" fmla="*/ 128153433 w 224"/>
              <a:gd name="T19" fmla="*/ 258229576 h 287"/>
              <a:gd name="T20" fmla="*/ 116253321 w 224"/>
              <a:gd name="T21" fmla="*/ 236252794 h 287"/>
              <a:gd name="T22" fmla="*/ 205044920 w 224"/>
              <a:gd name="T23" fmla="*/ 108969086 h 287"/>
              <a:gd name="T24" fmla="*/ 33869108 w 224"/>
              <a:gd name="T25" fmla="*/ 119041698 h 287"/>
              <a:gd name="T26" fmla="*/ 32953494 w 224"/>
              <a:gd name="T27" fmla="*/ 117211097 h 287"/>
              <a:gd name="T28" fmla="*/ 44853606 w 224"/>
              <a:gd name="T29" fmla="*/ 54942911 h 287"/>
              <a:gd name="T30" fmla="*/ 72315329 w 224"/>
              <a:gd name="T31" fmla="*/ 54027132 h 287"/>
              <a:gd name="T32" fmla="*/ 75061215 w 224"/>
              <a:gd name="T33" fmla="*/ 57689291 h 287"/>
              <a:gd name="T34" fmla="*/ 67738216 w 224"/>
              <a:gd name="T35" fmla="*/ 73256576 h 287"/>
              <a:gd name="T36" fmla="*/ 63161103 w 224"/>
              <a:gd name="T37" fmla="*/ 80582808 h 287"/>
              <a:gd name="T38" fmla="*/ 55838104 w 224"/>
              <a:gd name="T39" fmla="*/ 108053307 h 287"/>
              <a:gd name="T40" fmla="*/ 49430719 w 224"/>
              <a:gd name="T41" fmla="*/ 121789034 h 287"/>
              <a:gd name="T42" fmla="*/ 44853606 w 224"/>
              <a:gd name="T43" fmla="*/ 122704813 h 287"/>
              <a:gd name="T44" fmla="*/ 33869108 w 224"/>
              <a:gd name="T45" fmla="*/ 119041698 h 2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24" h="287">
                <a:moveTo>
                  <a:pt x="224" y="119"/>
                </a:moveTo>
                <a:cubicBezTo>
                  <a:pt x="224" y="6"/>
                  <a:pt x="131" y="0"/>
                  <a:pt x="112" y="0"/>
                </a:cubicBezTo>
                <a:cubicBezTo>
                  <a:pt x="93" y="0"/>
                  <a:pt x="0" y="6"/>
                  <a:pt x="0" y="119"/>
                </a:cubicBezTo>
                <a:cubicBezTo>
                  <a:pt x="0" y="201"/>
                  <a:pt x="76" y="247"/>
                  <a:pt x="98" y="258"/>
                </a:cubicBezTo>
                <a:cubicBezTo>
                  <a:pt x="85" y="282"/>
                  <a:pt x="85" y="282"/>
                  <a:pt x="85" y="282"/>
                </a:cubicBezTo>
                <a:cubicBezTo>
                  <a:pt x="84" y="283"/>
                  <a:pt x="84" y="284"/>
                  <a:pt x="85" y="285"/>
                </a:cubicBezTo>
                <a:cubicBezTo>
                  <a:pt x="86" y="287"/>
                  <a:pt x="87" y="287"/>
                  <a:pt x="88" y="287"/>
                </a:cubicBezTo>
                <a:cubicBezTo>
                  <a:pt x="136" y="287"/>
                  <a:pt x="136" y="287"/>
                  <a:pt x="136" y="287"/>
                </a:cubicBezTo>
                <a:cubicBezTo>
                  <a:pt x="138" y="287"/>
                  <a:pt x="139" y="287"/>
                  <a:pt x="140" y="285"/>
                </a:cubicBezTo>
                <a:cubicBezTo>
                  <a:pt x="140" y="284"/>
                  <a:pt x="140" y="283"/>
                  <a:pt x="140" y="282"/>
                </a:cubicBezTo>
                <a:cubicBezTo>
                  <a:pt x="127" y="258"/>
                  <a:pt x="127" y="258"/>
                  <a:pt x="127" y="258"/>
                </a:cubicBezTo>
                <a:cubicBezTo>
                  <a:pt x="149" y="247"/>
                  <a:pt x="224" y="202"/>
                  <a:pt x="224" y="119"/>
                </a:cubicBezTo>
                <a:close/>
                <a:moveTo>
                  <a:pt x="37" y="130"/>
                </a:moveTo>
                <a:cubicBezTo>
                  <a:pt x="36" y="130"/>
                  <a:pt x="36" y="129"/>
                  <a:pt x="36" y="128"/>
                </a:cubicBezTo>
                <a:cubicBezTo>
                  <a:pt x="35" y="126"/>
                  <a:pt x="28" y="84"/>
                  <a:pt x="49" y="60"/>
                </a:cubicBezTo>
                <a:cubicBezTo>
                  <a:pt x="56" y="52"/>
                  <a:pt x="66" y="52"/>
                  <a:pt x="79" y="59"/>
                </a:cubicBezTo>
                <a:cubicBezTo>
                  <a:pt x="80" y="60"/>
                  <a:pt x="81" y="62"/>
                  <a:pt x="82" y="63"/>
                </a:cubicBezTo>
                <a:cubicBezTo>
                  <a:pt x="82" y="68"/>
                  <a:pt x="79" y="73"/>
                  <a:pt x="74" y="80"/>
                </a:cubicBezTo>
                <a:cubicBezTo>
                  <a:pt x="72" y="83"/>
                  <a:pt x="70" y="86"/>
                  <a:pt x="69" y="88"/>
                </a:cubicBezTo>
                <a:cubicBezTo>
                  <a:pt x="64" y="99"/>
                  <a:pt x="62" y="110"/>
                  <a:pt x="61" y="118"/>
                </a:cubicBezTo>
                <a:cubicBezTo>
                  <a:pt x="59" y="127"/>
                  <a:pt x="58" y="132"/>
                  <a:pt x="54" y="133"/>
                </a:cubicBezTo>
                <a:cubicBezTo>
                  <a:pt x="52" y="133"/>
                  <a:pt x="51" y="134"/>
                  <a:pt x="49" y="134"/>
                </a:cubicBezTo>
                <a:cubicBezTo>
                  <a:pt x="45" y="134"/>
                  <a:pt x="39" y="133"/>
                  <a:pt x="37" y="130"/>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sp>
        <p:nvSpPr>
          <p:cNvPr id="72" name="Freeform 219"/>
          <p:cNvSpPr>
            <a:spLocks noEditPoints="1"/>
          </p:cNvSpPr>
          <p:nvPr/>
        </p:nvSpPr>
        <p:spPr bwMode="auto">
          <a:xfrm>
            <a:off x="5528792" y="1727197"/>
            <a:ext cx="151229" cy="211882"/>
          </a:xfrm>
          <a:custGeom>
            <a:avLst/>
            <a:gdLst>
              <a:gd name="T0" fmla="*/ 187163777 w 211"/>
              <a:gd name="T1" fmla="*/ 58721959 h 295"/>
              <a:gd name="T2" fmla="*/ 55692687 w 211"/>
              <a:gd name="T3" fmla="*/ 10093196 h 295"/>
              <a:gd name="T4" fmla="*/ 10043335 w 211"/>
              <a:gd name="T5" fmla="*/ 17433441 h 295"/>
              <a:gd name="T6" fmla="*/ 0 w 211"/>
              <a:gd name="T7" fmla="*/ 41289476 h 295"/>
              <a:gd name="T8" fmla="*/ 913465 w 211"/>
              <a:gd name="T9" fmla="*/ 45876770 h 295"/>
              <a:gd name="T10" fmla="*/ 913465 w 211"/>
              <a:gd name="T11" fmla="*/ 209198414 h 295"/>
              <a:gd name="T12" fmla="*/ 6391387 w 211"/>
              <a:gd name="T13" fmla="*/ 217456310 h 295"/>
              <a:gd name="T14" fmla="*/ 139688451 w 211"/>
              <a:gd name="T15" fmla="*/ 270673324 h 295"/>
              <a:gd name="T16" fmla="*/ 143340399 w 211"/>
              <a:gd name="T17" fmla="*/ 270673324 h 295"/>
              <a:gd name="T18" fmla="*/ 147904856 w 211"/>
              <a:gd name="T19" fmla="*/ 269755674 h 295"/>
              <a:gd name="T20" fmla="*/ 151556805 w 211"/>
              <a:gd name="T21" fmla="*/ 262415429 h 295"/>
              <a:gd name="T22" fmla="*/ 151556805 w 211"/>
              <a:gd name="T23" fmla="*/ 253239883 h 295"/>
              <a:gd name="T24" fmla="*/ 176207932 w 211"/>
              <a:gd name="T25" fmla="*/ 230301499 h 295"/>
              <a:gd name="T26" fmla="*/ 183511829 w 211"/>
              <a:gd name="T27" fmla="*/ 234889750 h 295"/>
              <a:gd name="T28" fmla="*/ 192641699 w 211"/>
              <a:gd name="T29" fmla="*/ 225714205 h 295"/>
              <a:gd name="T30" fmla="*/ 192641699 w 211"/>
              <a:gd name="T31" fmla="*/ 66979854 h 295"/>
              <a:gd name="T32" fmla="*/ 187163777 w 211"/>
              <a:gd name="T33" fmla="*/ 58721959 h 295"/>
              <a:gd name="T34" fmla="*/ 19173206 w 211"/>
              <a:gd name="T35" fmla="*/ 44959119 h 295"/>
              <a:gd name="T36" fmla="*/ 17347232 w 211"/>
              <a:gd name="T37" fmla="*/ 40371826 h 295"/>
              <a:gd name="T38" fmla="*/ 21911689 w 211"/>
              <a:gd name="T39" fmla="*/ 30278630 h 295"/>
              <a:gd name="T40" fmla="*/ 49301300 w 211"/>
              <a:gd name="T41" fmla="*/ 25691336 h 295"/>
              <a:gd name="T42" fmla="*/ 50214765 w 211"/>
              <a:gd name="T43" fmla="*/ 26608986 h 295"/>
              <a:gd name="T44" fmla="*/ 173468494 w 211"/>
              <a:gd name="T45" fmla="*/ 72485756 h 295"/>
              <a:gd name="T46" fmla="*/ 146992347 w 211"/>
              <a:gd name="T47" fmla="*/ 97258483 h 295"/>
              <a:gd name="T48" fmla="*/ 146078882 w 211"/>
              <a:gd name="T49" fmla="*/ 97258483 h 295"/>
              <a:gd name="T50" fmla="*/ 19173206 w 211"/>
              <a:gd name="T51" fmla="*/ 44959119 h 295"/>
              <a:gd name="T52" fmla="*/ 151556805 w 211"/>
              <a:gd name="T53" fmla="*/ 101846735 h 295"/>
              <a:gd name="T54" fmla="*/ 175294468 w 211"/>
              <a:gd name="T55" fmla="*/ 78908350 h 295"/>
              <a:gd name="T56" fmla="*/ 175294468 w 211"/>
              <a:gd name="T57" fmla="*/ 223878904 h 295"/>
              <a:gd name="T58" fmla="*/ 151556805 w 211"/>
              <a:gd name="T59" fmla="*/ 245899639 h 295"/>
              <a:gd name="T60" fmla="*/ 151556805 w 211"/>
              <a:gd name="T61" fmla="*/ 105516379 h 295"/>
              <a:gd name="T62" fmla="*/ 151556805 w 211"/>
              <a:gd name="T63" fmla="*/ 101846735 h 29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11" h="295">
                <a:moveTo>
                  <a:pt x="205" y="64"/>
                </a:moveTo>
                <a:cubicBezTo>
                  <a:pt x="61" y="11"/>
                  <a:pt x="61" y="11"/>
                  <a:pt x="61" y="11"/>
                </a:cubicBezTo>
                <a:cubicBezTo>
                  <a:pt x="58" y="10"/>
                  <a:pt x="32" y="0"/>
                  <a:pt x="11" y="19"/>
                </a:cubicBezTo>
                <a:cubicBezTo>
                  <a:pt x="4" y="26"/>
                  <a:pt x="0" y="35"/>
                  <a:pt x="0" y="45"/>
                </a:cubicBezTo>
                <a:cubicBezTo>
                  <a:pt x="0" y="47"/>
                  <a:pt x="1" y="48"/>
                  <a:pt x="1" y="50"/>
                </a:cubicBezTo>
                <a:cubicBezTo>
                  <a:pt x="1" y="228"/>
                  <a:pt x="1" y="228"/>
                  <a:pt x="1" y="228"/>
                </a:cubicBezTo>
                <a:cubicBezTo>
                  <a:pt x="1" y="232"/>
                  <a:pt x="3" y="236"/>
                  <a:pt x="7" y="237"/>
                </a:cubicBezTo>
                <a:cubicBezTo>
                  <a:pt x="153" y="295"/>
                  <a:pt x="153" y="295"/>
                  <a:pt x="153" y="295"/>
                </a:cubicBezTo>
                <a:cubicBezTo>
                  <a:pt x="154" y="295"/>
                  <a:pt x="156" y="295"/>
                  <a:pt x="157" y="295"/>
                </a:cubicBezTo>
                <a:cubicBezTo>
                  <a:pt x="159" y="295"/>
                  <a:pt x="161" y="295"/>
                  <a:pt x="162" y="294"/>
                </a:cubicBezTo>
                <a:cubicBezTo>
                  <a:pt x="165" y="292"/>
                  <a:pt x="166" y="289"/>
                  <a:pt x="166" y="286"/>
                </a:cubicBezTo>
                <a:cubicBezTo>
                  <a:pt x="166" y="276"/>
                  <a:pt x="166" y="276"/>
                  <a:pt x="166" y="276"/>
                </a:cubicBezTo>
                <a:cubicBezTo>
                  <a:pt x="193" y="251"/>
                  <a:pt x="193" y="251"/>
                  <a:pt x="193" y="251"/>
                </a:cubicBezTo>
                <a:cubicBezTo>
                  <a:pt x="195" y="254"/>
                  <a:pt x="198" y="256"/>
                  <a:pt x="201" y="256"/>
                </a:cubicBezTo>
                <a:cubicBezTo>
                  <a:pt x="207" y="256"/>
                  <a:pt x="211" y="251"/>
                  <a:pt x="211" y="246"/>
                </a:cubicBezTo>
                <a:cubicBezTo>
                  <a:pt x="211" y="73"/>
                  <a:pt x="211" y="73"/>
                  <a:pt x="211" y="73"/>
                </a:cubicBezTo>
                <a:cubicBezTo>
                  <a:pt x="211" y="69"/>
                  <a:pt x="208" y="66"/>
                  <a:pt x="205" y="64"/>
                </a:cubicBezTo>
                <a:close/>
                <a:moveTo>
                  <a:pt x="21" y="49"/>
                </a:moveTo>
                <a:cubicBezTo>
                  <a:pt x="20" y="48"/>
                  <a:pt x="19" y="46"/>
                  <a:pt x="19" y="44"/>
                </a:cubicBezTo>
                <a:cubicBezTo>
                  <a:pt x="19" y="40"/>
                  <a:pt x="21" y="36"/>
                  <a:pt x="24" y="33"/>
                </a:cubicBezTo>
                <a:cubicBezTo>
                  <a:pt x="36" y="22"/>
                  <a:pt x="54" y="28"/>
                  <a:pt x="54" y="28"/>
                </a:cubicBezTo>
                <a:cubicBezTo>
                  <a:pt x="54" y="28"/>
                  <a:pt x="54" y="29"/>
                  <a:pt x="55" y="29"/>
                </a:cubicBezTo>
                <a:cubicBezTo>
                  <a:pt x="190" y="79"/>
                  <a:pt x="190" y="79"/>
                  <a:pt x="190" y="79"/>
                </a:cubicBezTo>
                <a:cubicBezTo>
                  <a:pt x="161" y="106"/>
                  <a:pt x="161" y="106"/>
                  <a:pt x="161" y="106"/>
                </a:cubicBezTo>
                <a:cubicBezTo>
                  <a:pt x="161" y="106"/>
                  <a:pt x="161" y="106"/>
                  <a:pt x="160" y="106"/>
                </a:cubicBezTo>
                <a:lnTo>
                  <a:pt x="21" y="49"/>
                </a:lnTo>
                <a:close/>
                <a:moveTo>
                  <a:pt x="166" y="111"/>
                </a:moveTo>
                <a:cubicBezTo>
                  <a:pt x="192" y="86"/>
                  <a:pt x="192" y="86"/>
                  <a:pt x="192" y="86"/>
                </a:cubicBezTo>
                <a:cubicBezTo>
                  <a:pt x="192" y="244"/>
                  <a:pt x="192" y="244"/>
                  <a:pt x="192" y="244"/>
                </a:cubicBezTo>
                <a:cubicBezTo>
                  <a:pt x="166" y="268"/>
                  <a:pt x="166" y="268"/>
                  <a:pt x="166" y="268"/>
                </a:cubicBezTo>
                <a:cubicBezTo>
                  <a:pt x="166" y="115"/>
                  <a:pt x="166" y="115"/>
                  <a:pt x="166" y="115"/>
                </a:cubicBezTo>
                <a:cubicBezTo>
                  <a:pt x="166" y="114"/>
                  <a:pt x="166" y="112"/>
                  <a:pt x="166" y="111"/>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sp>
        <p:nvSpPr>
          <p:cNvPr id="73" name="Freeform 220"/>
          <p:cNvSpPr/>
          <p:nvPr/>
        </p:nvSpPr>
        <p:spPr bwMode="auto">
          <a:xfrm>
            <a:off x="953815" y="2584249"/>
            <a:ext cx="207196" cy="154745"/>
          </a:xfrm>
          <a:custGeom>
            <a:avLst/>
            <a:gdLst>
              <a:gd name="T0" fmla="*/ 400705638 w 174"/>
              <a:gd name="T1" fmla="*/ 294859075 h 130"/>
              <a:gd name="T2" fmla="*/ 400705638 w 174"/>
              <a:gd name="T3" fmla="*/ 0 h 130"/>
              <a:gd name="T4" fmla="*/ 312499375 w 174"/>
              <a:gd name="T5" fmla="*/ 0 h 130"/>
              <a:gd name="T6" fmla="*/ 312499375 w 174"/>
              <a:gd name="T7" fmla="*/ 294859075 h 130"/>
              <a:gd name="T8" fmla="*/ 262096250 w 174"/>
              <a:gd name="T9" fmla="*/ 294859075 h 130"/>
              <a:gd name="T10" fmla="*/ 262096250 w 174"/>
              <a:gd name="T11" fmla="*/ 181451250 h 130"/>
              <a:gd name="T12" fmla="*/ 173891575 w 174"/>
              <a:gd name="T13" fmla="*/ 181451250 h 130"/>
              <a:gd name="T14" fmla="*/ 173891575 w 174"/>
              <a:gd name="T15" fmla="*/ 294859075 h 130"/>
              <a:gd name="T16" fmla="*/ 126007813 w 174"/>
              <a:gd name="T17" fmla="*/ 294859075 h 130"/>
              <a:gd name="T18" fmla="*/ 126007813 w 174"/>
              <a:gd name="T19" fmla="*/ 80645000 h 130"/>
              <a:gd name="T20" fmla="*/ 37803138 w 174"/>
              <a:gd name="T21" fmla="*/ 80645000 h 130"/>
              <a:gd name="T22" fmla="*/ 37803138 w 174"/>
              <a:gd name="T23" fmla="*/ 294859075 h 130"/>
              <a:gd name="T24" fmla="*/ 0 w 174"/>
              <a:gd name="T25" fmla="*/ 294859075 h 130"/>
              <a:gd name="T26" fmla="*/ 0 w 174"/>
              <a:gd name="T27" fmla="*/ 327620313 h 130"/>
              <a:gd name="T28" fmla="*/ 438507188 w 174"/>
              <a:gd name="T29" fmla="*/ 327620313 h 130"/>
              <a:gd name="T30" fmla="*/ 438507188 w 174"/>
              <a:gd name="T31" fmla="*/ 294859075 h 130"/>
              <a:gd name="T32" fmla="*/ 400705638 w 174"/>
              <a:gd name="T33" fmla="*/ 294859075 h 1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74" h="130">
                <a:moveTo>
                  <a:pt x="159" y="117"/>
                </a:moveTo>
                <a:lnTo>
                  <a:pt x="159" y="0"/>
                </a:lnTo>
                <a:lnTo>
                  <a:pt x="124" y="0"/>
                </a:lnTo>
                <a:lnTo>
                  <a:pt x="124" y="117"/>
                </a:lnTo>
                <a:lnTo>
                  <a:pt x="104" y="117"/>
                </a:lnTo>
                <a:lnTo>
                  <a:pt x="104" y="72"/>
                </a:lnTo>
                <a:lnTo>
                  <a:pt x="69" y="72"/>
                </a:lnTo>
                <a:lnTo>
                  <a:pt x="69" y="117"/>
                </a:lnTo>
                <a:lnTo>
                  <a:pt x="50" y="117"/>
                </a:lnTo>
                <a:lnTo>
                  <a:pt x="50" y="32"/>
                </a:lnTo>
                <a:lnTo>
                  <a:pt x="15" y="32"/>
                </a:lnTo>
                <a:lnTo>
                  <a:pt x="15" y="117"/>
                </a:lnTo>
                <a:lnTo>
                  <a:pt x="0" y="117"/>
                </a:lnTo>
                <a:lnTo>
                  <a:pt x="0" y="130"/>
                </a:lnTo>
                <a:lnTo>
                  <a:pt x="174" y="130"/>
                </a:lnTo>
                <a:lnTo>
                  <a:pt x="174" y="117"/>
                </a:lnTo>
                <a:lnTo>
                  <a:pt x="159" y="117"/>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sp>
        <p:nvSpPr>
          <p:cNvPr id="74" name="Freeform 221"/>
          <p:cNvSpPr>
            <a:spLocks noEditPoints="1"/>
          </p:cNvSpPr>
          <p:nvPr/>
        </p:nvSpPr>
        <p:spPr bwMode="auto">
          <a:xfrm>
            <a:off x="3435401" y="2972302"/>
            <a:ext cx="207196" cy="207121"/>
          </a:xfrm>
          <a:custGeom>
            <a:avLst/>
            <a:gdLst>
              <a:gd name="T0" fmla="*/ 219254388 w 174"/>
              <a:gd name="T1" fmla="*/ 100806250 h 174"/>
              <a:gd name="T2" fmla="*/ 234375325 w 174"/>
              <a:gd name="T3" fmla="*/ 151209375 h 174"/>
              <a:gd name="T4" fmla="*/ 337700938 w 174"/>
              <a:gd name="T5" fmla="*/ 103327200 h 174"/>
              <a:gd name="T6" fmla="*/ 287297813 w 174"/>
              <a:gd name="T7" fmla="*/ 201612500 h 174"/>
              <a:gd name="T8" fmla="*/ 337700938 w 174"/>
              <a:gd name="T9" fmla="*/ 219254388 h 174"/>
              <a:gd name="T10" fmla="*/ 287297813 w 174"/>
              <a:gd name="T11" fmla="*/ 236894688 h 174"/>
              <a:gd name="T12" fmla="*/ 337700938 w 174"/>
              <a:gd name="T13" fmla="*/ 340221888 h 174"/>
              <a:gd name="T14" fmla="*/ 234375325 w 174"/>
              <a:gd name="T15" fmla="*/ 289818763 h 174"/>
              <a:gd name="T16" fmla="*/ 219254388 w 174"/>
              <a:gd name="T17" fmla="*/ 340221888 h 174"/>
              <a:gd name="T18" fmla="*/ 201612500 w 174"/>
              <a:gd name="T19" fmla="*/ 289818763 h 174"/>
              <a:gd name="T20" fmla="*/ 98286888 w 174"/>
              <a:gd name="T21" fmla="*/ 340221888 h 174"/>
              <a:gd name="T22" fmla="*/ 151209375 w 174"/>
              <a:gd name="T23" fmla="*/ 236894688 h 174"/>
              <a:gd name="T24" fmla="*/ 98286888 w 174"/>
              <a:gd name="T25" fmla="*/ 219254388 h 174"/>
              <a:gd name="T26" fmla="*/ 151209375 w 174"/>
              <a:gd name="T27" fmla="*/ 201612500 h 174"/>
              <a:gd name="T28" fmla="*/ 98286888 w 174"/>
              <a:gd name="T29" fmla="*/ 100806250 h 174"/>
              <a:gd name="T30" fmla="*/ 201612500 w 174"/>
              <a:gd name="T31" fmla="*/ 151209375 h 174"/>
              <a:gd name="T32" fmla="*/ 219254388 w 174"/>
              <a:gd name="T33" fmla="*/ 100806250 h 174"/>
              <a:gd name="T34" fmla="*/ 219254388 w 174"/>
              <a:gd name="T35" fmla="*/ 0 h 174"/>
              <a:gd name="T36" fmla="*/ 183972200 w 174"/>
              <a:gd name="T37" fmla="*/ 108367513 h 174"/>
              <a:gd name="T38" fmla="*/ 27722513 w 174"/>
              <a:gd name="T39" fmla="*/ 30241875 h 174"/>
              <a:gd name="T40" fmla="*/ 105846563 w 174"/>
              <a:gd name="T41" fmla="*/ 183972200 h 174"/>
              <a:gd name="T42" fmla="*/ 0 w 174"/>
              <a:gd name="T43" fmla="*/ 219254388 h 174"/>
              <a:gd name="T44" fmla="*/ 105846563 w 174"/>
              <a:gd name="T45" fmla="*/ 254536575 h 174"/>
              <a:gd name="T46" fmla="*/ 27722513 w 174"/>
              <a:gd name="T47" fmla="*/ 408265313 h 174"/>
              <a:gd name="T48" fmla="*/ 183972200 w 174"/>
              <a:gd name="T49" fmla="*/ 332660625 h 174"/>
              <a:gd name="T50" fmla="*/ 219254388 w 174"/>
              <a:gd name="T51" fmla="*/ 438507188 h 174"/>
              <a:gd name="T52" fmla="*/ 254536575 w 174"/>
              <a:gd name="T53" fmla="*/ 332660625 h 174"/>
              <a:gd name="T54" fmla="*/ 408265313 w 174"/>
              <a:gd name="T55" fmla="*/ 410786263 h 174"/>
              <a:gd name="T56" fmla="*/ 330141263 w 174"/>
              <a:gd name="T57" fmla="*/ 254536575 h 174"/>
              <a:gd name="T58" fmla="*/ 438507188 w 174"/>
              <a:gd name="T59" fmla="*/ 219254388 h 174"/>
              <a:gd name="T60" fmla="*/ 330141263 w 174"/>
              <a:gd name="T61" fmla="*/ 183972200 h 174"/>
              <a:gd name="T62" fmla="*/ 408265313 w 174"/>
              <a:gd name="T63" fmla="*/ 32762825 h 174"/>
              <a:gd name="T64" fmla="*/ 254536575 w 174"/>
              <a:gd name="T65" fmla="*/ 108367513 h 174"/>
              <a:gd name="T66" fmla="*/ 219254388 w 174"/>
              <a:gd name="T67" fmla="*/ 0 h 17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74" h="174">
                <a:moveTo>
                  <a:pt x="87" y="40"/>
                </a:moveTo>
                <a:lnTo>
                  <a:pt x="93" y="60"/>
                </a:lnTo>
                <a:lnTo>
                  <a:pt x="134" y="41"/>
                </a:lnTo>
                <a:lnTo>
                  <a:pt x="114" y="80"/>
                </a:lnTo>
                <a:lnTo>
                  <a:pt x="134" y="87"/>
                </a:lnTo>
                <a:lnTo>
                  <a:pt x="114" y="94"/>
                </a:lnTo>
                <a:lnTo>
                  <a:pt x="134" y="135"/>
                </a:lnTo>
                <a:lnTo>
                  <a:pt x="93" y="115"/>
                </a:lnTo>
                <a:lnTo>
                  <a:pt x="87" y="135"/>
                </a:lnTo>
                <a:lnTo>
                  <a:pt x="80" y="115"/>
                </a:lnTo>
                <a:lnTo>
                  <a:pt x="39" y="135"/>
                </a:lnTo>
                <a:lnTo>
                  <a:pt x="60" y="94"/>
                </a:lnTo>
                <a:lnTo>
                  <a:pt x="39" y="87"/>
                </a:lnTo>
                <a:lnTo>
                  <a:pt x="60" y="80"/>
                </a:lnTo>
                <a:lnTo>
                  <a:pt x="39" y="40"/>
                </a:lnTo>
                <a:lnTo>
                  <a:pt x="80" y="60"/>
                </a:lnTo>
                <a:lnTo>
                  <a:pt x="87" y="40"/>
                </a:lnTo>
                <a:close/>
                <a:moveTo>
                  <a:pt x="87" y="0"/>
                </a:moveTo>
                <a:lnTo>
                  <a:pt x="73" y="43"/>
                </a:lnTo>
                <a:lnTo>
                  <a:pt x="11" y="12"/>
                </a:lnTo>
                <a:lnTo>
                  <a:pt x="42" y="73"/>
                </a:lnTo>
                <a:lnTo>
                  <a:pt x="0" y="87"/>
                </a:lnTo>
                <a:lnTo>
                  <a:pt x="42" y="101"/>
                </a:lnTo>
                <a:lnTo>
                  <a:pt x="11" y="162"/>
                </a:lnTo>
                <a:lnTo>
                  <a:pt x="73" y="132"/>
                </a:lnTo>
                <a:lnTo>
                  <a:pt x="87" y="174"/>
                </a:lnTo>
                <a:lnTo>
                  <a:pt x="101" y="132"/>
                </a:lnTo>
                <a:lnTo>
                  <a:pt x="162" y="163"/>
                </a:lnTo>
                <a:lnTo>
                  <a:pt x="131" y="101"/>
                </a:lnTo>
                <a:lnTo>
                  <a:pt x="174" y="87"/>
                </a:lnTo>
                <a:lnTo>
                  <a:pt x="131" y="73"/>
                </a:lnTo>
                <a:lnTo>
                  <a:pt x="162" y="13"/>
                </a:lnTo>
                <a:lnTo>
                  <a:pt x="101" y="43"/>
                </a:lnTo>
                <a:lnTo>
                  <a:pt x="87" y="0"/>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pic>
        <p:nvPicPr>
          <p:cNvPr id="75" name="组合 262"/>
          <p:cNvPicPr>
            <a:picLocks noChangeArrowheads="1"/>
          </p:cNvPicPr>
          <p:nvPr/>
        </p:nvPicPr>
        <p:blipFill>
          <a:blip r:embed="rId45" cstate="print">
            <a:extLst>
              <a:ext uri="{28A0092B-C50C-407E-A947-70E740481C1C}">
                <a14:useLocalDpi xmlns:a14="http://schemas.microsoft.com/office/drawing/2010/main" val="0"/>
              </a:ext>
            </a:extLst>
          </a:blip>
          <a:srcRect/>
          <a:stretch>
            <a:fillRect/>
          </a:stretch>
        </p:blipFill>
        <p:spPr bwMode="auto">
          <a:xfrm>
            <a:off x="3434210" y="1731958"/>
            <a:ext cx="209577" cy="204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 name="组合 269"/>
          <p:cNvPicPr>
            <a:picLocks noChangeArrowheads="1"/>
          </p:cNvPicPr>
          <p:nvPr/>
        </p:nvPicPr>
        <p:blipFill>
          <a:blip r:embed="rId46" cstate="print">
            <a:extLst>
              <a:ext uri="{28A0092B-C50C-407E-A947-70E740481C1C}">
                <a14:useLocalDpi xmlns:a14="http://schemas.microsoft.com/office/drawing/2010/main" val="0"/>
              </a:ext>
            </a:extLst>
          </a:blip>
          <a:srcRect/>
          <a:stretch>
            <a:fillRect/>
          </a:stretch>
        </p:blipFill>
        <p:spPr bwMode="auto">
          <a:xfrm>
            <a:off x="4293953" y="1731958"/>
            <a:ext cx="146466" cy="204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 name="组合 277"/>
          <p:cNvPicPr>
            <a:picLocks noChangeArrowheads="1"/>
          </p:cNvPicPr>
          <p:nvPr/>
        </p:nvPicPr>
        <p:blipFill>
          <a:blip r:embed="rId47" cstate="print">
            <a:extLst>
              <a:ext uri="{28A0092B-C50C-407E-A947-70E740481C1C}">
                <a14:useLocalDpi xmlns:a14="http://schemas.microsoft.com/office/drawing/2010/main" val="0"/>
              </a:ext>
            </a:extLst>
          </a:blip>
          <a:srcRect/>
          <a:stretch>
            <a:fillRect/>
          </a:stretch>
        </p:blipFill>
        <p:spPr bwMode="auto">
          <a:xfrm>
            <a:off x="3868845" y="1731958"/>
            <a:ext cx="169091" cy="204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 name="Freeform 243"/>
          <p:cNvSpPr>
            <a:spLocks noEditPoints="1"/>
          </p:cNvSpPr>
          <p:nvPr/>
        </p:nvSpPr>
        <p:spPr bwMode="auto">
          <a:xfrm>
            <a:off x="5915795" y="2145010"/>
            <a:ext cx="207196" cy="207121"/>
          </a:xfrm>
          <a:custGeom>
            <a:avLst/>
            <a:gdLst>
              <a:gd name="T0" fmla="*/ 132466192 w 288"/>
              <a:gd name="T1" fmla="*/ 0 h 288"/>
              <a:gd name="T2" fmla="*/ 0 w 288"/>
              <a:gd name="T3" fmla="*/ 132466192 h 288"/>
              <a:gd name="T4" fmla="*/ 132466192 w 288"/>
              <a:gd name="T5" fmla="*/ 264931426 h 288"/>
              <a:gd name="T6" fmla="*/ 264931426 w 288"/>
              <a:gd name="T7" fmla="*/ 132466192 h 288"/>
              <a:gd name="T8" fmla="*/ 132466192 w 288"/>
              <a:gd name="T9" fmla="*/ 0 h 288"/>
              <a:gd name="T10" fmla="*/ 242853567 w 288"/>
              <a:gd name="T11" fmla="*/ 132466192 h 288"/>
              <a:gd name="T12" fmla="*/ 132466192 w 288"/>
              <a:gd name="T13" fmla="*/ 242853567 h 288"/>
              <a:gd name="T14" fmla="*/ 22077859 w 288"/>
              <a:gd name="T15" fmla="*/ 132466192 h 288"/>
              <a:gd name="T16" fmla="*/ 132466192 w 288"/>
              <a:gd name="T17" fmla="*/ 22077859 h 288"/>
              <a:gd name="T18" fmla="*/ 132466192 w 288"/>
              <a:gd name="T19" fmla="*/ 132466192 h 288"/>
              <a:gd name="T20" fmla="*/ 242853567 w 288"/>
              <a:gd name="T21" fmla="*/ 132466192 h 2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88" h="288">
                <a:moveTo>
                  <a:pt x="144" y="0"/>
                </a:moveTo>
                <a:cubicBezTo>
                  <a:pt x="65" y="0"/>
                  <a:pt x="0" y="65"/>
                  <a:pt x="0" y="144"/>
                </a:cubicBezTo>
                <a:cubicBezTo>
                  <a:pt x="0" y="224"/>
                  <a:pt x="65" y="288"/>
                  <a:pt x="144" y="288"/>
                </a:cubicBezTo>
                <a:cubicBezTo>
                  <a:pt x="224" y="288"/>
                  <a:pt x="288" y="224"/>
                  <a:pt x="288" y="144"/>
                </a:cubicBezTo>
                <a:cubicBezTo>
                  <a:pt x="288" y="65"/>
                  <a:pt x="224" y="0"/>
                  <a:pt x="144" y="0"/>
                </a:cubicBezTo>
                <a:close/>
                <a:moveTo>
                  <a:pt x="264" y="144"/>
                </a:moveTo>
                <a:cubicBezTo>
                  <a:pt x="264" y="210"/>
                  <a:pt x="211" y="264"/>
                  <a:pt x="144" y="264"/>
                </a:cubicBezTo>
                <a:cubicBezTo>
                  <a:pt x="78" y="264"/>
                  <a:pt x="24" y="210"/>
                  <a:pt x="24" y="144"/>
                </a:cubicBezTo>
                <a:cubicBezTo>
                  <a:pt x="24" y="78"/>
                  <a:pt x="78" y="24"/>
                  <a:pt x="144" y="24"/>
                </a:cubicBezTo>
                <a:cubicBezTo>
                  <a:pt x="144" y="144"/>
                  <a:pt x="144" y="144"/>
                  <a:pt x="144" y="144"/>
                </a:cubicBezTo>
                <a:cubicBezTo>
                  <a:pt x="264" y="144"/>
                  <a:pt x="264" y="144"/>
                  <a:pt x="264" y="144"/>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sp>
        <p:nvSpPr>
          <p:cNvPr id="79" name="Freeform 244"/>
          <p:cNvSpPr>
            <a:spLocks noEditPoints="1"/>
          </p:cNvSpPr>
          <p:nvPr/>
        </p:nvSpPr>
        <p:spPr bwMode="auto">
          <a:xfrm>
            <a:off x="5502595" y="2145010"/>
            <a:ext cx="207196" cy="207121"/>
          </a:xfrm>
          <a:custGeom>
            <a:avLst/>
            <a:gdLst>
              <a:gd name="T0" fmla="*/ 132466192 w 288"/>
              <a:gd name="T1" fmla="*/ 0 h 288"/>
              <a:gd name="T2" fmla="*/ 0 w 288"/>
              <a:gd name="T3" fmla="*/ 132466192 h 288"/>
              <a:gd name="T4" fmla="*/ 132466192 w 288"/>
              <a:gd name="T5" fmla="*/ 264931426 h 288"/>
              <a:gd name="T6" fmla="*/ 264931426 w 288"/>
              <a:gd name="T7" fmla="*/ 132466192 h 288"/>
              <a:gd name="T8" fmla="*/ 132466192 w 288"/>
              <a:gd name="T9" fmla="*/ 0 h 288"/>
              <a:gd name="T10" fmla="*/ 132466192 w 288"/>
              <a:gd name="T11" fmla="*/ 242853567 h 288"/>
              <a:gd name="T12" fmla="*/ 22077859 w 288"/>
              <a:gd name="T13" fmla="*/ 132466192 h 288"/>
              <a:gd name="T14" fmla="*/ 132466192 w 288"/>
              <a:gd name="T15" fmla="*/ 22077859 h 288"/>
              <a:gd name="T16" fmla="*/ 132466192 w 288"/>
              <a:gd name="T17" fmla="*/ 132466192 h 288"/>
              <a:gd name="T18" fmla="*/ 210657050 w 288"/>
              <a:gd name="T19" fmla="*/ 55194167 h 288"/>
              <a:gd name="T20" fmla="*/ 242853567 w 288"/>
              <a:gd name="T21" fmla="*/ 132466192 h 288"/>
              <a:gd name="T22" fmla="*/ 132466192 w 288"/>
              <a:gd name="T23" fmla="*/ 242853567 h 28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88" h="288">
                <a:moveTo>
                  <a:pt x="144" y="0"/>
                </a:moveTo>
                <a:cubicBezTo>
                  <a:pt x="64" y="0"/>
                  <a:pt x="0" y="65"/>
                  <a:pt x="0" y="144"/>
                </a:cubicBezTo>
                <a:cubicBezTo>
                  <a:pt x="0" y="224"/>
                  <a:pt x="64" y="288"/>
                  <a:pt x="144" y="288"/>
                </a:cubicBezTo>
                <a:cubicBezTo>
                  <a:pt x="223" y="288"/>
                  <a:pt x="288" y="224"/>
                  <a:pt x="288" y="144"/>
                </a:cubicBezTo>
                <a:cubicBezTo>
                  <a:pt x="288" y="65"/>
                  <a:pt x="223" y="0"/>
                  <a:pt x="144" y="0"/>
                </a:cubicBezTo>
                <a:close/>
                <a:moveTo>
                  <a:pt x="144" y="264"/>
                </a:moveTo>
                <a:cubicBezTo>
                  <a:pt x="78" y="264"/>
                  <a:pt x="24" y="210"/>
                  <a:pt x="24" y="144"/>
                </a:cubicBezTo>
                <a:cubicBezTo>
                  <a:pt x="24" y="78"/>
                  <a:pt x="78" y="24"/>
                  <a:pt x="144" y="24"/>
                </a:cubicBezTo>
                <a:cubicBezTo>
                  <a:pt x="144" y="144"/>
                  <a:pt x="144" y="144"/>
                  <a:pt x="144" y="144"/>
                </a:cubicBezTo>
                <a:cubicBezTo>
                  <a:pt x="229" y="60"/>
                  <a:pt x="229" y="60"/>
                  <a:pt x="229" y="60"/>
                </a:cubicBezTo>
                <a:cubicBezTo>
                  <a:pt x="251" y="82"/>
                  <a:pt x="264" y="111"/>
                  <a:pt x="264" y="144"/>
                </a:cubicBezTo>
                <a:cubicBezTo>
                  <a:pt x="264" y="210"/>
                  <a:pt x="210" y="264"/>
                  <a:pt x="144" y="264"/>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pic>
        <p:nvPicPr>
          <p:cNvPr id="80" name="组合 287"/>
          <p:cNvPicPr>
            <a:picLocks noChangeArrowheads="1"/>
          </p:cNvPicPr>
          <p:nvPr/>
        </p:nvPicPr>
        <p:blipFill>
          <a:blip r:embed="rId48" cstate="print">
            <a:extLst>
              <a:ext uri="{28A0092B-C50C-407E-A947-70E740481C1C}">
                <a14:useLocalDpi xmlns:a14="http://schemas.microsoft.com/office/drawing/2010/main" val="0"/>
              </a:ext>
            </a:extLst>
          </a:blip>
          <a:srcRect/>
          <a:stretch>
            <a:fillRect/>
          </a:stretch>
        </p:blipFill>
        <p:spPr bwMode="auto">
          <a:xfrm>
            <a:off x="7156588" y="2969921"/>
            <a:ext cx="209577" cy="210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Freeform 247"/>
          <p:cNvSpPr>
            <a:spLocks noEditPoints="1"/>
          </p:cNvSpPr>
          <p:nvPr/>
        </p:nvSpPr>
        <p:spPr bwMode="auto">
          <a:xfrm>
            <a:off x="7569789" y="2998490"/>
            <a:ext cx="182189" cy="180933"/>
          </a:xfrm>
          <a:custGeom>
            <a:avLst/>
            <a:gdLst>
              <a:gd name="T0" fmla="*/ 113406004 w 153"/>
              <a:gd name="T1" fmla="*/ 315020325 h 152"/>
              <a:gd name="T2" fmla="*/ 95765740 w 153"/>
              <a:gd name="T3" fmla="*/ 297378438 h 152"/>
              <a:gd name="T4" fmla="*/ 350300204 w 153"/>
              <a:gd name="T5" fmla="*/ 42843450 h 152"/>
              <a:gd name="T6" fmla="*/ 342740544 w 153"/>
              <a:gd name="T7" fmla="*/ 35282188 h 152"/>
              <a:gd name="T8" fmla="*/ 88204493 w 153"/>
              <a:gd name="T9" fmla="*/ 287297813 h 152"/>
              <a:gd name="T10" fmla="*/ 70564230 w 153"/>
              <a:gd name="T11" fmla="*/ 272176875 h 152"/>
              <a:gd name="T12" fmla="*/ 322579336 w 153"/>
              <a:gd name="T13" fmla="*/ 15120938 h 152"/>
              <a:gd name="T14" fmla="*/ 307458430 w 153"/>
              <a:gd name="T15" fmla="*/ 0 h 152"/>
              <a:gd name="T16" fmla="*/ 40322417 w 153"/>
              <a:gd name="T17" fmla="*/ 267136563 h 152"/>
              <a:gd name="T18" fmla="*/ 0 w 153"/>
              <a:gd name="T19" fmla="*/ 383063750 h 152"/>
              <a:gd name="T20" fmla="*/ 118446306 w 153"/>
              <a:gd name="T21" fmla="*/ 345262200 h 152"/>
              <a:gd name="T22" fmla="*/ 385582319 w 153"/>
              <a:gd name="T23" fmla="*/ 78125638 h 152"/>
              <a:gd name="T24" fmla="*/ 367942055 w 153"/>
              <a:gd name="T25" fmla="*/ 60483750 h 152"/>
              <a:gd name="T26" fmla="*/ 113406004 w 153"/>
              <a:gd name="T27" fmla="*/ 315020325 h 152"/>
              <a:gd name="T28" fmla="*/ 55443323 w 153"/>
              <a:gd name="T29" fmla="*/ 299899388 h 152"/>
              <a:gd name="T30" fmla="*/ 85685136 w 153"/>
              <a:gd name="T31" fmla="*/ 330141263 h 152"/>
              <a:gd name="T32" fmla="*/ 40322417 w 153"/>
              <a:gd name="T33" fmla="*/ 345262200 h 152"/>
              <a:gd name="T34" fmla="*/ 55443323 w 153"/>
              <a:gd name="T35" fmla="*/ 299899388 h 1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53" h="152">
                <a:moveTo>
                  <a:pt x="45" y="125"/>
                </a:moveTo>
                <a:lnTo>
                  <a:pt x="38" y="118"/>
                </a:lnTo>
                <a:lnTo>
                  <a:pt x="139" y="17"/>
                </a:lnTo>
                <a:lnTo>
                  <a:pt x="136" y="14"/>
                </a:lnTo>
                <a:lnTo>
                  <a:pt x="35" y="114"/>
                </a:lnTo>
                <a:lnTo>
                  <a:pt x="28" y="108"/>
                </a:lnTo>
                <a:lnTo>
                  <a:pt x="128" y="6"/>
                </a:lnTo>
                <a:lnTo>
                  <a:pt x="122" y="0"/>
                </a:lnTo>
                <a:lnTo>
                  <a:pt x="16" y="106"/>
                </a:lnTo>
                <a:lnTo>
                  <a:pt x="0" y="152"/>
                </a:lnTo>
                <a:lnTo>
                  <a:pt x="47" y="137"/>
                </a:lnTo>
                <a:lnTo>
                  <a:pt x="153" y="31"/>
                </a:lnTo>
                <a:lnTo>
                  <a:pt x="146" y="24"/>
                </a:lnTo>
                <a:lnTo>
                  <a:pt x="45" y="125"/>
                </a:lnTo>
                <a:close/>
                <a:moveTo>
                  <a:pt x="22" y="119"/>
                </a:moveTo>
                <a:lnTo>
                  <a:pt x="34" y="131"/>
                </a:lnTo>
                <a:lnTo>
                  <a:pt x="16" y="137"/>
                </a:lnTo>
                <a:lnTo>
                  <a:pt x="22" y="119"/>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sp>
        <p:nvSpPr>
          <p:cNvPr id="82" name="Freeform 248"/>
          <p:cNvSpPr/>
          <p:nvPr/>
        </p:nvSpPr>
        <p:spPr bwMode="auto">
          <a:xfrm>
            <a:off x="7726972" y="2972303"/>
            <a:ext cx="64302" cy="51185"/>
          </a:xfrm>
          <a:custGeom>
            <a:avLst/>
            <a:gdLst>
              <a:gd name="T0" fmla="*/ 48243911 w 89"/>
              <a:gd name="T1" fmla="*/ 65631509 h 71"/>
              <a:gd name="T2" fmla="*/ 51026602 w 89"/>
              <a:gd name="T3" fmla="*/ 62858686 h 71"/>
              <a:gd name="T4" fmla="*/ 54737821 w 89"/>
              <a:gd name="T5" fmla="*/ 11092257 h 71"/>
              <a:gd name="T6" fmla="*/ 30616347 w 89"/>
              <a:gd name="T7" fmla="*/ 0 h 71"/>
              <a:gd name="T8" fmla="*/ 2783654 w 89"/>
              <a:gd name="T9" fmla="*/ 14789996 h 71"/>
              <a:gd name="T10" fmla="*/ 0 w 89"/>
              <a:gd name="T11" fmla="*/ 17563781 h 71"/>
              <a:gd name="T12" fmla="*/ 48243911 w 89"/>
              <a:gd name="T13" fmla="*/ 65631509 h 7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9" h="71">
                <a:moveTo>
                  <a:pt x="52" y="71"/>
                </a:moveTo>
                <a:cubicBezTo>
                  <a:pt x="55" y="68"/>
                  <a:pt x="55" y="68"/>
                  <a:pt x="55" y="68"/>
                </a:cubicBezTo>
                <a:cubicBezTo>
                  <a:pt x="55" y="68"/>
                  <a:pt x="89" y="42"/>
                  <a:pt x="59" y="12"/>
                </a:cubicBezTo>
                <a:cubicBezTo>
                  <a:pt x="49" y="3"/>
                  <a:pt x="41" y="0"/>
                  <a:pt x="33" y="0"/>
                </a:cubicBezTo>
                <a:cubicBezTo>
                  <a:pt x="15" y="0"/>
                  <a:pt x="3" y="16"/>
                  <a:pt x="3" y="16"/>
                </a:cubicBezTo>
                <a:cubicBezTo>
                  <a:pt x="0" y="19"/>
                  <a:pt x="0" y="19"/>
                  <a:pt x="0" y="19"/>
                </a:cubicBezTo>
                <a:lnTo>
                  <a:pt x="52" y="71"/>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pic>
        <p:nvPicPr>
          <p:cNvPr id="83" name="组合 292"/>
          <p:cNvPicPr>
            <a:picLocks noChangeArrowheads="1"/>
          </p:cNvPicPr>
          <p:nvPr/>
        </p:nvPicPr>
        <p:blipFill>
          <a:blip r:embed="rId49" cstate="print">
            <a:extLst>
              <a:ext uri="{28A0092B-C50C-407E-A947-70E740481C1C}">
                <a14:useLocalDpi xmlns:a14="http://schemas.microsoft.com/office/drawing/2010/main" val="0"/>
              </a:ext>
            </a:extLst>
          </a:blip>
          <a:srcRect/>
          <a:stretch>
            <a:fillRect/>
          </a:stretch>
        </p:blipFill>
        <p:spPr bwMode="auto">
          <a:xfrm>
            <a:off x="1783789" y="4245976"/>
            <a:ext cx="204814" cy="141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 name="组合 303"/>
          <p:cNvPicPr>
            <a:picLocks noChangeArrowheads="1"/>
          </p:cNvPicPr>
          <p:nvPr/>
        </p:nvPicPr>
        <p:blipFill>
          <a:blip r:embed="rId50" cstate="print">
            <a:extLst>
              <a:ext uri="{28A0092B-C50C-407E-A947-70E740481C1C}">
                <a14:useLocalDpi xmlns:a14="http://schemas.microsoft.com/office/drawing/2010/main" val="0"/>
              </a:ext>
            </a:extLst>
          </a:blip>
          <a:srcRect/>
          <a:stretch>
            <a:fillRect/>
          </a:stretch>
        </p:blipFill>
        <p:spPr bwMode="auto">
          <a:xfrm>
            <a:off x="2194608" y="4250737"/>
            <a:ext cx="206005" cy="136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 name="组合 306"/>
          <p:cNvPicPr>
            <a:picLocks noChangeArrowheads="1"/>
          </p:cNvPicPr>
          <p:nvPr/>
        </p:nvPicPr>
        <p:blipFill>
          <a:blip r:embed="rId51" cstate="print">
            <a:extLst>
              <a:ext uri="{28A0092B-C50C-407E-A947-70E740481C1C}">
                <a14:useLocalDpi xmlns:a14="http://schemas.microsoft.com/office/drawing/2010/main" val="0"/>
              </a:ext>
            </a:extLst>
          </a:blip>
          <a:srcRect/>
          <a:stretch>
            <a:fillRect/>
          </a:stretch>
        </p:blipFill>
        <p:spPr bwMode="auto">
          <a:xfrm>
            <a:off x="2606618" y="4209076"/>
            <a:ext cx="209577" cy="21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 name="组合 324"/>
          <p:cNvPicPr>
            <a:picLocks noChangeArrowheads="1"/>
          </p:cNvPicPr>
          <p:nvPr/>
        </p:nvPicPr>
        <p:blipFill>
          <a:blip r:embed="rId52" cstate="print">
            <a:extLst>
              <a:ext uri="{28A0092B-C50C-407E-A947-70E740481C1C}">
                <a14:useLocalDpi xmlns:a14="http://schemas.microsoft.com/office/drawing/2010/main" val="0"/>
              </a:ext>
            </a:extLst>
          </a:blip>
          <a:srcRect/>
          <a:stretch>
            <a:fillRect/>
          </a:stretch>
        </p:blipFill>
        <p:spPr bwMode="auto">
          <a:xfrm>
            <a:off x="4677384" y="3386544"/>
            <a:ext cx="206005" cy="209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 name="组合 328"/>
          <p:cNvPicPr>
            <a:picLocks noChangeArrowheads="1"/>
          </p:cNvPicPr>
          <p:nvPr/>
        </p:nvPicPr>
        <p:blipFill>
          <a:blip r:embed="rId53" cstate="print">
            <a:extLst>
              <a:ext uri="{28A0092B-C50C-407E-A947-70E740481C1C}">
                <a14:useLocalDpi xmlns:a14="http://schemas.microsoft.com/office/drawing/2010/main" val="0"/>
              </a:ext>
            </a:extLst>
          </a:blip>
          <a:srcRect/>
          <a:stretch>
            <a:fillRect/>
          </a:stretch>
        </p:blipFill>
        <p:spPr bwMode="auto">
          <a:xfrm>
            <a:off x="4682147" y="1731958"/>
            <a:ext cx="191716" cy="204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 name="组合 331"/>
          <p:cNvPicPr>
            <a:picLocks noChangeArrowheads="1"/>
          </p:cNvPicPr>
          <p:nvPr/>
        </p:nvPicPr>
        <p:blipFill>
          <a:blip r:embed="rId54" cstate="print">
            <a:extLst>
              <a:ext uri="{28A0092B-C50C-407E-A947-70E740481C1C}">
                <a14:useLocalDpi xmlns:a14="http://schemas.microsoft.com/office/drawing/2010/main" val="0"/>
              </a:ext>
            </a:extLst>
          </a:blip>
          <a:srcRect/>
          <a:stretch>
            <a:fillRect/>
          </a:stretch>
        </p:blipFill>
        <p:spPr bwMode="auto">
          <a:xfrm>
            <a:off x="1367016" y="2993728"/>
            <a:ext cx="206005" cy="169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 name="Freeform 286"/>
          <p:cNvSpPr>
            <a:spLocks noEditPoints="1"/>
          </p:cNvSpPr>
          <p:nvPr/>
        </p:nvSpPr>
        <p:spPr bwMode="auto">
          <a:xfrm>
            <a:off x="955006" y="1317717"/>
            <a:ext cx="204814" cy="207121"/>
          </a:xfrm>
          <a:custGeom>
            <a:avLst/>
            <a:gdLst>
              <a:gd name="T0" fmla="*/ 132177278 w 285"/>
              <a:gd name="T1" fmla="*/ 264931426 h 288"/>
              <a:gd name="T2" fmla="*/ 0 w 285"/>
              <a:gd name="T3" fmla="*/ 132466192 h 288"/>
              <a:gd name="T4" fmla="*/ 132177278 w 285"/>
              <a:gd name="T5" fmla="*/ 0 h 288"/>
              <a:gd name="T6" fmla="*/ 260683230 w 285"/>
              <a:gd name="T7" fmla="*/ 104868629 h 288"/>
              <a:gd name="T8" fmla="*/ 261601061 w 285"/>
              <a:gd name="T9" fmla="*/ 108548752 h 288"/>
              <a:gd name="T10" fmla="*/ 250586129 w 285"/>
              <a:gd name="T11" fmla="*/ 118667411 h 288"/>
              <a:gd name="T12" fmla="*/ 250586129 w 285"/>
              <a:gd name="T13" fmla="*/ 118667411 h 288"/>
              <a:gd name="T14" fmla="*/ 158796299 w 285"/>
              <a:gd name="T15" fmla="*/ 118667411 h 288"/>
              <a:gd name="T16" fmla="*/ 148699198 w 285"/>
              <a:gd name="T17" fmla="*/ 108548752 h 288"/>
              <a:gd name="T18" fmla="*/ 148699198 w 285"/>
              <a:gd name="T19" fmla="*/ 85551103 h 288"/>
              <a:gd name="T20" fmla="*/ 94543323 w 285"/>
              <a:gd name="T21" fmla="*/ 132466192 h 288"/>
              <a:gd name="T22" fmla="*/ 148699198 w 285"/>
              <a:gd name="T23" fmla="*/ 179380323 h 288"/>
              <a:gd name="T24" fmla="*/ 148699198 w 285"/>
              <a:gd name="T25" fmla="*/ 156382674 h 288"/>
              <a:gd name="T26" fmla="*/ 158796299 w 285"/>
              <a:gd name="T27" fmla="*/ 146264015 h 288"/>
              <a:gd name="T28" fmla="*/ 250586129 w 285"/>
              <a:gd name="T29" fmla="*/ 146264015 h 288"/>
              <a:gd name="T30" fmla="*/ 258847568 w 285"/>
              <a:gd name="T31" fmla="*/ 149944138 h 288"/>
              <a:gd name="T32" fmla="*/ 260683230 w 285"/>
              <a:gd name="T33" fmla="*/ 159143005 h 288"/>
              <a:gd name="T34" fmla="*/ 132177278 w 285"/>
              <a:gd name="T35" fmla="*/ 264931426 h 288"/>
              <a:gd name="T36" fmla="*/ 132177278 w 285"/>
              <a:gd name="T37" fmla="*/ 21158068 h 288"/>
              <a:gd name="T38" fmla="*/ 21112034 w 285"/>
              <a:gd name="T39" fmla="*/ 132466192 h 288"/>
              <a:gd name="T40" fmla="*/ 132177278 w 285"/>
              <a:gd name="T41" fmla="*/ 243773358 h 288"/>
              <a:gd name="T42" fmla="*/ 236817702 w 285"/>
              <a:gd name="T43" fmla="*/ 167422083 h 288"/>
              <a:gd name="T44" fmla="*/ 169811232 w 285"/>
              <a:gd name="T45" fmla="*/ 167422083 h 288"/>
              <a:gd name="T46" fmla="*/ 169811232 w 285"/>
              <a:gd name="T47" fmla="*/ 202377973 h 288"/>
              <a:gd name="T48" fmla="*/ 163385455 w 285"/>
              <a:gd name="T49" fmla="*/ 211576841 h 288"/>
              <a:gd name="T50" fmla="*/ 152371481 w 285"/>
              <a:gd name="T51" fmla="*/ 210657050 h 288"/>
              <a:gd name="T52" fmla="*/ 71595626 w 285"/>
              <a:gd name="T53" fmla="*/ 140745270 h 288"/>
              <a:gd name="T54" fmla="*/ 67924301 w 285"/>
              <a:gd name="T55" fmla="*/ 132466192 h 288"/>
              <a:gd name="T56" fmla="*/ 71595626 w 285"/>
              <a:gd name="T57" fmla="*/ 124186156 h 288"/>
              <a:gd name="T58" fmla="*/ 152371481 w 285"/>
              <a:gd name="T59" fmla="*/ 54274376 h 288"/>
              <a:gd name="T60" fmla="*/ 163385455 w 285"/>
              <a:gd name="T61" fmla="*/ 53354585 h 288"/>
              <a:gd name="T62" fmla="*/ 169811232 w 285"/>
              <a:gd name="T63" fmla="*/ 62553453 h 288"/>
              <a:gd name="T64" fmla="*/ 169811232 w 285"/>
              <a:gd name="T65" fmla="*/ 97509343 h 288"/>
              <a:gd name="T66" fmla="*/ 236817702 w 285"/>
              <a:gd name="T67" fmla="*/ 97509343 h 288"/>
              <a:gd name="T68" fmla="*/ 132177278 w 285"/>
              <a:gd name="T69" fmla="*/ 21158068 h 2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85" h="288">
                <a:moveTo>
                  <a:pt x="144" y="288"/>
                </a:moveTo>
                <a:cubicBezTo>
                  <a:pt x="64" y="288"/>
                  <a:pt x="0" y="223"/>
                  <a:pt x="0" y="144"/>
                </a:cubicBezTo>
                <a:cubicBezTo>
                  <a:pt x="0" y="65"/>
                  <a:pt x="64" y="0"/>
                  <a:pt x="144" y="0"/>
                </a:cubicBezTo>
                <a:cubicBezTo>
                  <a:pt x="211" y="0"/>
                  <a:pt x="270" y="48"/>
                  <a:pt x="284" y="114"/>
                </a:cubicBezTo>
                <a:cubicBezTo>
                  <a:pt x="285" y="115"/>
                  <a:pt x="285" y="116"/>
                  <a:pt x="285" y="118"/>
                </a:cubicBezTo>
                <a:cubicBezTo>
                  <a:pt x="285" y="124"/>
                  <a:pt x="280" y="129"/>
                  <a:pt x="273" y="129"/>
                </a:cubicBezTo>
                <a:cubicBezTo>
                  <a:pt x="273" y="129"/>
                  <a:pt x="273" y="129"/>
                  <a:pt x="273" y="129"/>
                </a:cubicBezTo>
                <a:cubicBezTo>
                  <a:pt x="173" y="129"/>
                  <a:pt x="173" y="129"/>
                  <a:pt x="173" y="129"/>
                </a:cubicBezTo>
                <a:cubicBezTo>
                  <a:pt x="167" y="129"/>
                  <a:pt x="162" y="124"/>
                  <a:pt x="162" y="118"/>
                </a:cubicBezTo>
                <a:cubicBezTo>
                  <a:pt x="162" y="93"/>
                  <a:pt x="162" y="93"/>
                  <a:pt x="162" y="93"/>
                </a:cubicBezTo>
                <a:cubicBezTo>
                  <a:pt x="103" y="144"/>
                  <a:pt x="103" y="144"/>
                  <a:pt x="103" y="144"/>
                </a:cubicBezTo>
                <a:cubicBezTo>
                  <a:pt x="162" y="195"/>
                  <a:pt x="162" y="195"/>
                  <a:pt x="162" y="195"/>
                </a:cubicBezTo>
                <a:cubicBezTo>
                  <a:pt x="162" y="170"/>
                  <a:pt x="162" y="170"/>
                  <a:pt x="162" y="170"/>
                </a:cubicBezTo>
                <a:cubicBezTo>
                  <a:pt x="162" y="164"/>
                  <a:pt x="167" y="159"/>
                  <a:pt x="173" y="159"/>
                </a:cubicBezTo>
                <a:cubicBezTo>
                  <a:pt x="273" y="159"/>
                  <a:pt x="273" y="159"/>
                  <a:pt x="273" y="159"/>
                </a:cubicBezTo>
                <a:cubicBezTo>
                  <a:pt x="277" y="159"/>
                  <a:pt x="280" y="160"/>
                  <a:pt x="282" y="163"/>
                </a:cubicBezTo>
                <a:cubicBezTo>
                  <a:pt x="284" y="166"/>
                  <a:pt x="285" y="169"/>
                  <a:pt x="284" y="173"/>
                </a:cubicBezTo>
                <a:cubicBezTo>
                  <a:pt x="271" y="239"/>
                  <a:pt x="212" y="288"/>
                  <a:pt x="144" y="288"/>
                </a:cubicBezTo>
                <a:close/>
                <a:moveTo>
                  <a:pt x="144" y="23"/>
                </a:moveTo>
                <a:cubicBezTo>
                  <a:pt x="77" y="23"/>
                  <a:pt x="23" y="77"/>
                  <a:pt x="23" y="144"/>
                </a:cubicBezTo>
                <a:cubicBezTo>
                  <a:pt x="23" y="211"/>
                  <a:pt x="77" y="265"/>
                  <a:pt x="144" y="265"/>
                </a:cubicBezTo>
                <a:cubicBezTo>
                  <a:pt x="196" y="265"/>
                  <a:pt x="242" y="231"/>
                  <a:pt x="258" y="182"/>
                </a:cubicBezTo>
                <a:cubicBezTo>
                  <a:pt x="185" y="182"/>
                  <a:pt x="185" y="182"/>
                  <a:pt x="185" y="182"/>
                </a:cubicBezTo>
                <a:cubicBezTo>
                  <a:pt x="185" y="220"/>
                  <a:pt x="185" y="220"/>
                  <a:pt x="185" y="220"/>
                </a:cubicBezTo>
                <a:cubicBezTo>
                  <a:pt x="185" y="224"/>
                  <a:pt x="182" y="228"/>
                  <a:pt x="178" y="230"/>
                </a:cubicBezTo>
                <a:cubicBezTo>
                  <a:pt x="174" y="232"/>
                  <a:pt x="169" y="232"/>
                  <a:pt x="166" y="229"/>
                </a:cubicBezTo>
                <a:cubicBezTo>
                  <a:pt x="78" y="153"/>
                  <a:pt x="78" y="153"/>
                  <a:pt x="78" y="153"/>
                </a:cubicBezTo>
                <a:cubicBezTo>
                  <a:pt x="75" y="150"/>
                  <a:pt x="74" y="147"/>
                  <a:pt x="74" y="144"/>
                </a:cubicBezTo>
                <a:cubicBezTo>
                  <a:pt x="74" y="141"/>
                  <a:pt x="75" y="138"/>
                  <a:pt x="78" y="135"/>
                </a:cubicBezTo>
                <a:cubicBezTo>
                  <a:pt x="166" y="59"/>
                  <a:pt x="166" y="59"/>
                  <a:pt x="166" y="59"/>
                </a:cubicBezTo>
                <a:cubicBezTo>
                  <a:pt x="169" y="56"/>
                  <a:pt x="174" y="56"/>
                  <a:pt x="178" y="58"/>
                </a:cubicBezTo>
                <a:cubicBezTo>
                  <a:pt x="182" y="60"/>
                  <a:pt x="185" y="64"/>
                  <a:pt x="185" y="68"/>
                </a:cubicBezTo>
                <a:cubicBezTo>
                  <a:pt x="185" y="106"/>
                  <a:pt x="185" y="106"/>
                  <a:pt x="185" y="106"/>
                </a:cubicBezTo>
                <a:cubicBezTo>
                  <a:pt x="258" y="106"/>
                  <a:pt x="258" y="106"/>
                  <a:pt x="258" y="106"/>
                </a:cubicBezTo>
                <a:cubicBezTo>
                  <a:pt x="242" y="57"/>
                  <a:pt x="196" y="23"/>
                  <a:pt x="144" y="23"/>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pic>
        <p:nvPicPr>
          <p:cNvPr id="90" name="组合 336"/>
          <p:cNvPicPr>
            <a:picLocks noChangeArrowheads="1"/>
          </p:cNvPicPr>
          <p:nvPr/>
        </p:nvPicPr>
        <p:blipFill>
          <a:blip r:embed="rId55" cstate="print">
            <a:extLst>
              <a:ext uri="{28A0092B-C50C-407E-A947-70E740481C1C}">
                <a14:useLocalDpi xmlns:a14="http://schemas.microsoft.com/office/drawing/2010/main" val="0"/>
              </a:ext>
            </a:extLst>
          </a:blip>
          <a:srcRect/>
          <a:stretch>
            <a:fillRect/>
          </a:stretch>
        </p:blipFill>
        <p:spPr bwMode="auto">
          <a:xfrm>
            <a:off x="5916986" y="1315336"/>
            <a:ext cx="206005" cy="210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 name="Freeform 289"/>
          <p:cNvSpPr>
            <a:spLocks noEditPoints="1"/>
          </p:cNvSpPr>
          <p:nvPr/>
        </p:nvSpPr>
        <p:spPr bwMode="auto">
          <a:xfrm>
            <a:off x="5919368" y="4212646"/>
            <a:ext cx="203623" cy="207121"/>
          </a:xfrm>
          <a:custGeom>
            <a:avLst/>
            <a:gdLst>
              <a:gd name="T0" fmla="*/ 192781033 w 284"/>
              <a:gd name="T1" fmla="*/ 16558154 h 288"/>
              <a:gd name="T2" fmla="*/ 128824968 w 284"/>
              <a:gd name="T3" fmla="*/ 0 h 288"/>
              <a:gd name="T4" fmla="*/ 0 w 284"/>
              <a:gd name="T5" fmla="*/ 0 h 288"/>
              <a:gd name="T6" fmla="*/ 0 w 284"/>
              <a:gd name="T7" fmla="*/ 61633662 h 288"/>
              <a:gd name="T8" fmla="*/ 127911174 w 284"/>
              <a:gd name="T9" fmla="*/ 61633662 h 288"/>
              <a:gd name="T10" fmla="*/ 164457224 w 284"/>
              <a:gd name="T11" fmla="*/ 71752321 h 288"/>
              <a:gd name="T12" fmla="*/ 198262845 w 284"/>
              <a:gd name="T13" fmla="*/ 133385983 h 288"/>
              <a:gd name="T14" fmla="*/ 166284813 w 284"/>
              <a:gd name="T15" fmla="*/ 193179105 h 288"/>
              <a:gd name="T16" fmla="*/ 127911174 w 284"/>
              <a:gd name="T17" fmla="*/ 203297764 h 288"/>
              <a:gd name="T18" fmla="*/ 0 w 284"/>
              <a:gd name="T19" fmla="*/ 203297764 h 288"/>
              <a:gd name="T20" fmla="*/ 0 w 284"/>
              <a:gd name="T21" fmla="*/ 264931426 h 288"/>
              <a:gd name="T22" fmla="*/ 127911174 w 284"/>
              <a:gd name="T23" fmla="*/ 264931426 h 288"/>
              <a:gd name="T24" fmla="*/ 191867239 w 284"/>
              <a:gd name="T25" fmla="*/ 249293063 h 288"/>
              <a:gd name="T26" fmla="*/ 259477526 w 284"/>
              <a:gd name="T27" fmla="*/ 133385983 h 288"/>
              <a:gd name="T28" fmla="*/ 192781033 w 284"/>
              <a:gd name="T29" fmla="*/ 16558154 h 288"/>
              <a:gd name="T30" fmla="*/ 47509673 w 284"/>
              <a:gd name="T31" fmla="*/ 45995299 h 288"/>
              <a:gd name="T32" fmla="*/ 17359230 w 284"/>
              <a:gd name="T33" fmla="*/ 45995299 h 288"/>
              <a:gd name="T34" fmla="*/ 17359230 w 284"/>
              <a:gd name="T35" fmla="*/ 15638363 h 288"/>
              <a:gd name="T36" fmla="*/ 47509673 w 284"/>
              <a:gd name="T37" fmla="*/ 15638363 h 288"/>
              <a:gd name="T38" fmla="*/ 47509673 w 284"/>
              <a:gd name="T39" fmla="*/ 45995299 h 288"/>
              <a:gd name="T40" fmla="*/ 47509673 w 284"/>
              <a:gd name="T41" fmla="*/ 250212853 h 288"/>
              <a:gd name="T42" fmla="*/ 17359230 w 284"/>
              <a:gd name="T43" fmla="*/ 250212853 h 288"/>
              <a:gd name="T44" fmla="*/ 17359230 w 284"/>
              <a:gd name="T45" fmla="*/ 218936127 h 288"/>
              <a:gd name="T46" fmla="*/ 47509673 w 284"/>
              <a:gd name="T47" fmla="*/ 218936127 h 288"/>
              <a:gd name="T48" fmla="*/ 47509673 w 284"/>
              <a:gd name="T49" fmla="*/ 250212853 h 28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84" h="288">
                <a:moveTo>
                  <a:pt x="211" y="18"/>
                </a:moveTo>
                <a:cubicBezTo>
                  <a:pt x="177" y="1"/>
                  <a:pt x="144" y="0"/>
                  <a:pt x="141" y="0"/>
                </a:cubicBezTo>
                <a:cubicBezTo>
                  <a:pt x="0" y="0"/>
                  <a:pt x="0" y="0"/>
                  <a:pt x="0" y="0"/>
                </a:cubicBezTo>
                <a:cubicBezTo>
                  <a:pt x="0" y="67"/>
                  <a:pt x="0" y="67"/>
                  <a:pt x="0" y="67"/>
                </a:cubicBezTo>
                <a:cubicBezTo>
                  <a:pt x="140" y="67"/>
                  <a:pt x="140" y="67"/>
                  <a:pt x="140" y="67"/>
                </a:cubicBezTo>
                <a:cubicBezTo>
                  <a:pt x="141" y="67"/>
                  <a:pt x="161" y="68"/>
                  <a:pt x="180" y="78"/>
                </a:cubicBezTo>
                <a:cubicBezTo>
                  <a:pt x="205" y="91"/>
                  <a:pt x="217" y="112"/>
                  <a:pt x="217" y="145"/>
                </a:cubicBezTo>
                <a:cubicBezTo>
                  <a:pt x="217" y="177"/>
                  <a:pt x="206" y="198"/>
                  <a:pt x="182" y="210"/>
                </a:cubicBezTo>
                <a:cubicBezTo>
                  <a:pt x="162" y="221"/>
                  <a:pt x="140" y="221"/>
                  <a:pt x="140" y="221"/>
                </a:cubicBezTo>
                <a:cubicBezTo>
                  <a:pt x="0" y="221"/>
                  <a:pt x="0" y="221"/>
                  <a:pt x="0" y="221"/>
                </a:cubicBezTo>
                <a:cubicBezTo>
                  <a:pt x="0" y="288"/>
                  <a:pt x="0" y="288"/>
                  <a:pt x="0" y="288"/>
                </a:cubicBezTo>
                <a:cubicBezTo>
                  <a:pt x="140" y="288"/>
                  <a:pt x="140" y="288"/>
                  <a:pt x="140" y="288"/>
                </a:cubicBezTo>
                <a:cubicBezTo>
                  <a:pt x="144" y="288"/>
                  <a:pt x="177" y="288"/>
                  <a:pt x="210" y="271"/>
                </a:cubicBezTo>
                <a:cubicBezTo>
                  <a:pt x="258" y="247"/>
                  <a:pt x="284" y="203"/>
                  <a:pt x="284" y="145"/>
                </a:cubicBezTo>
                <a:cubicBezTo>
                  <a:pt x="284" y="87"/>
                  <a:pt x="258" y="42"/>
                  <a:pt x="211" y="18"/>
                </a:cubicBezTo>
                <a:close/>
                <a:moveTo>
                  <a:pt x="52" y="50"/>
                </a:moveTo>
                <a:cubicBezTo>
                  <a:pt x="19" y="50"/>
                  <a:pt x="19" y="50"/>
                  <a:pt x="19" y="50"/>
                </a:cubicBezTo>
                <a:cubicBezTo>
                  <a:pt x="19" y="17"/>
                  <a:pt x="19" y="17"/>
                  <a:pt x="19" y="17"/>
                </a:cubicBezTo>
                <a:cubicBezTo>
                  <a:pt x="52" y="17"/>
                  <a:pt x="52" y="17"/>
                  <a:pt x="52" y="17"/>
                </a:cubicBezTo>
                <a:lnTo>
                  <a:pt x="52" y="50"/>
                </a:lnTo>
                <a:close/>
                <a:moveTo>
                  <a:pt x="52" y="272"/>
                </a:moveTo>
                <a:cubicBezTo>
                  <a:pt x="19" y="272"/>
                  <a:pt x="19" y="272"/>
                  <a:pt x="19" y="272"/>
                </a:cubicBezTo>
                <a:cubicBezTo>
                  <a:pt x="19" y="238"/>
                  <a:pt x="19" y="238"/>
                  <a:pt x="19" y="238"/>
                </a:cubicBezTo>
                <a:cubicBezTo>
                  <a:pt x="52" y="238"/>
                  <a:pt x="52" y="238"/>
                  <a:pt x="52" y="238"/>
                </a:cubicBezTo>
                <a:lnTo>
                  <a:pt x="52" y="272"/>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pic>
        <p:nvPicPr>
          <p:cNvPr id="92" name="组合 340"/>
          <p:cNvPicPr>
            <a:picLocks noChangeArrowheads="1"/>
          </p:cNvPicPr>
          <p:nvPr/>
        </p:nvPicPr>
        <p:blipFill>
          <a:blip r:embed="rId56" cstate="print">
            <a:extLst>
              <a:ext uri="{28A0092B-C50C-407E-A947-70E740481C1C}">
                <a14:useLocalDpi xmlns:a14="http://schemas.microsoft.com/office/drawing/2010/main" val="0"/>
              </a:ext>
            </a:extLst>
          </a:blip>
          <a:srcRect/>
          <a:stretch>
            <a:fillRect/>
          </a:stretch>
        </p:blipFill>
        <p:spPr bwMode="auto">
          <a:xfrm>
            <a:off x="5501404" y="4241215"/>
            <a:ext cx="209577" cy="15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 name="组合 349"/>
          <p:cNvPicPr>
            <a:picLocks noChangeArrowheads="1"/>
          </p:cNvPicPr>
          <p:nvPr/>
        </p:nvPicPr>
        <p:blipFill>
          <a:blip r:embed="rId57" cstate="print">
            <a:extLst>
              <a:ext uri="{28A0092B-C50C-407E-A947-70E740481C1C}">
                <a14:useLocalDpi xmlns:a14="http://schemas.microsoft.com/office/drawing/2010/main" val="0"/>
              </a:ext>
            </a:extLst>
          </a:blip>
          <a:srcRect/>
          <a:stretch>
            <a:fillRect/>
          </a:stretch>
        </p:blipFill>
        <p:spPr bwMode="auto">
          <a:xfrm>
            <a:off x="3434210" y="2165246"/>
            <a:ext cx="209577" cy="170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 name="组合 354"/>
          <p:cNvPicPr>
            <a:picLocks noChangeArrowheads="1"/>
          </p:cNvPicPr>
          <p:nvPr/>
        </p:nvPicPr>
        <p:blipFill>
          <a:blip r:embed="rId58" cstate="print">
            <a:extLst>
              <a:ext uri="{28A0092B-C50C-407E-A947-70E740481C1C}">
                <a14:useLocalDpi xmlns:a14="http://schemas.microsoft.com/office/drawing/2010/main" val="0"/>
              </a:ext>
            </a:extLst>
          </a:blip>
          <a:srcRect/>
          <a:stretch>
            <a:fillRect/>
          </a:stretch>
        </p:blipFill>
        <p:spPr bwMode="auto">
          <a:xfrm>
            <a:off x="4261802" y="2165246"/>
            <a:ext cx="206005" cy="170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 name="组合 359"/>
          <p:cNvPicPr>
            <a:picLocks noChangeArrowheads="1"/>
          </p:cNvPicPr>
          <p:nvPr/>
        </p:nvPicPr>
        <p:blipFill>
          <a:blip r:embed="rId59" cstate="print">
            <a:extLst>
              <a:ext uri="{28A0092B-C50C-407E-A947-70E740481C1C}">
                <a14:useLocalDpi xmlns:a14="http://schemas.microsoft.com/office/drawing/2010/main" val="0"/>
              </a:ext>
            </a:extLst>
          </a:blip>
          <a:srcRect/>
          <a:stretch>
            <a:fillRect/>
          </a:stretch>
        </p:blipFill>
        <p:spPr bwMode="auto">
          <a:xfrm>
            <a:off x="3849792" y="2165246"/>
            <a:ext cx="206005" cy="170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 name="Freeform 314"/>
          <p:cNvSpPr/>
          <p:nvPr/>
        </p:nvSpPr>
        <p:spPr bwMode="auto">
          <a:xfrm>
            <a:off x="4676193" y="2166436"/>
            <a:ext cx="190525" cy="124986"/>
          </a:xfrm>
          <a:custGeom>
            <a:avLst/>
            <a:gdLst>
              <a:gd name="T0" fmla="*/ 234269472 w 265"/>
              <a:gd name="T1" fmla="*/ 140409848 h 174"/>
              <a:gd name="T2" fmla="*/ 103813155 w 265"/>
              <a:gd name="T3" fmla="*/ 140409848 h 174"/>
              <a:gd name="T4" fmla="*/ 58796687 w 265"/>
              <a:gd name="T5" fmla="*/ 6424155 h 174"/>
              <a:gd name="T6" fmla="*/ 49609555 w 265"/>
              <a:gd name="T7" fmla="*/ 0 h 174"/>
              <a:gd name="T8" fmla="*/ 9187132 w 265"/>
              <a:gd name="T9" fmla="*/ 0 h 174"/>
              <a:gd name="T10" fmla="*/ 0 w 265"/>
              <a:gd name="T11" fmla="*/ 10095101 h 174"/>
              <a:gd name="T12" fmla="*/ 9187132 w 265"/>
              <a:gd name="T13" fmla="*/ 19271508 h 174"/>
              <a:gd name="T14" fmla="*/ 42260808 w 265"/>
              <a:gd name="T15" fmla="*/ 19271508 h 174"/>
              <a:gd name="T16" fmla="*/ 87277275 w 265"/>
              <a:gd name="T17" fmla="*/ 153257201 h 174"/>
              <a:gd name="T18" fmla="*/ 96464408 w 265"/>
              <a:gd name="T19" fmla="*/ 159681356 h 174"/>
              <a:gd name="T20" fmla="*/ 234269472 w 265"/>
              <a:gd name="T21" fmla="*/ 159681356 h 174"/>
              <a:gd name="T22" fmla="*/ 243456604 w 265"/>
              <a:gd name="T23" fmla="*/ 150503991 h 174"/>
              <a:gd name="T24" fmla="*/ 234269472 w 265"/>
              <a:gd name="T25" fmla="*/ 140409848 h 17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65" h="174">
                <a:moveTo>
                  <a:pt x="255" y="153"/>
                </a:moveTo>
                <a:cubicBezTo>
                  <a:pt x="113" y="153"/>
                  <a:pt x="113" y="153"/>
                  <a:pt x="113" y="153"/>
                </a:cubicBezTo>
                <a:cubicBezTo>
                  <a:pt x="64" y="7"/>
                  <a:pt x="64" y="7"/>
                  <a:pt x="64" y="7"/>
                </a:cubicBezTo>
                <a:cubicBezTo>
                  <a:pt x="62" y="3"/>
                  <a:pt x="58" y="0"/>
                  <a:pt x="54" y="0"/>
                </a:cubicBezTo>
                <a:cubicBezTo>
                  <a:pt x="10" y="0"/>
                  <a:pt x="10" y="0"/>
                  <a:pt x="10" y="0"/>
                </a:cubicBezTo>
                <a:cubicBezTo>
                  <a:pt x="5" y="0"/>
                  <a:pt x="0" y="5"/>
                  <a:pt x="0" y="11"/>
                </a:cubicBezTo>
                <a:cubicBezTo>
                  <a:pt x="0" y="16"/>
                  <a:pt x="5" y="21"/>
                  <a:pt x="10" y="21"/>
                </a:cubicBezTo>
                <a:cubicBezTo>
                  <a:pt x="46" y="21"/>
                  <a:pt x="46" y="21"/>
                  <a:pt x="46" y="21"/>
                </a:cubicBezTo>
                <a:cubicBezTo>
                  <a:pt x="95" y="167"/>
                  <a:pt x="95" y="167"/>
                  <a:pt x="95" y="167"/>
                </a:cubicBezTo>
                <a:cubicBezTo>
                  <a:pt x="97" y="171"/>
                  <a:pt x="101" y="174"/>
                  <a:pt x="105" y="174"/>
                </a:cubicBezTo>
                <a:cubicBezTo>
                  <a:pt x="255" y="174"/>
                  <a:pt x="255" y="174"/>
                  <a:pt x="255" y="174"/>
                </a:cubicBezTo>
                <a:cubicBezTo>
                  <a:pt x="261" y="174"/>
                  <a:pt x="265" y="169"/>
                  <a:pt x="265" y="164"/>
                </a:cubicBezTo>
                <a:cubicBezTo>
                  <a:pt x="265" y="158"/>
                  <a:pt x="261" y="153"/>
                  <a:pt x="255" y="153"/>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pic>
        <p:nvPicPr>
          <p:cNvPr id="97" name="组合 367"/>
          <p:cNvPicPr>
            <a:picLocks noChangeArrowheads="1"/>
          </p:cNvPicPr>
          <p:nvPr/>
        </p:nvPicPr>
        <p:blipFill>
          <a:blip r:embed="rId60" cstate="print">
            <a:extLst>
              <a:ext uri="{28A0092B-C50C-407E-A947-70E740481C1C}">
                <a14:useLocalDpi xmlns:a14="http://schemas.microsoft.com/office/drawing/2010/main" val="0"/>
              </a:ext>
            </a:extLst>
          </a:blip>
          <a:srcRect/>
          <a:stretch>
            <a:fillRect/>
          </a:stretch>
        </p:blipFill>
        <p:spPr bwMode="auto">
          <a:xfrm>
            <a:off x="4741686" y="2184291"/>
            <a:ext cx="141703" cy="15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 name="组合 371"/>
          <p:cNvPicPr>
            <a:picLocks noChangeArrowheads="1"/>
          </p:cNvPicPr>
          <p:nvPr/>
        </p:nvPicPr>
        <p:blipFill>
          <a:blip r:embed="rId61" cstate="print">
            <a:extLst>
              <a:ext uri="{28A0092B-C50C-407E-A947-70E740481C1C}">
                <a14:useLocalDpi xmlns:a14="http://schemas.microsoft.com/office/drawing/2010/main" val="0"/>
              </a:ext>
            </a:extLst>
          </a:blip>
          <a:srcRect/>
          <a:stretch>
            <a:fillRect/>
          </a:stretch>
        </p:blipFill>
        <p:spPr bwMode="auto">
          <a:xfrm>
            <a:off x="956197" y="2993728"/>
            <a:ext cx="204814" cy="169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9" name="组合 374"/>
          <p:cNvPicPr>
            <a:picLocks noChangeArrowheads="1"/>
          </p:cNvPicPr>
          <p:nvPr/>
        </p:nvPicPr>
        <p:blipFill>
          <a:blip r:embed="rId62" cstate="print">
            <a:extLst>
              <a:ext uri="{28A0092B-C50C-407E-A947-70E740481C1C}">
                <a14:useLocalDpi xmlns:a14="http://schemas.microsoft.com/office/drawing/2010/main" val="0"/>
              </a:ext>
            </a:extLst>
          </a:blip>
          <a:srcRect/>
          <a:stretch>
            <a:fillRect/>
          </a:stretch>
        </p:blipFill>
        <p:spPr bwMode="auto">
          <a:xfrm>
            <a:off x="5116782" y="1731958"/>
            <a:ext cx="151229" cy="204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 name="Freeform 321"/>
          <p:cNvSpPr>
            <a:spLocks noEditPoints="1"/>
          </p:cNvSpPr>
          <p:nvPr/>
        </p:nvSpPr>
        <p:spPr bwMode="auto">
          <a:xfrm>
            <a:off x="6330187" y="2145010"/>
            <a:ext cx="207196" cy="207121"/>
          </a:xfrm>
          <a:custGeom>
            <a:avLst/>
            <a:gdLst>
              <a:gd name="T0" fmla="*/ 132466192 w 288"/>
              <a:gd name="T1" fmla="*/ 0 h 288"/>
              <a:gd name="T2" fmla="*/ 0 w 288"/>
              <a:gd name="T3" fmla="*/ 132466192 h 288"/>
              <a:gd name="T4" fmla="*/ 132466192 w 288"/>
              <a:gd name="T5" fmla="*/ 264931426 h 288"/>
              <a:gd name="T6" fmla="*/ 264931426 w 288"/>
              <a:gd name="T7" fmla="*/ 132466192 h 288"/>
              <a:gd name="T8" fmla="*/ 132466192 w 288"/>
              <a:gd name="T9" fmla="*/ 0 h 288"/>
              <a:gd name="T10" fmla="*/ 22077859 w 288"/>
              <a:gd name="T11" fmla="*/ 132466192 h 288"/>
              <a:gd name="T12" fmla="*/ 132466192 w 288"/>
              <a:gd name="T13" fmla="*/ 22077859 h 288"/>
              <a:gd name="T14" fmla="*/ 132466192 w 288"/>
              <a:gd name="T15" fmla="*/ 242853567 h 288"/>
              <a:gd name="T16" fmla="*/ 22077859 w 288"/>
              <a:gd name="T17" fmla="*/ 132466192 h 2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88" h="288">
                <a:moveTo>
                  <a:pt x="144" y="0"/>
                </a:moveTo>
                <a:cubicBezTo>
                  <a:pt x="65" y="0"/>
                  <a:pt x="0" y="65"/>
                  <a:pt x="0" y="144"/>
                </a:cubicBezTo>
                <a:cubicBezTo>
                  <a:pt x="0" y="224"/>
                  <a:pt x="65" y="288"/>
                  <a:pt x="144" y="288"/>
                </a:cubicBezTo>
                <a:cubicBezTo>
                  <a:pt x="224" y="288"/>
                  <a:pt x="288" y="224"/>
                  <a:pt x="288" y="144"/>
                </a:cubicBezTo>
                <a:cubicBezTo>
                  <a:pt x="288" y="65"/>
                  <a:pt x="224" y="0"/>
                  <a:pt x="144" y="0"/>
                </a:cubicBezTo>
                <a:close/>
                <a:moveTo>
                  <a:pt x="24" y="144"/>
                </a:moveTo>
                <a:cubicBezTo>
                  <a:pt x="24" y="78"/>
                  <a:pt x="78" y="24"/>
                  <a:pt x="144" y="24"/>
                </a:cubicBezTo>
                <a:cubicBezTo>
                  <a:pt x="144" y="264"/>
                  <a:pt x="144" y="264"/>
                  <a:pt x="144" y="264"/>
                </a:cubicBezTo>
                <a:cubicBezTo>
                  <a:pt x="78" y="264"/>
                  <a:pt x="24" y="210"/>
                  <a:pt x="24" y="144"/>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sp>
        <p:nvSpPr>
          <p:cNvPr id="101" name="Freeform 322"/>
          <p:cNvSpPr/>
          <p:nvPr/>
        </p:nvSpPr>
        <p:spPr bwMode="auto">
          <a:xfrm>
            <a:off x="4676194" y="2559252"/>
            <a:ext cx="207196" cy="205930"/>
          </a:xfrm>
          <a:custGeom>
            <a:avLst/>
            <a:gdLst>
              <a:gd name="T0" fmla="*/ 230654612 w 287"/>
              <a:gd name="T1" fmla="*/ 201454373 h 287"/>
              <a:gd name="T2" fmla="*/ 155622470 w 287"/>
              <a:gd name="T3" fmla="*/ 174898794 h 287"/>
              <a:gd name="T4" fmla="*/ 181558746 w 287"/>
              <a:gd name="T5" fmla="*/ 124535918 h 287"/>
              <a:gd name="T6" fmla="*/ 181558746 w 287"/>
              <a:gd name="T7" fmla="*/ 123620142 h 287"/>
              <a:gd name="T8" fmla="*/ 188043778 w 287"/>
              <a:gd name="T9" fmla="*/ 122704367 h 287"/>
              <a:gd name="T10" fmla="*/ 195453730 w 287"/>
              <a:gd name="T11" fmla="*/ 97980338 h 287"/>
              <a:gd name="T12" fmla="*/ 189896507 w 287"/>
              <a:gd name="T13" fmla="*/ 87907763 h 287"/>
              <a:gd name="T14" fmla="*/ 189896507 w 287"/>
              <a:gd name="T15" fmla="*/ 87907763 h 287"/>
              <a:gd name="T16" fmla="*/ 189896507 w 287"/>
              <a:gd name="T17" fmla="*/ 85160436 h 287"/>
              <a:gd name="T18" fmla="*/ 188969661 w 287"/>
              <a:gd name="T19" fmla="*/ 49448057 h 287"/>
              <a:gd name="T20" fmla="*/ 169517454 w 287"/>
              <a:gd name="T21" fmla="*/ 20145150 h 287"/>
              <a:gd name="T22" fmla="*/ 132463843 w 287"/>
              <a:gd name="T23" fmla="*/ 0 h 287"/>
              <a:gd name="T24" fmla="*/ 95411195 w 287"/>
              <a:gd name="T25" fmla="*/ 20145150 h 287"/>
              <a:gd name="T26" fmla="*/ 75958025 w 287"/>
              <a:gd name="T27" fmla="*/ 49448057 h 287"/>
              <a:gd name="T28" fmla="*/ 75032142 w 287"/>
              <a:gd name="T29" fmla="*/ 85160436 h 287"/>
              <a:gd name="T30" fmla="*/ 75032142 w 287"/>
              <a:gd name="T31" fmla="*/ 87907763 h 287"/>
              <a:gd name="T32" fmla="*/ 75032142 w 287"/>
              <a:gd name="T33" fmla="*/ 87907763 h 287"/>
              <a:gd name="T34" fmla="*/ 69473956 w 287"/>
              <a:gd name="T35" fmla="*/ 97980338 h 287"/>
              <a:gd name="T36" fmla="*/ 76884871 w 287"/>
              <a:gd name="T37" fmla="*/ 122704367 h 287"/>
              <a:gd name="T38" fmla="*/ 82443057 w 287"/>
              <a:gd name="T39" fmla="*/ 123620142 h 287"/>
              <a:gd name="T40" fmla="*/ 83368940 w 287"/>
              <a:gd name="T41" fmla="*/ 124535918 h 287"/>
              <a:gd name="T42" fmla="*/ 109306179 w 287"/>
              <a:gd name="T43" fmla="*/ 174898794 h 287"/>
              <a:gd name="T44" fmla="*/ 35199920 w 287"/>
              <a:gd name="T45" fmla="*/ 201454373 h 287"/>
              <a:gd name="T46" fmla="*/ 0 w 287"/>
              <a:gd name="T47" fmla="*/ 234419426 h 287"/>
              <a:gd name="T48" fmla="*/ 0 w 287"/>
              <a:gd name="T49" fmla="*/ 262806557 h 287"/>
              <a:gd name="T50" fmla="*/ 265854532 w 287"/>
              <a:gd name="T51" fmla="*/ 262806557 h 287"/>
              <a:gd name="T52" fmla="*/ 265854532 w 287"/>
              <a:gd name="T53" fmla="*/ 234419426 h 287"/>
              <a:gd name="T54" fmla="*/ 230654612 w 287"/>
              <a:gd name="T55" fmla="*/ 201454373 h 28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87" h="287">
                <a:moveTo>
                  <a:pt x="249" y="220"/>
                </a:moveTo>
                <a:cubicBezTo>
                  <a:pt x="230" y="212"/>
                  <a:pt x="208" y="196"/>
                  <a:pt x="168" y="191"/>
                </a:cubicBezTo>
                <a:cubicBezTo>
                  <a:pt x="180" y="181"/>
                  <a:pt x="186" y="162"/>
                  <a:pt x="196" y="136"/>
                </a:cubicBezTo>
                <a:cubicBezTo>
                  <a:pt x="196" y="136"/>
                  <a:pt x="196" y="135"/>
                  <a:pt x="196" y="135"/>
                </a:cubicBezTo>
                <a:cubicBezTo>
                  <a:pt x="199" y="135"/>
                  <a:pt x="201" y="135"/>
                  <a:pt x="203" y="134"/>
                </a:cubicBezTo>
                <a:cubicBezTo>
                  <a:pt x="208" y="131"/>
                  <a:pt x="211" y="115"/>
                  <a:pt x="211" y="107"/>
                </a:cubicBezTo>
                <a:cubicBezTo>
                  <a:pt x="211" y="95"/>
                  <a:pt x="205" y="96"/>
                  <a:pt x="205" y="96"/>
                </a:cubicBezTo>
                <a:cubicBezTo>
                  <a:pt x="205" y="96"/>
                  <a:pt x="205" y="96"/>
                  <a:pt x="205" y="96"/>
                </a:cubicBezTo>
                <a:cubicBezTo>
                  <a:pt x="205" y="95"/>
                  <a:pt x="205" y="94"/>
                  <a:pt x="205" y="93"/>
                </a:cubicBezTo>
                <a:cubicBezTo>
                  <a:pt x="205" y="83"/>
                  <a:pt x="207" y="64"/>
                  <a:pt x="204" y="54"/>
                </a:cubicBezTo>
                <a:cubicBezTo>
                  <a:pt x="200" y="39"/>
                  <a:pt x="194" y="26"/>
                  <a:pt x="183" y="22"/>
                </a:cubicBezTo>
                <a:cubicBezTo>
                  <a:pt x="169" y="16"/>
                  <a:pt x="149" y="0"/>
                  <a:pt x="143" y="0"/>
                </a:cubicBezTo>
                <a:cubicBezTo>
                  <a:pt x="135" y="0"/>
                  <a:pt x="115" y="16"/>
                  <a:pt x="103" y="22"/>
                </a:cubicBezTo>
                <a:cubicBezTo>
                  <a:pt x="93" y="27"/>
                  <a:pt x="86" y="39"/>
                  <a:pt x="82" y="54"/>
                </a:cubicBezTo>
                <a:cubicBezTo>
                  <a:pt x="79" y="64"/>
                  <a:pt x="81" y="82"/>
                  <a:pt x="81" y="93"/>
                </a:cubicBezTo>
                <a:cubicBezTo>
                  <a:pt x="81" y="94"/>
                  <a:pt x="81" y="95"/>
                  <a:pt x="81" y="96"/>
                </a:cubicBezTo>
                <a:cubicBezTo>
                  <a:pt x="81" y="96"/>
                  <a:pt x="81" y="96"/>
                  <a:pt x="81" y="96"/>
                </a:cubicBezTo>
                <a:cubicBezTo>
                  <a:pt x="81" y="96"/>
                  <a:pt x="75" y="95"/>
                  <a:pt x="75" y="107"/>
                </a:cubicBezTo>
                <a:cubicBezTo>
                  <a:pt x="75" y="115"/>
                  <a:pt x="78" y="131"/>
                  <a:pt x="83" y="134"/>
                </a:cubicBezTo>
                <a:cubicBezTo>
                  <a:pt x="85" y="135"/>
                  <a:pt x="87" y="135"/>
                  <a:pt x="89" y="135"/>
                </a:cubicBezTo>
                <a:cubicBezTo>
                  <a:pt x="89" y="135"/>
                  <a:pt x="90" y="136"/>
                  <a:pt x="90" y="136"/>
                </a:cubicBezTo>
                <a:cubicBezTo>
                  <a:pt x="100" y="163"/>
                  <a:pt x="105" y="182"/>
                  <a:pt x="118" y="191"/>
                </a:cubicBezTo>
                <a:cubicBezTo>
                  <a:pt x="78" y="196"/>
                  <a:pt x="56" y="212"/>
                  <a:pt x="38" y="220"/>
                </a:cubicBezTo>
                <a:cubicBezTo>
                  <a:pt x="0" y="237"/>
                  <a:pt x="0" y="256"/>
                  <a:pt x="0" y="256"/>
                </a:cubicBezTo>
                <a:cubicBezTo>
                  <a:pt x="0" y="287"/>
                  <a:pt x="0" y="287"/>
                  <a:pt x="0" y="287"/>
                </a:cubicBezTo>
                <a:cubicBezTo>
                  <a:pt x="287" y="287"/>
                  <a:pt x="287" y="287"/>
                  <a:pt x="287" y="287"/>
                </a:cubicBezTo>
                <a:cubicBezTo>
                  <a:pt x="287" y="256"/>
                  <a:pt x="287" y="256"/>
                  <a:pt x="287" y="256"/>
                </a:cubicBezTo>
                <a:cubicBezTo>
                  <a:pt x="287" y="256"/>
                  <a:pt x="287" y="237"/>
                  <a:pt x="249" y="220"/>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sp>
        <p:nvSpPr>
          <p:cNvPr id="102" name="Freeform 323"/>
          <p:cNvSpPr/>
          <p:nvPr/>
        </p:nvSpPr>
        <p:spPr bwMode="auto">
          <a:xfrm>
            <a:off x="5088204" y="2559252"/>
            <a:ext cx="207196" cy="205930"/>
          </a:xfrm>
          <a:custGeom>
            <a:avLst/>
            <a:gdLst>
              <a:gd name="T0" fmla="*/ 229975536 w 288"/>
              <a:gd name="T1" fmla="*/ 201454373 h 287"/>
              <a:gd name="T2" fmla="*/ 155462883 w 288"/>
              <a:gd name="T3" fmla="*/ 174898794 h 287"/>
              <a:gd name="T4" fmla="*/ 181220864 w 288"/>
              <a:gd name="T5" fmla="*/ 124535918 h 287"/>
              <a:gd name="T6" fmla="*/ 181220864 w 288"/>
              <a:gd name="T7" fmla="*/ 123620142 h 287"/>
              <a:gd name="T8" fmla="*/ 187659400 w 288"/>
              <a:gd name="T9" fmla="*/ 122704367 h 287"/>
              <a:gd name="T10" fmla="*/ 194098896 w 288"/>
              <a:gd name="T11" fmla="*/ 97980338 h 287"/>
              <a:gd name="T12" fmla="*/ 189499941 w 288"/>
              <a:gd name="T13" fmla="*/ 87907763 h 287"/>
              <a:gd name="T14" fmla="*/ 188579191 w 288"/>
              <a:gd name="T15" fmla="*/ 87907763 h 287"/>
              <a:gd name="T16" fmla="*/ 188579191 w 288"/>
              <a:gd name="T17" fmla="*/ 85160436 h 287"/>
              <a:gd name="T18" fmla="*/ 188579191 w 288"/>
              <a:gd name="T19" fmla="*/ 49448057 h 287"/>
              <a:gd name="T20" fmla="*/ 177540741 w 288"/>
              <a:gd name="T21" fmla="*/ 22892477 h 287"/>
              <a:gd name="T22" fmla="*/ 147183806 w 288"/>
              <a:gd name="T23" fmla="*/ 7325248 h 287"/>
              <a:gd name="T24" fmla="*/ 110388334 w 288"/>
              <a:gd name="T25" fmla="*/ 3663103 h 287"/>
              <a:gd name="T26" fmla="*/ 94749971 w 288"/>
              <a:gd name="T27" fmla="*/ 20145150 h 287"/>
              <a:gd name="T28" fmla="*/ 76352235 w 288"/>
              <a:gd name="T29" fmla="*/ 49448057 h 287"/>
              <a:gd name="T30" fmla="*/ 75431485 w 288"/>
              <a:gd name="T31" fmla="*/ 85160436 h 287"/>
              <a:gd name="T32" fmla="*/ 75431485 w 288"/>
              <a:gd name="T33" fmla="*/ 87907763 h 287"/>
              <a:gd name="T34" fmla="*/ 75431485 w 288"/>
              <a:gd name="T35" fmla="*/ 87907763 h 287"/>
              <a:gd name="T36" fmla="*/ 69912739 w 288"/>
              <a:gd name="T37" fmla="*/ 97980338 h 287"/>
              <a:gd name="T38" fmla="*/ 76352235 w 288"/>
              <a:gd name="T39" fmla="*/ 122704367 h 287"/>
              <a:gd name="T40" fmla="*/ 82790771 w 288"/>
              <a:gd name="T41" fmla="*/ 123620142 h 287"/>
              <a:gd name="T42" fmla="*/ 82790771 w 288"/>
              <a:gd name="T43" fmla="*/ 124535918 h 287"/>
              <a:gd name="T44" fmla="*/ 108548752 w 288"/>
              <a:gd name="T45" fmla="*/ 174898794 h 287"/>
              <a:gd name="T46" fmla="*/ 34955890 w 288"/>
              <a:gd name="T47" fmla="*/ 201454373 h 287"/>
              <a:gd name="T48" fmla="*/ 0 w 288"/>
              <a:gd name="T49" fmla="*/ 234419426 h 287"/>
              <a:gd name="T50" fmla="*/ 0 w 288"/>
              <a:gd name="T51" fmla="*/ 262806557 h 287"/>
              <a:gd name="T52" fmla="*/ 264931426 w 288"/>
              <a:gd name="T53" fmla="*/ 262806557 h 287"/>
              <a:gd name="T54" fmla="*/ 264931426 w 288"/>
              <a:gd name="T55" fmla="*/ 234419426 h 287"/>
              <a:gd name="T56" fmla="*/ 229975536 w 288"/>
              <a:gd name="T57" fmla="*/ 201454373 h 28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287">
                <a:moveTo>
                  <a:pt x="250" y="220"/>
                </a:moveTo>
                <a:cubicBezTo>
                  <a:pt x="231" y="212"/>
                  <a:pt x="209" y="196"/>
                  <a:pt x="169" y="191"/>
                </a:cubicBezTo>
                <a:cubicBezTo>
                  <a:pt x="181" y="181"/>
                  <a:pt x="186" y="162"/>
                  <a:pt x="197" y="136"/>
                </a:cubicBezTo>
                <a:cubicBezTo>
                  <a:pt x="197" y="136"/>
                  <a:pt x="197" y="135"/>
                  <a:pt x="197" y="135"/>
                </a:cubicBezTo>
                <a:cubicBezTo>
                  <a:pt x="200" y="135"/>
                  <a:pt x="202" y="135"/>
                  <a:pt x="204" y="134"/>
                </a:cubicBezTo>
                <a:cubicBezTo>
                  <a:pt x="208" y="131"/>
                  <a:pt x="211" y="115"/>
                  <a:pt x="211" y="107"/>
                </a:cubicBezTo>
                <a:cubicBezTo>
                  <a:pt x="211" y="95"/>
                  <a:pt x="206" y="96"/>
                  <a:pt x="206" y="96"/>
                </a:cubicBezTo>
                <a:cubicBezTo>
                  <a:pt x="206" y="96"/>
                  <a:pt x="205" y="96"/>
                  <a:pt x="205" y="96"/>
                </a:cubicBezTo>
                <a:cubicBezTo>
                  <a:pt x="205" y="95"/>
                  <a:pt x="205" y="94"/>
                  <a:pt x="205" y="93"/>
                </a:cubicBezTo>
                <a:cubicBezTo>
                  <a:pt x="205" y="83"/>
                  <a:pt x="207" y="64"/>
                  <a:pt x="205" y="54"/>
                </a:cubicBezTo>
                <a:cubicBezTo>
                  <a:pt x="200" y="39"/>
                  <a:pt x="201" y="33"/>
                  <a:pt x="193" y="25"/>
                </a:cubicBezTo>
                <a:cubicBezTo>
                  <a:pt x="182" y="13"/>
                  <a:pt x="166" y="8"/>
                  <a:pt x="160" y="8"/>
                </a:cubicBezTo>
                <a:cubicBezTo>
                  <a:pt x="155" y="8"/>
                  <a:pt x="133" y="0"/>
                  <a:pt x="120" y="4"/>
                </a:cubicBezTo>
                <a:cubicBezTo>
                  <a:pt x="107" y="9"/>
                  <a:pt x="114" y="22"/>
                  <a:pt x="103" y="22"/>
                </a:cubicBezTo>
                <a:cubicBezTo>
                  <a:pt x="92" y="22"/>
                  <a:pt x="87" y="39"/>
                  <a:pt x="83" y="54"/>
                </a:cubicBezTo>
                <a:cubicBezTo>
                  <a:pt x="80" y="64"/>
                  <a:pt x="82" y="82"/>
                  <a:pt x="82" y="93"/>
                </a:cubicBezTo>
                <a:cubicBezTo>
                  <a:pt x="82" y="94"/>
                  <a:pt x="82" y="95"/>
                  <a:pt x="82" y="96"/>
                </a:cubicBezTo>
                <a:cubicBezTo>
                  <a:pt x="82" y="96"/>
                  <a:pt x="82" y="96"/>
                  <a:pt x="82" y="96"/>
                </a:cubicBezTo>
                <a:cubicBezTo>
                  <a:pt x="82" y="96"/>
                  <a:pt x="76" y="95"/>
                  <a:pt x="76" y="107"/>
                </a:cubicBezTo>
                <a:cubicBezTo>
                  <a:pt x="76" y="115"/>
                  <a:pt x="79" y="131"/>
                  <a:pt x="83" y="134"/>
                </a:cubicBezTo>
                <a:cubicBezTo>
                  <a:pt x="85" y="135"/>
                  <a:pt x="88" y="135"/>
                  <a:pt x="90" y="135"/>
                </a:cubicBezTo>
                <a:cubicBezTo>
                  <a:pt x="90" y="135"/>
                  <a:pt x="90" y="136"/>
                  <a:pt x="90" y="136"/>
                </a:cubicBezTo>
                <a:cubicBezTo>
                  <a:pt x="101" y="163"/>
                  <a:pt x="106" y="182"/>
                  <a:pt x="118" y="191"/>
                </a:cubicBezTo>
                <a:cubicBezTo>
                  <a:pt x="79" y="196"/>
                  <a:pt x="57" y="212"/>
                  <a:pt x="38" y="220"/>
                </a:cubicBezTo>
                <a:cubicBezTo>
                  <a:pt x="0" y="237"/>
                  <a:pt x="0" y="256"/>
                  <a:pt x="0" y="256"/>
                </a:cubicBezTo>
                <a:cubicBezTo>
                  <a:pt x="0" y="287"/>
                  <a:pt x="0" y="287"/>
                  <a:pt x="0" y="287"/>
                </a:cubicBezTo>
                <a:cubicBezTo>
                  <a:pt x="288" y="287"/>
                  <a:pt x="288" y="287"/>
                  <a:pt x="288" y="287"/>
                </a:cubicBezTo>
                <a:cubicBezTo>
                  <a:pt x="288" y="256"/>
                  <a:pt x="288" y="256"/>
                  <a:pt x="288" y="256"/>
                </a:cubicBezTo>
                <a:cubicBezTo>
                  <a:pt x="288" y="256"/>
                  <a:pt x="287" y="237"/>
                  <a:pt x="250" y="220"/>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sp>
        <p:nvSpPr>
          <p:cNvPr id="103" name="Freeform 324"/>
          <p:cNvSpPr/>
          <p:nvPr/>
        </p:nvSpPr>
        <p:spPr bwMode="auto">
          <a:xfrm>
            <a:off x="6325423" y="2559252"/>
            <a:ext cx="215532" cy="205930"/>
          </a:xfrm>
          <a:custGeom>
            <a:avLst/>
            <a:gdLst>
              <a:gd name="T0" fmla="*/ 257893015 w 301"/>
              <a:gd name="T1" fmla="*/ 180961943 h 288"/>
              <a:gd name="T2" fmla="*/ 219618829 w 301"/>
              <a:gd name="T3" fmla="*/ 193692512 h 288"/>
              <a:gd name="T4" fmla="*/ 164030859 w 301"/>
              <a:gd name="T5" fmla="*/ 168230420 h 288"/>
              <a:gd name="T6" fmla="*/ 179522291 w 301"/>
              <a:gd name="T7" fmla="*/ 131856275 h 288"/>
              <a:gd name="T8" fmla="*/ 179522291 w 301"/>
              <a:gd name="T9" fmla="*/ 130947494 h 288"/>
              <a:gd name="T10" fmla="*/ 184990305 w 301"/>
              <a:gd name="T11" fmla="*/ 130947494 h 288"/>
              <a:gd name="T12" fmla="*/ 191369017 w 301"/>
              <a:gd name="T13" fmla="*/ 108212700 h 288"/>
              <a:gd name="T14" fmla="*/ 186812658 w 301"/>
              <a:gd name="T15" fmla="*/ 99119163 h 288"/>
              <a:gd name="T16" fmla="*/ 185901958 w 301"/>
              <a:gd name="T17" fmla="*/ 99119163 h 288"/>
              <a:gd name="T18" fmla="*/ 186812658 w 301"/>
              <a:gd name="T19" fmla="*/ 96391865 h 288"/>
              <a:gd name="T20" fmla="*/ 185901958 w 301"/>
              <a:gd name="T21" fmla="*/ 63654754 h 288"/>
              <a:gd name="T22" fmla="*/ 168587219 w 301"/>
              <a:gd name="T23" fmla="*/ 37283880 h 288"/>
              <a:gd name="T24" fmla="*/ 154918140 w 301"/>
              <a:gd name="T25" fmla="*/ 30008860 h 288"/>
              <a:gd name="T26" fmla="*/ 155829793 w 301"/>
              <a:gd name="T27" fmla="*/ 23643576 h 288"/>
              <a:gd name="T28" fmla="*/ 134869393 w 301"/>
              <a:gd name="T29" fmla="*/ 0 h 288"/>
              <a:gd name="T30" fmla="*/ 114821601 w 301"/>
              <a:gd name="T31" fmla="*/ 23643576 h 288"/>
              <a:gd name="T32" fmla="*/ 114821601 w 301"/>
              <a:gd name="T33" fmla="*/ 29099125 h 288"/>
              <a:gd name="T34" fmla="*/ 101152522 w 301"/>
              <a:gd name="T35" fmla="*/ 37283880 h 288"/>
              <a:gd name="T36" fmla="*/ 83837782 w 301"/>
              <a:gd name="T37" fmla="*/ 63654754 h 288"/>
              <a:gd name="T38" fmla="*/ 83837782 w 301"/>
              <a:gd name="T39" fmla="*/ 96391865 h 288"/>
              <a:gd name="T40" fmla="*/ 83837782 w 301"/>
              <a:gd name="T41" fmla="*/ 99119163 h 288"/>
              <a:gd name="T42" fmla="*/ 82927083 w 301"/>
              <a:gd name="T43" fmla="*/ 99119163 h 288"/>
              <a:gd name="T44" fmla="*/ 78370724 w 301"/>
              <a:gd name="T45" fmla="*/ 108212700 h 288"/>
              <a:gd name="T46" fmla="*/ 84749436 w 301"/>
              <a:gd name="T47" fmla="*/ 130947494 h 288"/>
              <a:gd name="T48" fmla="*/ 90217450 w 301"/>
              <a:gd name="T49" fmla="*/ 130947494 h 288"/>
              <a:gd name="T50" fmla="*/ 90217450 w 301"/>
              <a:gd name="T51" fmla="*/ 132766010 h 288"/>
              <a:gd name="T52" fmla="*/ 106620536 w 301"/>
              <a:gd name="T53" fmla="*/ 169140155 h 288"/>
              <a:gd name="T54" fmla="*/ 54677271 w 301"/>
              <a:gd name="T55" fmla="*/ 193692512 h 288"/>
              <a:gd name="T56" fmla="*/ 17314740 w 301"/>
              <a:gd name="T57" fmla="*/ 180961943 h 288"/>
              <a:gd name="T58" fmla="*/ 10935072 w 301"/>
              <a:gd name="T59" fmla="*/ 250981981 h 288"/>
              <a:gd name="T60" fmla="*/ 10935072 w 301"/>
              <a:gd name="T61" fmla="*/ 261894034 h 288"/>
              <a:gd name="T62" fmla="*/ 17314740 w 301"/>
              <a:gd name="T63" fmla="*/ 261894034 h 288"/>
              <a:gd name="T64" fmla="*/ 257893015 w 301"/>
              <a:gd name="T65" fmla="*/ 261894034 h 288"/>
              <a:gd name="T66" fmla="*/ 257893015 w 301"/>
              <a:gd name="T67" fmla="*/ 261894034 h 288"/>
              <a:gd name="T68" fmla="*/ 257893015 w 301"/>
              <a:gd name="T69" fmla="*/ 261894034 h 288"/>
              <a:gd name="T70" fmla="*/ 264271727 w 301"/>
              <a:gd name="T71" fmla="*/ 261894034 h 288"/>
              <a:gd name="T72" fmla="*/ 264271727 w 301"/>
              <a:gd name="T73" fmla="*/ 250981981 h 288"/>
              <a:gd name="T74" fmla="*/ 257893015 w 301"/>
              <a:gd name="T75" fmla="*/ 180961943 h 28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01" h="288">
                <a:moveTo>
                  <a:pt x="283" y="199"/>
                </a:moveTo>
                <a:cubicBezTo>
                  <a:pt x="279" y="208"/>
                  <a:pt x="260" y="212"/>
                  <a:pt x="241" y="213"/>
                </a:cubicBezTo>
                <a:cubicBezTo>
                  <a:pt x="226" y="204"/>
                  <a:pt x="208" y="191"/>
                  <a:pt x="180" y="185"/>
                </a:cubicBezTo>
                <a:cubicBezTo>
                  <a:pt x="186" y="176"/>
                  <a:pt x="190" y="162"/>
                  <a:pt x="197" y="145"/>
                </a:cubicBezTo>
                <a:cubicBezTo>
                  <a:pt x="197" y="145"/>
                  <a:pt x="197" y="145"/>
                  <a:pt x="197" y="144"/>
                </a:cubicBezTo>
                <a:cubicBezTo>
                  <a:pt x="199" y="145"/>
                  <a:pt x="201" y="145"/>
                  <a:pt x="203" y="144"/>
                </a:cubicBezTo>
                <a:cubicBezTo>
                  <a:pt x="207" y="141"/>
                  <a:pt x="210" y="126"/>
                  <a:pt x="210" y="119"/>
                </a:cubicBezTo>
                <a:cubicBezTo>
                  <a:pt x="210" y="108"/>
                  <a:pt x="205" y="109"/>
                  <a:pt x="205" y="109"/>
                </a:cubicBezTo>
                <a:cubicBezTo>
                  <a:pt x="205" y="109"/>
                  <a:pt x="205" y="109"/>
                  <a:pt x="204" y="109"/>
                </a:cubicBezTo>
                <a:cubicBezTo>
                  <a:pt x="204" y="108"/>
                  <a:pt x="205" y="107"/>
                  <a:pt x="205" y="106"/>
                </a:cubicBezTo>
                <a:cubicBezTo>
                  <a:pt x="205" y="96"/>
                  <a:pt x="207" y="80"/>
                  <a:pt x="204" y="70"/>
                </a:cubicBezTo>
                <a:cubicBezTo>
                  <a:pt x="200" y="56"/>
                  <a:pt x="194" y="45"/>
                  <a:pt x="185" y="41"/>
                </a:cubicBezTo>
                <a:cubicBezTo>
                  <a:pt x="180" y="39"/>
                  <a:pt x="175" y="36"/>
                  <a:pt x="170" y="33"/>
                </a:cubicBezTo>
                <a:cubicBezTo>
                  <a:pt x="171" y="31"/>
                  <a:pt x="171" y="28"/>
                  <a:pt x="171" y="26"/>
                </a:cubicBezTo>
                <a:cubicBezTo>
                  <a:pt x="171" y="12"/>
                  <a:pt x="161" y="0"/>
                  <a:pt x="148" y="0"/>
                </a:cubicBezTo>
                <a:cubicBezTo>
                  <a:pt x="136" y="0"/>
                  <a:pt x="126" y="12"/>
                  <a:pt x="126" y="26"/>
                </a:cubicBezTo>
                <a:cubicBezTo>
                  <a:pt x="126" y="28"/>
                  <a:pt x="126" y="30"/>
                  <a:pt x="126" y="32"/>
                </a:cubicBezTo>
                <a:cubicBezTo>
                  <a:pt x="121" y="35"/>
                  <a:pt x="116" y="39"/>
                  <a:pt x="111" y="41"/>
                </a:cubicBezTo>
                <a:cubicBezTo>
                  <a:pt x="102" y="46"/>
                  <a:pt x="96" y="56"/>
                  <a:pt x="92" y="70"/>
                </a:cubicBezTo>
                <a:cubicBezTo>
                  <a:pt x="90" y="79"/>
                  <a:pt x="92" y="96"/>
                  <a:pt x="92" y="106"/>
                </a:cubicBezTo>
                <a:cubicBezTo>
                  <a:pt x="92" y="107"/>
                  <a:pt x="92" y="108"/>
                  <a:pt x="92" y="109"/>
                </a:cubicBezTo>
                <a:cubicBezTo>
                  <a:pt x="91" y="109"/>
                  <a:pt x="91" y="109"/>
                  <a:pt x="91" y="109"/>
                </a:cubicBezTo>
                <a:cubicBezTo>
                  <a:pt x="91" y="109"/>
                  <a:pt x="86" y="108"/>
                  <a:pt x="86" y="119"/>
                </a:cubicBezTo>
                <a:cubicBezTo>
                  <a:pt x="86" y="126"/>
                  <a:pt x="89" y="141"/>
                  <a:pt x="93" y="144"/>
                </a:cubicBezTo>
                <a:cubicBezTo>
                  <a:pt x="95" y="145"/>
                  <a:pt x="97" y="145"/>
                  <a:pt x="99" y="144"/>
                </a:cubicBezTo>
                <a:cubicBezTo>
                  <a:pt x="99" y="145"/>
                  <a:pt x="99" y="145"/>
                  <a:pt x="99" y="146"/>
                </a:cubicBezTo>
                <a:cubicBezTo>
                  <a:pt x="106" y="163"/>
                  <a:pt x="111" y="177"/>
                  <a:pt x="117" y="186"/>
                </a:cubicBezTo>
                <a:cubicBezTo>
                  <a:pt x="91" y="193"/>
                  <a:pt x="74" y="205"/>
                  <a:pt x="60" y="213"/>
                </a:cubicBezTo>
                <a:cubicBezTo>
                  <a:pt x="41" y="212"/>
                  <a:pt x="22" y="208"/>
                  <a:pt x="19" y="199"/>
                </a:cubicBezTo>
                <a:cubicBezTo>
                  <a:pt x="11" y="183"/>
                  <a:pt x="0" y="243"/>
                  <a:pt x="12" y="276"/>
                </a:cubicBezTo>
                <a:cubicBezTo>
                  <a:pt x="12" y="288"/>
                  <a:pt x="12" y="288"/>
                  <a:pt x="12" y="288"/>
                </a:cubicBezTo>
                <a:cubicBezTo>
                  <a:pt x="19" y="288"/>
                  <a:pt x="19" y="288"/>
                  <a:pt x="19" y="288"/>
                </a:cubicBezTo>
                <a:cubicBezTo>
                  <a:pt x="283" y="288"/>
                  <a:pt x="283" y="288"/>
                  <a:pt x="283" y="288"/>
                </a:cubicBezTo>
                <a:cubicBezTo>
                  <a:pt x="283" y="288"/>
                  <a:pt x="283" y="288"/>
                  <a:pt x="283" y="288"/>
                </a:cubicBezTo>
                <a:cubicBezTo>
                  <a:pt x="283" y="288"/>
                  <a:pt x="283" y="288"/>
                  <a:pt x="283" y="288"/>
                </a:cubicBezTo>
                <a:cubicBezTo>
                  <a:pt x="290" y="288"/>
                  <a:pt x="290" y="288"/>
                  <a:pt x="290" y="288"/>
                </a:cubicBezTo>
                <a:cubicBezTo>
                  <a:pt x="290" y="276"/>
                  <a:pt x="290" y="276"/>
                  <a:pt x="290" y="276"/>
                </a:cubicBezTo>
                <a:cubicBezTo>
                  <a:pt x="301" y="243"/>
                  <a:pt x="290" y="183"/>
                  <a:pt x="283" y="199"/>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sp>
        <p:nvSpPr>
          <p:cNvPr id="104" name="Freeform 325"/>
          <p:cNvSpPr/>
          <p:nvPr/>
        </p:nvSpPr>
        <p:spPr bwMode="auto">
          <a:xfrm>
            <a:off x="5916986" y="2567583"/>
            <a:ext cx="206005" cy="198789"/>
          </a:xfrm>
          <a:custGeom>
            <a:avLst/>
            <a:gdLst>
              <a:gd name="T0" fmla="*/ 228009953 w 287"/>
              <a:gd name="T1" fmla="*/ 203355070 h 277"/>
              <a:gd name="T2" fmla="*/ 166657770 w 287"/>
              <a:gd name="T3" fmla="*/ 188699202 h 277"/>
              <a:gd name="T4" fmla="*/ 157500970 w 287"/>
              <a:gd name="T5" fmla="*/ 161218374 h 277"/>
              <a:gd name="T6" fmla="*/ 163910443 w 287"/>
              <a:gd name="T7" fmla="*/ 164883058 h 277"/>
              <a:gd name="T8" fmla="*/ 169405097 w 287"/>
              <a:gd name="T9" fmla="*/ 164883058 h 277"/>
              <a:gd name="T10" fmla="*/ 189550247 w 287"/>
              <a:gd name="T11" fmla="*/ 162134306 h 277"/>
              <a:gd name="T12" fmla="*/ 193213350 w 287"/>
              <a:gd name="T13" fmla="*/ 163050238 h 277"/>
              <a:gd name="T14" fmla="*/ 196876452 w 287"/>
              <a:gd name="T15" fmla="*/ 163967127 h 277"/>
              <a:gd name="T16" fmla="*/ 195960676 w 287"/>
              <a:gd name="T17" fmla="*/ 160302442 h 277"/>
              <a:gd name="T18" fmla="*/ 190466023 w 287"/>
              <a:gd name="T19" fmla="*/ 146562506 h 277"/>
              <a:gd name="T20" fmla="*/ 199622822 w 287"/>
              <a:gd name="T21" fmla="*/ 141065957 h 277"/>
              <a:gd name="T22" fmla="*/ 208780578 w 287"/>
              <a:gd name="T23" fmla="*/ 139234094 h 277"/>
              <a:gd name="T24" fmla="*/ 183140774 w 287"/>
              <a:gd name="T25" fmla="*/ 11908072 h 277"/>
              <a:gd name="T26" fmla="*/ 152006316 w 287"/>
              <a:gd name="T27" fmla="*/ 0 h 277"/>
              <a:gd name="T28" fmla="*/ 130945391 w 287"/>
              <a:gd name="T29" fmla="*/ 7328412 h 277"/>
              <a:gd name="T30" fmla="*/ 110800240 w 287"/>
              <a:gd name="T31" fmla="*/ 0 h 277"/>
              <a:gd name="T32" fmla="*/ 79665782 w 287"/>
              <a:gd name="T33" fmla="*/ 11908072 h 277"/>
              <a:gd name="T34" fmla="*/ 50363833 w 287"/>
              <a:gd name="T35" fmla="*/ 138318162 h 277"/>
              <a:gd name="T36" fmla="*/ 57689081 w 287"/>
              <a:gd name="T37" fmla="*/ 141065957 h 277"/>
              <a:gd name="T38" fmla="*/ 70508983 w 287"/>
              <a:gd name="T39" fmla="*/ 146562506 h 277"/>
              <a:gd name="T40" fmla="*/ 65930105 w 287"/>
              <a:gd name="T41" fmla="*/ 163050238 h 277"/>
              <a:gd name="T42" fmla="*/ 65930105 w 287"/>
              <a:gd name="T43" fmla="*/ 163967127 h 277"/>
              <a:gd name="T44" fmla="*/ 71424758 w 287"/>
              <a:gd name="T45" fmla="*/ 162134306 h 277"/>
              <a:gd name="T46" fmla="*/ 73256310 w 287"/>
              <a:gd name="T47" fmla="*/ 162134306 h 277"/>
              <a:gd name="T48" fmla="*/ 86076212 w 287"/>
              <a:gd name="T49" fmla="*/ 164883058 h 277"/>
              <a:gd name="T50" fmla="*/ 91569909 w 287"/>
              <a:gd name="T51" fmla="*/ 164883058 h 277"/>
              <a:gd name="T52" fmla="*/ 105305586 w 287"/>
              <a:gd name="T53" fmla="*/ 161218374 h 277"/>
              <a:gd name="T54" fmla="*/ 95233011 w 287"/>
              <a:gd name="T55" fmla="*/ 188699202 h 277"/>
              <a:gd name="T56" fmla="*/ 34796604 w 287"/>
              <a:gd name="T57" fmla="*/ 203355070 h 277"/>
              <a:gd name="T58" fmla="*/ 0 w 287"/>
              <a:gd name="T59" fmla="*/ 235415559 h 277"/>
              <a:gd name="T60" fmla="*/ 0 w 287"/>
              <a:gd name="T61" fmla="*/ 253736111 h 277"/>
              <a:gd name="T62" fmla="*/ 262806557 w 287"/>
              <a:gd name="T63" fmla="*/ 253736111 h 277"/>
              <a:gd name="T64" fmla="*/ 262806557 w 287"/>
              <a:gd name="T65" fmla="*/ 235415559 h 277"/>
              <a:gd name="T66" fmla="*/ 228009953 w 287"/>
              <a:gd name="T67" fmla="*/ 203355070 h 27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87" h="277">
                <a:moveTo>
                  <a:pt x="249" y="222"/>
                </a:moveTo>
                <a:cubicBezTo>
                  <a:pt x="233" y="214"/>
                  <a:pt x="214" y="211"/>
                  <a:pt x="182" y="206"/>
                </a:cubicBezTo>
                <a:cubicBezTo>
                  <a:pt x="180" y="203"/>
                  <a:pt x="176" y="190"/>
                  <a:pt x="172" y="176"/>
                </a:cubicBezTo>
                <a:cubicBezTo>
                  <a:pt x="173" y="176"/>
                  <a:pt x="178" y="180"/>
                  <a:pt x="179" y="180"/>
                </a:cubicBezTo>
                <a:cubicBezTo>
                  <a:pt x="181" y="180"/>
                  <a:pt x="183" y="180"/>
                  <a:pt x="185" y="180"/>
                </a:cubicBezTo>
                <a:cubicBezTo>
                  <a:pt x="186" y="180"/>
                  <a:pt x="201" y="177"/>
                  <a:pt x="207" y="177"/>
                </a:cubicBezTo>
                <a:cubicBezTo>
                  <a:pt x="209" y="177"/>
                  <a:pt x="210" y="177"/>
                  <a:pt x="211" y="178"/>
                </a:cubicBezTo>
                <a:cubicBezTo>
                  <a:pt x="211" y="178"/>
                  <a:pt x="213" y="179"/>
                  <a:pt x="215" y="179"/>
                </a:cubicBezTo>
                <a:cubicBezTo>
                  <a:pt x="214" y="178"/>
                  <a:pt x="214" y="176"/>
                  <a:pt x="214" y="175"/>
                </a:cubicBezTo>
                <a:cubicBezTo>
                  <a:pt x="208" y="160"/>
                  <a:pt x="208" y="160"/>
                  <a:pt x="208" y="160"/>
                </a:cubicBezTo>
                <a:cubicBezTo>
                  <a:pt x="208" y="160"/>
                  <a:pt x="214" y="152"/>
                  <a:pt x="218" y="154"/>
                </a:cubicBezTo>
                <a:cubicBezTo>
                  <a:pt x="222" y="156"/>
                  <a:pt x="228" y="152"/>
                  <a:pt x="228" y="152"/>
                </a:cubicBezTo>
                <a:cubicBezTo>
                  <a:pt x="233" y="116"/>
                  <a:pt x="238" y="42"/>
                  <a:pt x="200" y="13"/>
                </a:cubicBezTo>
                <a:cubicBezTo>
                  <a:pt x="187" y="4"/>
                  <a:pt x="175" y="0"/>
                  <a:pt x="166" y="0"/>
                </a:cubicBezTo>
                <a:cubicBezTo>
                  <a:pt x="156" y="0"/>
                  <a:pt x="149" y="4"/>
                  <a:pt x="143" y="8"/>
                </a:cubicBezTo>
                <a:cubicBezTo>
                  <a:pt x="138" y="4"/>
                  <a:pt x="130" y="0"/>
                  <a:pt x="121" y="0"/>
                </a:cubicBezTo>
                <a:cubicBezTo>
                  <a:pt x="111" y="0"/>
                  <a:pt x="100" y="4"/>
                  <a:pt x="87" y="13"/>
                </a:cubicBezTo>
                <a:cubicBezTo>
                  <a:pt x="50" y="41"/>
                  <a:pt x="52" y="114"/>
                  <a:pt x="55" y="151"/>
                </a:cubicBezTo>
                <a:cubicBezTo>
                  <a:pt x="55" y="151"/>
                  <a:pt x="58" y="149"/>
                  <a:pt x="63" y="154"/>
                </a:cubicBezTo>
                <a:cubicBezTo>
                  <a:pt x="68" y="159"/>
                  <a:pt x="77" y="160"/>
                  <a:pt x="77" y="160"/>
                </a:cubicBezTo>
                <a:cubicBezTo>
                  <a:pt x="72" y="178"/>
                  <a:pt x="72" y="178"/>
                  <a:pt x="72" y="178"/>
                </a:cubicBezTo>
                <a:cubicBezTo>
                  <a:pt x="72" y="179"/>
                  <a:pt x="72" y="179"/>
                  <a:pt x="72" y="179"/>
                </a:cubicBezTo>
                <a:cubicBezTo>
                  <a:pt x="74" y="179"/>
                  <a:pt x="76" y="178"/>
                  <a:pt x="78" y="177"/>
                </a:cubicBezTo>
                <a:cubicBezTo>
                  <a:pt x="79" y="177"/>
                  <a:pt x="79" y="177"/>
                  <a:pt x="80" y="177"/>
                </a:cubicBezTo>
                <a:cubicBezTo>
                  <a:pt x="86" y="177"/>
                  <a:pt x="92" y="180"/>
                  <a:pt x="94" y="180"/>
                </a:cubicBezTo>
                <a:cubicBezTo>
                  <a:pt x="96" y="180"/>
                  <a:pt x="98" y="180"/>
                  <a:pt x="100" y="180"/>
                </a:cubicBezTo>
                <a:cubicBezTo>
                  <a:pt x="103" y="180"/>
                  <a:pt x="113" y="176"/>
                  <a:pt x="115" y="176"/>
                </a:cubicBezTo>
                <a:cubicBezTo>
                  <a:pt x="112" y="184"/>
                  <a:pt x="108" y="200"/>
                  <a:pt x="104" y="206"/>
                </a:cubicBezTo>
                <a:cubicBezTo>
                  <a:pt x="73" y="211"/>
                  <a:pt x="54" y="214"/>
                  <a:pt x="38" y="222"/>
                </a:cubicBezTo>
                <a:cubicBezTo>
                  <a:pt x="0" y="239"/>
                  <a:pt x="0" y="257"/>
                  <a:pt x="0" y="257"/>
                </a:cubicBezTo>
                <a:cubicBezTo>
                  <a:pt x="0" y="277"/>
                  <a:pt x="0" y="277"/>
                  <a:pt x="0" y="277"/>
                </a:cubicBezTo>
                <a:cubicBezTo>
                  <a:pt x="287" y="277"/>
                  <a:pt x="287" y="277"/>
                  <a:pt x="287" y="277"/>
                </a:cubicBezTo>
                <a:cubicBezTo>
                  <a:pt x="287" y="257"/>
                  <a:pt x="287" y="257"/>
                  <a:pt x="287" y="257"/>
                </a:cubicBezTo>
                <a:cubicBezTo>
                  <a:pt x="287" y="257"/>
                  <a:pt x="287" y="239"/>
                  <a:pt x="249" y="222"/>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pic>
        <p:nvPicPr>
          <p:cNvPr id="105" name="组合 383"/>
          <p:cNvPicPr>
            <a:picLocks noChangeArrowheads="1"/>
          </p:cNvPicPr>
          <p:nvPr/>
        </p:nvPicPr>
        <p:blipFill>
          <a:blip r:embed="rId63" cstate="print">
            <a:extLst>
              <a:ext uri="{28A0092B-C50C-407E-A947-70E740481C1C}">
                <a14:useLocalDpi xmlns:a14="http://schemas.microsoft.com/office/drawing/2010/main" val="0"/>
              </a:ext>
            </a:extLst>
          </a:blip>
          <a:srcRect/>
          <a:stretch>
            <a:fillRect/>
          </a:stretch>
        </p:blipFill>
        <p:spPr bwMode="auto">
          <a:xfrm>
            <a:off x="7156588" y="2599723"/>
            <a:ext cx="204814" cy="128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 name="组合 386"/>
          <p:cNvPicPr>
            <a:picLocks noChangeArrowheads="1"/>
          </p:cNvPicPr>
          <p:nvPr/>
        </p:nvPicPr>
        <p:blipFill>
          <a:blip r:embed="rId64" cstate="print">
            <a:extLst>
              <a:ext uri="{28A0092B-C50C-407E-A947-70E740481C1C}">
                <a14:useLocalDpi xmlns:a14="http://schemas.microsoft.com/office/drawing/2010/main" val="0"/>
              </a:ext>
            </a:extLst>
          </a:blip>
          <a:srcRect/>
          <a:stretch>
            <a:fillRect/>
          </a:stretch>
        </p:blipFill>
        <p:spPr bwMode="auto">
          <a:xfrm>
            <a:off x="7572171" y="2599723"/>
            <a:ext cx="206005" cy="128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 name="Freeform 330"/>
          <p:cNvSpPr/>
          <p:nvPr/>
        </p:nvSpPr>
        <p:spPr bwMode="auto">
          <a:xfrm>
            <a:off x="5502595" y="2560441"/>
            <a:ext cx="207196" cy="204740"/>
          </a:xfrm>
          <a:custGeom>
            <a:avLst/>
            <a:gdLst>
              <a:gd name="T0" fmla="*/ 228386462 w 289"/>
              <a:gd name="T1" fmla="*/ 210554010 h 286"/>
              <a:gd name="T2" fmla="*/ 196412224 w 289"/>
              <a:gd name="T3" fmla="*/ 201439296 h 286"/>
              <a:gd name="T4" fmla="*/ 200066231 w 289"/>
              <a:gd name="T5" fmla="*/ 173183395 h 286"/>
              <a:gd name="T6" fmla="*/ 204633979 w 289"/>
              <a:gd name="T7" fmla="*/ 137635340 h 286"/>
              <a:gd name="T8" fmla="*/ 204633979 w 289"/>
              <a:gd name="T9" fmla="*/ 133989263 h 286"/>
              <a:gd name="T10" fmla="*/ 210115469 w 289"/>
              <a:gd name="T11" fmla="*/ 112113757 h 286"/>
              <a:gd name="T12" fmla="*/ 203720239 w 289"/>
              <a:gd name="T13" fmla="*/ 88414736 h 286"/>
              <a:gd name="T14" fmla="*/ 203720239 w 289"/>
              <a:gd name="T15" fmla="*/ 84768659 h 286"/>
              <a:gd name="T16" fmla="*/ 205547720 w 289"/>
              <a:gd name="T17" fmla="*/ 74742187 h 286"/>
              <a:gd name="T18" fmla="*/ 200066231 w 289"/>
              <a:gd name="T19" fmla="*/ 58335319 h 286"/>
              <a:gd name="T20" fmla="*/ 200066231 w 289"/>
              <a:gd name="T21" fmla="*/ 55601000 h 286"/>
              <a:gd name="T22" fmla="*/ 200066231 w 289"/>
              <a:gd name="T23" fmla="*/ 48308846 h 286"/>
              <a:gd name="T24" fmla="*/ 190017949 w 289"/>
              <a:gd name="T25" fmla="*/ 27345098 h 286"/>
              <a:gd name="T26" fmla="*/ 186362986 w 289"/>
              <a:gd name="T27" fmla="*/ 20964703 h 286"/>
              <a:gd name="T28" fmla="*/ 164437985 w 289"/>
              <a:gd name="T29" fmla="*/ 8202957 h 286"/>
              <a:gd name="T30" fmla="*/ 161697718 w 289"/>
              <a:gd name="T31" fmla="*/ 7292153 h 286"/>
              <a:gd name="T32" fmla="*/ 136118710 w 289"/>
              <a:gd name="T33" fmla="*/ 7292153 h 286"/>
              <a:gd name="T34" fmla="*/ 133377487 w 289"/>
              <a:gd name="T35" fmla="*/ 8202957 h 286"/>
              <a:gd name="T36" fmla="*/ 132463747 w 289"/>
              <a:gd name="T37" fmla="*/ 8202957 h 286"/>
              <a:gd name="T38" fmla="*/ 130637221 w 289"/>
              <a:gd name="T39" fmla="*/ 8202957 h 286"/>
              <a:gd name="T40" fmla="*/ 129723480 w 289"/>
              <a:gd name="T41" fmla="*/ 7292153 h 286"/>
              <a:gd name="T42" fmla="*/ 128809739 w 289"/>
              <a:gd name="T43" fmla="*/ 7292153 h 286"/>
              <a:gd name="T44" fmla="*/ 104144471 w 289"/>
              <a:gd name="T45" fmla="*/ 6380396 h 286"/>
              <a:gd name="T46" fmla="*/ 99576723 w 289"/>
              <a:gd name="T47" fmla="*/ 8202957 h 286"/>
              <a:gd name="T48" fmla="*/ 76737981 w 289"/>
              <a:gd name="T49" fmla="*/ 20964703 h 286"/>
              <a:gd name="T50" fmla="*/ 73083974 w 289"/>
              <a:gd name="T51" fmla="*/ 27345098 h 286"/>
              <a:gd name="T52" fmla="*/ 63034736 w 289"/>
              <a:gd name="T53" fmla="*/ 48308846 h 286"/>
              <a:gd name="T54" fmla="*/ 63948477 w 289"/>
              <a:gd name="T55" fmla="*/ 57423561 h 286"/>
              <a:gd name="T56" fmla="*/ 63034736 w 289"/>
              <a:gd name="T57" fmla="*/ 57423561 h 286"/>
              <a:gd name="T58" fmla="*/ 57553247 w 289"/>
              <a:gd name="T59" fmla="*/ 74742187 h 286"/>
              <a:gd name="T60" fmla="*/ 59380729 w 289"/>
              <a:gd name="T61" fmla="*/ 85680417 h 286"/>
              <a:gd name="T62" fmla="*/ 59380729 w 289"/>
              <a:gd name="T63" fmla="*/ 88414736 h 286"/>
              <a:gd name="T64" fmla="*/ 52985499 w 289"/>
              <a:gd name="T65" fmla="*/ 112113757 h 286"/>
              <a:gd name="T66" fmla="*/ 56639506 w 289"/>
              <a:gd name="T67" fmla="*/ 131254944 h 286"/>
              <a:gd name="T68" fmla="*/ 56639506 w 289"/>
              <a:gd name="T69" fmla="*/ 139457901 h 286"/>
              <a:gd name="T70" fmla="*/ 61207254 w 289"/>
              <a:gd name="T71" fmla="*/ 175917713 h 286"/>
              <a:gd name="T72" fmla="*/ 64862218 w 289"/>
              <a:gd name="T73" fmla="*/ 202351054 h 286"/>
              <a:gd name="T74" fmla="*/ 35628246 w 289"/>
              <a:gd name="T75" fmla="*/ 210554010 h 286"/>
              <a:gd name="T76" fmla="*/ 913741 w 289"/>
              <a:gd name="T77" fmla="*/ 239721670 h 286"/>
              <a:gd name="T78" fmla="*/ 913741 w 289"/>
              <a:gd name="T79" fmla="*/ 260686372 h 286"/>
              <a:gd name="T80" fmla="*/ 264014708 w 289"/>
              <a:gd name="T81" fmla="*/ 260686372 h 286"/>
              <a:gd name="T82" fmla="*/ 264014708 w 289"/>
              <a:gd name="T83" fmla="*/ 239721670 h 286"/>
              <a:gd name="T84" fmla="*/ 228386462 w 289"/>
              <a:gd name="T85" fmla="*/ 210554010 h 28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9" h="286">
                <a:moveTo>
                  <a:pt x="250" y="231"/>
                </a:moveTo>
                <a:cubicBezTo>
                  <a:pt x="240" y="229"/>
                  <a:pt x="229" y="225"/>
                  <a:pt x="215" y="221"/>
                </a:cubicBezTo>
                <a:cubicBezTo>
                  <a:pt x="217" y="211"/>
                  <a:pt x="218" y="201"/>
                  <a:pt x="219" y="190"/>
                </a:cubicBezTo>
                <a:cubicBezTo>
                  <a:pt x="223" y="181"/>
                  <a:pt x="225" y="167"/>
                  <a:pt x="224" y="151"/>
                </a:cubicBezTo>
                <a:cubicBezTo>
                  <a:pt x="224" y="150"/>
                  <a:pt x="224" y="149"/>
                  <a:pt x="224" y="147"/>
                </a:cubicBezTo>
                <a:cubicBezTo>
                  <a:pt x="228" y="141"/>
                  <a:pt x="230" y="133"/>
                  <a:pt x="230" y="123"/>
                </a:cubicBezTo>
                <a:cubicBezTo>
                  <a:pt x="230" y="112"/>
                  <a:pt x="228" y="103"/>
                  <a:pt x="223" y="97"/>
                </a:cubicBezTo>
                <a:cubicBezTo>
                  <a:pt x="223" y="96"/>
                  <a:pt x="223" y="94"/>
                  <a:pt x="223" y="93"/>
                </a:cubicBezTo>
                <a:cubicBezTo>
                  <a:pt x="224" y="90"/>
                  <a:pt x="225" y="86"/>
                  <a:pt x="225" y="82"/>
                </a:cubicBezTo>
                <a:cubicBezTo>
                  <a:pt x="225" y="75"/>
                  <a:pt x="223" y="69"/>
                  <a:pt x="219" y="64"/>
                </a:cubicBezTo>
                <a:cubicBezTo>
                  <a:pt x="219" y="63"/>
                  <a:pt x="219" y="62"/>
                  <a:pt x="219" y="61"/>
                </a:cubicBezTo>
                <a:cubicBezTo>
                  <a:pt x="219" y="59"/>
                  <a:pt x="220" y="56"/>
                  <a:pt x="219" y="53"/>
                </a:cubicBezTo>
                <a:cubicBezTo>
                  <a:pt x="219" y="42"/>
                  <a:pt x="214" y="33"/>
                  <a:pt x="208" y="30"/>
                </a:cubicBezTo>
                <a:cubicBezTo>
                  <a:pt x="207" y="27"/>
                  <a:pt x="205" y="25"/>
                  <a:pt x="204" y="23"/>
                </a:cubicBezTo>
                <a:cubicBezTo>
                  <a:pt x="197" y="13"/>
                  <a:pt x="188" y="8"/>
                  <a:pt x="180" y="9"/>
                </a:cubicBezTo>
                <a:cubicBezTo>
                  <a:pt x="179" y="8"/>
                  <a:pt x="178" y="8"/>
                  <a:pt x="177" y="8"/>
                </a:cubicBezTo>
                <a:cubicBezTo>
                  <a:pt x="166" y="1"/>
                  <a:pt x="154" y="1"/>
                  <a:pt x="149" y="8"/>
                </a:cubicBezTo>
                <a:cubicBezTo>
                  <a:pt x="148" y="8"/>
                  <a:pt x="147" y="9"/>
                  <a:pt x="146" y="9"/>
                </a:cubicBezTo>
                <a:cubicBezTo>
                  <a:pt x="145" y="9"/>
                  <a:pt x="145" y="9"/>
                  <a:pt x="145" y="9"/>
                </a:cubicBezTo>
                <a:cubicBezTo>
                  <a:pt x="144" y="9"/>
                  <a:pt x="144" y="9"/>
                  <a:pt x="143" y="9"/>
                </a:cubicBezTo>
                <a:cubicBezTo>
                  <a:pt x="143" y="9"/>
                  <a:pt x="142" y="9"/>
                  <a:pt x="142" y="8"/>
                </a:cubicBezTo>
                <a:cubicBezTo>
                  <a:pt x="142" y="8"/>
                  <a:pt x="142" y="8"/>
                  <a:pt x="141" y="8"/>
                </a:cubicBezTo>
                <a:cubicBezTo>
                  <a:pt x="136" y="1"/>
                  <a:pt x="125" y="0"/>
                  <a:pt x="114" y="7"/>
                </a:cubicBezTo>
                <a:cubicBezTo>
                  <a:pt x="112" y="7"/>
                  <a:pt x="111" y="8"/>
                  <a:pt x="109" y="9"/>
                </a:cubicBezTo>
                <a:cubicBezTo>
                  <a:pt x="101" y="8"/>
                  <a:pt x="91" y="13"/>
                  <a:pt x="84" y="23"/>
                </a:cubicBezTo>
                <a:cubicBezTo>
                  <a:pt x="83" y="25"/>
                  <a:pt x="81" y="27"/>
                  <a:pt x="80" y="30"/>
                </a:cubicBezTo>
                <a:cubicBezTo>
                  <a:pt x="74" y="33"/>
                  <a:pt x="69" y="42"/>
                  <a:pt x="69" y="53"/>
                </a:cubicBezTo>
                <a:cubicBezTo>
                  <a:pt x="68" y="56"/>
                  <a:pt x="69" y="60"/>
                  <a:pt x="70" y="63"/>
                </a:cubicBezTo>
                <a:cubicBezTo>
                  <a:pt x="70" y="63"/>
                  <a:pt x="70" y="63"/>
                  <a:pt x="69" y="63"/>
                </a:cubicBezTo>
                <a:cubicBezTo>
                  <a:pt x="66" y="68"/>
                  <a:pt x="63" y="75"/>
                  <a:pt x="63" y="82"/>
                </a:cubicBezTo>
                <a:cubicBezTo>
                  <a:pt x="63" y="86"/>
                  <a:pt x="64" y="90"/>
                  <a:pt x="65" y="94"/>
                </a:cubicBezTo>
                <a:cubicBezTo>
                  <a:pt x="65" y="95"/>
                  <a:pt x="65" y="96"/>
                  <a:pt x="65" y="97"/>
                </a:cubicBezTo>
                <a:cubicBezTo>
                  <a:pt x="60" y="102"/>
                  <a:pt x="58" y="112"/>
                  <a:pt x="58" y="123"/>
                </a:cubicBezTo>
                <a:cubicBezTo>
                  <a:pt x="58" y="131"/>
                  <a:pt x="59" y="139"/>
                  <a:pt x="62" y="144"/>
                </a:cubicBezTo>
                <a:cubicBezTo>
                  <a:pt x="62" y="147"/>
                  <a:pt x="62" y="150"/>
                  <a:pt x="62" y="153"/>
                </a:cubicBezTo>
                <a:cubicBezTo>
                  <a:pt x="61" y="170"/>
                  <a:pt x="63" y="184"/>
                  <a:pt x="67" y="193"/>
                </a:cubicBezTo>
                <a:cubicBezTo>
                  <a:pt x="68" y="203"/>
                  <a:pt x="70" y="213"/>
                  <a:pt x="71" y="222"/>
                </a:cubicBezTo>
                <a:cubicBezTo>
                  <a:pt x="59" y="226"/>
                  <a:pt x="49" y="229"/>
                  <a:pt x="39" y="231"/>
                </a:cubicBezTo>
                <a:cubicBezTo>
                  <a:pt x="0" y="239"/>
                  <a:pt x="1" y="263"/>
                  <a:pt x="1" y="263"/>
                </a:cubicBezTo>
                <a:cubicBezTo>
                  <a:pt x="1" y="286"/>
                  <a:pt x="1" y="286"/>
                  <a:pt x="1" y="286"/>
                </a:cubicBezTo>
                <a:cubicBezTo>
                  <a:pt x="289" y="286"/>
                  <a:pt x="289" y="286"/>
                  <a:pt x="289" y="286"/>
                </a:cubicBezTo>
                <a:cubicBezTo>
                  <a:pt x="289" y="263"/>
                  <a:pt x="289" y="263"/>
                  <a:pt x="289" y="263"/>
                </a:cubicBezTo>
                <a:cubicBezTo>
                  <a:pt x="289" y="263"/>
                  <a:pt x="289" y="239"/>
                  <a:pt x="250" y="231"/>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sp>
        <p:nvSpPr>
          <p:cNvPr id="108" name="Freeform 331"/>
          <p:cNvSpPr/>
          <p:nvPr/>
        </p:nvSpPr>
        <p:spPr bwMode="auto">
          <a:xfrm>
            <a:off x="1367016" y="2586629"/>
            <a:ext cx="207196" cy="151175"/>
          </a:xfrm>
          <a:custGeom>
            <a:avLst/>
            <a:gdLst>
              <a:gd name="T0" fmla="*/ 239174404 w 288"/>
              <a:gd name="T1" fmla="*/ 0 h 210"/>
              <a:gd name="T2" fmla="*/ 213417382 w 288"/>
              <a:gd name="T3" fmla="*/ 25808384 h 210"/>
              <a:gd name="T4" fmla="*/ 219855918 w 288"/>
              <a:gd name="T5" fmla="*/ 42399214 h 210"/>
              <a:gd name="T6" fmla="*/ 175701160 w 288"/>
              <a:gd name="T7" fmla="*/ 107840874 h 210"/>
              <a:gd name="T8" fmla="*/ 168341873 w 288"/>
              <a:gd name="T9" fmla="*/ 106919214 h 210"/>
              <a:gd name="T10" fmla="*/ 156382674 w 288"/>
              <a:gd name="T11" fmla="*/ 109684192 h 210"/>
              <a:gd name="T12" fmla="*/ 119587202 w 288"/>
              <a:gd name="T13" fmla="*/ 72815895 h 210"/>
              <a:gd name="T14" fmla="*/ 122346574 w 288"/>
              <a:gd name="T15" fmla="*/ 61755022 h 210"/>
              <a:gd name="T16" fmla="*/ 96589552 w 288"/>
              <a:gd name="T17" fmla="*/ 35946638 h 210"/>
              <a:gd name="T18" fmla="*/ 71752321 w 288"/>
              <a:gd name="T19" fmla="*/ 61755022 h 210"/>
              <a:gd name="T20" fmla="*/ 77272026 w 288"/>
              <a:gd name="T21" fmla="*/ 77424192 h 210"/>
              <a:gd name="T22" fmla="*/ 33116308 w 288"/>
              <a:gd name="T23" fmla="*/ 143788471 h 210"/>
              <a:gd name="T24" fmla="*/ 25757022 w 288"/>
              <a:gd name="T25" fmla="*/ 142866812 h 210"/>
              <a:gd name="T26" fmla="*/ 0 w 288"/>
              <a:gd name="T27" fmla="*/ 168674236 h 210"/>
              <a:gd name="T28" fmla="*/ 25757022 w 288"/>
              <a:gd name="T29" fmla="*/ 193560961 h 210"/>
              <a:gd name="T30" fmla="*/ 51514044 w 288"/>
              <a:gd name="T31" fmla="*/ 168674236 h 210"/>
              <a:gd name="T32" fmla="*/ 45995299 w 288"/>
              <a:gd name="T33" fmla="*/ 153005066 h 210"/>
              <a:gd name="T34" fmla="*/ 90150057 w 288"/>
              <a:gd name="T35" fmla="*/ 86641747 h 210"/>
              <a:gd name="T36" fmla="*/ 96589552 w 288"/>
              <a:gd name="T37" fmla="*/ 87563406 h 210"/>
              <a:gd name="T38" fmla="*/ 108548752 w 288"/>
              <a:gd name="T39" fmla="*/ 84798428 h 210"/>
              <a:gd name="T40" fmla="*/ 145344224 w 288"/>
              <a:gd name="T41" fmla="*/ 121666725 h 210"/>
              <a:gd name="T42" fmla="*/ 142584851 w 288"/>
              <a:gd name="T43" fmla="*/ 132727598 h 210"/>
              <a:gd name="T44" fmla="*/ 168341873 w 288"/>
              <a:gd name="T45" fmla="*/ 158535982 h 210"/>
              <a:gd name="T46" fmla="*/ 194098896 w 288"/>
              <a:gd name="T47" fmla="*/ 132727598 h 210"/>
              <a:gd name="T48" fmla="*/ 188579191 w 288"/>
              <a:gd name="T49" fmla="*/ 117058428 h 210"/>
              <a:gd name="T50" fmla="*/ 232734908 w 288"/>
              <a:gd name="T51" fmla="*/ 50694149 h 210"/>
              <a:gd name="T52" fmla="*/ 239174404 w 288"/>
              <a:gd name="T53" fmla="*/ 51615808 h 210"/>
              <a:gd name="T54" fmla="*/ 264931426 w 288"/>
              <a:gd name="T55" fmla="*/ 25808384 h 210"/>
              <a:gd name="T56" fmla="*/ 239174404 w 288"/>
              <a:gd name="T57" fmla="*/ 0 h 21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210">
                <a:moveTo>
                  <a:pt x="260" y="0"/>
                </a:moveTo>
                <a:cubicBezTo>
                  <a:pt x="245" y="0"/>
                  <a:pt x="232" y="12"/>
                  <a:pt x="232" y="28"/>
                </a:cubicBezTo>
                <a:cubicBezTo>
                  <a:pt x="232" y="34"/>
                  <a:pt x="235" y="41"/>
                  <a:pt x="239" y="46"/>
                </a:cubicBezTo>
                <a:cubicBezTo>
                  <a:pt x="191" y="117"/>
                  <a:pt x="191" y="117"/>
                  <a:pt x="191" y="117"/>
                </a:cubicBezTo>
                <a:cubicBezTo>
                  <a:pt x="188" y="116"/>
                  <a:pt x="186" y="116"/>
                  <a:pt x="183" y="116"/>
                </a:cubicBezTo>
                <a:cubicBezTo>
                  <a:pt x="178" y="116"/>
                  <a:pt x="174" y="117"/>
                  <a:pt x="170" y="119"/>
                </a:cubicBezTo>
                <a:cubicBezTo>
                  <a:pt x="130" y="79"/>
                  <a:pt x="130" y="79"/>
                  <a:pt x="130" y="79"/>
                </a:cubicBezTo>
                <a:cubicBezTo>
                  <a:pt x="132" y="76"/>
                  <a:pt x="133" y="71"/>
                  <a:pt x="133" y="67"/>
                </a:cubicBezTo>
                <a:cubicBezTo>
                  <a:pt x="133" y="51"/>
                  <a:pt x="121" y="39"/>
                  <a:pt x="105" y="39"/>
                </a:cubicBezTo>
                <a:cubicBezTo>
                  <a:pt x="90" y="39"/>
                  <a:pt x="78" y="51"/>
                  <a:pt x="78" y="67"/>
                </a:cubicBezTo>
                <a:cubicBezTo>
                  <a:pt x="78" y="73"/>
                  <a:pt x="80" y="79"/>
                  <a:pt x="84" y="84"/>
                </a:cubicBezTo>
                <a:cubicBezTo>
                  <a:pt x="36" y="156"/>
                  <a:pt x="36" y="156"/>
                  <a:pt x="36" y="156"/>
                </a:cubicBezTo>
                <a:cubicBezTo>
                  <a:pt x="34" y="155"/>
                  <a:pt x="31" y="155"/>
                  <a:pt x="28" y="155"/>
                </a:cubicBezTo>
                <a:cubicBezTo>
                  <a:pt x="13" y="155"/>
                  <a:pt x="0" y="167"/>
                  <a:pt x="0" y="183"/>
                </a:cubicBezTo>
                <a:cubicBezTo>
                  <a:pt x="0" y="198"/>
                  <a:pt x="13" y="210"/>
                  <a:pt x="28" y="210"/>
                </a:cubicBezTo>
                <a:cubicBezTo>
                  <a:pt x="43" y="210"/>
                  <a:pt x="56" y="198"/>
                  <a:pt x="56" y="183"/>
                </a:cubicBezTo>
                <a:cubicBezTo>
                  <a:pt x="56" y="176"/>
                  <a:pt x="54" y="170"/>
                  <a:pt x="50" y="166"/>
                </a:cubicBezTo>
                <a:cubicBezTo>
                  <a:pt x="98" y="94"/>
                  <a:pt x="98" y="94"/>
                  <a:pt x="98" y="94"/>
                </a:cubicBezTo>
                <a:cubicBezTo>
                  <a:pt x="100" y="94"/>
                  <a:pt x="103" y="95"/>
                  <a:pt x="105" y="95"/>
                </a:cubicBezTo>
                <a:cubicBezTo>
                  <a:pt x="110" y="95"/>
                  <a:pt x="114" y="93"/>
                  <a:pt x="118" y="92"/>
                </a:cubicBezTo>
                <a:cubicBezTo>
                  <a:pt x="158" y="132"/>
                  <a:pt x="158" y="132"/>
                  <a:pt x="158" y="132"/>
                </a:cubicBezTo>
                <a:cubicBezTo>
                  <a:pt x="156" y="135"/>
                  <a:pt x="155" y="140"/>
                  <a:pt x="155" y="144"/>
                </a:cubicBezTo>
                <a:cubicBezTo>
                  <a:pt x="155" y="159"/>
                  <a:pt x="167" y="172"/>
                  <a:pt x="183" y="172"/>
                </a:cubicBezTo>
                <a:cubicBezTo>
                  <a:pt x="198" y="172"/>
                  <a:pt x="211" y="159"/>
                  <a:pt x="211" y="144"/>
                </a:cubicBezTo>
                <a:cubicBezTo>
                  <a:pt x="211" y="138"/>
                  <a:pt x="209" y="132"/>
                  <a:pt x="205" y="127"/>
                </a:cubicBezTo>
                <a:cubicBezTo>
                  <a:pt x="253" y="55"/>
                  <a:pt x="253" y="55"/>
                  <a:pt x="253" y="55"/>
                </a:cubicBezTo>
                <a:cubicBezTo>
                  <a:pt x="255" y="55"/>
                  <a:pt x="258" y="56"/>
                  <a:pt x="260" y="56"/>
                </a:cubicBezTo>
                <a:cubicBezTo>
                  <a:pt x="276" y="56"/>
                  <a:pt x="288" y="43"/>
                  <a:pt x="288" y="28"/>
                </a:cubicBezTo>
                <a:cubicBezTo>
                  <a:pt x="288" y="12"/>
                  <a:pt x="276" y="0"/>
                  <a:pt x="260" y="0"/>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pic>
        <p:nvPicPr>
          <p:cNvPr id="109" name="组合 391"/>
          <p:cNvPicPr>
            <a:picLocks noChangeArrowheads="1"/>
          </p:cNvPicPr>
          <p:nvPr/>
        </p:nvPicPr>
        <p:blipFill>
          <a:blip r:embed="rId65" cstate="print">
            <a:extLst>
              <a:ext uri="{28A0092B-C50C-407E-A947-70E740481C1C}">
                <a14:useLocalDpi xmlns:a14="http://schemas.microsoft.com/office/drawing/2010/main" val="0"/>
              </a:ext>
            </a:extLst>
          </a:blip>
          <a:srcRect/>
          <a:stretch>
            <a:fillRect/>
          </a:stretch>
        </p:blipFill>
        <p:spPr bwMode="auto">
          <a:xfrm>
            <a:off x="2614953" y="2559252"/>
            <a:ext cx="192906" cy="205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0" name="组合 401"/>
          <p:cNvPicPr>
            <a:picLocks noChangeArrowheads="1"/>
          </p:cNvPicPr>
          <p:nvPr/>
        </p:nvPicPr>
        <p:blipFill>
          <a:blip r:embed="rId66" cstate="print">
            <a:extLst>
              <a:ext uri="{28A0092B-C50C-407E-A947-70E740481C1C}">
                <a14:useLocalDpi xmlns:a14="http://schemas.microsoft.com/office/drawing/2010/main" val="0"/>
              </a:ext>
            </a:extLst>
          </a:blip>
          <a:srcRect/>
          <a:stretch>
            <a:fillRect/>
          </a:stretch>
        </p:blipFill>
        <p:spPr bwMode="auto">
          <a:xfrm>
            <a:off x="6781493" y="2142629"/>
            <a:ext cx="132176" cy="21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 name="组合 404"/>
          <p:cNvPicPr>
            <a:picLocks noChangeArrowheads="1"/>
          </p:cNvPicPr>
          <p:nvPr/>
        </p:nvPicPr>
        <p:blipFill>
          <a:blip r:embed="rId67" cstate="print">
            <a:extLst>
              <a:ext uri="{28A0092B-C50C-407E-A947-70E740481C1C}">
                <a14:useLocalDpi xmlns:a14="http://schemas.microsoft.com/office/drawing/2010/main" val="0"/>
              </a:ext>
            </a:extLst>
          </a:blip>
          <a:srcRect/>
          <a:stretch>
            <a:fillRect/>
          </a:stretch>
        </p:blipFill>
        <p:spPr bwMode="auto">
          <a:xfrm>
            <a:off x="3849792" y="2614007"/>
            <a:ext cx="206005" cy="99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 name="组合 411"/>
          <p:cNvPicPr>
            <a:picLocks noChangeArrowheads="1"/>
          </p:cNvPicPr>
          <p:nvPr/>
        </p:nvPicPr>
        <p:blipFill>
          <a:blip r:embed="rId68" cstate="print">
            <a:extLst>
              <a:ext uri="{28A0092B-C50C-407E-A947-70E740481C1C}">
                <a14:useLocalDpi xmlns:a14="http://schemas.microsoft.com/office/drawing/2010/main" val="0"/>
              </a:ext>
            </a:extLst>
          </a:blip>
          <a:srcRect/>
          <a:stretch>
            <a:fillRect/>
          </a:stretch>
        </p:blipFill>
        <p:spPr bwMode="auto">
          <a:xfrm>
            <a:off x="7156588" y="1731958"/>
            <a:ext cx="209577" cy="204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 name="组合 417"/>
          <p:cNvPicPr>
            <a:picLocks noChangeArrowheads="1"/>
          </p:cNvPicPr>
          <p:nvPr/>
        </p:nvPicPr>
        <p:blipFill>
          <a:blip r:embed="rId69" cstate="print">
            <a:extLst>
              <a:ext uri="{28A0092B-C50C-407E-A947-70E740481C1C}">
                <a14:useLocalDpi xmlns:a14="http://schemas.microsoft.com/office/drawing/2010/main" val="0"/>
              </a:ext>
            </a:extLst>
          </a:blip>
          <a:srcRect/>
          <a:stretch>
            <a:fillRect/>
          </a:stretch>
        </p:blipFill>
        <p:spPr bwMode="auto">
          <a:xfrm>
            <a:off x="7572171" y="1740291"/>
            <a:ext cx="206005" cy="18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 name="组合 426"/>
          <p:cNvPicPr>
            <a:picLocks noChangeArrowheads="1"/>
          </p:cNvPicPr>
          <p:nvPr/>
        </p:nvPicPr>
        <p:blipFill>
          <a:blip r:embed="rId70" cstate="print">
            <a:extLst>
              <a:ext uri="{28A0092B-C50C-407E-A947-70E740481C1C}">
                <a14:useLocalDpi xmlns:a14="http://schemas.microsoft.com/office/drawing/2010/main" val="0"/>
              </a:ext>
            </a:extLst>
          </a:blip>
          <a:srcRect/>
          <a:stretch>
            <a:fillRect/>
          </a:stretch>
        </p:blipFill>
        <p:spPr bwMode="auto">
          <a:xfrm>
            <a:off x="7984180" y="1754575"/>
            <a:ext cx="204814" cy="164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 name="组合 433"/>
          <p:cNvPicPr>
            <a:picLocks noChangeArrowheads="1"/>
          </p:cNvPicPr>
          <p:nvPr/>
        </p:nvPicPr>
        <p:blipFill>
          <a:blip r:embed="rId71" cstate="print">
            <a:extLst>
              <a:ext uri="{28A0092B-C50C-407E-A947-70E740481C1C}">
                <a14:useLocalDpi xmlns:a14="http://schemas.microsoft.com/office/drawing/2010/main" val="0"/>
              </a:ext>
            </a:extLst>
          </a:blip>
          <a:srcRect/>
          <a:stretch>
            <a:fillRect/>
          </a:stretch>
        </p:blipFill>
        <p:spPr bwMode="auto">
          <a:xfrm>
            <a:off x="6744578" y="1745052"/>
            <a:ext cx="206005" cy="183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 name="Freeform 372"/>
          <p:cNvSpPr/>
          <p:nvPr/>
        </p:nvSpPr>
        <p:spPr bwMode="auto">
          <a:xfrm>
            <a:off x="2194608" y="1351046"/>
            <a:ext cx="207196" cy="139271"/>
          </a:xfrm>
          <a:custGeom>
            <a:avLst/>
            <a:gdLst>
              <a:gd name="T0" fmla="*/ 393144375 w 174"/>
              <a:gd name="T1" fmla="*/ 178932369 h 117"/>
              <a:gd name="T2" fmla="*/ 438507188 w 174"/>
              <a:gd name="T3" fmla="*/ 0 h 117"/>
              <a:gd name="T4" fmla="*/ 259576888 w 174"/>
              <a:gd name="T5" fmla="*/ 45362935 h 117"/>
              <a:gd name="T6" fmla="*/ 304939700 w 174"/>
              <a:gd name="T7" fmla="*/ 88206500 h 117"/>
              <a:gd name="T8" fmla="*/ 226814063 w 174"/>
              <a:gd name="T9" fmla="*/ 166330760 h 117"/>
              <a:gd name="T10" fmla="*/ 156249688 w 174"/>
              <a:gd name="T11" fmla="*/ 93246826 h 117"/>
              <a:gd name="T12" fmla="*/ 0 w 174"/>
              <a:gd name="T13" fmla="*/ 249496934 h 117"/>
              <a:gd name="T14" fmla="*/ 47883763 w 174"/>
              <a:gd name="T15" fmla="*/ 294859869 h 117"/>
              <a:gd name="T16" fmla="*/ 156249688 w 174"/>
              <a:gd name="T17" fmla="*/ 186492065 h 117"/>
              <a:gd name="T18" fmla="*/ 226814063 w 174"/>
              <a:gd name="T19" fmla="*/ 259577586 h 117"/>
              <a:gd name="T20" fmla="*/ 352821875 w 174"/>
              <a:gd name="T21" fmla="*/ 138609761 h 117"/>
              <a:gd name="T22" fmla="*/ 393144375 w 174"/>
              <a:gd name="T23" fmla="*/ 178932369 h 1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4" h="117">
                <a:moveTo>
                  <a:pt x="156" y="71"/>
                </a:moveTo>
                <a:lnTo>
                  <a:pt x="174" y="0"/>
                </a:lnTo>
                <a:lnTo>
                  <a:pt x="103" y="18"/>
                </a:lnTo>
                <a:lnTo>
                  <a:pt x="121" y="35"/>
                </a:lnTo>
                <a:lnTo>
                  <a:pt x="90" y="66"/>
                </a:lnTo>
                <a:lnTo>
                  <a:pt x="62" y="37"/>
                </a:lnTo>
                <a:lnTo>
                  <a:pt x="0" y="99"/>
                </a:lnTo>
                <a:lnTo>
                  <a:pt x="19" y="117"/>
                </a:lnTo>
                <a:lnTo>
                  <a:pt x="62" y="74"/>
                </a:lnTo>
                <a:lnTo>
                  <a:pt x="90" y="103"/>
                </a:lnTo>
                <a:lnTo>
                  <a:pt x="140" y="55"/>
                </a:lnTo>
                <a:lnTo>
                  <a:pt x="156" y="71"/>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pic>
        <p:nvPicPr>
          <p:cNvPr id="117" name="组合 439"/>
          <p:cNvPicPr>
            <a:picLocks noChangeArrowheads="1"/>
          </p:cNvPicPr>
          <p:nvPr/>
        </p:nvPicPr>
        <p:blipFill>
          <a:blip r:embed="rId72" cstate="print">
            <a:extLst>
              <a:ext uri="{28A0092B-C50C-407E-A947-70E740481C1C}">
                <a14:useLocalDpi xmlns:a14="http://schemas.microsoft.com/office/drawing/2010/main" val="0"/>
              </a:ext>
            </a:extLst>
          </a:blip>
          <a:srcRect/>
          <a:stretch>
            <a:fillRect/>
          </a:stretch>
        </p:blipFill>
        <p:spPr bwMode="auto">
          <a:xfrm>
            <a:off x="1792125" y="1315336"/>
            <a:ext cx="183380" cy="210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 name="组合 442"/>
          <p:cNvPicPr>
            <a:picLocks noChangeArrowheads="1"/>
          </p:cNvPicPr>
          <p:nvPr/>
        </p:nvPicPr>
        <p:blipFill>
          <a:blip r:embed="rId73" cstate="print">
            <a:extLst>
              <a:ext uri="{28A0092B-C50C-407E-A947-70E740481C1C}">
                <a14:useLocalDpi xmlns:a14="http://schemas.microsoft.com/office/drawing/2010/main" val="0"/>
              </a:ext>
            </a:extLst>
          </a:blip>
          <a:srcRect/>
          <a:stretch>
            <a:fillRect/>
          </a:stretch>
        </p:blipFill>
        <p:spPr bwMode="auto">
          <a:xfrm>
            <a:off x="956197" y="2133104"/>
            <a:ext cx="204814" cy="21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9" name="组合 447"/>
          <p:cNvPicPr>
            <a:picLocks noChangeArrowheads="1"/>
          </p:cNvPicPr>
          <p:nvPr/>
        </p:nvPicPr>
        <p:blipFill>
          <a:blip r:embed="rId74" cstate="print">
            <a:extLst>
              <a:ext uri="{28A0092B-C50C-407E-A947-70E740481C1C}">
                <a14:useLocalDpi xmlns:a14="http://schemas.microsoft.com/office/drawing/2010/main" val="0"/>
              </a:ext>
            </a:extLst>
          </a:blip>
          <a:srcRect/>
          <a:stretch>
            <a:fillRect/>
          </a:stretch>
        </p:blipFill>
        <p:spPr bwMode="auto">
          <a:xfrm>
            <a:off x="2606618" y="1324858"/>
            <a:ext cx="209577" cy="196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0" name="组合 452"/>
          <p:cNvPicPr>
            <a:picLocks noChangeArrowheads="1"/>
          </p:cNvPicPr>
          <p:nvPr/>
        </p:nvPicPr>
        <p:blipFill>
          <a:blip r:embed="rId75" cstate="print">
            <a:extLst>
              <a:ext uri="{28A0092B-C50C-407E-A947-70E740481C1C}">
                <a14:useLocalDpi xmlns:a14="http://schemas.microsoft.com/office/drawing/2010/main" val="0"/>
              </a:ext>
            </a:extLst>
          </a:blip>
          <a:srcRect/>
          <a:stretch>
            <a:fillRect/>
          </a:stretch>
        </p:blipFill>
        <p:spPr bwMode="auto">
          <a:xfrm>
            <a:off x="3022200" y="1324858"/>
            <a:ext cx="206005" cy="191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 name="Freeform 385"/>
          <p:cNvSpPr/>
          <p:nvPr/>
        </p:nvSpPr>
        <p:spPr bwMode="auto">
          <a:xfrm>
            <a:off x="3022200" y="914189"/>
            <a:ext cx="206005" cy="188075"/>
          </a:xfrm>
          <a:custGeom>
            <a:avLst/>
            <a:gdLst>
              <a:gd name="T0" fmla="*/ 151863371 w 288"/>
              <a:gd name="T1" fmla="*/ 118230480 h 262"/>
              <a:gd name="T2" fmla="*/ 42739585 w 288"/>
              <a:gd name="T3" fmla="*/ 70571816 h 262"/>
              <a:gd name="T4" fmla="*/ 151863371 w 288"/>
              <a:gd name="T5" fmla="*/ 12831326 h 262"/>
              <a:gd name="T6" fmla="*/ 151863371 w 288"/>
              <a:gd name="T7" fmla="*/ 0 h 262"/>
              <a:gd name="T8" fmla="*/ 0 w 288"/>
              <a:gd name="T9" fmla="*/ 78820320 h 262"/>
              <a:gd name="T10" fmla="*/ 151863371 w 288"/>
              <a:gd name="T11" fmla="*/ 187885157 h 262"/>
              <a:gd name="T12" fmla="*/ 151863371 w 288"/>
              <a:gd name="T13" fmla="*/ 240126644 h 262"/>
              <a:gd name="T14" fmla="*/ 261895941 w 288"/>
              <a:gd name="T15" fmla="*/ 151224499 h 262"/>
              <a:gd name="T16" fmla="*/ 151863371 w 288"/>
              <a:gd name="T17" fmla="*/ 62323311 h 262"/>
              <a:gd name="T18" fmla="*/ 151863371 w 288"/>
              <a:gd name="T19" fmla="*/ 118230480 h 2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8" h="262">
                <a:moveTo>
                  <a:pt x="167" y="129"/>
                </a:moveTo>
                <a:cubicBezTo>
                  <a:pt x="135" y="129"/>
                  <a:pt x="47" y="122"/>
                  <a:pt x="47" y="77"/>
                </a:cubicBezTo>
                <a:cubicBezTo>
                  <a:pt x="47" y="29"/>
                  <a:pt x="139" y="14"/>
                  <a:pt x="167" y="14"/>
                </a:cubicBezTo>
                <a:cubicBezTo>
                  <a:pt x="167" y="0"/>
                  <a:pt x="167" y="0"/>
                  <a:pt x="167" y="0"/>
                </a:cubicBezTo>
                <a:cubicBezTo>
                  <a:pt x="106" y="0"/>
                  <a:pt x="0" y="13"/>
                  <a:pt x="0" y="86"/>
                </a:cubicBezTo>
                <a:cubicBezTo>
                  <a:pt x="0" y="162"/>
                  <a:pt x="115" y="204"/>
                  <a:pt x="167" y="205"/>
                </a:cubicBezTo>
                <a:cubicBezTo>
                  <a:pt x="167" y="262"/>
                  <a:pt x="167" y="262"/>
                  <a:pt x="167" y="262"/>
                </a:cubicBezTo>
                <a:cubicBezTo>
                  <a:pt x="288" y="165"/>
                  <a:pt x="288" y="165"/>
                  <a:pt x="288" y="165"/>
                </a:cubicBezTo>
                <a:cubicBezTo>
                  <a:pt x="167" y="68"/>
                  <a:pt x="167" y="68"/>
                  <a:pt x="167" y="68"/>
                </a:cubicBezTo>
                <a:lnTo>
                  <a:pt x="167" y="129"/>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pic>
        <p:nvPicPr>
          <p:cNvPr id="122" name="组合 456"/>
          <p:cNvPicPr>
            <a:picLocks noChangeArrowheads="1"/>
          </p:cNvPicPr>
          <p:nvPr/>
        </p:nvPicPr>
        <p:blipFill>
          <a:blip r:embed="rId76" cstate="print">
            <a:extLst>
              <a:ext uri="{28A0092B-C50C-407E-A947-70E740481C1C}">
                <a14:useLocalDpi xmlns:a14="http://schemas.microsoft.com/office/drawing/2010/main" val="0"/>
              </a:ext>
            </a:extLst>
          </a:blip>
          <a:srcRect/>
          <a:stretch>
            <a:fillRect/>
          </a:stretch>
        </p:blipFill>
        <p:spPr bwMode="auto">
          <a:xfrm>
            <a:off x="2194608" y="2184291"/>
            <a:ext cx="206005" cy="132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 name="组合 465"/>
          <p:cNvPicPr>
            <a:picLocks noChangeArrowheads="1"/>
          </p:cNvPicPr>
          <p:nvPr/>
        </p:nvPicPr>
        <p:blipFill>
          <a:blip r:embed="rId77" cstate="print">
            <a:extLst>
              <a:ext uri="{28A0092B-C50C-407E-A947-70E740481C1C}">
                <a14:useLocalDpi xmlns:a14="http://schemas.microsoft.com/office/drawing/2010/main" val="0"/>
              </a:ext>
            </a:extLst>
          </a:blip>
          <a:srcRect/>
          <a:stretch>
            <a:fillRect/>
          </a:stretch>
        </p:blipFill>
        <p:spPr bwMode="auto">
          <a:xfrm>
            <a:off x="7156588" y="4218598"/>
            <a:ext cx="209577" cy="201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 name="Freeform 402"/>
          <p:cNvSpPr/>
          <p:nvPr/>
        </p:nvSpPr>
        <p:spPr bwMode="auto">
          <a:xfrm>
            <a:off x="3848601" y="948708"/>
            <a:ext cx="207196" cy="121416"/>
          </a:xfrm>
          <a:custGeom>
            <a:avLst/>
            <a:gdLst>
              <a:gd name="T0" fmla="*/ 263100967 w 289"/>
              <a:gd name="T1" fmla="*/ 57835969 h 169"/>
              <a:gd name="T2" fmla="*/ 261274441 w 289"/>
              <a:gd name="T3" fmla="*/ 67933765 h 169"/>
              <a:gd name="T4" fmla="*/ 240262225 w 289"/>
              <a:gd name="T5" fmla="*/ 98229071 h 169"/>
              <a:gd name="T6" fmla="*/ 194585698 w 289"/>
              <a:gd name="T7" fmla="*/ 116588874 h 169"/>
              <a:gd name="T8" fmla="*/ 194585698 w 289"/>
              <a:gd name="T9" fmla="*/ 73442090 h 169"/>
              <a:gd name="T10" fmla="*/ 213769476 w 289"/>
              <a:gd name="T11" fmla="*/ 63343335 h 169"/>
              <a:gd name="T12" fmla="*/ 221991232 w 289"/>
              <a:gd name="T13" fmla="*/ 54163433 h 169"/>
              <a:gd name="T14" fmla="*/ 219250965 w 289"/>
              <a:gd name="T15" fmla="*/ 44065637 h 169"/>
              <a:gd name="T16" fmla="*/ 200066231 w 289"/>
              <a:gd name="T17" fmla="*/ 30294347 h 169"/>
              <a:gd name="T18" fmla="*/ 161697718 w 289"/>
              <a:gd name="T19" fmla="*/ 20196551 h 169"/>
              <a:gd name="T20" fmla="*/ 101403249 w 289"/>
              <a:gd name="T21" fmla="*/ 19278656 h 169"/>
              <a:gd name="T22" fmla="*/ 51158973 w 289"/>
              <a:gd name="T23" fmla="*/ 37639418 h 169"/>
              <a:gd name="T24" fmla="*/ 42023476 w 289"/>
              <a:gd name="T25" fmla="*/ 46819320 h 169"/>
              <a:gd name="T26" fmla="*/ 41109735 w 289"/>
              <a:gd name="T27" fmla="*/ 50490898 h 169"/>
              <a:gd name="T28" fmla="*/ 43850002 w 289"/>
              <a:gd name="T29" fmla="*/ 56917117 h 169"/>
              <a:gd name="T30" fmla="*/ 65775003 w 289"/>
              <a:gd name="T31" fmla="*/ 71606301 h 169"/>
              <a:gd name="T32" fmla="*/ 95922715 w 289"/>
              <a:gd name="T33" fmla="*/ 79868309 h 169"/>
              <a:gd name="T34" fmla="*/ 95922715 w 289"/>
              <a:gd name="T35" fmla="*/ 79868309 h 169"/>
              <a:gd name="T36" fmla="*/ 95922715 w 289"/>
              <a:gd name="T37" fmla="*/ 38557313 h 169"/>
              <a:gd name="T38" fmla="*/ 168091993 w 289"/>
              <a:gd name="T39" fmla="*/ 96392324 h 169"/>
              <a:gd name="T40" fmla="*/ 95922715 w 289"/>
              <a:gd name="T41" fmla="*/ 155146187 h 169"/>
              <a:gd name="T42" fmla="*/ 95922715 w 289"/>
              <a:gd name="T43" fmla="*/ 121179304 h 169"/>
              <a:gd name="T44" fmla="*/ 39282254 w 289"/>
              <a:gd name="T45" fmla="*/ 106491078 h 169"/>
              <a:gd name="T46" fmla="*/ 2740267 w 289"/>
              <a:gd name="T47" fmla="*/ 70687449 h 169"/>
              <a:gd name="T48" fmla="*/ 0 w 289"/>
              <a:gd name="T49" fmla="*/ 55999222 h 169"/>
              <a:gd name="T50" fmla="*/ 1827482 w 289"/>
              <a:gd name="T51" fmla="*/ 44065637 h 169"/>
              <a:gd name="T52" fmla="*/ 21011260 w 289"/>
              <a:gd name="T53" fmla="*/ 23869086 h 169"/>
              <a:gd name="T54" fmla="*/ 78564507 w 289"/>
              <a:gd name="T55" fmla="*/ 4590430 h 169"/>
              <a:gd name="T56" fmla="*/ 143426725 w 289"/>
              <a:gd name="T57" fmla="*/ 917894 h 169"/>
              <a:gd name="T58" fmla="*/ 207375202 w 289"/>
              <a:gd name="T59" fmla="*/ 11016649 h 169"/>
              <a:gd name="T60" fmla="*/ 256706693 w 289"/>
              <a:gd name="T61" fmla="*/ 37639418 h 169"/>
              <a:gd name="T62" fmla="*/ 256706693 w 289"/>
              <a:gd name="T63" fmla="*/ 37639418 h 169"/>
              <a:gd name="T64" fmla="*/ 257619478 w 289"/>
              <a:gd name="T65" fmla="*/ 38557313 h 169"/>
              <a:gd name="T66" fmla="*/ 263100967 w 289"/>
              <a:gd name="T67" fmla="*/ 57835969 h 16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89" h="169">
                <a:moveTo>
                  <a:pt x="288" y="63"/>
                </a:moveTo>
                <a:cubicBezTo>
                  <a:pt x="287" y="67"/>
                  <a:pt x="287" y="70"/>
                  <a:pt x="286" y="74"/>
                </a:cubicBezTo>
                <a:cubicBezTo>
                  <a:pt x="284" y="87"/>
                  <a:pt x="273" y="101"/>
                  <a:pt x="263" y="107"/>
                </a:cubicBezTo>
                <a:cubicBezTo>
                  <a:pt x="248" y="117"/>
                  <a:pt x="231" y="123"/>
                  <a:pt x="213" y="127"/>
                </a:cubicBezTo>
                <a:cubicBezTo>
                  <a:pt x="213" y="80"/>
                  <a:pt x="213" y="80"/>
                  <a:pt x="213" y="80"/>
                </a:cubicBezTo>
                <a:cubicBezTo>
                  <a:pt x="221" y="77"/>
                  <a:pt x="227" y="74"/>
                  <a:pt x="234" y="69"/>
                </a:cubicBezTo>
                <a:cubicBezTo>
                  <a:pt x="237" y="67"/>
                  <a:pt x="241" y="63"/>
                  <a:pt x="243" y="59"/>
                </a:cubicBezTo>
                <a:cubicBezTo>
                  <a:pt x="245" y="56"/>
                  <a:pt x="242" y="51"/>
                  <a:pt x="240" y="48"/>
                </a:cubicBezTo>
                <a:cubicBezTo>
                  <a:pt x="234" y="42"/>
                  <a:pt x="227" y="37"/>
                  <a:pt x="219" y="33"/>
                </a:cubicBezTo>
                <a:cubicBezTo>
                  <a:pt x="206" y="27"/>
                  <a:pt x="192" y="24"/>
                  <a:pt x="177" y="22"/>
                </a:cubicBezTo>
                <a:cubicBezTo>
                  <a:pt x="155" y="18"/>
                  <a:pt x="133" y="18"/>
                  <a:pt x="111" y="21"/>
                </a:cubicBezTo>
                <a:cubicBezTo>
                  <a:pt x="92" y="24"/>
                  <a:pt x="71" y="29"/>
                  <a:pt x="56" y="41"/>
                </a:cubicBezTo>
                <a:cubicBezTo>
                  <a:pt x="52" y="44"/>
                  <a:pt x="48" y="47"/>
                  <a:pt x="46" y="51"/>
                </a:cubicBezTo>
                <a:cubicBezTo>
                  <a:pt x="45" y="52"/>
                  <a:pt x="45" y="53"/>
                  <a:pt x="45" y="55"/>
                </a:cubicBezTo>
                <a:cubicBezTo>
                  <a:pt x="44" y="57"/>
                  <a:pt x="46" y="60"/>
                  <a:pt x="48" y="62"/>
                </a:cubicBezTo>
                <a:cubicBezTo>
                  <a:pt x="54" y="69"/>
                  <a:pt x="63" y="74"/>
                  <a:pt x="72" y="78"/>
                </a:cubicBezTo>
                <a:cubicBezTo>
                  <a:pt x="83" y="82"/>
                  <a:pt x="94" y="85"/>
                  <a:pt x="105" y="87"/>
                </a:cubicBezTo>
                <a:cubicBezTo>
                  <a:pt x="105" y="87"/>
                  <a:pt x="105" y="87"/>
                  <a:pt x="105" y="87"/>
                </a:cubicBezTo>
                <a:cubicBezTo>
                  <a:pt x="105" y="42"/>
                  <a:pt x="105" y="42"/>
                  <a:pt x="105" y="42"/>
                </a:cubicBezTo>
                <a:cubicBezTo>
                  <a:pt x="184" y="105"/>
                  <a:pt x="184" y="105"/>
                  <a:pt x="184" y="105"/>
                </a:cubicBezTo>
                <a:cubicBezTo>
                  <a:pt x="105" y="169"/>
                  <a:pt x="105" y="169"/>
                  <a:pt x="105" y="169"/>
                </a:cubicBezTo>
                <a:cubicBezTo>
                  <a:pt x="105" y="132"/>
                  <a:pt x="105" y="132"/>
                  <a:pt x="105" y="132"/>
                </a:cubicBezTo>
                <a:cubicBezTo>
                  <a:pt x="84" y="129"/>
                  <a:pt x="63" y="124"/>
                  <a:pt x="43" y="116"/>
                </a:cubicBezTo>
                <a:cubicBezTo>
                  <a:pt x="28" y="109"/>
                  <a:pt x="9" y="94"/>
                  <a:pt x="3" y="77"/>
                </a:cubicBezTo>
                <a:cubicBezTo>
                  <a:pt x="1" y="72"/>
                  <a:pt x="1" y="66"/>
                  <a:pt x="0" y="61"/>
                </a:cubicBezTo>
                <a:cubicBezTo>
                  <a:pt x="0" y="56"/>
                  <a:pt x="1" y="52"/>
                  <a:pt x="2" y="48"/>
                </a:cubicBezTo>
                <a:cubicBezTo>
                  <a:pt x="6" y="38"/>
                  <a:pt x="15" y="32"/>
                  <a:pt x="23" y="26"/>
                </a:cubicBezTo>
                <a:cubicBezTo>
                  <a:pt x="42" y="15"/>
                  <a:pt x="64" y="9"/>
                  <a:pt x="86" y="5"/>
                </a:cubicBezTo>
                <a:cubicBezTo>
                  <a:pt x="109" y="1"/>
                  <a:pt x="133" y="0"/>
                  <a:pt x="157" y="1"/>
                </a:cubicBezTo>
                <a:cubicBezTo>
                  <a:pt x="181" y="2"/>
                  <a:pt x="205" y="5"/>
                  <a:pt x="227" y="12"/>
                </a:cubicBezTo>
                <a:cubicBezTo>
                  <a:pt x="246" y="17"/>
                  <a:pt x="268" y="25"/>
                  <a:pt x="281" y="41"/>
                </a:cubicBezTo>
                <a:cubicBezTo>
                  <a:pt x="281" y="41"/>
                  <a:pt x="281" y="41"/>
                  <a:pt x="281" y="41"/>
                </a:cubicBezTo>
                <a:cubicBezTo>
                  <a:pt x="281" y="42"/>
                  <a:pt x="282" y="42"/>
                  <a:pt x="282" y="42"/>
                </a:cubicBezTo>
                <a:cubicBezTo>
                  <a:pt x="286" y="48"/>
                  <a:pt x="289" y="55"/>
                  <a:pt x="288" y="63"/>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sp>
        <p:nvSpPr>
          <p:cNvPr id="125" name="Freeform 403"/>
          <p:cNvSpPr/>
          <p:nvPr/>
        </p:nvSpPr>
        <p:spPr bwMode="auto">
          <a:xfrm>
            <a:off x="3435401" y="946328"/>
            <a:ext cx="207196" cy="122606"/>
          </a:xfrm>
          <a:custGeom>
            <a:avLst/>
            <a:gdLst>
              <a:gd name="T0" fmla="*/ 263100967 w 289"/>
              <a:gd name="T1" fmla="*/ 90520223 h 171"/>
              <a:gd name="T2" fmla="*/ 261274441 w 289"/>
              <a:gd name="T3" fmla="*/ 100578663 h 171"/>
              <a:gd name="T4" fmla="*/ 240262225 w 289"/>
              <a:gd name="T5" fmla="*/ 130752071 h 171"/>
              <a:gd name="T6" fmla="*/ 145254207 w 289"/>
              <a:gd name="T7" fmla="*/ 155439665 h 171"/>
              <a:gd name="T8" fmla="*/ 39282254 w 289"/>
              <a:gd name="T9" fmla="*/ 138981269 h 171"/>
              <a:gd name="T10" fmla="*/ 2740267 w 289"/>
              <a:gd name="T11" fmla="*/ 103321092 h 171"/>
              <a:gd name="T12" fmla="*/ 0 w 289"/>
              <a:gd name="T13" fmla="*/ 88691937 h 171"/>
              <a:gd name="T14" fmla="*/ 1827482 w 289"/>
              <a:gd name="T15" fmla="*/ 76805212 h 171"/>
              <a:gd name="T16" fmla="*/ 21011260 w 289"/>
              <a:gd name="T17" fmla="*/ 56689288 h 171"/>
              <a:gd name="T18" fmla="*/ 78564507 w 289"/>
              <a:gd name="T19" fmla="*/ 37488463 h 171"/>
              <a:gd name="T20" fmla="*/ 84959737 w 289"/>
              <a:gd name="T21" fmla="*/ 36574320 h 171"/>
              <a:gd name="T22" fmla="*/ 84959737 w 289"/>
              <a:gd name="T23" fmla="*/ 55775145 h 171"/>
              <a:gd name="T24" fmla="*/ 51158973 w 289"/>
              <a:gd name="T25" fmla="*/ 70405255 h 171"/>
              <a:gd name="T26" fmla="*/ 42023476 w 289"/>
              <a:gd name="T27" fmla="*/ 79548596 h 171"/>
              <a:gd name="T28" fmla="*/ 41109735 w 289"/>
              <a:gd name="T29" fmla="*/ 83206124 h 171"/>
              <a:gd name="T30" fmla="*/ 43850002 w 289"/>
              <a:gd name="T31" fmla="*/ 89606080 h 171"/>
              <a:gd name="T32" fmla="*/ 65775003 w 289"/>
              <a:gd name="T33" fmla="*/ 104236191 h 171"/>
              <a:gd name="T34" fmla="*/ 95922715 w 289"/>
              <a:gd name="T35" fmla="*/ 112465389 h 171"/>
              <a:gd name="T36" fmla="*/ 158043711 w 289"/>
              <a:gd name="T37" fmla="*/ 113379532 h 171"/>
              <a:gd name="T38" fmla="*/ 213769476 w 289"/>
              <a:gd name="T39" fmla="*/ 96006993 h 171"/>
              <a:gd name="T40" fmla="*/ 221991232 w 289"/>
              <a:gd name="T41" fmla="*/ 86863652 h 171"/>
              <a:gd name="T42" fmla="*/ 219250965 w 289"/>
              <a:gd name="T43" fmla="*/ 77719354 h 171"/>
              <a:gd name="T44" fmla="*/ 200066231 w 289"/>
              <a:gd name="T45" fmla="*/ 63090200 h 171"/>
              <a:gd name="T46" fmla="*/ 176314704 w 289"/>
              <a:gd name="T47" fmla="*/ 55775145 h 171"/>
              <a:gd name="T48" fmla="*/ 176314704 w 289"/>
              <a:gd name="T49" fmla="*/ 89606080 h 171"/>
              <a:gd name="T50" fmla="*/ 120587983 w 289"/>
              <a:gd name="T51" fmla="*/ 44803518 h 171"/>
              <a:gd name="T52" fmla="*/ 176314704 w 289"/>
              <a:gd name="T53" fmla="*/ 0 h 171"/>
              <a:gd name="T54" fmla="*/ 176314704 w 289"/>
              <a:gd name="T55" fmla="*/ 36574320 h 171"/>
              <a:gd name="T56" fmla="*/ 207375202 w 289"/>
              <a:gd name="T57" fmla="*/ 43888419 h 171"/>
              <a:gd name="T58" fmla="*/ 256706693 w 289"/>
              <a:gd name="T59" fmla="*/ 70405255 h 171"/>
              <a:gd name="T60" fmla="*/ 257619478 w 289"/>
              <a:gd name="T61" fmla="*/ 71319398 h 171"/>
              <a:gd name="T62" fmla="*/ 263100967 w 289"/>
              <a:gd name="T63" fmla="*/ 90520223 h 17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89" h="171">
                <a:moveTo>
                  <a:pt x="288" y="99"/>
                </a:moveTo>
                <a:cubicBezTo>
                  <a:pt x="287" y="103"/>
                  <a:pt x="287" y="106"/>
                  <a:pt x="286" y="110"/>
                </a:cubicBezTo>
                <a:cubicBezTo>
                  <a:pt x="284" y="123"/>
                  <a:pt x="273" y="137"/>
                  <a:pt x="263" y="143"/>
                </a:cubicBezTo>
                <a:cubicBezTo>
                  <a:pt x="233" y="162"/>
                  <a:pt x="194" y="168"/>
                  <a:pt x="159" y="170"/>
                </a:cubicBezTo>
                <a:cubicBezTo>
                  <a:pt x="120" y="171"/>
                  <a:pt x="79" y="167"/>
                  <a:pt x="43" y="152"/>
                </a:cubicBezTo>
                <a:cubicBezTo>
                  <a:pt x="28" y="145"/>
                  <a:pt x="9" y="130"/>
                  <a:pt x="3" y="113"/>
                </a:cubicBezTo>
                <a:cubicBezTo>
                  <a:pt x="1" y="108"/>
                  <a:pt x="1" y="102"/>
                  <a:pt x="0" y="97"/>
                </a:cubicBezTo>
                <a:cubicBezTo>
                  <a:pt x="0" y="92"/>
                  <a:pt x="0" y="88"/>
                  <a:pt x="2" y="84"/>
                </a:cubicBezTo>
                <a:cubicBezTo>
                  <a:pt x="6" y="74"/>
                  <a:pt x="15" y="68"/>
                  <a:pt x="23" y="62"/>
                </a:cubicBezTo>
                <a:cubicBezTo>
                  <a:pt x="42" y="51"/>
                  <a:pt x="64" y="45"/>
                  <a:pt x="86" y="41"/>
                </a:cubicBezTo>
                <a:cubicBezTo>
                  <a:pt x="88" y="41"/>
                  <a:pt x="91" y="40"/>
                  <a:pt x="93" y="40"/>
                </a:cubicBezTo>
                <a:cubicBezTo>
                  <a:pt x="93" y="61"/>
                  <a:pt x="93" y="61"/>
                  <a:pt x="93" y="61"/>
                </a:cubicBezTo>
                <a:cubicBezTo>
                  <a:pt x="80" y="64"/>
                  <a:pt x="66" y="68"/>
                  <a:pt x="56" y="77"/>
                </a:cubicBezTo>
                <a:cubicBezTo>
                  <a:pt x="52" y="80"/>
                  <a:pt x="48" y="83"/>
                  <a:pt x="46" y="87"/>
                </a:cubicBezTo>
                <a:cubicBezTo>
                  <a:pt x="45" y="88"/>
                  <a:pt x="45" y="89"/>
                  <a:pt x="45" y="91"/>
                </a:cubicBezTo>
                <a:cubicBezTo>
                  <a:pt x="44" y="93"/>
                  <a:pt x="46" y="96"/>
                  <a:pt x="48" y="98"/>
                </a:cubicBezTo>
                <a:cubicBezTo>
                  <a:pt x="54" y="105"/>
                  <a:pt x="63" y="110"/>
                  <a:pt x="72" y="114"/>
                </a:cubicBezTo>
                <a:cubicBezTo>
                  <a:pt x="83" y="118"/>
                  <a:pt x="94" y="121"/>
                  <a:pt x="105" y="123"/>
                </a:cubicBezTo>
                <a:cubicBezTo>
                  <a:pt x="127" y="126"/>
                  <a:pt x="151" y="127"/>
                  <a:pt x="173" y="124"/>
                </a:cubicBezTo>
                <a:cubicBezTo>
                  <a:pt x="194" y="122"/>
                  <a:pt x="217" y="118"/>
                  <a:pt x="234" y="105"/>
                </a:cubicBezTo>
                <a:cubicBezTo>
                  <a:pt x="237" y="103"/>
                  <a:pt x="241" y="99"/>
                  <a:pt x="243" y="95"/>
                </a:cubicBezTo>
                <a:cubicBezTo>
                  <a:pt x="245" y="92"/>
                  <a:pt x="242" y="87"/>
                  <a:pt x="240" y="85"/>
                </a:cubicBezTo>
                <a:cubicBezTo>
                  <a:pt x="234" y="78"/>
                  <a:pt x="227" y="73"/>
                  <a:pt x="219" y="69"/>
                </a:cubicBezTo>
                <a:cubicBezTo>
                  <a:pt x="211" y="66"/>
                  <a:pt x="202" y="63"/>
                  <a:pt x="193" y="61"/>
                </a:cubicBezTo>
                <a:cubicBezTo>
                  <a:pt x="193" y="98"/>
                  <a:pt x="193" y="98"/>
                  <a:pt x="193" y="98"/>
                </a:cubicBezTo>
                <a:cubicBezTo>
                  <a:pt x="132" y="49"/>
                  <a:pt x="132" y="49"/>
                  <a:pt x="132" y="49"/>
                </a:cubicBezTo>
                <a:cubicBezTo>
                  <a:pt x="193" y="0"/>
                  <a:pt x="193" y="0"/>
                  <a:pt x="193" y="0"/>
                </a:cubicBezTo>
                <a:cubicBezTo>
                  <a:pt x="193" y="40"/>
                  <a:pt x="193" y="40"/>
                  <a:pt x="193" y="40"/>
                </a:cubicBezTo>
                <a:cubicBezTo>
                  <a:pt x="205" y="42"/>
                  <a:pt x="216" y="44"/>
                  <a:pt x="227" y="48"/>
                </a:cubicBezTo>
                <a:cubicBezTo>
                  <a:pt x="246" y="53"/>
                  <a:pt x="268" y="61"/>
                  <a:pt x="281" y="77"/>
                </a:cubicBezTo>
                <a:cubicBezTo>
                  <a:pt x="281" y="77"/>
                  <a:pt x="282" y="78"/>
                  <a:pt x="282" y="78"/>
                </a:cubicBezTo>
                <a:cubicBezTo>
                  <a:pt x="286" y="84"/>
                  <a:pt x="289" y="92"/>
                  <a:pt x="288" y="99"/>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pic>
        <p:nvPicPr>
          <p:cNvPr id="126" name="组合 476"/>
          <p:cNvPicPr>
            <a:picLocks noChangeArrowheads="1"/>
          </p:cNvPicPr>
          <p:nvPr/>
        </p:nvPicPr>
        <p:blipFill>
          <a:blip r:embed="rId78" cstate="print">
            <a:extLst>
              <a:ext uri="{28A0092B-C50C-407E-A947-70E740481C1C}">
                <a14:useLocalDpi xmlns:a14="http://schemas.microsoft.com/office/drawing/2010/main" val="0"/>
              </a:ext>
            </a:extLst>
          </a:blip>
          <a:srcRect/>
          <a:stretch>
            <a:fillRect/>
          </a:stretch>
        </p:blipFill>
        <p:spPr bwMode="auto">
          <a:xfrm>
            <a:off x="7567408" y="3413922"/>
            <a:ext cx="215531" cy="151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7" name="组合 479"/>
          <p:cNvPicPr>
            <a:picLocks noChangeArrowheads="1"/>
          </p:cNvPicPr>
          <p:nvPr/>
        </p:nvPicPr>
        <p:blipFill>
          <a:blip r:embed="rId79" cstate="print">
            <a:extLst>
              <a:ext uri="{28A0092B-C50C-407E-A947-70E740481C1C}">
                <a14:useLocalDpi xmlns:a14="http://schemas.microsoft.com/office/drawing/2010/main" val="0"/>
              </a:ext>
            </a:extLst>
          </a:blip>
          <a:srcRect/>
          <a:stretch>
            <a:fillRect/>
          </a:stretch>
        </p:blipFill>
        <p:spPr bwMode="auto">
          <a:xfrm>
            <a:off x="969295" y="3797215"/>
            <a:ext cx="178617" cy="21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 name="Freeform 409"/>
          <p:cNvSpPr/>
          <p:nvPr/>
        </p:nvSpPr>
        <p:spPr bwMode="auto">
          <a:xfrm>
            <a:off x="7998470" y="2559252"/>
            <a:ext cx="179807" cy="205930"/>
          </a:xfrm>
          <a:custGeom>
            <a:avLst/>
            <a:gdLst>
              <a:gd name="T0" fmla="*/ 199507503 w 250"/>
              <a:gd name="T1" fmla="*/ 209151333 h 288"/>
              <a:gd name="T2" fmla="*/ 137908231 w 250"/>
              <a:gd name="T3" fmla="*/ 189145744 h 288"/>
              <a:gd name="T4" fmla="*/ 157215595 w 250"/>
              <a:gd name="T5" fmla="*/ 149134566 h 288"/>
              <a:gd name="T6" fmla="*/ 158135130 w 250"/>
              <a:gd name="T7" fmla="*/ 148224831 h 288"/>
              <a:gd name="T8" fmla="*/ 162731847 w 250"/>
              <a:gd name="T9" fmla="*/ 147315096 h 288"/>
              <a:gd name="T10" fmla="*/ 167328564 w 250"/>
              <a:gd name="T11" fmla="*/ 138221560 h 288"/>
              <a:gd name="T12" fmla="*/ 182039210 w 250"/>
              <a:gd name="T13" fmla="*/ 123672474 h 288"/>
              <a:gd name="T14" fmla="*/ 193071716 w 250"/>
              <a:gd name="T15" fmla="*/ 110032170 h 288"/>
              <a:gd name="T16" fmla="*/ 195830321 w 250"/>
              <a:gd name="T17" fmla="*/ 92753879 h 288"/>
              <a:gd name="T18" fmla="*/ 197668433 w 250"/>
              <a:gd name="T19" fmla="*/ 79113574 h 288"/>
              <a:gd name="T20" fmla="*/ 196748898 w 250"/>
              <a:gd name="T21" fmla="*/ 67291787 h 288"/>
              <a:gd name="T22" fmla="*/ 193071716 w 250"/>
              <a:gd name="T23" fmla="*/ 46377416 h 288"/>
              <a:gd name="T24" fmla="*/ 176522958 w 250"/>
              <a:gd name="T25" fmla="*/ 27280609 h 288"/>
              <a:gd name="T26" fmla="*/ 176522958 w 250"/>
              <a:gd name="T27" fmla="*/ 27280609 h 288"/>
              <a:gd name="T28" fmla="*/ 167328564 w 250"/>
              <a:gd name="T29" fmla="*/ 17277337 h 288"/>
              <a:gd name="T30" fmla="*/ 160892777 w 250"/>
              <a:gd name="T31" fmla="*/ 14550039 h 288"/>
              <a:gd name="T32" fmla="*/ 148022160 w 250"/>
              <a:gd name="T33" fmla="*/ 8183801 h 288"/>
              <a:gd name="T34" fmla="*/ 117682292 w 250"/>
              <a:gd name="T35" fmla="*/ 1818517 h 288"/>
              <a:gd name="T36" fmla="*/ 101132575 w 250"/>
              <a:gd name="T37" fmla="*/ 909735 h 288"/>
              <a:gd name="T38" fmla="*/ 85503353 w 250"/>
              <a:gd name="T39" fmla="*/ 7275020 h 288"/>
              <a:gd name="T40" fmla="*/ 78148030 w 250"/>
              <a:gd name="T41" fmla="*/ 10003271 h 288"/>
              <a:gd name="T42" fmla="*/ 61599272 w 250"/>
              <a:gd name="T43" fmla="*/ 16368556 h 288"/>
              <a:gd name="T44" fmla="*/ 51485343 w 250"/>
              <a:gd name="T45" fmla="*/ 27280609 h 288"/>
              <a:gd name="T46" fmla="*/ 39533303 w 250"/>
              <a:gd name="T47" fmla="*/ 47286198 h 288"/>
              <a:gd name="T48" fmla="*/ 33098474 w 250"/>
              <a:gd name="T49" fmla="*/ 57289469 h 288"/>
              <a:gd name="T50" fmla="*/ 32178939 w 250"/>
              <a:gd name="T51" fmla="*/ 72748290 h 288"/>
              <a:gd name="T52" fmla="*/ 32178939 w 250"/>
              <a:gd name="T53" fmla="*/ 79113574 h 288"/>
              <a:gd name="T54" fmla="*/ 33098474 w 250"/>
              <a:gd name="T55" fmla="*/ 87298329 h 288"/>
              <a:gd name="T56" fmla="*/ 32178939 w 250"/>
              <a:gd name="T57" fmla="*/ 88207111 h 288"/>
              <a:gd name="T58" fmla="*/ 36775656 w 250"/>
              <a:gd name="T59" fmla="*/ 107303918 h 288"/>
              <a:gd name="T60" fmla="*/ 43211444 w 250"/>
              <a:gd name="T61" fmla="*/ 118215971 h 288"/>
              <a:gd name="T62" fmla="*/ 48727697 w 250"/>
              <a:gd name="T63" fmla="*/ 124581256 h 288"/>
              <a:gd name="T64" fmla="*/ 62518807 w 250"/>
              <a:gd name="T65" fmla="*/ 138221560 h 288"/>
              <a:gd name="T66" fmla="*/ 67115525 w 250"/>
              <a:gd name="T67" fmla="*/ 147315096 h 288"/>
              <a:gd name="T68" fmla="*/ 71712242 w 250"/>
              <a:gd name="T69" fmla="*/ 148224831 h 288"/>
              <a:gd name="T70" fmla="*/ 72631777 w 250"/>
              <a:gd name="T71" fmla="*/ 149134566 h 288"/>
              <a:gd name="T72" fmla="*/ 91019605 w 250"/>
              <a:gd name="T73" fmla="*/ 189145744 h 288"/>
              <a:gd name="T74" fmla="*/ 30339868 w 250"/>
              <a:gd name="T75" fmla="*/ 209151333 h 288"/>
              <a:gd name="T76" fmla="*/ 0 w 250"/>
              <a:gd name="T77" fmla="*/ 237341677 h 288"/>
              <a:gd name="T78" fmla="*/ 0 w 250"/>
              <a:gd name="T79" fmla="*/ 261894034 h 288"/>
              <a:gd name="T80" fmla="*/ 229847372 w 250"/>
              <a:gd name="T81" fmla="*/ 261894034 h 288"/>
              <a:gd name="T82" fmla="*/ 229847372 w 250"/>
              <a:gd name="T83" fmla="*/ 237341677 h 288"/>
              <a:gd name="T84" fmla="*/ 199507503 w 250"/>
              <a:gd name="T85" fmla="*/ 209151333 h 28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50" h="288">
                <a:moveTo>
                  <a:pt x="217" y="230"/>
                </a:moveTo>
                <a:cubicBezTo>
                  <a:pt x="201" y="223"/>
                  <a:pt x="183" y="212"/>
                  <a:pt x="150" y="208"/>
                </a:cubicBezTo>
                <a:cubicBezTo>
                  <a:pt x="159" y="199"/>
                  <a:pt x="163" y="184"/>
                  <a:pt x="171" y="164"/>
                </a:cubicBezTo>
                <a:cubicBezTo>
                  <a:pt x="171" y="164"/>
                  <a:pt x="171" y="163"/>
                  <a:pt x="172" y="163"/>
                </a:cubicBezTo>
                <a:cubicBezTo>
                  <a:pt x="174" y="163"/>
                  <a:pt x="176" y="163"/>
                  <a:pt x="177" y="162"/>
                </a:cubicBezTo>
                <a:cubicBezTo>
                  <a:pt x="179" y="161"/>
                  <a:pt x="181" y="157"/>
                  <a:pt x="182" y="152"/>
                </a:cubicBezTo>
                <a:cubicBezTo>
                  <a:pt x="188" y="147"/>
                  <a:pt x="193" y="142"/>
                  <a:pt x="198" y="136"/>
                </a:cubicBezTo>
                <a:cubicBezTo>
                  <a:pt x="202" y="134"/>
                  <a:pt x="206" y="128"/>
                  <a:pt x="210" y="121"/>
                </a:cubicBezTo>
                <a:cubicBezTo>
                  <a:pt x="213" y="114"/>
                  <a:pt x="214" y="106"/>
                  <a:pt x="213" y="102"/>
                </a:cubicBezTo>
                <a:cubicBezTo>
                  <a:pt x="214" y="97"/>
                  <a:pt x="215" y="92"/>
                  <a:pt x="215" y="87"/>
                </a:cubicBezTo>
                <a:cubicBezTo>
                  <a:pt x="215" y="82"/>
                  <a:pt x="214" y="78"/>
                  <a:pt x="214" y="74"/>
                </a:cubicBezTo>
                <a:cubicBezTo>
                  <a:pt x="215" y="67"/>
                  <a:pt x="214" y="59"/>
                  <a:pt x="210" y="51"/>
                </a:cubicBezTo>
                <a:cubicBezTo>
                  <a:pt x="206" y="41"/>
                  <a:pt x="199" y="34"/>
                  <a:pt x="192" y="30"/>
                </a:cubicBezTo>
                <a:cubicBezTo>
                  <a:pt x="192" y="30"/>
                  <a:pt x="192" y="30"/>
                  <a:pt x="192" y="30"/>
                </a:cubicBezTo>
                <a:cubicBezTo>
                  <a:pt x="190" y="26"/>
                  <a:pt x="186" y="22"/>
                  <a:pt x="182" y="19"/>
                </a:cubicBezTo>
                <a:cubicBezTo>
                  <a:pt x="180" y="18"/>
                  <a:pt x="177" y="17"/>
                  <a:pt x="175" y="16"/>
                </a:cubicBezTo>
                <a:cubicBezTo>
                  <a:pt x="171" y="12"/>
                  <a:pt x="166" y="10"/>
                  <a:pt x="161" y="9"/>
                </a:cubicBezTo>
                <a:cubicBezTo>
                  <a:pt x="151" y="5"/>
                  <a:pt x="140" y="3"/>
                  <a:pt x="128" y="2"/>
                </a:cubicBezTo>
                <a:cubicBezTo>
                  <a:pt x="124" y="0"/>
                  <a:pt x="117" y="0"/>
                  <a:pt x="110" y="1"/>
                </a:cubicBezTo>
                <a:cubicBezTo>
                  <a:pt x="102" y="2"/>
                  <a:pt x="96" y="5"/>
                  <a:pt x="93" y="8"/>
                </a:cubicBezTo>
                <a:cubicBezTo>
                  <a:pt x="90" y="9"/>
                  <a:pt x="88" y="10"/>
                  <a:pt x="85" y="11"/>
                </a:cubicBezTo>
                <a:cubicBezTo>
                  <a:pt x="81" y="11"/>
                  <a:pt x="74" y="13"/>
                  <a:pt x="67" y="18"/>
                </a:cubicBezTo>
                <a:cubicBezTo>
                  <a:pt x="62" y="22"/>
                  <a:pt x="58" y="26"/>
                  <a:pt x="56" y="30"/>
                </a:cubicBezTo>
                <a:cubicBezTo>
                  <a:pt x="48" y="37"/>
                  <a:pt x="44" y="45"/>
                  <a:pt x="43" y="52"/>
                </a:cubicBezTo>
                <a:cubicBezTo>
                  <a:pt x="40" y="54"/>
                  <a:pt x="37" y="58"/>
                  <a:pt x="36" y="63"/>
                </a:cubicBezTo>
                <a:cubicBezTo>
                  <a:pt x="34" y="69"/>
                  <a:pt x="34" y="75"/>
                  <a:pt x="35" y="80"/>
                </a:cubicBezTo>
                <a:cubicBezTo>
                  <a:pt x="35" y="82"/>
                  <a:pt x="35" y="84"/>
                  <a:pt x="35" y="87"/>
                </a:cubicBezTo>
                <a:cubicBezTo>
                  <a:pt x="35" y="90"/>
                  <a:pt x="35" y="93"/>
                  <a:pt x="36" y="96"/>
                </a:cubicBezTo>
                <a:cubicBezTo>
                  <a:pt x="36" y="96"/>
                  <a:pt x="35" y="97"/>
                  <a:pt x="35" y="97"/>
                </a:cubicBezTo>
                <a:cubicBezTo>
                  <a:pt x="34" y="106"/>
                  <a:pt x="36" y="113"/>
                  <a:pt x="40" y="118"/>
                </a:cubicBezTo>
                <a:cubicBezTo>
                  <a:pt x="41" y="121"/>
                  <a:pt x="43" y="126"/>
                  <a:pt x="47" y="130"/>
                </a:cubicBezTo>
                <a:cubicBezTo>
                  <a:pt x="49" y="133"/>
                  <a:pt x="51" y="135"/>
                  <a:pt x="53" y="137"/>
                </a:cubicBezTo>
                <a:cubicBezTo>
                  <a:pt x="57" y="143"/>
                  <a:pt x="62" y="148"/>
                  <a:pt x="68" y="152"/>
                </a:cubicBezTo>
                <a:cubicBezTo>
                  <a:pt x="69" y="157"/>
                  <a:pt x="71" y="161"/>
                  <a:pt x="73" y="162"/>
                </a:cubicBezTo>
                <a:cubicBezTo>
                  <a:pt x="74" y="163"/>
                  <a:pt x="76" y="163"/>
                  <a:pt x="78" y="163"/>
                </a:cubicBezTo>
                <a:cubicBezTo>
                  <a:pt x="79" y="163"/>
                  <a:pt x="79" y="164"/>
                  <a:pt x="79" y="164"/>
                </a:cubicBezTo>
                <a:cubicBezTo>
                  <a:pt x="87" y="184"/>
                  <a:pt x="91" y="199"/>
                  <a:pt x="99" y="208"/>
                </a:cubicBezTo>
                <a:cubicBezTo>
                  <a:pt x="67" y="212"/>
                  <a:pt x="49" y="223"/>
                  <a:pt x="33" y="230"/>
                </a:cubicBezTo>
                <a:cubicBezTo>
                  <a:pt x="1" y="245"/>
                  <a:pt x="0" y="261"/>
                  <a:pt x="0" y="261"/>
                </a:cubicBezTo>
                <a:cubicBezTo>
                  <a:pt x="0" y="288"/>
                  <a:pt x="0" y="288"/>
                  <a:pt x="0" y="288"/>
                </a:cubicBezTo>
                <a:cubicBezTo>
                  <a:pt x="250" y="288"/>
                  <a:pt x="250" y="288"/>
                  <a:pt x="250" y="288"/>
                </a:cubicBezTo>
                <a:cubicBezTo>
                  <a:pt x="250" y="261"/>
                  <a:pt x="250" y="261"/>
                  <a:pt x="250" y="261"/>
                </a:cubicBezTo>
                <a:cubicBezTo>
                  <a:pt x="250" y="261"/>
                  <a:pt x="250" y="245"/>
                  <a:pt x="217" y="230"/>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pic>
        <p:nvPicPr>
          <p:cNvPr id="129" name="组合 483"/>
          <p:cNvPicPr>
            <a:picLocks noChangeArrowheads="1"/>
          </p:cNvPicPr>
          <p:nvPr/>
        </p:nvPicPr>
        <p:blipFill>
          <a:blip r:embed="rId80" cstate="print">
            <a:extLst>
              <a:ext uri="{28A0092B-C50C-407E-A947-70E740481C1C}">
                <a14:useLocalDpi xmlns:a14="http://schemas.microsoft.com/office/drawing/2010/main" val="0"/>
              </a:ext>
            </a:extLst>
          </a:blip>
          <a:srcRect/>
          <a:stretch>
            <a:fillRect/>
          </a:stretch>
        </p:blipFill>
        <p:spPr bwMode="auto">
          <a:xfrm>
            <a:off x="2606618" y="2997300"/>
            <a:ext cx="209577" cy="155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0" name="组合 486"/>
          <p:cNvPicPr>
            <a:picLocks noChangeArrowheads="1"/>
          </p:cNvPicPr>
          <p:nvPr/>
        </p:nvPicPr>
        <p:blipFill>
          <a:blip r:embed="rId81" cstate="print">
            <a:extLst>
              <a:ext uri="{28A0092B-C50C-407E-A947-70E740481C1C}">
                <a14:useLocalDpi xmlns:a14="http://schemas.microsoft.com/office/drawing/2010/main" val="0"/>
              </a:ext>
            </a:extLst>
          </a:blip>
          <a:srcRect/>
          <a:stretch>
            <a:fillRect/>
          </a:stretch>
        </p:blipFill>
        <p:spPr bwMode="auto">
          <a:xfrm>
            <a:off x="4261802" y="4226931"/>
            <a:ext cx="206005" cy="183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1" name="组合 490"/>
          <p:cNvPicPr>
            <a:picLocks noChangeArrowheads="1"/>
          </p:cNvPicPr>
          <p:nvPr/>
        </p:nvPicPr>
        <p:blipFill>
          <a:blip r:embed="rId82" cstate="print">
            <a:extLst>
              <a:ext uri="{28A0092B-C50C-407E-A947-70E740481C1C}">
                <a14:useLocalDpi xmlns:a14="http://schemas.microsoft.com/office/drawing/2010/main" val="0"/>
              </a:ext>
            </a:extLst>
          </a:blip>
          <a:srcRect/>
          <a:stretch>
            <a:fillRect/>
          </a:stretch>
        </p:blipFill>
        <p:spPr bwMode="auto">
          <a:xfrm>
            <a:off x="1783789" y="2594962"/>
            <a:ext cx="204814" cy="13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 name="Freeform 421"/>
          <p:cNvSpPr/>
          <p:nvPr/>
        </p:nvSpPr>
        <p:spPr bwMode="auto">
          <a:xfrm>
            <a:off x="4262993" y="2973493"/>
            <a:ext cx="206005" cy="205930"/>
          </a:xfrm>
          <a:custGeom>
            <a:avLst/>
            <a:gdLst>
              <a:gd name="T0" fmla="*/ 261895941 w 288"/>
              <a:gd name="T1" fmla="*/ 130947494 h 288"/>
              <a:gd name="T2" fmla="*/ 223703141 w 288"/>
              <a:gd name="T3" fmla="*/ 112759468 h 288"/>
              <a:gd name="T4" fmla="*/ 251892633 w 288"/>
              <a:gd name="T5" fmla="*/ 80932091 h 288"/>
              <a:gd name="T6" fmla="*/ 210062787 w 288"/>
              <a:gd name="T7" fmla="*/ 78204793 h 288"/>
              <a:gd name="T8" fmla="*/ 223703141 w 288"/>
              <a:gd name="T9" fmla="*/ 38192661 h 288"/>
              <a:gd name="T10" fmla="*/ 183690863 w 288"/>
              <a:gd name="T11" fmla="*/ 51832966 h 288"/>
              <a:gd name="T12" fmla="*/ 180962602 w 288"/>
              <a:gd name="T13" fmla="*/ 10003271 h 288"/>
              <a:gd name="T14" fmla="*/ 149135109 w 288"/>
              <a:gd name="T15" fmla="*/ 38192661 h 288"/>
              <a:gd name="T16" fmla="*/ 130947971 w 288"/>
              <a:gd name="T17" fmla="*/ 0 h 288"/>
              <a:gd name="T18" fmla="*/ 112760832 w 288"/>
              <a:gd name="T19" fmla="*/ 38192661 h 288"/>
              <a:gd name="T20" fmla="*/ 80933339 w 288"/>
              <a:gd name="T21" fmla="*/ 10003271 h 288"/>
              <a:gd name="T22" fmla="*/ 78205078 w 288"/>
              <a:gd name="T23" fmla="*/ 51832966 h 288"/>
              <a:gd name="T24" fmla="*/ 38192800 w 288"/>
              <a:gd name="T25" fmla="*/ 38192661 h 288"/>
              <a:gd name="T26" fmla="*/ 51833154 w 288"/>
              <a:gd name="T27" fmla="*/ 78204793 h 288"/>
              <a:gd name="T28" fmla="*/ 10003308 w 288"/>
              <a:gd name="T29" fmla="*/ 80932091 h 288"/>
              <a:gd name="T30" fmla="*/ 38192800 w 288"/>
              <a:gd name="T31" fmla="*/ 112759468 h 288"/>
              <a:gd name="T32" fmla="*/ 0 w 288"/>
              <a:gd name="T33" fmla="*/ 130947494 h 288"/>
              <a:gd name="T34" fmla="*/ 38192800 w 288"/>
              <a:gd name="T35" fmla="*/ 149134566 h 288"/>
              <a:gd name="T36" fmla="*/ 10003308 w 288"/>
              <a:gd name="T37" fmla="*/ 180961943 h 288"/>
              <a:gd name="T38" fmla="*/ 51833154 w 288"/>
              <a:gd name="T39" fmla="*/ 183689241 h 288"/>
              <a:gd name="T40" fmla="*/ 38192800 w 288"/>
              <a:gd name="T41" fmla="*/ 223701373 h 288"/>
              <a:gd name="T42" fmla="*/ 78205078 w 288"/>
              <a:gd name="T43" fmla="*/ 210061068 h 288"/>
              <a:gd name="T44" fmla="*/ 80933339 w 288"/>
              <a:gd name="T45" fmla="*/ 251890763 h 288"/>
              <a:gd name="T46" fmla="*/ 112760832 w 288"/>
              <a:gd name="T47" fmla="*/ 223701373 h 288"/>
              <a:gd name="T48" fmla="*/ 130947971 w 288"/>
              <a:gd name="T49" fmla="*/ 261894034 h 288"/>
              <a:gd name="T50" fmla="*/ 149135109 w 288"/>
              <a:gd name="T51" fmla="*/ 223701373 h 288"/>
              <a:gd name="T52" fmla="*/ 180962602 w 288"/>
              <a:gd name="T53" fmla="*/ 251890763 h 288"/>
              <a:gd name="T54" fmla="*/ 183690863 w 288"/>
              <a:gd name="T55" fmla="*/ 210061068 h 288"/>
              <a:gd name="T56" fmla="*/ 223703141 w 288"/>
              <a:gd name="T57" fmla="*/ 223701373 h 288"/>
              <a:gd name="T58" fmla="*/ 210062787 w 288"/>
              <a:gd name="T59" fmla="*/ 183689241 h 288"/>
              <a:gd name="T60" fmla="*/ 251892633 w 288"/>
              <a:gd name="T61" fmla="*/ 180961943 h 288"/>
              <a:gd name="T62" fmla="*/ 223703141 w 288"/>
              <a:gd name="T63" fmla="*/ 149134566 h 288"/>
              <a:gd name="T64" fmla="*/ 261895941 w 288"/>
              <a:gd name="T65" fmla="*/ 130947494 h 28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88" h="288">
                <a:moveTo>
                  <a:pt x="288" y="144"/>
                </a:moveTo>
                <a:cubicBezTo>
                  <a:pt x="288" y="136"/>
                  <a:pt x="272" y="129"/>
                  <a:pt x="246" y="124"/>
                </a:cubicBezTo>
                <a:cubicBezTo>
                  <a:pt x="268" y="109"/>
                  <a:pt x="280" y="96"/>
                  <a:pt x="277" y="89"/>
                </a:cubicBezTo>
                <a:cubicBezTo>
                  <a:pt x="274" y="81"/>
                  <a:pt x="257" y="81"/>
                  <a:pt x="231" y="86"/>
                </a:cubicBezTo>
                <a:cubicBezTo>
                  <a:pt x="245" y="64"/>
                  <a:pt x="252" y="48"/>
                  <a:pt x="246" y="42"/>
                </a:cubicBezTo>
                <a:cubicBezTo>
                  <a:pt x="240" y="36"/>
                  <a:pt x="224" y="43"/>
                  <a:pt x="202" y="57"/>
                </a:cubicBezTo>
                <a:cubicBezTo>
                  <a:pt x="207" y="31"/>
                  <a:pt x="206" y="14"/>
                  <a:pt x="199" y="11"/>
                </a:cubicBezTo>
                <a:cubicBezTo>
                  <a:pt x="192" y="8"/>
                  <a:pt x="179" y="20"/>
                  <a:pt x="164" y="42"/>
                </a:cubicBezTo>
                <a:cubicBezTo>
                  <a:pt x="159" y="16"/>
                  <a:pt x="152" y="0"/>
                  <a:pt x="144" y="0"/>
                </a:cubicBezTo>
                <a:cubicBezTo>
                  <a:pt x="136" y="0"/>
                  <a:pt x="129" y="16"/>
                  <a:pt x="124" y="42"/>
                </a:cubicBezTo>
                <a:cubicBezTo>
                  <a:pt x="109" y="20"/>
                  <a:pt x="96" y="8"/>
                  <a:pt x="89" y="11"/>
                </a:cubicBezTo>
                <a:cubicBezTo>
                  <a:pt x="81" y="14"/>
                  <a:pt x="81" y="31"/>
                  <a:pt x="86" y="57"/>
                </a:cubicBezTo>
                <a:cubicBezTo>
                  <a:pt x="64" y="43"/>
                  <a:pt x="48" y="36"/>
                  <a:pt x="42" y="42"/>
                </a:cubicBezTo>
                <a:cubicBezTo>
                  <a:pt x="36" y="48"/>
                  <a:pt x="43" y="64"/>
                  <a:pt x="57" y="86"/>
                </a:cubicBezTo>
                <a:cubicBezTo>
                  <a:pt x="31" y="81"/>
                  <a:pt x="14" y="81"/>
                  <a:pt x="11" y="89"/>
                </a:cubicBezTo>
                <a:cubicBezTo>
                  <a:pt x="8" y="96"/>
                  <a:pt x="20" y="109"/>
                  <a:pt x="42" y="124"/>
                </a:cubicBezTo>
                <a:cubicBezTo>
                  <a:pt x="16" y="129"/>
                  <a:pt x="0" y="136"/>
                  <a:pt x="0" y="144"/>
                </a:cubicBezTo>
                <a:cubicBezTo>
                  <a:pt x="0" y="152"/>
                  <a:pt x="16" y="159"/>
                  <a:pt x="42" y="164"/>
                </a:cubicBezTo>
                <a:cubicBezTo>
                  <a:pt x="20" y="179"/>
                  <a:pt x="8" y="192"/>
                  <a:pt x="11" y="199"/>
                </a:cubicBezTo>
                <a:cubicBezTo>
                  <a:pt x="14" y="206"/>
                  <a:pt x="31" y="207"/>
                  <a:pt x="57" y="202"/>
                </a:cubicBezTo>
                <a:cubicBezTo>
                  <a:pt x="43" y="224"/>
                  <a:pt x="36" y="240"/>
                  <a:pt x="42" y="246"/>
                </a:cubicBezTo>
                <a:cubicBezTo>
                  <a:pt x="48" y="252"/>
                  <a:pt x="64" y="245"/>
                  <a:pt x="86" y="231"/>
                </a:cubicBezTo>
                <a:cubicBezTo>
                  <a:pt x="81" y="257"/>
                  <a:pt x="81" y="274"/>
                  <a:pt x="89" y="277"/>
                </a:cubicBezTo>
                <a:cubicBezTo>
                  <a:pt x="96" y="280"/>
                  <a:pt x="109" y="268"/>
                  <a:pt x="124" y="246"/>
                </a:cubicBezTo>
                <a:cubicBezTo>
                  <a:pt x="129" y="272"/>
                  <a:pt x="136" y="288"/>
                  <a:pt x="144" y="288"/>
                </a:cubicBezTo>
                <a:cubicBezTo>
                  <a:pt x="152" y="288"/>
                  <a:pt x="159" y="272"/>
                  <a:pt x="164" y="246"/>
                </a:cubicBezTo>
                <a:cubicBezTo>
                  <a:pt x="179" y="268"/>
                  <a:pt x="192" y="280"/>
                  <a:pt x="199" y="277"/>
                </a:cubicBezTo>
                <a:cubicBezTo>
                  <a:pt x="206" y="274"/>
                  <a:pt x="207" y="257"/>
                  <a:pt x="202" y="231"/>
                </a:cubicBezTo>
                <a:cubicBezTo>
                  <a:pt x="224" y="245"/>
                  <a:pt x="240" y="252"/>
                  <a:pt x="246" y="246"/>
                </a:cubicBezTo>
                <a:cubicBezTo>
                  <a:pt x="252" y="240"/>
                  <a:pt x="245" y="224"/>
                  <a:pt x="231" y="202"/>
                </a:cubicBezTo>
                <a:cubicBezTo>
                  <a:pt x="257" y="207"/>
                  <a:pt x="274" y="206"/>
                  <a:pt x="277" y="199"/>
                </a:cubicBezTo>
                <a:cubicBezTo>
                  <a:pt x="280" y="192"/>
                  <a:pt x="268" y="179"/>
                  <a:pt x="246" y="164"/>
                </a:cubicBezTo>
                <a:cubicBezTo>
                  <a:pt x="272" y="159"/>
                  <a:pt x="288" y="152"/>
                  <a:pt x="288" y="144"/>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pic>
        <p:nvPicPr>
          <p:cNvPr id="133" name="组合 498"/>
          <p:cNvPicPr>
            <a:picLocks noChangeArrowheads="1"/>
          </p:cNvPicPr>
          <p:nvPr/>
        </p:nvPicPr>
        <p:blipFill>
          <a:blip r:embed="rId83" cstate="print">
            <a:extLst>
              <a:ext uri="{28A0092B-C50C-407E-A947-70E740481C1C}">
                <a14:useLocalDpi xmlns:a14="http://schemas.microsoft.com/office/drawing/2010/main" val="0"/>
              </a:ext>
            </a:extLst>
          </a:blip>
          <a:srcRect/>
          <a:stretch>
            <a:fillRect/>
          </a:stretch>
        </p:blipFill>
        <p:spPr bwMode="auto">
          <a:xfrm>
            <a:off x="4677384" y="2969921"/>
            <a:ext cx="206005" cy="210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4" name="组合 502"/>
          <p:cNvPicPr>
            <a:picLocks noChangeArrowheads="1"/>
          </p:cNvPicPr>
          <p:nvPr/>
        </p:nvPicPr>
        <p:blipFill>
          <a:blip r:embed="rId84" cstate="print">
            <a:extLst>
              <a:ext uri="{28A0092B-C50C-407E-A947-70E740481C1C}">
                <a14:useLocalDpi xmlns:a14="http://schemas.microsoft.com/office/drawing/2010/main" val="0"/>
              </a:ext>
            </a:extLst>
          </a:blip>
          <a:srcRect/>
          <a:stretch>
            <a:fillRect/>
          </a:stretch>
        </p:blipFill>
        <p:spPr bwMode="auto">
          <a:xfrm>
            <a:off x="2194608" y="2618769"/>
            <a:ext cx="206005" cy="86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5" name="组合 507"/>
          <p:cNvPicPr>
            <a:picLocks noChangeArrowheads="1"/>
          </p:cNvPicPr>
          <p:nvPr/>
        </p:nvPicPr>
        <p:blipFill>
          <a:blip r:embed="rId85" cstate="print">
            <a:extLst>
              <a:ext uri="{28A0092B-C50C-407E-A947-70E740481C1C}">
                <a14:useLocalDpi xmlns:a14="http://schemas.microsoft.com/office/drawing/2010/main" val="0"/>
              </a:ext>
            </a:extLst>
          </a:blip>
          <a:srcRect/>
          <a:stretch>
            <a:fillRect/>
          </a:stretch>
        </p:blipFill>
        <p:spPr bwMode="auto">
          <a:xfrm>
            <a:off x="1367016" y="904666"/>
            <a:ext cx="206005" cy="204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 name="组合 511"/>
          <p:cNvPicPr>
            <a:picLocks noChangeArrowheads="1"/>
          </p:cNvPicPr>
          <p:nvPr/>
        </p:nvPicPr>
        <p:blipFill>
          <a:blip r:embed="rId86" cstate="print">
            <a:extLst>
              <a:ext uri="{28A0092B-C50C-407E-A947-70E740481C1C}">
                <a14:useLocalDpi xmlns:a14="http://schemas.microsoft.com/office/drawing/2010/main" val="0"/>
              </a:ext>
            </a:extLst>
          </a:blip>
          <a:srcRect/>
          <a:stretch>
            <a:fillRect/>
          </a:stretch>
        </p:blipFill>
        <p:spPr bwMode="auto">
          <a:xfrm>
            <a:off x="1783789" y="904666"/>
            <a:ext cx="204814" cy="204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 name="Freeform 434"/>
          <p:cNvSpPr/>
          <p:nvPr/>
        </p:nvSpPr>
        <p:spPr bwMode="auto">
          <a:xfrm>
            <a:off x="5916986" y="926092"/>
            <a:ext cx="206005" cy="163077"/>
          </a:xfrm>
          <a:custGeom>
            <a:avLst/>
            <a:gdLst>
              <a:gd name="T0" fmla="*/ 435985444 w 173"/>
              <a:gd name="T1" fmla="*/ 100806018 h 137"/>
              <a:gd name="T2" fmla="*/ 219252401 w 173"/>
              <a:gd name="T3" fmla="*/ 0 h 137"/>
              <a:gd name="T4" fmla="*/ 0 w 173"/>
              <a:gd name="T5" fmla="*/ 100806018 h 137"/>
              <a:gd name="T6" fmla="*/ 5040303 w 173"/>
              <a:gd name="T7" fmla="*/ 141128426 h 137"/>
              <a:gd name="T8" fmla="*/ 148688154 w 173"/>
              <a:gd name="T9" fmla="*/ 141128426 h 137"/>
              <a:gd name="T10" fmla="*/ 120967280 w 173"/>
              <a:gd name="T11" fmla="*/ 297377754 h 137"/>
              <a:gd name="T12" fmla="*/ 123486638 w 173"/>
              <a:gd name="T13" fmla="*/ 345259819 h 137"/>
              <a:gd name="T14" fmla="*/ 312498806 w 173"/>
              <a:gd name="T15" fmla="*/ 345259819 h 137"/>
              <a:gd name="T16" fmla="*/ 315018164 w 173"/>
              <a:gd name="T17" fmla="*/ 297377754 h 137"/>
              <a:gd name="T18" fmla="*/ 287297289 w 173"/>
              <a:gd name="T19" fmla="*/ 141128426 h 137"/>
              <a:gd name="T20" fmla="*/ 433466086 w 173"/>
              <a:gd name="T21" fmla="*/ 141128426 h 137"/>
              <a:gd name="T22" fmla="*/ 435985444 w 173"/>
              <a:gd name="T23" fmla="*/ 100806018 h 13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3" h="137">
                <a:moveTo>
                  <a:pt x="173" y="40"/>
                </a:moveTo>
                <a:lnTo>
                  <a:pt x="87" y="0"/>
                </a:lnTo>
                <a:lnTo>
                  <a:pt x="0" y="40"/>
                </a:lnTo>
                <a:lnTo>
                  <a:pt x="2" y="56"/>
                </a:lnTo>
                <a:lnTo>
                  <a:pt x="59" y="56"/>
                </a:lnTo>
                <a:lnTo>
                  <a:pt x="48" y="118"/>
                </a:lnTo>
                <a:lnTo>
                  <a:pt x="49" y="137"/>
                </a:lnTo>
                <a:lnTo>
                  <a:pt x="124" y="137"/>
                </a:lnTo>
                <a:lnTo>
                  <a:pt x="125" y="118"/>
                </a:lnTo>
                <a:lnTo>
                  <a:pt x="114" y="56"/>
                </a:lnTo>
                <a:lnTo>
                  <a:pt x="172" y="56"/>
                </a:lnTo>
                <a:lnTo>
                  <a:pt x="173" y="40"/>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sp>
        <p:nvSpPr>
          <p:cNvPr id="138" name="Freeform 435"/>
          <p:cNvSpPr>
            <a:spLocks noEditPoints="1"/>
          </p:cNvSpPr>
          <p:nvPr/>
        </p:nvSpPr>
        <p:spPr bwMode="auto">
          <a:xfrm>
            <a:off x="6743388" y="927282"/>
            <a:ext cx="207196" cy="163078"/>
          </a:xfrm>
          <a:custGeom>
            <a:avLst/>
            <a:gdLst>
              <a:gd name="T0" fmla="*/ 438507188 w 174"/>
              <a:gd name="T1" fmla="*/ 98287113 h 137"/>
              <a:gd name="T2" fmla="*/ 219254388 w 174"/>
              <a:gd name="T3" fmla="*/ 0 h 137"/>
              <a:gd name="T4" fmla="*/ 0 w 174"/>
              <a:gd name="T5" fmla="*/ 98287113 h 137"/>
              <a:gd name="T6" fmla="*/ 5040313 w 174"/>
              <a:gd name="T7" fmla="*/ 138609706 h 137"/>
              <a:gd name="T8" fmla="*/ 148690013 w 174"/>
              <a:gd name="T9" fmla="*/ 138609706 h 137"/>
              <a:gd name="T10" fmla="*/ 123488450 w 174"/>
              <a:gd name="T11" fmla="*/ 297379121 h 137"/>
              <a:gd name="T12" fmla="*/ 126007813 w 174"/>
              <a:gd name="T13" fmla="*/ 345262994 h 137"/>
              <a:gd name="T14" fmla="*/ 315020325 w 174"/>
              <a:gd name="T15" fmla="*/ 345262994 h 137"/>
              <a:gd name="T16" fmla="*/ 317539688 w 174"/>
              <a:gd name="T17" fmla="*/ 297379121 h 137"/>
              <a:gd name="T18" fmla="*/ 289818763 w 174"/>
              <a:gd name="T19" fmla="*/ 138609706 h 137"/>
              <a:gd name="T20" fmla="*/ 433466875 w 174"/>
              <a:gd name="T21" fmla="*/ 138609706 h 137"/>
              <a:gd name="T22" fmla="*/ 438507188 w 174"/>
              <a:gd name="T23" fmla="*/ 98287113 h 137"/>
              <a:gd name="T24" fmla="*/ 136088438 w 174"/>
              <a:gd name="T25" fmla="*/ 284779105 h 137"/>
              <a:gd name="T26" fmla="*/ 168851263 w 174"/>
              <a:gd name="T27" fmla="*/ 85685509 h 137"/>
              <a:gd name="T28" fmla="*/ 57964388 w 174"/>
              <a:gd name="T29" fmla="*/ 85685509 h 137"/>
              <a:gd name="T30" fmla="*/ 219254388 w 174"/>
              <a:gd name="T31" fmla="*/ 12601604 h 137"/>
              <a:gd name="T32" fmla="*/ 383063750 w 174"/>
              <a:gd name="T33" fmla="*/ 85685509 h 137"/>
              <a:gd name="T34" fmla="*/ 269657513 w 174"/>
              <a:gd name="T35" fmla="*/ 85685509 h 137"/>
              <a:gd name="T36" fmla="*/ 302418750 w 174"/>
              <a:gd name="T37" fmla="*/ 284779105 h 137"/>
              <a:gd name="T38" fmla="*/ 136088438 w 174"/>
              <a:gd name="T39" fmla="*/ 284779105 h 13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74" h="137">
                <a:moveTo>
                  <a:pt x="174" y="39"/>
                </a:moveTo>
                <a:lnTo>
                  <a:pt x="87" y="0"/>
                </a:lnTo>
                <a:lnTo>
                  <a:pt x="0" y="39"/>
                </a:lnTo>
                <a:lnTo>
                  <a:pt x="2" y="55"/>
                </a:lnTo>
                <a:lnTo>
                  <a:pt x="59" y="55"/>
                </a:lnTo>
                <a:lnTo>
                  <a:pt x="49" y="118"/>
                </a:lnTo>
                <a:lnTo>
                  <a:pt x="50" y="137"/>
                </a:lnTo>
                <a:lnTo>
                  <a:pt x="125" y="137"/>
                </a:lnTo>
                <a:lnTo>
                  <a:pt x="126" y="118"/>
                </a:lnTo>
                <a:lnTo>
                  <a:pt x="115" y="55"/>
                </a:lnTo>
                <a:lnTo>
                  <a:pt x="172" y="55"/>
                </a:lnTo>
                <a:lnTo>
                  <a:pt x="174" y="39"/>
                </a:lnTo>
                <a:close/>
                <a:moveTo>
                  <a:pt x="54" y="113"/>
                </a:moveTo>
                <a:lnTo>
                  <a:pt x="67" y="34"/>
                </a:lnTo>
                <a:lnTo>
                  <a:pt x="23" y="34"/>
                </a:lnTo>
                <a:lnTo>
                  <a:pt x="87" y="5"/>
                </a:lnTo>
                <a:lnTo>
                  <a:pt x="152" y="34"/>
                </a:lnTo>
                <a:lnTo>
                  <a:pt x="107" y="34"/>
                </a:lnTo>
                <a:lnTo>
                  <a:pt x="120" y="113"/>
                </a:lnTo>
                <a:lnTo>
                  <a:pt x="54" y="113"/>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sp>
        <p:nvSpPr>
          <p:cNvPr id="139" name="Freeform 436"/>
          <p:cNvSpPr/>
          <p:nvPr/>
        </p:nvSpPr>
        <p:spPr bwMode="auto">
          <a:xfrm>
            <a:off x="6330187" y="920140"/>
            <a:ext cx="207196" cy="172601"/>
          </a:xfrm>
          <a:custGeom>
            <a:avLst/>
            <a:gdLst>
              <a:gd name="T0" fmla="*/ 282257500 w 174"/>
              <a:gd name="T1" fmla="*/ 153730659 h 145"/>
              <a:gd name="T2" fmla="*/ 269657513 w 174"/>
              <a:gd name="T3" fmla="*/ 0 h 145"/>
              <a:gd name="T4" fmla="*/ 168851263 w 174"/>
              <a:gd name="T5" fmla="*/ 0 h 145"/>
              <a:gd name="T6" fmla="*/ 156249688 w 174"/>
              <a:gd name="T7" fmla="*/ 153730659 h 145"/>
              <a:gd name="T8" fmla="*/ 0 w 174"/>
              <a:gd name="T9" fmla="*/ 153730659 h 145"/>
              <a:gd name="T10" fmla="*/ 2520950 w 174"/>
              <a:gd name="T11" fmla="*/ 194053247 h 145"/>
              <a:gd name="T12" fmla="*/ 219254388 w 174"/>
              <a:gd name="T13" fmla="*/ 365424244 h 145"/>
              <a:gd name="T14" fmla="*/ 433466875 w 174"/>
              <a:gd name="T15" fmla="*/ 194053247 h 145"/>
              <a:gd name="T16" fmla="*/ 438507188 w 174"/>
              <a:gd name="T17" fmla="*/ 153730659 h 145"/>
              <a:gd name="T18" fmla="*/ 282257500 w 174"/>
              <a:gd name="T19" fmla="*/ 153730659 h 1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4" h="145">
                <a:moveTo>
                  <a:pt x="112" y="61"/>
                </a:moveTo>
                <a:lnTo>
                  <a:pt x="107" y="0"/>
                </a:lnTo>
                <a:lnTo>
                  <a:pt x="67" y="0"/>
                </a:lnTo>
                <a:lnTo>
                  <a:pt x="62" y="61"/>
                </a:lnTo>
                <a:lnTo>
                  <a:pt x="0" y="61"/>
                </a:lnTo>
                <a:lnTo>
                  <a:pt x="1" y="77"/>
                </a:lnTo>
                <a:lnTo>
                  <a:pt x="87" y="145"/>
                </a:lnTo>
                <a:lnTo>
                  <a:pt x="172" y="77"/>
                </a:lnTo>
                <a:lnTo>
                  <a:pt x="174" y="61"/>
                </a:lnTo>
                <a:lnTo>
                  <a:pt x="112" y="61"/>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sp>
        <p:nvSpPr>
          <p:cNvPr id="140" name="Freeform 437"/>
          <p:cNvSpPr>
            <a:spLocks noEditPoints="1"/>
          </p:cNvSpPr>
          <p:nvPr/>
        </p:nvSpPr>
        <p:spPr bwMode="auto">
          <a:xfrm>
            <a:off x="7157779" y="922521"/>
            <a:ext cx="206005" cy="171410"/>
          </a:xfrm>
          <a:custGeom>
            <a:avLst/>
            <a:gdLst>
              <a:gd name="T0" fmla="*/ 279736041 w 173"/>
              <a:gd name="T1" fmla="*/ 151209375 h 144"/>
              <a:gd name="T2" fmla="*/ 267136076 w 173"/>
              <a:gd name="T3" fmla="*/ 0 h 144"/>
              <a:gd name="T4" fmla="*/ 168849368 w 173"/>
              <a:gd name="T5" fmla="*/ 0 h 144"/>
              <a:gd name="T6" fmla="*/ 153728458 w 173"/>
              <a:gd name="T7" fmla="*/ 151209375 h 144"/>
              <a:gd name="T8" fmla="*/ 0 w 173"/>
              <a:gd name="T9" fmla="*/ 151209375 h 144"/>
              <a:gd name="T10" fmla="*/ 5040303 w 173"/>
              <a:gd name="T11" fmla="*/ 191531875 h 144"/>
              <a:gd name="T12" fmla="*/ 219252401 w 173"/>
              <a:gd name="T13" fmla="*/ 362902500 h 144"/>
              <a:gd name="T14" fmla="*/ 430945140 w 173"/>
              <a:gd name="T15" fmla="*/ 191531875 h 144"/>
              <a:gd name="T16" fmla="*/ 435985444 w 173"/>
              <a:gd name="T17" fmla="*/ 151209375 h 144"/>
              <a:gd name="T18" fmla="*/ 279736041 w 173"/>
              <a:gd name="T19" fmla="*/ 151209375 h 144"/>
              <a:gd name="T20" fmla="*/ 163809064 w 173"/>
              <a:gd name="T21" fmla="*/ 163810950 h 144"/>
              <a:gd name="T22" fmla="*/ 178929974 w 173"/>
              <a:gd name="T23" fmla="*/ 10080625 h 144"/>
              <a:gd name="T24" fmla="*/ 257055470 w 173"/>
              <a:gd name="T25" fmla="*/ 10080625 h 144"/>
              <a:gd name="T26" fmla="*/ 269655434 w 173"/>
              <a:gd name="T27" fmla="*/ 163810950 h 144"/>
              <a:gd name="T28" fmla="*/ 398183963 w 173"/>
              <a:gd name="T29" fmla="*/ 163810950 h 144"/>
              <a:gd name="T30" fmla="*/ 219252401 w 173"/>
              <a:gd name="T31" fmla="*/ 297378438 h 144"/>
              <a:gd name="T32" fmla="*/ 35282123 w 173"/>
              <a:gd name="T33" fmla="*/ 163810950 h 144"/>
              <a:gd name="T34" fmla="*/ 163809064 w 173"/>
              <a:gd name="T35" fmla="*/ 163810950 h 14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3" h="144">
                <a:moveTo>
                  <a:pt x="111" y="60"/>
                </a:moveTo>
                <a:lnTo>
                  <a:pt x="106" y="0"/>
                </a:lnTo>
                <a:lnTo>
                  <a:pt x="67" y="0"/>
                </a:lnTo>
                <a:lnTo>
                  <a:pt x="61" y="60"/>
                </a:lnTo>
                <a:lnTo>
                  <a:pt x="0" y="60"/>
                </a:lnTo>
                <a:lnTo>
                  <a:pt x="2" y="76"/>
                </a:lnTo>
                <a:lnTo>
                  <a:pt x="87" y="144"/>
                </a:lnTo>
                <a:lnTo>
                  <a:pt x="171" y="76"/>
                </a:lnTo>
                <a:lnTo>
                  <a:pt x="173" y="60"/>
                </a:lnTo>
                <a:lnTo>
                  <a:pt x="111" y="60"/>
                </a:lnTo>
                <a:close/>
                <a:moveTo>
                  <a:pt x="65" y="65"/>
                </a:moveTo>
                <a:lnTo>
                  <a:pt x="71" y="4"/>
                </a:lnTo>
                <a:lnTo>
                  <a:pt x="102" y="4"/>
                </a:lnTo>
                <a:lnTo>
                  <a:pt x="107" y="65"/>
                </a:lnTo>
                <a:lnTo>
                  <a:pt x="158" y="65"/>
                </a:lnTo>
                <a:lnTo>
                  <a:pt x="87" y="118"/>
                </a:lnTo>
                <a:lnTo>
                  <a:pt x="14" y="65"/>
                </a:lnTo>
                <a:lnTo>
                  <a:pt x="65" y="65"/>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pic>
        <p:nvPicPr>
          <p:cNvPr id="141" name="组合 518"/>
          <p:cNvPicPr>
            <a:picLocks noChangeArrowheads="1"/>
          </p:cNvPicPr>
          <p:nvPr/>
        </p:nvPicPr>
        <p:blipFill>
          <a:blip r:embed="rId87" cstate="print">
            <a:extLst>
              <a:ext uri="{28A0092B-C50C-407E-A947-70E740481C1C}">
                <a14:useLocalDpi xmlns:a14="http://schemas.microsoft.com/office/drawing/2010/main" val="0"/>
              </a:ext>
            </a:extLst>
          </a:blip>
          <a:srcRect/>
          <a:stretch>
            <a:fillRect/>
          </a:stretch>
        </p:blipFill>
        <p:spPr bwMode="auto">
          <a:xfrm>
            <a:off x="7984180" y="2969921"/>
            <a:ext cx="209577" cy="210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2" name="组合 553"/>
          <p:cNvPicPr>
            <a:picLocks noChangeArrowheads="1"/>
          </p:cNvPicPr>
          <p:nvPr/>
        </p:nvPicPr>
        <p:blipFill>
          <a:blip r:embed="rId88" cstate="print">
            <a:extLst>
              <a:ext uri="{28A0092B-C50C-407E-A947-70E740481C1C}">
                <a14:useLocalDpi xmlns:a14="http://schemas.microsoft.com/office/drawing/2010/main" val="0"/>
              </a:ext>
            </a:extLst>
          </a:blip>
          <a:srcRect/>
          <a:stretch>
            <a:fillRect/>
          </a:stretch>
        </p:blipFill>
        <p:spPr bwMode="auto">
          <a:xfrm>
            <a:off x="7987753" y="1315336"/>
            <a:ext cx="197669" cy="210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 name="Freeform 475"/>
          <p:cNvSpPr/>
          <p:nvPr/>
        </p:nvSpPr>
        <p:spPr bwMode="auto">
          <a:xfrm>
            <a:off x="3067449" y="3169900"/>
            <a:ext cx="115506" cy="9523"/>
          </a:xfrm>
          <a:custGeom>
            <a:avLst/>
            <a:gdLst>
              <a:gd name="T0" fmla="*/ 14456812 w 162"/>
              <a:gd name="T1" fmla="*/ 1645557 h 14"/>
              <a:gd name="T2" fmla="*/ 0 w 162"/>
              <a:gd name="T3" fmla="*/ 0 h 14"/>
              <a:gd name="T4" fmla="*/ 14456812 w 162"/>
              <a:gd name="T5" fmla="*/ 11520714 h 14"/>
              <a:gd name="T6" fmla="*/ 131915436 w 162"/>
              <a:gd name="T7" fmla="*/ 11520714 h 14"/>
              <a:gd name="T8" fmla="*/ 146372248 w 162"/>
              <a:gd name="T9" fmla="*/ 0 h 14"/>
              <a:gd name="T10" fmla="*/ 131915436 w 162"/>
              <a:gd name="T11" fmla="*/ 1645557 h 14"/>
              <a:gd name="T12" fmla="*/ 14456812 w 162"/>
              <a:gd name="T13" fmla="*/ 1645557 h 1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2" h="14">
                <a:moveTo>
                  <a:pt x="16" y="2"/>
                </a:moveTo>
                <a:cubicBezTo>
                  <a:pt x="9" y="2"/>
                  <a:pt x="4" y="1"/>
                  <a:pt x="0" y="0"/>
                </a:cubicBezTo>
                <a:cubicBezTo>
                  <a:pt x="0" y="9"/>
                  <a:pt x="1" y="14"/>
                  <a:pt x="16" y="14"/>
                </a:cubicBezTo>
                <a:cubicBezTo>
                  <a:pt x="146" y="14"/>
                  <a:pt x="146" y="14"/>
                  <a:pt x="146" y="14"/>
                </a:cubicBezTo>
                <a:cubicBezTo>
                  <a:pt x="162" y="14"/>
                  <a:pt x="162" y="9"/>
                  <a:pt x="162" y="0"/>
                </a:cubicBezTo>
                <a:cubicBezTo>
                  <a:pt x="159" y="1"/>
                  <a:pt x="153" y="2"/>
                  <a:pt x="146" y="2"/>
                </a:cubicBezTo>
                <a:lnTo>
                  <a:pt x="16" y="2"/>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sp>
        <p:nvSpPr>
          <p:cNvPr id="144" name="Freeform 476"/>
          <p:cNvSpPr>
            <a:spLocks noEditPoints="1"/>
          </p:cNvSpPr>
          <p:nvPr/>
        </p:nvSpPr>
        <p:spPr bwMode="auto">
          <a:xfrm>
            <a:off x="3067449" y="2972302"/>
            <a:ext cx="115506" cy="191647"/>
          </a:xfrm>
          <a:custGeom>
            <a:avLst/>
            <a:gdLst>
              <a:gd name="T0" fmla="*/ 131915436 w 162"/>
              <a:gd name="T1" fmla="*/ 0 h 266"/>
              <a:gd name="T2" fmla="*/ 14456812 w 162"/>
              <a:gd name="T3" fmla="*/ 0 h 266"/>
              <a:gd name="T4" fmla="*/ 0 w 162"/>
              <a:gd name="T5" fmla="*/ 14772218 h 266"/>
              <a:gd name="T6" fmla="*/ 0 w 162"/>
              <a:gd name="T7" fmla="*/ 35083777 h 266"/>
              <a:gd name="T8" fmla="*/ 0 w 162"/>
              <a:gd name="T9" fmla="*/ 230811338 h 266"/>
              <a:gd name="T10" fmla="*/ 14456812 w 162"/>
              <a:gd name="T11" fmla="*/ 245583555 h 266"/>
              <a:gd name="T12" fmla="*/ 131915436 w 162"/>
              <a:gd name="T13" fmla="*/ 245583555 h 266"/>
              <a:gd name="T14" fmla="*/ 146372248 w 162"/>
              <a:gd name="T15" fmla="*/ 230811338 h 266"/>
              <a:gd name="T16" fmla="*/ 146372248 w 162"/>
              <a:gd name="T17" fmla="*/ 35083777 h 266"/>
              <a:gd name="T18" fmla="*/ 146372248 w 162"/>
              <a:gd name="T19" fmla="*/ 14772218 h 266"/>
              <a:gd name="T20" fmla="*/ 131915436 w 162"/>
              <a:gd name="T21" fmla="*/ 0 h 266"/>
              <a:gd name="T22" fmla="*/ 126494488 w 162"/>
              <a:gd name="T23" fmla="*/ 218809271 h 266"/>
              <a:gd name="T24" fmla="*/ 19877760 w 162"/>
              <a:gd name="T25" fmla="*/ 218809271 h 266"/>
              <a:gd name="T26" fmla="*/ 19877760 w 162"/>
              <a:gd name="T27" fmla="*/ 30466858 h 266"/>
              <a:gd name="T28" fmla="*/ 126494488 w 162"/>
              <a:gd name="T29" fmla="*/ 30466858 h 266"/>
              <a:gd name="T30" fmla="*/ 126494488 w 162"/>
              <a:gd name="T31" fmla="*/ 218809271 h 266"/>
              <a:gd name="T32" fmla="*/ 51501382 w 162"/>
              <a:gd name="T33" fmla="*/ 12002067 h 266"/>
              <a:gd name="T34" fmla="*/ 95774833 w 162"/>
              <a:gd name="T35" fmla="*/ 12002067 h 266"/>
              <a:gd name="T36" fmla="*/ 99388798 w 162"/>
              <a:gd name="T37" fmla="*/ 15695601 h 266"/>
              <a:gd name="T38" fmla="*/ 95774833 w 162"/>
              <a:gd name="T39" fmla="*/ 18464792 h 266"/>
              <a:gd name="T40" fmla="*/ 51501382 w 162"/>
              <a:gd name="T41" fmla="*/ 18464792 h 266"/>
              <a:gd name="T42" fmla="*/ 47887416 w 162"/>
              <a:gd name="T43" fmla="*/ 15695601 h 266"/>
              <a:gd name="T44" fmla="*/ 51501382 w 162"/>
              <a:gd name="T45" fmla="*/ 12002067 h 26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62" h="266">
                <a:moveTo>
                  <a:pt x="146" y="0"/>
                </a:moveTo>
                <a:cubicBezTo>
                  <a:pt x="16" y="0"/>
                  <a:pt x="16" y="0"/>
                  <a:pt x="16" y="0"/>
                </a:cubicBezTo>
                <a:cubicBezTo>
                  <a:pt x="0" y="0"/>
                  <a:pt x="0" y="5"/>
                  <a:pt x="0" y="16"/>
                </a:cubicBezTo>
                <a:cubicBezTo>
                  <a:pt x="0" y="38"/>
                  <a:pt x="0" y="38"/>
                  <a:pt x="0" y="38"/>
                </a:cubicBezTo>
                <a:cubicBezTo>
                  <a:pt x="0" y="250"/>
                  <a:pt x="0" y="250"/>
                  <a:pt x="0" y="250"/>
                </a:cubicBezTo>
                <a:cubicBezTo>
                  <a:pt x="0" y="261"/>
                  <a:pt x="0" y="266"/>
                  <a:pt x="16" y="266"/>
                </a:cubicBezTo>
                <a:cubicBezTo>
                  <a:pt x="146" y="266"/>
                  <a:pt x="146" y="266"/>
                  <a:pt x="146" y="266"/>
                </a:cubicBezTo>
                <a:cubicBezTo>
                  <a:pt x="162" y="266"/>
                  <a:pt x="162" y="261"/>
                  <a:pt x="162" y="250"/>
                </a:cubicBezTo>
                <a:cubicBezTo>
                  <a:pt x="162" y="38"/>
                  <a:pt x="162" y="38"/>
                  <a:pt x="162" y="38"/>
                </a:cubicBezTo>
                <a:cubicBezTo>
                  <a:pt x="162" y="16"/>
                  <a:pt x="162" y="16"/>
                  <a:pt x="162" y="16"/>
                </a:cubicBezTo>
                <a:cubicBezTo>
                  <a:pt x="162" y="5"/>
                  <a:pt x="162" y="0"/>
                  <a:pt x="146" y="0"/>
                </a:cubicBezTo>
                <a:close/>
                <a:moveTo>
                  <a:pt x="140" y="237"/>
                </a:moveTo>
                <a:cubicBezTo>
                  <a:pt x="22" y="237"/>
                  <a:pt x="22" y="237"/>
                  <a:pt x="22" y="237"/>
                </a:cubicBezTo>
                <a:cubicBezTo>
                  <a:pt x="22" y="33"/>
                  <a:pt x="22" y="33"/>
                  <a:pt x="22" y="33"/>
                </a:cubicBezTo>
                <a:cubicBezTo>
                  <a:pt x="140" y="33"/>
                  <a:pt x="140" y="33"/>
                  <a:pt x="140" y="33"/>
                </a:cubicBezTo>
                <a:lnTo>
                  <a:pt x="140" y="237"/>
                </a:lnTo>
                <a:close/>
                <a:moveTo>
                  <a:pt x="57" y="13"/>
                </a:moveTo>
                <a:cubicBezTo>
                  <a:pt x="106" y="13"/>
                  <a:pt x="106" y="13"/>
                  <a:pt x="106" y="13"/>
                </a:cubicBezTo>
                <a:cubicBezTo>
                  <a:pt x="108" y="13"/>
                  <a:pt x="110" y="15"/>
                  <a:pt x="110" y="17"/>
                </a:cubicBezTo>
                <a:cubicBezTo>
                  <a:pt x="110" y="19"/>
                  <a:pt x="108" y="20"/>
                  <a:pt x="106" y="20"/>
                </a:cubicBezTo>
                <a:cubicBezTo>
                  <a:pt x="57" y="20"/>
                  <a:pt x="57" y="20"/>
                  <a:pt x="57" y="20"/>
                </a:cubicBezTo>
                <a:cubicBezTo>
                  <a:pt x="55" y="20"/>
                  <a:pt x="53" y="19"/>
                  <a:pt x="53" y="17"/>
                </a:cubicBezTo>
                <a:cubicBezTo>
                  <a:pt x="53" y="15"/>
                  <a:pt x="55" y="13"/>
                  <a:pt x="57" y="13"/>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sp>
        <p:nvSpPr>
          <p:cNvPr id="145" name="Freeform 477"/>
          <p:cNvSpPr>
            <a:spLocks noEditPoints="1"/>
          </p:cNvSpPr>
          <p:nvPr/>
        </p:nvSpPr>
        <p:spPr bwMode="auto">
          <a:xfrm>
            <a:off x="7984181" y="3799595"/>
            <a:ext cx="207196" cy="207121"/>
          </a:xfrm>
          <a:custGeom>
            <a:avLst/>
            <a:gdLst>
              <a:gd name="T0" fmla="*/ 410786263 w 174"/>
              <a:gd name="T1" fmla="*/ 163810950 h 174"/>
              <a:gd name="T2" fmla="*/ 410786263 w 174"/>
              <a:gd name="T3" fmla="*/ 0 h 174"/>
              <a:gd name="T4" fmla="*/ 342741250 w 174"/>
              <a:gd name="T5" fmla="*/ 0 h 174"/>
              <a:gd name="T6" fmla="*/ 342741250 w 174"/>
              <a:gd name="T7" fmla="*/ 163810950 h 174"/>
              <a:gd name="T8" fmla="*/ 299899388 w 174"/>
              <a:gd name="T9" fmla="*/ 163810950 h 174"/>
              <a:gd name="T10" fmla="*/ 299899388 w 174"/>
              <a:gd name="T11" fmla="*/ 90725625 h 174"/>
              <a:gd name="T12" fmla="*/ 206652813 w 174"/>
              <a:gd name="T13" fmla="*/ 161290000 h 174"/>
              <a:gd name="T14" fmla="*/ 206652813 w 174"/>
              <a:gd name="T15" fmla="*/ 90725625 h 174"/>
              <a:gd name="T16" fmla="*/ 115927188 w 174"/>
              <a:gd name="T17" fmla="*/ 161290000 h 174"/>
              <a:gd name="T18" fmla="*/ 115927188 w 174"/>
              <a:gd name="T19" fmla="*/ 90725625 h 174"/>
              <a:gd name="T20" fmla="*/ 22682200 w 174"/>
              <a:gd name="T21" fmla="*/ 163810950 h 174"/>
              <a:gd name="T22" fmla="*/ 0 w 174"/>
              <a:gd name="T23" fmla="*/ 163810950 h 174"/>
              <a:gd name="T24" fmla="*/ 0 w 174"/>
              <a:gd name="T25" fmla="*/ 438507188 h 174"/>
              <a:gd name="T26" fmla="*/ 438507188 w 174"/>
              <a:gd name="T27" fmla="*/ 438507188 h 174"/>
              <a:gd name="T28" fmla="*/ 438507188 w 174"/>
              <a:gd name="T29" fmla="*/ 163810950 h 174"/>
              <a:gd name="T30" fmla="*/ 410786263 w 174"/>
              <a:gd name="T31" fmla="*/ 163810950 h 174"/>
              <a:gd name="T32" fmla="*/ 136088438 w 174"/>
              <a:gd name="T33" fmla="*/ 388104063 h 174"/>
              <a:gd name="T34" fmla="*/ 70564375 w 174"/>
              <a:gd name="T35" fmla="*/ 388104063 h 174"/>
              <a:gd name="T36" fmla="*/ 70564375 w 174"/>
              <a:gd name="T37" fmla="*/ 322580000 h 174"/>
              <a:gd name="T38" fmla="*/ 136088438 w 174"/>
              <a:gd name="T39" fmla="*/ 322580000 h 174"/>
              <a:gd name="T40" fmla="*/ 136088438 w 174"/>
              <a:gd name="T41" fmla="*/ 388104063 h 174"/>
              <a:gd name="T42" fmla="*/ 136088438 w 174"/>
              <a:gd name="T43" fmla="*/ 279738138 h 174"/>
              <a:gd name="T44" fmla="*/ 70564375 w 174"/>
              <a:gd name="T45" fmla="*/ 279738138 h 174"/>
              <a:gd name="T46" fmla="*/ 70564375 w 174"/>
              <a:gd name="T47" fmla="*/ 214214075 h 174"/>
              <a:gd name="T48" fmla="*/ 136088438 w 174"/>
              <a:gd name="T49" fmla="*/ 214214075 h 174"/>
              <a:gd name="T50" fmla="*/ 136088438 w 174"/>
              <a:gd name="T51" fmla="*/ 279738138 h 174"/>
              <a:gd name="T52" fmla="*/ 252015625 w 174"/>
              <a:gd name="T53" fmla="*/ 388104063 h 174"/>
              <a:gd name="T54" fmla="*/ 189012513 w 174"/>
              <a:gd name="T55" fmla="*/ 388104063 h 174"/>
              <a:gd name="T56" fmla="*/ 189012513 w 174"/>
              <a:gd name="T57" fmla="*/ 322580000 h 174"/>
              <a:gd name="T58" fmla="*/ 252015625 w 174"/>
              <a:gd name="T59" fmla="*/ 322580000 h 174"/>
              <a:gd name="T60" fmla="*/ 252015625 w 174"/>
              <a:gd name="T61" fmla="*/ 388104063 h 174"/>
              <a:gd name="T62" fmla="*/ 252015625 w 174"/>
              <a:gd name="T63" fmla="*/ 279738138 h 174"/>
              <a:gd name="T64" fmla="*/ 189012513 w 174"/>
              <a:gd name="T65" fmla="*/ 279738138 h 174"/>
              <a:gd name="T66" fmla="*/ 189012513 w 174"/>
              <a:gd name="T67" fmla="*/ 214214075 h 174"/>
              <a:gd name="T68" fmla="*/ 252015625 w 174"/>
              <a:gd name="T69" fmla="*/ 214214075 h 174"/>
              <a:gd name="T70" fmla="*/ 252015625 w 174"/>
              <a:gd name="T71" fmla="*/ 279738138 h 174"/>
              <a:gd name="T72" fmla="*/ 370463763 w 174"/>
              <a:gd name="T73" fmla="*/ 388104063 h 174"/>
              <a:gd name="T74" fmla="*/ 304939700 w 174"/>
              <a:gd name="T75" fmla="*/ 388104063 h 174"/>
              <a:gd name="T76" fmla="*/ 304939700 w 174"/>
              <a:gd name="T77" fmla="*/ 322580000 h 174"/>
              <a:gd name="T78" fmla="*/ 370463763 w 174"/>
              <a:gd name="T79" fmla="*/ 322580000 h 174"/>
              <a:gd name="T80" fmla="*/ 370463763 w 174"/>
              <a:gd name="T81" fmla="*/ 388104063 h 174"/>
              <a:gd name="T82" fmla="*/ 370463763 w 174"/>
              <a:gd name="T83" fmla="*/ 279738138 h 174"/>
              <a:gd name="T84" fmla="*/ 304939700 w 174"/>
              <a:gd name="T85" fmla="*/ 279738138 h 174"/>
              <a:gd name="T86" fmla="*/ 304939700 w 174"/>
              <a:gd name="T87" fmla="*/ 214214075 h 174"/>
              <a:gd name="T88" fmla="*/ 370463763 w 174"/>
              <a:gd name="T89" fmla="*/ 214214075 h 174"/>
              <a:gd name="T90" fmla="*/ 370463763 w 174"/>
              <a:gd name="T91" fmla="*/ 279738138 h 17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74" h="174">
                <a:moveTo>
                  <a:pt x="163" y="65"/>
                </a:moveTo>
                <a:lnTo>
                  <a:pt x="163" y="0"/>
                </a:lnTo>
                <a:lnTo>
                  <a:pt x="136" y="0"/>
                </a:lnTo>
                <a:lnTo>
                  <a:pt x="136" y="65"/>
                </a:lnTo>
                <a:lnTo>
                  <a:pt x="119" y="65"/>
                </a:lnTo>
                <a:lnTo>
                  <a:pt x="119" y="36"/>
                </a:lnTo>
                <a:lnTo>
                  <a:pt x="82" y="64"/>
                </a:lnTo>
                <a:lnTo>
                  <a:pt x="82" y="36"/>
                </a:lnTo>
                <a:lnTo>
                  <a:pt x="46" y="64"/>
                </a:lnTo>
                <a:lnTo>
                  <a:pt x="46" y="36"/>
                </a:lnTo>
                <a:lnTo>
                  <a:pt x="9" y="65"/>
                </a:lnTo>
                <a:lnTo>
                  <a:pt x="0" y="65"/>
                </a:lnTo>
                <a:lnTo>
                  <a:pt x="0" y="174"/>
                </a:lnTo>
                <a:lnTo>
                  <a:pt x="174" y="174"/>
                </a:lnTo>
                <a:lnTo>
                  <a:pt x="174" y="65"/>
                </a:lnTo>
                <a:lnTo>
                  <a:pt x="163" y="65"/>
                </a:lnTo>
                <a:close/>
                <a:moveTo>
                  <a:pt x="54" y="154"/>
                </a:moveTo>
                <a:lnTo>
                  <a:pt x="28" y="154"/>
                </a:lnTo>
                <a:lnTo>
                  <a:pt x="28" y="128"/>
                </a:lnTo>
                <a:lnTo>
                  <a:pt x="54" y="128"/>
                </a:lnTo>
                <a:lnTo>
                  <a:pt x="54" y="154"/>
                </a:lnTo>
                <a:close/>
                <a:moveTo>
                  <a:pt x="54" y="111"/>
                </a:moveTo>
                <a:lnTo>
                  <a:pt x="28" y="111"/>
                </a:lnTo>
                <a:lnTo>
                  <a:pt x="28" y="85"/>
                </a:lnTo>
                <a:lnTo>
                  <a:pt x="54" y="85"/>
                </a:lnTo>
                <a:lnTo>
                  <a:pt x="54" y="111"/>
                </a:lnTo>
                <a:close/>
                <a:moveTo>
                  <a:pt x="100" y="154"/>
                </a:moveTo>
                <a:lnTo>
                  <a:pt x="75" y="154"/>
                </a:lnTo>
                <a:lnTo>
                  <a:pt x="75" y="128"/>
                </a:lnTo>
                <a:lnTo>
                  <a:pt x="100" y="128"/>
                </a:lnTo>
                <a:lnTo>
                  <a:pt x="100" y="154"/>
                </a:lnTo>
                <a:close/>
                <a:moveTo>
                  <a:pt x="100" y="111"/>
                </a:moveTo>
                <a:lnTo>
                  <a:pt x="75" y="111"/>
                </a:lnTo>
                <a:lnTo>
                  <a:pt x="75" y="85"/>
                </a:lnTo>
                <a:lnTo>
                  <a:pt x="100" y="85"/>
                </a:lnTo>
                <a:lnTo>
                  <a:pt x="100" y="111"/>
                </a:lnTo>
                <a:close/>
                <a:moveTo>
                  <a:pt x="147" y="154"/>
                </a:moveTo>
                <a:lnTo>
                  <a:pt x="121" y="154"/>
                </a:lnTo>
                <a:lnTo>
                  <a:pt x="121" y="128"/>
                </a:lnTo>
                <a:lnTo>
                  <a:pt x="147" y="128"/>
                </a:lnTo>
                <a:lnTo>
                  <a:pt x="147" y="154"/>
                </a:lnTo>
                <a:close/>
                <a:moveTo>
                  <a:pt x="147" y="111"/>
                </a:moveTo>
                <a:lnTo>
                  <a:pt x="121" y="111"/>
                </a:lnTo>
                <a:lnTo>
                  <a:pt x="121" y="85"/>
                </a:lnTo>
                <a:lnTo>
                  <a:pt x="147" y="85"/>
                </a:lnTo>
                <a:lnTo>
                  <a:pt x="147" y="111"/>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pic>
        <p:nvPicPr>
          <p:cNvPr id="146" name="组合 560"/>
          <p:cNvPicPr>
            <a:picLocks noChangeArrowheads="1"/>
          </p:cNvPicPr>
          <p:nvPr/>
        </p:nvPicPr>
        <p:blipFill>
          <a:blip r:embed="rId89" cstate="print">
            <a:extLst>
              <a:ext uri="{28A0092B-C50C-407E-A947-70E740481C1C}">
                <a14:useLocalDpi xmlns:a14="http://schemas.microsoft.com/office/drawing/2010/main" val="0"/>
              </a:ext>
            </a:extLst>
          </a:blip>
          <a:srcRect/>
          <a:stretch>
            <a:fillRect/>
          </a:stretch>
        </p:blipFill>
        <p:spPr bwMode="auto">
          <a:xfrm>
            <a:off x="3022200" y="3797215"/>
            <a:ext cx="206005" cy="21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7" name="组合 565"/>
          <p:cNvPicPr>
            <a:picLocks noChangeArrowheads="1"/>
          </p:cNvPicPr>
          <p:nvPr/>
        </p:nvPicPr>
        <p:blipFill>
          <a:blip r:embed="rId90" cstate="print">
            <a:extLst>
              <a:ext uri="{28A0092B-C50C-407E-A947-70E740481C1C}">
                <a14:useLocalDpi xmlns:a14="http://schemas.microsoft.com/office/drawing/2010/main" val="0"/>
              </a:ext>
            </a:extLst>
          </a:blip>
          <a:srcRect/>
          <a:stretch>
            <a:fillRect/>
          </a:stretch>
        </p:blipFill>
        <p:spPr bwMode="auto">
          <a:xfrm>
            <a:off x="5089394" y="3843638"/>
            <a:ext cx="206005" cy="114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8" name="组合 569"/>
          <p:cNvPicPr>
            <a:picLocks noChangeArrowheads="1"/>
          </p:cNvPicPr>
          <p:nvPr/>
        </p:nvPicPr>
        <p:blipFill>
          <a:blip r:embed="rId91" cstate="print">
            <a:extLst>
              <a:ext uri="{28A0092B-C50C-407E-A947-70E740481C1C}">
                <a14:useLocalDpi xmlns:a14="http://schemas.microsoft.com/office/drawing/2010/main" val="0"/>
              </a:ext>
            </a:extLst>
          </a:blip>
          <a:srcRect/>
          <a:stretch>
            <a:fillRect/>
          </a:stretch>
        </p:blipFill>
        <p:spPr bwMode="auto">
          <a:xfrm>
            <a:off x="5501404" y="3851971"/>
            <a:ext cx="209577" cy="101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 name="Freeform 487"/>
          <p:cNvSpPr>
            <a:spLocks noEditPoints="1"/>
          </p:cNvSpPr>
          <p:nvPr/>
        </p:nvSpPr>
        <p:spPr bwMode="auto">
          <a:xfrm>
            <a:off x="5928894" y="3799596"/>
            <a:ext cx="182189" cy="205930"/>
          </a:xfrm>
          <a:custGeom>
            <a:avLst/>
            <a:gdLst>
              <a:gd name="T0" fmla="*/ 170505714 w 253"/>
              <a:gd name="T1" fmla="*/ 33880828 h 287"/>
              <a:gd name="T2" fmla="*/ 117050413 w 253"/>
              <a:gd name="T3" fmla="*/ 0 h 287"/>
              <a:gd name="T4" fmla="*/ 116127827 w 253"/>
              <a:gd name="T5" fmla="*/ 0 h 287"/>
              <a:gd name="T6" fmla="*/ 63594153 w 253"/>
              <a:gd name="T7" fmla="*/ 33880828 h 287"/>
              <a:gd name="T8" fmla="*/ 0 w 253"/>
              <a:gd name="T9" fmla="*/ 27471355 h 287"/>
              <a:gd name="T10" fmla="*/ 0 w 253"/>
              <a:gd name="T11" fmla="*/ 27471355 h 287"/>
              <a:gd name="T12" fmla="*/ 0 w 253"/>
              <a:gd name="T13" fmla="*/ 88823539 h 287"/>
              <a:gd name="T14" fmla="*/ 0 w 253"/>
              <a:gd name="T15" fmla="*/ 89738357 h 287"/>
              <a:gd name="T16" fmla="*/ 12902772 w 253"/>
              <a:gd name="T17" fmla="*/ 155669419 h 287"/>
              <a:gd name="T18" fmla="*/ 45160662 w 253"/>
              <a:gd name="T19" fmla="*/ 209695397 h 287"/>
              <a:gd name="T20" fmla="*/ 112441321 w 253"/>
              <a:gd name="T21" fmla="*/ 260059230 h 287"/>
              <a:gd name="T22" fmla="*/ 117050413 w 253"/>
              <a:gd name="T23" fmla="*/ 262806557 h 287"/>
              <a:gd name="T24" fmla="*/ 121658546 w 253"/>
              <a:gd name="T25" fmla="*/ 260059230 h 287"/>
              <a:gd name="T26" fmla="*/ 188017579 w 253"/>
              <a:gd name="T27" fmla="*/ 209695397 h 287"/>
              <a:gd name="T28" fmla="*/ 221197095 w 253"/>
              <a:gd name="T29" fmla="*/ 155669419 h 287"/>
              <a:gd name="T30" fmla="*/ 233178240 w 253"/>
              <a:gd name="T31" fmla="*/ 89738357 h 287"/>
              <a:gd name="T32" fmla="*/ 233178240 w 253"/>
              <a:gd name="T33" fmla="*/ 27471355 h 287"/>
              <a:gd name="T34" fmla="*/ 233178240 w 253"/>
              <a:gd name="T35" fmla="*/ 27471355 h 287"/>
              <a:gd name="T36" fmla="*/ 170505714 w 253"/>
              <a:gd name="T37" fmla="*/ 33880828 h 287"/>
              <a:gd name="T38" fmla="*/ 201841977 w 253"/>
              <a:gd name="T39" fmla="*/ 92485684 h 287"/>
              <a:gd name="T40" fmla="*/ 191704085 w 253"/>
              <a:gd name="T41" fmla="*/ 145596844 h 287"/>
              <a:gd name="T42" fmla="*/ 167740834 w 253"/>
              <a:gd name="T43" fmla="*/ 186802920 h 287"/>
              <a:gd name="T44" fmla="*/ 165897581 w 253"/>
              <a:gd name="T45" fmla="*/ 187718696 h 287"/>
              <a:gd name="T46" fmla="*/ 117050413 w 253"/>
              <a:gd name="T47" fmla="*/ 228009953 h 287"/>
              <a:gd name="T48" fmla="*/ 67280659 w 253"/>
              <a:gd name="T49" fmla="*/ 187718696 h 287"/>
              <a:gd name="T50" fmla="*/ 66359032 w 253"/>
              <a:gd name="T51" fmla="*/ 186802920 h 287"/>
              <a:gd name="T52" fmla="*/ 41474155 w 253"/>
              <a:gd name="T53" fmla="*/ 145596844 h 287"/>
              <a:gd name="T54" fmla="*/ 31336263 w 253"/>
              <a:gd name="T55" fmla="*/ 92485684 h 287"/>
              <a:gd name="T56" fmla="*/ 31336263 w 253"/>
              <a:gd name="T57" fmla="*/ 68677432 h 287"/>
              <a:gd name="T58" fmla="*/ 72810418 w 253"/>
              <a:gd name="T59" fmla="*/ 66845880 h 287"/>
              <a:gd name="T60" fmla="*/ 116127827 w 253"/>
              <a:gd name="T61" fmla="*/ 43953403 h 287"/>
              <a:gd name="T62" fmla="*/ 160367822 w 253"/>
              <a:gd name="T63" fmla="*/ 66845880 h 287"/>
              <a:gd name="T64" fmla="*/ 201841977 w 253"/>
              <a:gd name="T65" fmla="*/ 68677432 h 287"/>
              <a:gd name="T66" fmla="*/ 201841977 w 253"/>
              <a:gd name="T67" fmla="*/ 92485684 h 28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53" h="287">
                <a:moveTo>
                  <a:pt x="185" y="37"/>
                </a:moveTo>
                <a:cubicBezTo>
                  <a:pt x="156" y="32"/>
                  <a:pt x="129" y="0"/>
                  <a:pt x="127" y="0"/>
                </a:cubicBezTo>
                <a:cubicBezTo>
                  <a:pt x="126" y="0"/>
                  <a:pt x="126" y="0"/>
                  <a:pt x="126" y="0"/>
                </a:cubicBezTo>
                <a:cubicBezTo>
                  <a:pt x="125" y="0"/>
                  <a:pt x="98" y="32"/>
                  <a:pt x="69" y="37"/>
                </a:cubicBezTo>
                <a:cubicBezTo>
                  <a:pt x="40" y="42"/>
                  <a:pt x="2" y="29"/>
                  <a:pt x="0" y="30"/>
                </a:cubicBezTo>
                <a:cubicBezTo>
                  <a:pt x="0" y="30"/>
                  <a:pt x="0" y="30"/>
                  <a:pt x="0" y="30"/>
                </a:cubicBezTo>
                <a:cubicBezTo>
                  <a:pt x="0" y="97"/>
                  <a:pt x="0" y="97"/>
                  <a:pt x="0" y="97"/>
                </a:cubicBezTo>
                <a:cubicBezTo>
                  <a:pt x="0" y="98"/>
                  <a:pt x="0" y="98"/>
                  <a:pt x="0" y="98"/>
                </a:cubicBezTo>
                <a:cubicBezTo>
                  <a:pt x="0" y="99"/>
                  <a:pt x="3" y="141"/>
                  <a:pt x="14" y="170"/>
                </a:cubicBezTo>
                <a:cubicBezTo>
                  <a:pt x="24" y="199"/>
                  <a:pt x="44" y="223"/>
                  <a:pt x="49" y="229"/>
                </a:cubicBezTo>
                <a:cubicBezTo>
                  <a:pt x="53" y="233"/>
                  <a:pt x="81" y="263"/>
                  <a:pt x="122" y="284"/>
                </a:cubicBezTo>
                <a:cubicBezTo>
                  <a:pt x="127" y="287"/>
                  <a:pt x="127" y="287"/>
                  <a:pt x="127" y="287"/>
                </a:cubicBezTo>
                <a:cubicBezTo>
                  <a:pt x="132" y="284"/>
                  <a:pt x="132" y="284"/>
                  <a:pt x="132" y="284"/>
                </a:cubicBezTo>
                <a:cubicBezTo>
                  <a:pt x="173" y="263"/>
                  <a:pt x="201" y="233"/>
                  <a:pt x="204" y="229"/>
                </a:cubicBezTo>
                <a:cubicBezTo>
                  <a:pt x="210" y="223"/>
                  <a:pt x="230" y="199"/>
                  <a:pt x="240" y="170"/>
                </a:cubicBezTo>
                <a:cubicBezTo>
                  <a:pt x="250" y="141"/>
                  <a:pt x="253" y="99"/>
                  <a:pt x="253" y="98"/>
                </a:cubicBezTo>
                <a:cubicBezTo>
                  <a:pt x="253" y="30"/>
                  <a:pt x="253" y="30"/>
                  <a:pt x="253" y="30"/>
                </a:cubicBezTo>
                <a:cubicBezTo>
                  <a:pt x="253" y="30"/>
                  <a:pt x="253" y="30"/>
                  <a:pt x="253" y="30"/>
                </a:cubicBezTo>
                <a:cubicBezTo>
                  <a:pt x="252" y="29"/>
                  <a:pt x="214" y="42"/>
                  <a:pt x="185" y="37"/>
                </a:cubicBezTo>
                <a:close/>
                <a:moveTo>
                  <a:pt x="219" y="101"/>
                </a:moveTo>
                <a:cubicBezTo>
                  <a:pt x="219" y="105"/>
                  <a:pt x="216" y="137"/>
                  <a:pt x="208" y="159"/>
                </a:cubicBezTo>
                <a:cubicBezTo>
                  <a:pt x="200" y="183"/>
                  <a:pt x="183" y="202"/>
                  <a:pt x="182" y="204"/>
                </a:cubicBezTo>
                <a:cubicBezTo>
                  <a:pt x="180" y="205"/>
                  <a:pt x="180" y="205"/>
                  <a:pt x="180" y="205"/>
                </a:cubicBezTo>
                <a:cubicBezTo>
                  <a:pt x="180" y="205"/>
                  <a:pt x="158" y="230"/>
                  <a:pt x="127" y="249"/>
                </a:cubicBezTo>
                <a:cubicBezTo>
                  <a:pt x="95" y="230"/>
                  <a:pt x="73" y="205"/>
                  <a:pt x="73" y="205"/>
                </a:cubicBezTo>
                <a:cubicBezTo>
                  <a:pt x="72" y="204"/>
                  <a:pt x="72" y="204"/>
                  <a:pt x="72" y="204"/>
                </a:cubicBezTo>
                <a:cubicBezTo>
                  <a:pt x="70" y="202"/>
                  <a:pt x="53" y="183"/>
                  <a:pt x="45" y="159"/>
                </a:cubicBezTo>
                <a:cubicBezTo>
                  <a:pt x="37" y="137"/>
                  <a:pt x="35" y="105"/>
                  <a:pt x="34" y="101"/>
                </a:cubicBezTo>
                <a:cubicBezTo>
                  <a:pt x="34" y="75"/>
                  <a:pt x="34" y="75"/>
                  <a:pt x="34" y="75"/>
                </a:cubicBezTo>
                <a:cubicBezTo>
                  <a:pt x="44" y="73"/>
                  <a:pt x="62" y="76"/>
                  <a:pt x="79" y="73"/>
                </a:cubicBezTo>
                <a:cubicBezTo>
                  <a:pt x="101" y="69"/>
                  <a:pt x="124" y="48"/>
                  <a:pt x="126" y="48"/>
                </a:cubicBezTo>
                <a:cubicBezTo>
                  <a:pt x="129" y="48"/>
                  <a:pt x="151" y="69"/>
                  <a:pt x="174" y="73"/>
                </a:cubicBezTo>
                <a:cubicBezTo>
                  <a:pt x="191" y="76"/>
                  <a:pt x="209" y="73"/>
                  <a:pt x="219" y="75"/>
                </a:cubicBezTo>
                <a:lnTo>
                  <a:pt x="219" y="101"/>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sp>
        <p:nvSpPr>
          <p:cNvPr id="150" name="Freeform 488"/>
          <p:cNvSpPr/>
          <p:nvPr/>
        </p:nvSpPr>
        <p:spPr bwMode="auto">
          <a:xfrm>
            <a:off x="6342094" y="3799595"/>
            <a:ext cx="182190" cy="207121"/>
          </a:xfrm>
          <a:custGeom>
            <a:avLst/>
            <a:gdLst>
              <a:gd name="T0" fmla="*/ 233180160 w 253"/>
              <a:gd name="T1" fmla="*/ 27596604 h 288"/>
              <a:gd name="T2" fmla="*/ 170507376 w 253"/>
              <a:gd name="T3" fmla="*/ 34955890 h 288"/>
              <a:gd name="T4" fmla="*/ 117050895 w 253"/>
              <a:gd name="T5" fmla="*/ 0 h 288"/>
              <a:gd name="T6" fmla="*/ 116129265 w 253"/>
              <a:gd name="T7" fmla="*/ 0 h 288"/>
              <a:gd name="T8" fmla="*/ 63594415 w 253"/>
              <a:gd name="T9" fmla="*/ 34955890 h 288"/>
              <a:gd name="T10" fmla="*/ 0 w 253"/>
              <a:gd name="T11" fmla="*/ 27596604 h 288"/>
              <a:gd name="T12" fmla="*/ 0 w 253"/>
              <a:gd name="T13" fmla="*/ 28517354 h 288"/>
              <a:gd name="T14" fmla="*/ 0 w 253"/>
              <a:gd name="T15" fmla="*/ 90150057 h 288"/>
              <a:gd name="T16" fmla="*/ 0 w 253"/>
              <a:gd name="T17" fmla="*/ 90150057 h 288"/>
              <a:gd name="T18" fmla="*/ 12902825 w 253"/>
              <a:gd name="T19" fmla="*/ 157303424 h 288"/>
              <a:gd name="T20" fmla="*/ 45161807 w 253"/>
              <a:gd name="T21" fmla="*/ 211576841 h 288"/>
              <a:gd name="T22" fmla="*/ 111521113 w 253"/>
              <a:gd name="T23" fmla="*/ 262172053 h 288"/>
              <a:gd name="T24" fmla="*/ 117050895 w 253"/>
              <a:gd name="T25" fmla="*/ 264931426 h 288"/>
              <a:gd name="T26" fmla="*/ 117050895 w 253"/>
              <a:gd name="T27" fmla="*/ 264931426 h 288"/>
              <a:gd name="T28" fmla="*/ 121659047 w 253"/>
              <a:gd name="T29" fmla="*/ 262172053 h 288"/>
              <a:gd name="T30" fmla="*/ 188018353 w 253"/>
              <a:gd name="T31" fmla="*/ 211576841 h 288"/>
              <a:gd name="T32" fmla="*/ 221198966 w 253"/>
              <a:gd name="T33" fmla="*/ 157303424 h 288"/>
              <a:gd name="T34" fmla="*/ 233180160 w 253"/>
              <a:gd name="T35" fmla="*/ 90150057 h 288"/>
              <a:gd name="T36" fmla="*/ 233180160 w 253"/>
              <a:gd name="T37" fmla="*/ 28517354 h 288"/>
              <a:gd name="T38" fmla="*/ 233180160 w 253"/>
              <a:gd name="T39" fmla="*/ 27596604 h 2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3" h="288">
                <a:moveTo>
                  <a:pt x="253" y="30"/>
                </a:moveTo>
                <a:cubicBezTo>
                  <a:pt x="252" y="30"/>
                  <a:pt x="214" y="43"/>
                  <a:pt x="185" y="38"/>
                </a:cubicBezTo>
                <a:cubicBezTo>
                  <a:pt x="156" y="33"/>
                  <a:pt x="128" y="0"/>
                  <a:pt x="127" y="0"/>
                </a:cubicBezTo>
                <a:cubicBezTo>
                  <a:pt x="126" y="0"/>
                  <a:pt x="126" y="0"/>
                  <a:pt x="126" y="0"/>
                </a:cubicBezTo>
                <a:cubicBezTo>
                  <a:pt x="125" y="0"/>
                  <a:pt x="98" y="33"/>
                  <a:pt x="69" y="38"/>
                </a:cubicBezTo>
                <a:cubicBezTo>
                  <a:pt x="39" y="43"/>
                  <a:pt x="1" y="30"/>
                  <a:pt x="0" y="30"/>
                </a:cubicBezTo>
                <a:cubicBezTo>
                  <a:pt x="0" y="31"/>
                  <a:pt x="0" y="31"/>
                  <a:pt x="0" y="31"/>
                </a:cubicBezTo>
                <a:cubicBezTo>
                  <a:pt x="0" y="98"/>
                  <a:pt x="0" y="98"/>
                  <a:pt x="0" y="98"/>
                </a:cubicBezTo>
                <a:cubicBezTo>
                  <a:pt x="0" y="98"/>
                  <a:pt x="0" y="98"/>
                  <a:pt x="0" y="98"/>
                </a:cubicBezTo>
                <a:cubicBezTo>
                  <a:pt x="0" y="100"/>
                  <a:pt x="3" y="141"/>
                  <a:pt x="14" y="171"/>
                </a:cubicBezTo>
                <a:cubicBezTo>
                  <a:pt x="24" y="200"/>
                  <a:pt x="44" y="224"/>
                  <a:pt x="49" y="230"/>
                </a:cubicBezTo>
                <a:cubicBezTo>
                  <a:pt x="53" y="233"/>
                  <a:pt x="81" y="263"/>
                  <a:pt x="121" y="285"/>
                </a:cubicBezTo>
                <a:cubicBezTo>
                  <a:pt x="127" y="288"/>
                  <a:pt x="127" y="288"/>
                  <a:pt x="127" y="288"/>
                </a:cubicBezTo>
                <a:cubicBezTo>
                  <a:pt x="127" y="288"/>
                  <a:pt x="127" y="288"/>
                  <a:pt x="127" y="288"/>
                </a:cubicBezTo>
                <a:cubicBezTo>
                  <a:pt x="132" y="285"/>
                  <a:pt x="132" y="285"/>
                  <a:pt x="132" y="285"/>
                </a:cubicBezTo>
                <a:cubicBezTo>
                  <a:pt x="172" y="263"/>
                  <a:pt x="201" y="233"/>
                  <a:pt x="204" y="230"/>
                </a:cubicBezTo>
                <a:cubicBezTo>
                  <a:pt x="210" y="224"/>
                  <a:pt x="230" y="200"/>
                  <a:pt x="240" y="171"/>
                </a:cubicBezTo>
                <a:cubicBezTo>
                  <a:pt x="250" y="141"/>
                  <a:pt x="253" y="100"/>
                  <a:pt x="253" y="98"/>
                </a:cubicBezTo>
                <a:cubicBezTo>
                  <a:pt x="253" y="31"/>
                  <a:pt x="253" y="31"/>
                  <a:pt x="253" y="31"/>
                </a:cubicBezTo>
                <a:lnTo>
                  <a:pt x="253" y="30"/>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sp>
        <p:nvSpPr>
          <p:cNvPr id="151" name="Freeform 489"/>
          <p:cNvSpPr/>
          <p:nvPr/>
        </p:nvSpPr>
        <p:spPr bwMode="auto">
          <a:xfrm>
            <a:off x="3481841" y="3362736"/>
            <a:ext cx="114315" cy="229738"/>
          </a:xfrm>
          <a:custGeom>
            <a:avLst/>
            <a:gdLst>
              <a:gd name="T0" fmla="*/ 146073962 w 159"/>
              <a:gd name="T1" fmla="*/ 224599638 h 320"/>
              <a:gd name="T2" fmla="*/ 73496098 w 159"/>
              <a:gd name="T3" fmla="*/ 35752607 h 320"/>
              <a:gd name="T4" fmla="*/ 73496098 w 159"/>
              <a:gd name="T5" fmla="*/ 138427056 h 320"/>
              <a:gd name="T6" fmla="*/ 49609555 w 159"/>
              <a:gd name="T7" fmla="*/ 98090118 h 320"/>
              <a:gd name="T8" fmla="*/ 0 w 159"/>
              <a:gd name="T9" fmla="*/ 223683347 h 320"/>
              <a:gd name="T10" fmla="*/ 43179042 w 159"/>
              <a:gd name="T11" fmla="*/ 293355020 h 320"/>
              <a:gd name="T12" fmla="*/ 33991909 w 159"/>
              <a:gd name="T13" fmla="*/ 260352246 h 320"/>
              <a:gd name="T14" fmla="*/ 56959260 w 159"/>
              <a:gd name="T15" fmla="*/ 209015021 h 320"/>
              <a:gd name="T16" fmla="*/ 69821245 w 159"/>
              <a:gd name="T17" fmla="*/ 264019327 h 320"/>
              <a:gd name="T18" fmla="*/ 84520657 w 159"/>
              <a:gd name="T19" fmla="*/ 187930740 h 320"/>
              <a:gd name="T20" fmla="*/ 111162860 w 159"/>
              <a:gd name="T21" fmla="*/ 288771647 h 320"/>
              <a:gd name="T22" fmla="*/ 111162860 w 159"/>
              <a:gd name="T23" fmla="*/ 288771647 h 320"/>
              <a:gd name="T24" fmla="*/ 146073962 w 159"/>
              <a:gd name="T25" fmla="*/ 224599638 h 3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9" h="320">
                <a:moveTo>
                  <a:pt x="159" y="245"/>
                </a:moveTo>
                <a:cubicBezTo>
                  <a:pt x="159" y="163"/>
                  <a:pt x="90" y="81"/>
                  <a:pt x="80" y="39"/>
                </a:cubicBezTo>
                <a:cubicBezTo>
                  <a:pt x="69" y="0"/>
                  <a:pt x="89" y="127"/>
                  <a:pt x="80" y="151"/>
                </a:cubicBezTo>
                <a:cubicBezTo>
                  <a:pt x="67" y="183"/>
                  <a:pt x="58" y="91"/>
                  <a:pt x="54" y="107"/>
                </a:cubicBezTo>
                <a:cubicBezTo>
                  <a:pt x="51" y="119"/>
                  <a:pt x="0" y="179"/>
                  <a:pt x="0" y="244"/>
                </a:cubicBezTo>
                <a:cubicBezTo>
                  <a:pt x="0" y="290"/>
                  <a:pt x="25" y="311"/>
                  <a:pt x="47" y="320"/>
                </a:cubicBezTo>
                <a:cubicBezTo>
                  <a:pt x="42" y="312"/>
                  <a:pt x="37" y="300"/>
                  <a:pt x="37" y="284"/>
                </a:cubicBezTo>
                <a:cubicBezTo>
                  <a:pt x="37" y="269"/>
                  <a:pt x="37" y="252"/>
                  <a:pt x="62" y="228"/>
                </a:cubicBezTo>
                <a:cubicBezTo>
                  <a:pt x="62" y="228"/>
                  <a:pt x="47" y="290"/>
                  <a:pt x="76" y="288"/>
                </a:cubicBezTo>
                <a:cubicBezTo>
                  <a:pt x="105" y="287"/>
                  <a:pt x="82" y="188"/>
                  <a:pt x="92" y="205"/>
                </a:cubicBezTo>
                <a:cubicBezTo>
                  <a:pt x="105" y="227"/>
                  <a:pt x="129" y="280"/>
                  <a:pt x="121" y="315"/>
                </a:cubicBezTo>
                <a:cubicBezTo>
                  <a:pt x="121" y="315"/>
                  <a:pt x="121" y="315"/>
                  <a:pt x="121" y="315"/>
                </a:cubicBezTo>
                <a:cubicBezTo>
                  <a:pt x="140" y="305"/>
                  <a:pt x="159" y="284"/>
                  <a:pt x="159" y="245"/>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sp>
        <p:nvSpPr>
          <p:cNvPr id="152" name="Freeform 490"/>
          <p:cNvSpPr>
            <a:spLocks noEditPoints="1"/>
          </p:cNvSpPr>
          <p:nvPr/>
        </p:nvSpPr>
        <p:spPr bwMode="auto">
          <a:xfrm>
            <a:off x="3436591" y="4207885"/>
            <a:ext cx="210768" cy="210692"/>
          </a:xfrm>
          <a:custGeom>
            <a:avLst/>
            <a:gdLst>
              <a:gd name="T0" fmla="*/ 216485962 w 294"/>
              <a:gd name="T1" fmla="*/ 52979618 h 294"/>
              <a:gd name="T2" fmla="*/ 139756168 w 294"/>
              <a:gd name="T3" fmla="*/ 9134021 h 294"/>
              <a:gd name="T4" fmla="*/ 146151034 w 294"/>
              <a:gd name="T5" fmla="*/ 42018219 h 294"/>
              <a:gd name="T6" fmla="*/ 74902417 w 294"/>
              <a:gd name="T7" fmla="*/ 112353147 h 294"/>
              <a:gd name="T8" fmla="*/ 27403020 w 294"/>
              <a:gd name="T9" fmla="*/ 98651637 h 294"/>
              <a:gd name="T10" fmla="*/ 67594817 w 294"/>
              <a:gd name="T11" fmla="*/ 179034276 h 294"/>
              <a:gd name="T12" fmla="*/ 0 w 294"/>
              <a:gd name="T13" fmla="*/ 261244292 h 294"/>
              <a:gd name="T14" fmla="*/ 7307599 w 294"/>
              <a:gd name="T15" fmla="*/ 268551892 h 294"/>
              <a:gd name="T16" fmla="*/ 89517616 w 294"/>
              <a:gd name="T17" fmla="*/ 200957074 h 294"/>
              <a:gd name="T18" fmla="*/ 169900254 w 294"/>
              <a:gd name="T19" fmla="*/ 241148871 h 294"/>
              <a:gd name="T20" fmla="*/ 156198744 w 294"/>
              <a:gd name="T21" fmla="*/ 194563164 h 294"/>
              <a:gd name="T22" fmla="*/ 227447361 w 294"/>
              <a:gd name="T23" fmla="*/ 123314547 h 294"/>
              <a:gd name="T24" fmla="*/ 259417870 w 294"/>
              <a:gd name="T25" fmla="*/ 129708457 h 294"/>
              <a:gd name="T26" fmla="*/ 216485962 w 294"/>
              <a:gd name="T27" fmla="*/ 52979618 h 294"/>
              <a:gd name="T28" fmla="*/ 158938855 w 294"/>
              <a:gd name="T29" fmla="*/ 77642528 h 294"/>
              <a:gd name="T30" fmla="*/ 105959237 w 294"/>
              <a:gd name="T31" fmla="*/ 131535835 h 294"/>
              <a:gd name="T32" fmla="*/ 94084149 w 294"/>
              <a:gd name="T33" fmla="*/ 131535835 h 294"/>
              <a:gd name="T34" fmla="*/ 94084149 w 294"/>
              <a:gd name="T35" fmla="*/ 119660747 h 294"/>
              <a:gd name="T36" fmla="*/ 147977456 w 294"/>
              <a:gd name="T37" fmla="*/ 65767440 h 294"/>
              <a:gd name="T38" fmla="*/ 158938855 w 294"/>
              <a:gd name="T39" fmla="*/ 65767440 h 294"/>
              <a:gd name="T40" fmla="*/ 158938855 w 294"/>
              <a:gd name="T41" fmla="*/ 77642528 h 29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94" h="294">
                <a:moveTo>
                  <a:pt x="237" y="58"/>
                </a:moveTo>
                <a:cubicBezTo>
                  <a:pt x="197" y="17"/>
                  <a:pt x="163" y="0"/>
                  <a:pt x="153" y="10"/>
                </a:cubicBezTo>
                <a:cubicBezTo>
                  <a:pt x="147" y="16"/>
                  <a:pt x="150" y="29"/>
                  <a:pt x="160" y="46"/>
                </a:cubicBezTo>
                <a:cubicBezTo>
                  <a:pt x="82" y="123"/>
                  <a:pt x="82" y="123"/>
                  <a:pt x="82" y="123"/>
                </a:cubicBezTo>
                <a:cubicBezTo>
                  <a:pt x="57" y="106"/>
                  <a:pt x="38" y="101"/>
                  <a:pt x="30" y="108"/>
                </a:cubicBezTo>
                <a:cubicBezTo>
                  <a:pt x="19" y="120"/>
                  <a:pt x="35" y="154"/>
                  <a:pt x="74" y="196"/>
                </a:cubicBezTo>
                <a:cubicBezTo>
                  <a:pt x="0" y="286"/>
                  <a:pt x="0" y="286"/>
                  <a:pt x="0" y="286"/>
                </a:cubicBezTo>
                <a:cubicBezTo>
                  <a:pt x="8" y="294"/>
                  <a:pt x="8" y="294"/>
                  <a:pt x="8" y="294"/>
                </a:cubicBezTo>
                <a:cubicBezTo>
                  <a:pt x="98" y="220"/>
                  <a:pt x="98" y="220"/>
                  <a:pt x="98" y="220"/>
                </a:cubicBezTo>
                <a:cubicBezTo>
                  <a:pt x="141" y="260"/>
                  <a:pt x="175" y="276"/>
                  <a:pt x="186" y="264"/>
                </a:cubicBezTo>
                <a:cubicBezTo>
                  <a:pt x="194" y="257"/>
                  <a:pt x="189" y="238"/>
                  <a:pt x="171" y="213"/>
                </a:cubicBezTo>
                <a:cubicBezTo>
                  <a:pt x="249" y="135"/>
                  <a:pt x="249" y="135"/>
                  <a:pt x="249" y="135"/>
                </a:cubicBezTo>
                <a:cubicBezTo>
                  <a:pt x="266" y="145"/>
                  <a:pt x="278" y="148"/>
                  <a:pt x="284" y="142"/>
                </a:cubicBezTo>
                <a:cubicBezTo>
                  <a:pt x="294" y="132"/>
                  <a:pt x="277" y="98"/>
                  <a:pt x="237" y="58"/>
                </a:cubicBezTo>
                <a:close/>
                <a:moveTo>
                  <a:pt x="174" y="85"/>
                </a:moveTo>
                <a:cubicBezTo>
                  <a:pt x="116" y="144"/>
                  <a:pt x="116" y="144"/>
                  <a:pt x="116" y="144"/>
                </a:cubicBezTo>
                <a:cubicBezTo>
                  <a:pt x="112" y="147"/>
                  <a:pt x="107" y="147"/>
                  <a:pt x="103" y="144"/>
                </a:cubicBezTo>
                <a:cubicBezTo>
                  <a:pt x="99" y="140"/>
                  <a:pt x="99" y="134"/>
                  <a:pt x="103" y="131"/>
                </a:cubicBezTo>
                <a:cubicBezTo>
                  <a:pt x="162" y="72"/>
                  <a:pt x="162" y="72"/>
                  <a:pt x="162" y="72"/>
                </a:cubicBezTo>
                <a:cubicBezTo>
                  <a:pt x="165" y="69"/>
                  <a:pt x="171" y="69"/>
                  <a:pt x="174" y="72"/>
                </a:cubicBezTo>
                <a:cubicBezTo>
                  <a:pt x="178" y="76"/>
                  <a:pt x="178" y="82"/>
                  <a:pt x="174" y="85"/>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pic>
        <p:nvPicPr>
          <p:cNvPr id="153" name="组合 576"/>
          <p:cNvPicPr>
            <a:picLocks noChangeArrowheads="1"/>
          </p:cNvPicPr>
          <p:nvPr/>
        </p:nvPicPr>
        <p:blipFill>
          <a:blip r:embed="rId92" cstate="print">
            <a:extLst>
              <a:ext uri="{28A0092B-C50C-407E-A947-70E740481C1C}">
                <a14:useLocalDpi xmlns:a14="http://schemas.microsoft.com/office/drawing/2010/main" val="0"/>
              </a:ext>
            </a:extLst>
          </a:blip>
          <a:srcRect/>
          <a:stretch>
            <a:fillRect/>
          </a:stretch>
        </p:blipFill>
        <p:spPr bwMode="auto">
          <a:xfrm>
            <a:off x="6328996" y="1749814"/>
            <a:ext cx="209577" cy="173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Freeform 493"/>
          <p:cNvSpPr/>
          <p:nvPr/>
        </p:nvSpPr>
        <p:spPr bwMode="auto">
          <a:xfrm>
            <a:off x="5920559" y="3386543"/>
            <a:ext cx="197669" cy="205931"/>
          </a:xfrm>
          <a:custGeom>
            <a:avLst/>
            <a:gdLst>
              <a:gd name="T0" fmla="*/ 63361951 w 275"/>
              <a:gd name="T1" fmla="*/ 154755164 h 287"/>
              <a:gd name="T2" fmla="*/ 94583435 w 275"/>
              <a:gd name="T3" fmla="*/ 123620592 h 287"/>
              <a:gd name="T4" fmla="*/ 113867715 w 275"/>
              <a:gd name="T5" fmla="*/ 142850994 h 287"/>
              <a:gd name="T6" fmla="*/ 113867715 w 275"/>
              <a:gd name="T7" fmla="*/ 205119180 h 287"/>
              <a:gd name="T8" fmla="*/ 113867715 w 275"/>
              <a:gd name="T9" fmla="*/ 206034959 h 287"/>
              <a:gd name="T10" fmla="*/ 107439622 w 275"/>
              <a:gd name="T11" fmla="*/ 234421236 h 287"/>
              <a:gd name="T12" fmla="*/ 94583435 w 275"/>
              <a:gd name="T13" fmla="*/ 239000131 h 287"/>
              <a:gd name="T14" fmla="*/ 79891197 w 275"/>
              <a:gd name="T15" fmla="*/ 233505457 h 287"/>
              <a:gd name="T16" fmla="*/ 75299154 w 275"/>
              <a:gd name="T17" fmla="*/ 217023349 h 287"/>
              <a:gd name="T18" fmla="*/ 65198002 w 275"/>
              <a:gd name="T19" fmla="*/ 203287622 h 287"/>
              <a:gd name="T20" fmla="*/ 51423789 w 275"/>
              <a:gd name="T21" fmla="*/ 214276013 h 287"/>
              <a:gd name="T22" fmla="*/ 61524942 w 275"/>
              <a:gd name="T23" fmla="*/ 249988522 h 287"/>
              <a:gd name="T24" fmla="*/ 94583435 w 275"/>
              <a:gd name="T25" fmla="*/ 262808471 h 287"/>
              <a:gd name="T26" fmla="*/ 124886893 w 275"/>
              <a:gd name="T27" fmla="*/ 250904301 h 287"/>
              <a:gd name="T28" fmla="*/ 138661105 w 275"/>
              <a:gd name="T29" fmla="*/ 205119180 h 287"/>
              <a:gd name="T30" fmla="*/ 138661105 w 275"/>
              <a:gd name="T31" fmla="*/ 142850994 h 287"/>
              <a:gd name="T32" fmla="*/ 157945386 w 275"/>
              <a:gd name="T33" fmla="*/ 123620592 h 287"/>
              <a:gd name="T34" fmla="*/ 189166869 w 275"/>
              <a:gd name="T35" fmla="*/ 154755164 h 287"/>
              <a:gd name="T36" fmla="*/ 221307337 w 275"/>
              <a:gd name="T37" fmla="*/ 123620592 h 287"/>
              <a:gd name="T38" fmla="*/ 250691812 w 275"/>
              <a:gd name="T39" fmla="*/ 152923606 h 287"/>
              <a:gd name="T40" fmla="*/ 252528820 w 275"/>
              <a:gd name="T41" fmla="*/ 130031045 h 287"/>
              <a:gd name="T42" fmla="*/ 134988046 w 275"/>
              <a:gd name="T43" fmla="*/ 21976782 h 287"/>
              <a:gd name="T44" fmla="*/ 134988046 w 275"/>
              <a:gd name="T45" fmla="*/ 8241054 h 287"/>
              <a:gd name="T46" fmla="*/ 126723902 w 275"/>
              <a:gd name="T47" fmla="*/ 0 h 287"/>
              <a:gd name="T48" fmla="*/ 117540774 w 275"/>
              <a:gd name="T49" fmla="*/ 8241054 h 287"/>
              <a:gd name="T50" fmla="*/ 117540774 w 275"/>
              <a:gd name="T51" fmla="*/ 21976782 h 287"/>
              <a:gd name="T52" fmla="*/ 0 w 275"/>
              <a:gd name="T53" fmla="*/ 130031045 h 287"/>
              <a:gd name="T54" fmla="*/ 2755034 w 275"/>
              <a:gd name="T55" fmla="*/ 152923606 h 287"/>
              <a:gd name="T56" fmla="*/ 32140467 w 275"/>
              <a:gd name="T57" fmla="*/ 123620592 h 287"/>
              <a:gd name="T58" fmla="*/ 63361951 w 275"/>
              <a:gd name="T59" fmla="*/ 154755164 h 28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75" h="287">
                <a:moveTo>
                  <a:pt x="69" y="169"/>
                </a:moveTo>
                <a:cubicBezTo>
                  <a:pt x="103" y="135"/>
                  <a:pt x="103" y="135"/>
                  <a:pt x="103" y="135"/>
                </a:cubicBezTo>
                <a:cubicBezTo>
                  <a:pt x="124" y="156"/>
                  <a:pt x="124" y="156"/>
                  <a:pt x="124" y="156"/>
                </a:cubicBezTo>
                <a:cubicBezTo>
                  <a:pt x="124" y="224"/>
                  <a:pt x="124" y="224"/>
                  <a:pt x="124" y="224"/>
                </a:cubicBezTo>
                <a:cubicBezTo>
                  <a:pt x="124" y="225"/>
                  <a:pt x="124" y="225"/>
                  <a:pt x="124" y="225"/>
                </a:cubicBezTo>
                <a:cubicBezTo>
                  <a:pt x="125" y="231"/>
                  <a:pt x="124" y="247"/>
                  <a:pt x="117" y="256"/>
                </a:cubicBezTo>
                <a:cubicBezTo>
                  <a:pt x="115" y="258"/>
                  <a:pt x="111" y="261"/>
                  <a:pt x="103" y="261"/>
                </a:cubicBezTo>
                <a:cubicBezTo>
                  <a:pt x="96" y="261"/>
                  <a:pt x="91" y="259"/>
                  <a:pt x="87" y="255"/>
                </a:cubicBezTo>
                <a:cubicBezTo>
                  <a:pt x="82" y="250"/>
                  <a:pt x="82" y="240"/>
                  <a:pt x="82" y="237"/>
                </a:cubicBezTo>
                <a:cubicBezTo>
                  <a:pt x="83" y="230"/>
                  <a:pt x="78" y="223"/>
                  <a:pt x="71" y="222"/>
                </a:cubicBezTo>
                <a:cubicBezTo>
                  <a:pt x="63" y="222"/>
                  <a:pt x="57" y="227"/>
                  <a:pt x="56" y="234"/>
                </a:cubicBezTo>
                <a:cubicBezTo>
                  <a:pt x="56" y="237"/>
                  <a:pt x="54" y="258"/>
                  <a:pt x="67" y="273"/>
                </a:cubicBezTo>
                <a:cubicBezTo>
                  <a:pt x="73" y="279"/>
                  <a:pt x="84" y="287"/>
                  <a:pt x="103" y="287"/>
                </a:cubicBezTo>
                <a:cubicBezTo>
                  <a:pt x="117" y="287"/>
                  <a:pt x="128" y="283"/>
                  <a:pt x="136" y="274"/>
                </a:cubicBezTo>
                <a:cubicBezTo>
                  <a:pt x="152" y="256"/>
                  <a:pt x="151" y="229"/>
                  <a:pt x="151" y="224"/>
                </a:cubicBezTo>
                <a:cubicBezTo>
                  <a:pt x="151" y="156"/>
                  <a:pt x="151" y="156"/>
                  <a:pt x="151" y="156"/>
                </a:cubicBezTo>
                <a:cubicBezTo>
                  <a:pt x="172" y="135"/>
                  <a:pt x="172" y="135"/>
                  <a:pt x="172" y="135"/>
                </a:cubicBezTo>
                <a:cubicBezTo>
                  <a:pt x="206" y="169"/>
                  <a:pt x="206" y="169"/>
                  <a:pt x="206" y="169"/>
                </a:cubicBezTo>
                <a:cubicBezTo>
                  <a:pt x="241" y="135"/>
                  <a:pt x="241" y="135"/>
                  <a:pt x="241" y="135"/>
                </a:cubicBezTo>
                <a:cubicBezTo>
                  <a:pt x="273" y="167"/>
                  <a:pt x="273" y="167"/>
                  <a:pt x="273" y="167"/>
                </a:cubicBezTo>
                <a:cubicBezTo>
                  <a:pt x="274" y="159"/>
                  <a:pt x="275" y="151"/>
                  <a:pt x="275" y="142"/>
                </a:cubicBezTo>
                <a:cubicBezTo>
                  <a:pt x="275" y="109"/>
                  <a:pt x="243" y="29"/>
                  <a:pt x="147" y="24"/>
                </a:cubicBezTo>
                <a:cubicBezTo>
                  <a:pt x="147" y="9"/>
                  <a:pt x="147" y="9"/>
                  <a:pt x="147" y="9"/>
                </a:cubicBezTo>
                <a:cubicBezTo>
                  <a:pt x="147" y="4"/>
                  <a:pt x="143" y="0"/>
                  <a:pt x="138" y="0"/>
                </a:cubicBezTo>
                <a:cubicBezTo>
                  <a:pt x="133" y="0"/>
                  <a:pt x="128" y="4"/>
                  <a:pt x="128" y="9"/>
                </a:cubicBezTo>
                <a:cubicBezTo>
                  <a:pt x="128" y="24"/>
                  <a:pt x="128" y="24"/>
                  <a:pt x="128" y="24"/>
                </a:cubicBezTo>
                <a:cubicBezTo>
                  <a:pt x="33" y="29"/>
                  <a:pt x="0" y="109"/>
                  <a:pt x="0" y="142"/>
                </a:cubicBezTo>
                <a:cubicBezTo>
                  <a:pt x="0" y="150"/>
                  <a:pt x="1" y="159"/>
                  <a:pt x="3" y="167"/>
                </a:cubicBezTo>
                <a:cubicBezTo>
                  <a:pt x="35" y="135"/>
                  <a:pt x="35" y="135"/>
                  <a:pt x="35" y="135"/>
                </a:cubicBezTo>
                <a:lnTo>
                  <a:pt x="69" y="169"/>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pic>
        <p:nvPicPr>
          <p:cNvPr id="155" name="组合 580"/>
          <p:cNvPicPr>
            <a:picLocks noChangeArrowheads="1"/>
          </p:cNvPicPr>
          <p:nvPr/>
        </p:nvPicPr>
        <p:blipFill>
          <a:blip r:embed="rId93" cstate="print">
            <a:extLst>
              <a:ext uri="{28A0092B-C50C-407E-A947-70E740481C1C}">
                <a14:useLocalDpi xmlns:a14="http://schemas.microsoft.com/office/drawing/2010/main" val="0"/>
              </a:ext>
            </a:extLst>
          </a:blip>
          <a:srcRect/>
          <a:stretch>
            <a:fillRect/>
          </a:stretch>
        </p:blipFill>
        <p:spPr bwMode="auto">
          <a:xfrm>
            <a:off x="2194608" y="904666"/>
            <a:ext cx="206005" cy="204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6" name="组合 585"/>
          <p:cNvPicPr>
            <a:picLocks noChangeArrowheads="1"/>
          </p:cNvPicPr>
          <p:nvPr/>
        </p:nvPicPr>
        <p:blipFill>
          <a:blip r:embed="rId94" cstate="print">
            <a:extLst>
              <a:ext uri="{28A0092B-C50C-407E-A947-70E740481C1C}">
                <a14:useLocalDpi xmlns:a14="http://schemas.microsoft.com/office/drawing/2010/main" val="0"/>
              </a:ext>
            </a:extLst>
          </a:blip>
          <a:srcRect/>
          <a:stretch>
            <a:fillRect/>
          </a:stretch>
        </p:blipFill>
        <p:spPr bwMode="auto">
          <a:xfrm>
            <a:off x="2606618" y="904666"/>
            <a:ext cx="209577" cy="204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7" name="组合 588"/>
          <p:cNvPicPr>
            <a:picLocks noChangeArrowheads="1"/>
          </p:cNvPicPr>
          <p:nvPr/>
        </p:nvPicPr>
        <p:blipFill>
          <a:blip r:embed="rId95" cstate="print">
            <a:extLst>
              <a:ext uri="{28A0092B-C50C-407E-A947-70E740481C1C}">
                <a14:useLocalDpi xmlns:a14="http://schemas.microsoft.com/office/drawing/2010/main" val="0"/>
              </a:ext>
            </a:extLst>
          </a:blip>
          <a:srcRect/>
          <a:stretch>
            <a:fillRect/>
          </a:stretch>
        </p:blipFill>
        <p:spPr bwMode="auto">
          <a:xfrm>
            <a:off x="7156588" y="1337952"/>
            <a:ext cx="204814" cy="170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8" name="组合 592"/>
          <p:cNvPicPr>
            <a:picLocks noChangeArrowheads="1"/>
          </p:cNvPicPr>
          <p:nvPr/>
        </p:nvPicPr>
        <p:blipFill>
          <a:blip r:embed="rId96" cstate="print">
            <a:extLst>
              <a:ext uri="{28A0092B-C50C-407E-A947-70E740481C1C}">
                <a14:useLocalDpi xmlns:a14="http://schemas.microsoft.com/office/drawing/2010/main" val="0"/>
              </a:ext>
            </a:extLst>
          </a:blip>
          <a:srcRect/>
          <a:stretch>
            <a:fillRect/>
          </a:stretch>
        </p:blipFill>
        <p:spPr bwMode="auto">
          <a:xfrm>
            <a:off x="6356384" y="1320097"/>
            <a:ext cx="154801" cy="205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9" name="组合 595"/>
          <p:cNvPicPr>
            <a:picLocks noChangeArrowheads="1"/>
          </p:cNvPicPr>
          <p:nvPr/>
        </p:nvPicPr>
        <p:blipFill>
          <a:blip r:embed="rId97" cstate="print">
            <a:extLst>
              <a:ext uri="{28A0092B-C50C-407E-A947-70E740481C1C}">
                <a14:useLocalDpi xmlns:a14="http://schemas.microsoft.com/office/drawing/2010/main" val="0"/>
              </a:ext>
            </a:extLst>
          </a:blip>
          <a:srcRect/>
          <a:stretch>
            <a:fillRect/>
          </a:stretch>
        </p:blipFill>
        <p:spPr bwMode="auto">
          <a:xfrm>
            <a:off x="2606618" y="3829354"/>
            <a:ext cx="209577" cy="1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0" name="组合 599"/>
          <p:cNvPicPr>
            <a:picLocks noChangeArrowheads="1"/>
          </p:cNvPicPr>
          <p:nvPr/>
        </p:nvPicPr>
        <p:blipFill>
          <a:blip r:embed="rId98" cstate="print">
            <a:extLst>
              <a:ext uri="{28A0092B-C50C-407E-A947-70E740481C1C}">
                <a14:useLocalDpi xmlns:a14="http://schemas.microsoft.com/office/drawing/2010/main" val="0"/>
              </a:ext>
            </a:extLst>
          </a:blip>
          <a:srcRect/>
          <a:stretch>
            <a:fillRect/>
          </a:stretch>
        </p:blipFill>
        <p:spPr bwMode="auto">
          <a:xfrm>
            <a:off x="2194608" y="3848399"/>
            <a:ext cx="206005" cy="10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1" name="组合 604"/>
          <p:cNvPicPr>
            <a:picLocks noChangeArrowheads="1"/>
          </p:cNvPicPr>
          <p:nvPr/>
        </p:nvPicPr>
        <p:blipFill>
          <a:blip r:embed="rId99" cstate="print">
            <a:extLst>
              <a:ext uri="{28A0092B-C50C-407E-A947-70E740481C1C}">
                <a14:useLocalDpi xmlns:a14="http://schemas.microsoft.com/office/drawing/2010/main" val="0"/>
              </a:ext>
            </a:extLst>
          </a:blip>
          <a:srcRect/>
          <a:stretch>
            <a:fillRect/>
          </a:stretch>
        </p:blipFill>
        <p:spPr bwMode="auto">
          <a:xfrm>
            <a:off x="5089394" y="936805"/>
            <a:ext cx="210768" cy="141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2" name="Freeform 515"/>
          <p:cNvSpPr>
            <a:spLocks noEditPoints="1"/>
          </p:cNvSpPr>
          <p:nvPr/>
        </p:nvSpPr>
        <p:spPr bwMode="auto">
          <a:xfrm>
            <a:off x="5502595" y="904666"/>
            <a:ext cx="207196" cy="207121"/>
          </a:xfrm>
          <a:custGeom>
            <a:avLst/>
            <a:gdLst>
              <a:gd name="T0" fmla="*/ 132466192 w 288"/>
              <a:gd name="T1" fmla="*/ 0 h 288"/>
              <a:gd name="T2" fmla="*/ 0 w 288"/>
              <a:gd name="T3" fmla="*/ 132466192 h 288"/>
              <a:gd name="T4" fmla="*/ 132466192 w 288"/>
              <a:gd name="T5" fmla="*/ 264931426 h 288"/>
              <a:gd name="T6" fmla="*/ 264931426 w 288"/>
              <a:gd name="T7" fmla="*/ 132466192 h 288"/>
              <a:gd name="T8" fmla="*/ 132466192 w 288"/>
              <a:gd name="T9" fmla="*/ 0 h 288"/>
              <a:gd name="T10" fmla="*/ 108548752 w 288"/>
              <a:gd name="T11" fmla="*/ 56113958 h 288"/>
              <a:gd name="T12" fmla="*/ 119587202 w 288"/>
              <a:gd name="T13" fmla="*/ 45075508 h 288"/>
              <a:gd name="T14" fmla="*/ 146264015 w 288"/>
              <a:gd name="T15" fmla="*/ 45075508 h 288"/>
              <a:gd name="T16" fmla="*/ 156382674 w 288"/>
              <a:gd name="T17" fmla="*/ 56113958 h 288"/>
              <a:gd name="T18" fmla="*/ 156382674 w 288"/>
              <a:gd name="T19" fmla="*/ 68992948 h 288"/>
              <a:gd name="T20" fmla="*/ 108548752 w 288"/>
              <a:gd name="T21" fmla="*/ 68992948 h 288"/>
              <a:gd name="T22" fmla="*/ 108548752 w 288"/>
              <a:gd name="T23" fmla="*/ 56113958 h 288"/>
              <a:gd name="T24" fmla="*/ 108548752 w 288"/>
              <a:gd name="T25" fmla="*/ 87390684 h 288"/>
              <a:gd name="T26" fmla="*/ 156382674 w 288"/>
              <a:gd name="T27" fmla="*/ 87390684 h 288"/>
              <a:gd name="T28" fmla="*/ 156382674 w 288"/>
              <a:gd name="T29" fmla="*/ 107628002 h 288"/>
              <a:gd name="T30" fmla="*/ 108548752 w 288"/>
              <a:gd name="T31" fmla="*/ 107628002 h 288"/>
              <a:gd name="T32" fmla="*/ 108548752 w 288"/>
              <a:gd name="T33" fmla="*/ 87390684 h 288"/>
              <a:gd name="T34" fmla="*/ 189499941 w 288"/>
              <a:gd name="T35" fmla="*/ 161902378 h 288"/>
              <a:gd name="T36" fmla="*/ 139824520 w 288"/>
              <a:gd name="T37" fmla="*/ 221696459 h 288"/>
              <a:gd name="T38" fmla="*/ 126026697 w 288"/>
              <a:gd name="T39" fmla="*/ 221696459 h 288"/>
              <a:gd name="T40" fmla="*/ 75431485 w 288"/>
              <a:gd name="T41" fmla="*/ 161902378 h 288"/>
              <a:gd name="T42" fmla="*/ 79111607 w 288"/>
              <a:gd name="T43" fmla="*/ 153623301 h 288"/>
              <a:gd name="T44" fmla="*/ 108548752 w 288"/>
              <a:gd name="T45" fmla="*/ 153623301 h 288"/>
              <a:gd name="T46" fmla="*/ 108548752 w 288"/>
              <a:gd name="T47" fmla="*/ 126026697 h 288"/>
              <a:gd name="T48" fmla="*/ 156382674 w 288"/>
              <a:gd name="T49" fmla="*/ 126026697 h 288"/>
              <a:gd name="T50" fmla="*/ 156382674 w 288"/>
              <a:gd name="T51" fmla="*/ 153623301 h 288"/>
              <a:gd name="T52" fmla="*/ 185819818 w 288"/>
              <a:gd name="T53" fmla="*/ 153623301 h 288"/>
              <a:gd name="T54" fmla="*/ 189499941 w 288"/>
              <a:gd name="T55" fmla="*/ 161902378 h 28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88" h="288">
                <a:moveTo>
                  <a:pt x="144" y="0"/>
                </a:moveTo>
                <a:cubicBezTo>
                  <a:pt x="65" y="0"/>
                  <a:pt x="0" y="65"/>
                  <a:pt x="0" y="144"/>
                </a:cubicBezTo>
                <a:cubicBezTo>
                  <a:pt x="0" y="224"/>
                  <a:pt x="65" y="288"/>
                  <a:pt x="144" y="288"/>
                </a:cubicBezTo>
                <a:cubicBezTo>
                  <a:pt x="224" y="288"/>
                  <a:pt x="288" y="224"/>
                  <a:pt x="288" y="144"/>
                </a:cubicBezTo>
                <a:cubicBezTo>
                  <a:pt x="288" y="65"/>
                  <a:pt x="224" y="0"/>
                  <a:pt x="144" y="0"/>
                </a:cubicBezTo>
                <a:close/>
                <a:moveTo>
                  <a:pt x="118" y="61"/>
                </a:moveTo>
                <a:cubicBezTo>
                  <a:pt x="118" y="55"/>
                  <a:pt x="124" y="49"/>
                  <a:pt x="130" y="49"/>
                </a:cubicBezTo>
                <a:cubicBezTo>
                  <a:pt x="159" y="49"/>
                  <a:pt x="159" y="49"/>
                  <a:pt x="159" y="49"/>
                </a:cubicBezTo>
                <a:cubicBezTo>
                  <a:pt x="165" y="49"/>
                  <a:pt x="170" y="55"/>
                  <a:pt x="170" y="61"/>
                </a:cubicBezTo>
                <a:cubicBezTo>
                  <a:pt x="170" y="75"/>
                  <a:pt x="170" y="75"/>
                  <a:pt x="170" y="75"/>
                </a:cubicBezTo>
                <a:cubicBezTo>
                  <a:pt x="118" y="75"/>
                  <a:pt x="118" y="75"/>
                  <a:pt x="118" y="75"/>
                </a:cubicBezTo>
                <a:lnTo>
                  <a:pt x="118" y="61"/>
                </a:lnTo>
                <a:close/>
                <a:moveTo>
                  <a:pt x="118" y="95"/>
                </a:moveTo>
                <a:cubicBezTo>
                  <a:pt x="170" y="95"/>
                  <a:pt x="170" y="95"/>
                  <a:pt x="170" y="95"/>
                </a:cubicBezTo>
                <a:cubicBezTo>
                  <a:pt x="170" y="117"/>
                  <a:pt x="170" y="117"/>
                  <a:pt x="170" y="117"/>
                </a:cubicBezTo>
                <a:cubicBezTo>
                  <a:pt x="118" y="117"/>
                  <a:pt x="118" y="117"/>
                  <a:pt x="118" y="117"/>
                </a:cubicBezTo>
                <a:lnTo>
                  <a:pt x="118" y="95"/>
                </a:lnTo>
                <a:close/>
                <a:moveTo>
                  <a:pt x="206" y="176"/>
                </a:moveTo>
                <a:cubicBezTo>
                  <a:pt x="152" y="241"/>
                  <a:pt x="152" y="241"/>
                  <a:pt x="152" y="241"/>
                </a:cubicBezTo>
                <a:cubicBezTo>
                  <a:pt x="148" y="246"/>
                  <a:pt x="141" y="246"/>
                  <a:pt x="137" y="241"/>
                </a:cubicBezTo>
                <a:cubicBezTo>
                  <a:pt x="82" y="176"/>
                  <a:pt x="82" y="176"/>
                  <a:pt x="82" y="176"/>
                </a:cubicBezTo>
                <a:cubicBezTo>
                  <a:pt x="78" y="171"/>
                  <a:pt x="80" y="167"/>
                  <a:pt x="86" y="167"/>
                </a:cubicBezTo>
                <a:cubicBezTo>
                  <a:pt x="86" y="167"/>
                  <a:pt x="114" y="167"/>
                  <a:pt x="118" y="167"/>
                </a:cubicBezTo>
                <a:cubicBezTo>
                  <a:pt x="118" y="137"/>
                  <a:pt x="118" y="137"/>
                  <a:pt x="118" y="137"/>
                </a:cubicBezTo>
                <a:cubicBezTo>
                  <a:pt x="170" y="137"/>
                  <a:pt x="170" y="137"/>
                  <a:pt x="170" y="137"/>
                </a:cubicBezTo>
                <a:cubicBezTo>
                  <a:pt x="170" y="167"/>
                  <a:pt x="170" y="167"/>
                  <a:pt x="170" y="167"/>
                </a:cubicBezTo>
                <a:cubicBezTo>
                  <a:pt x="174" y="167"/>
                  <a:pt x="202" y="167"/>
                  <a:pt x="202" y="167"/>
                </a:cubicBezTo>
                <a:cubicBezTo>
                  <a:pt x="209" y="167"/>
                  <a:pt x="211" y="171"/>
                  <a:pt x="206" y="176"/>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sp>
        <p:nvSpPr>
          <p:cNvPr id="163" name="Freeform 516"/>
          <p:cNvSpPr>
            <a:spLocks noEditPoints="1"/>
          </p:cNvSpPr>
          <p:nvPr/>
        </p:nvSpPr>
        <p:spPr bwMode="auto">
          <a:xfrm>
            <a:off x="7600750" y="3799595"/>
            <a:ext cx="148847" cy="207121"/>
          </a:xfrm>
          <a:custGeom>
            <a:avLst/>
            <a:gdLst>
              <a:gd name="T0" fmla="*/ 190228227 w 207"/>
              <a:gd name="T1" fmla="*/ 151783719 h 288"/>
              <a:gd name="T2" fmla="*/ 171848359 w 207"/>
              <a:gd name="T3" fmla="*/ 119587202 h 288"/>
              <a:gd name="T4" fmla="*/ 171848359 w 207"/>
              <a:gd name="T5" fmla="*/ 11038450 h 288"/>
              <a:gd name="T6" fmla="*/ 160821206 w 207"/>
              <a:gd name="T7" fmla="*/ 0 h 288"/>
              <a:gd name="T8" fmla="*/ 29407021 w 207"/>
              <a:gd name="T9" fmla="*/ 0 h 288"/>
              <a:gd name="T10" fmla="*/ 18379868 w 207"/>
              <a:gd name="T11" fmla="*/ 11038450 h 288"/>
              <a:gd name="T12" fmla="*/ 18379868 w 207"/>
              <a:gd name="T13" fmla="*/ 118667411 h 288"/>
              <a:gd name="T14" fmla="*/ 0 w 207"/>
              <a:gd name="T15" fmla="*/ 151783719 h 288"/>
              <a:gd name="T16" fmla="*/ 0 w 207"/>
              <a:gd name="T17" fmla="*/ 151783719 h 288"/>
              <a:gd name="T18" fmla="*/ 0 w 207"/>
              <a:gd name="T19" fmla="*/ 264931426 h 288"/>
              <a:gd name="T20" fmla="*/ 25731623 w 207"/>
              <a:gd name="T21" fmla="*/ 264931426 h 288"/>
              <a:gd name="T22" fmla="*/ 25731623 w 207"/>
              <a:gd name="T23" fmla="*/ 186739609 h 288"/>
              <a:gd name="T24" fmla="*/ 36758777 w 207"/>
              <a:gd name="T25" fmla="*/ 175701160 h 288"/>
              <a:gd name="T26" fmla="*/ 153469450 w 207"/>
              <a:gd name="T27" fmla="*/ 175701160 h 288"/>
              <a:gd name="T28" fmla="*/ 164496604 w 207"/>
              <a:gd name="T29" fmla="*/ 186739609 h 288"/>
              <a:gd name="T30" fmla="*/ 164496604 w 207"/>
              <a:gd name="T31" fmla="*/ 264931426 h 288"/>
              <a:gd name="T32" fmla="*/ 190228227 w 207"/>
              <a:gd name="T33" fmla="*/ 264931426 h 288"/>
              <a:gd name="T34" fmla="*/ 190228227 w 207"/>
              <a:gd name="T35" fmla="*/ 151783719 h 288"/>
              <a:gd name="T36" fmla="*/ 44110532 w 207"/>
              <a:gd name="T37" fmla="*/ 65312826 h 288"/>
              <a:gd name="T38" fmla="*/ 55138644 w 207"/>
              <a:gd name="T39" fmla="*/ 54274376 h 288"/>
              <a:gd name="T40" fmla="*/ 135089583 w 207"/>
              <a:gd name="T41" fmla="*/ 54274376 h 288"/>
              <a:gd name="T42" fmla="*/ 146117695 w 207"/>
              <a:gd name="T43" fmla="*/ 65312826 h 288"/>
              <a:gd name="T44" fmla="*/ 146117695 w 207"/>
              <a:gd name="T45" fmla="*/ 83710562 h 288"/>
              <a:gd name="T46" fmla="*/ 135089583 w 207"/>
              <a:gd name="T47" fmla="*/ 94749971 h 288"/>
              <a:gd name="T48" fmla="*/ 55138644 w 207"/>
              <a:gd name="T49" fmla="*/ 94749971 h 288"/>
              <a:gd name="T50" fmla="*/ 44110532 w 207"/>
              <a:gd name="T51" fmla="*/ 83710562 h 288"/>
              <a:gd name="T52" fmla="*/ 44110532 w 207"/>
              <a:gd name="T53" fmla="*/ 65312826 h 28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07" h="288">
                <a:moveTo>
                  <a:pt x="207" y="165"/>
                </a:moveTo>
                <a:cubicBezTo>
                  <a:pt x="207" y="165"/>
                  <a:pt x="187" y="130"/>
                  <a:pt x="187" y="130"/>
                </a:cubicBezTo>
                <a:cubicBezTo>
                  <a:pt x="187" y="12"/>
                  <a:pt x="187" y="12"/>
                  <a:pt x="187" y="12"/>
                </a:cubicBezTo>
                <a:cubicBezTo>
                  <a:pt x="187" y="5"/>
                  <a:pt x="182" y="0"/>
                  <a:pt x="175" y="0"/>
                </a:cubicBezTo>
                <a:cubicBezTo>
                  <a:pt x="32" y="0"/>
                  <a:pt x="32" y="0"/>
                  <a:pt x="32" y="0"/>
                </a:cubicBezTo>
                <a:cubicBezTo>
                  <a:pt x="25" y="0"/>
                  <a:pt x="20" y="5"/>
                  <a:pt x="20" y="12"/>
                </a:cubicBezTo>
                <a:cubicBezTo>
                  <a:pt x="20" y="129"/>
                  <a:pt x="20" y="129"/>
                  <a:pt x="20" y="129"/>
                </a:cubicBezTo>
                <a:cubicBezTo>
                  <a:pt x="20" y="129"/>
                  <a:pt x="0" y="165"/>
                  <a:pt x="0" y="165"/>
                </a:cubicBezTo>
                <a:cubicBezTo>
                  <a:pt x="0" y="165"/>
                  <a:pt x="0" y="165"/>
                  <a:pt x="0" y="165"/>
                </a:cubicBezTo>
                <a:cubicBezTo>
                  <a:pt x="0" y="288"/>
                  <a:pt x="0" y="288"/>
                  <a:pt x="0" y="288"/>
                </a:cubicBezTo>
                <a:cubicBezTo>
                  <a:pt x="28" y="288"/>
                  <a:pt x="28" y="288"/>
                  <a:pt x="28" y="288"/>
                </a:cubicBezTo>
                <a:cubicBezTo>
                  <a:pt x="28" y="203"/>
                  <a:pt x="28" y="203"/>
                  <a:pt x="28" y="203"/>
                </a:cubicBezTo>
                <a:cubicBezTo>
                  <a:pt x="28" y="197"/>
                  <a:pt x="33" y="191"/>
                  <a:pt x="40" y="191"/>
                </a:cubicBezTo>
                <a:cubicBezTo>
                  <a:pt x="167" y="191"/>
                  <a:pt x="167" y="191"/>
                  <a:pt x="167" y="191"/>
                </a:cubicBezTo>
                <a:cubicBezTo>
                  <a:pt x="174" y="191"/>
                  <a:pt x="179" y="197"/>
                  <a:pt x="179" y="203"/>
                </a:cubicBezTo>
                <a:cubicBezTo>
                  <a:pt x="179" y="288"/>
                  <a:pt x="179" y="288"/>
                  <a:pt x="179" y="288"/>
                </a:cubicBezTo>
                <a:cubicBezTo>
                  <a:pt x="207" y="288"/>
                  <a:pt x="207" y="288"/>
                  <a:pt x="207" y="288"/>
                </a:cubicBezTo>
                <a:cubicBezTo>
                  <a:pt x="207" y="165"/>
                  <a:pt x="207" y="165"/>
                  <a:pt x="207" y="165"/>
                </a:cubicBezTo>
                <a:close/>
                <a:moveTo>
                  <a:pt x="48" y="71"/>
                </a:moveTo>
                <a:cubicBezTo>
                  <a:pt x="48" y="64"/>
                  <a:pt x="53" y="59"/>
                  <a:pt x="60" y="59"/>
                </a:cubicBezTo>
                <a:cubicBezTo>
                  <a:pt x="147" y="59"/>
                  <a:pt x="147" y="59"/>
                  <a:pt x="147" y="59"/>
                </a:cubicBezTo>
                <a:cubicBezTo>
                  <a:pt x="154" y="59"/>
                  <a:pt x="159" y="64"/>
                  <a:pt x="159" y="71"/>
                </a:cubicBezTo>
                <a:cubicBezTo>
                  <a:pt x="159" y="91"/>
                  <a:pt x="159" y="91"/>
                  <a:pt x="159" y="91"/>
                </a:cubicBezTo>
                <a:cubicBezTo>
                  <a:pt x="159" y="98"/>
                  <a:pt x="154" y="103"/>
                  <a:pt x="147" y="103"/>
                </a:cubicBezTo>
                <a:cubicBezTo>
                  <a:pt x="60" y="103"/>
                  <a:pt x="60" y="103"/>
                  <a:pt x="60" y="103"/>
                </a:cubicBezTo>
                <a:cubicBezTo>
                  <a:pt x="53" y="103"/>
                  <a:pt x="48" y="98"/>
                  <a:pt x="48" y="91"/>
                </a:cubicBezTo>
                <a:lnTo>
                  <a:pt x="48" y="71"/>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sp>
        <p:nvSpPr>
          <p:cNvPr id="164" name="Freeform 517"/>
          <p:cNvSpPr>
            <a:spLocks noEditPoints="1"/>
          </p:cNvSpPr>
          <p:nvPr/>
        </p:nvSpPr>
        <p:spPr bwMode="auto">
          <a:xfrm>
            <a:off x="6331378" y="3400828"/>
            <a:ext cx="208386" cy="174982"/>
          </a:xfrm>
          <a:custGeom>
            <a:avLst/>
            <a:gdLst>
              <a:gd name="T0" fmla="*/ 248816447 w 291"/>
              <a:gd name="T1" fmla="*/ 139036528 h 244"/>
              <a:gd name="T2" fmla="*/ 254284856 w 291"/>
              <a:gd name="T3" fmla="*/ 112509658 h 244"/>
              <a:gd name="T4" fmla="*/ 251550651 w 291"/>
              <a:gd name="T5" fmla="*/ 64029451 h 244"/>
              <a:gd name="T6" fmla="*/ 219650960 w 291"/>
              <a:gd name="T7" fmla="*/ 46650603 h 244"/>
              <a:gd name="T8" fmla="*/ 219650960 w 291"/>
              <a:gd name="T9" fmla="*/ 39332186 h 244"/>
              <a:gd name="T10" fmla="*/ 203245732 w 291"/>
              <a:gd name="T11" fmla="*/ 34758654 h 244"/>
              <a:gd name="T12" fmla="*/ 182282859 w 291"/>
              <a:gd name="T13" fmla="*/ 32014726 h 244"/>
              <a:gd name="T14" fmla="*/ 164054191 w 291"/>
              <a:gd name="T15" fmla="*/ 32014726 h 244"/>
              <a:gd name="T16" fmla="*/ 164054191 w 291"/>
              <a:gd name="T17" fmla="*/ 44820998 h 244"/>
              <a:gd name="T18" fmla="*/ 180460374 w 291"/>
              <a:gd name="T19" fmla="*/ 44820998 h 244"/>
              <a:gd name="T20" fmla="*/ 203245732 w 291"/>
              <a:gd name="T21" fmla="*/ 75921400 h 244"/>
              <a:gd name="T22" fmla="*/ 219650960 w 291"/>
              <a:gd name="T23" fmla="*/ 75921400 h 244"/>
              <a:gd name="T24" fmla="*/ 219650960 w 291"/>
              <a:gd name="T25" fmla="*/ 65859056 h 244"/>
              <a:gd name="T26" fmla="*/ 236967908 w 291"/>
              <a:gd name="T27" fmla="*/ 75921400 h 244"/>
              <a:gd name="T28" fmla="*/ 236967908 w 291"/>
              <a:gd name="T29" fmla="*/ 106106522 h 244"/>
              <a:gd name="T30" fmla="*/ 229676059 w 291"/>
              <a:gd name="T31" fmla="*/ 139036528 h 244"/>
              <a:gd name="T32" fmla="*/ 232411218 w 291"/>
              <a:gd name="T33" fmla="*/ 149097916 h 244"/>
              <a:gd name="T34" fmla="*/ 233321983 w 291"/>
              <a:gd name="T35" fmla="*/ 199406771 h 244"/>
              <a:gd name="T36" fmla="*/ 218739240 w 291"/>
              <a:gd name="T37" fmla="*/ 204895583 h 244"/>
              <a:gd name="T38" fmla="*/ 194131398 w 291"/>
              <a:gd name="T39" fmla="*/ 156415376 h 244"/>
              <a:gd name="T40" fmla="*/ 178636935 w 291"/>
              <a:gd name="T41" fmla="*/ 117083190 h 244"/>
              <a:gd name="T42" fmla="*/ 156763297 w 291"/>
              <a:gd name="T43" fmla="*/ 114339262 h 244"/>
              <a:gd name="T44" fmla="*/ 156763297 w 291"/>
              <a:gd name="T45" fmla="*/ 0 h 244"/>
              <a:gd name="T46" fmla="*/ 18228668 w 291"/>
              <a:gd name="T47" fmla="*/ 0 h 244"/>
              <a:gd name="T48" fmla="*/ 18228668 w 291"/>
              <a:gd name="T49" fmla="*/ 211298720 h 244"/>
              <a:gd name="T50" fmla="*/ 0 w 291"/>
              <a:gd name="T51" fmla="*/ 211298720 h 244"/>
              <a:gd name="T52" fmla="*/ 0 w 291"/>
              <a:gd name="T53" fmla="*/ 223189712 h 244"/>
              <a:gd name="T54" fmla="*/ 18228668 w 291"/>
              <a:gd name="T55" fmla="*/ 223189712 h 244"/>
              <a:gd name="T56" fmla="*/ 156763297 w 291"/>
              <a:gd name="T57" fmla="*/ 223189712 h 244"/>
              <a:gd name="T58" fmla="*/ 175902730 w 291"/>
              <a:gd name="T59" fmla="*/ 223189712 h 244"/>
              <a:gd name="T60" fmla="*/ 175902730 w 291"/>
              <a:gd name="T61" fmla="*/ 211298720 h 244"/>
              <a:gd name="T62" fmla="*/ 156763297 w 291"/>
              <a:gd name="T63" fmla="*/ 211298720 h 244"/>
              <a:gd name="T64" fmla="*/ 156763297 w 291"/>
              <a:gd name="T65" fmla="*/ 133547715 h 244"/>
              <a:gd name="T66" fmla="*/ 172257760 w 291"/>
              <a:gd name="T67" fmla="*/ 134462995 h 244"/>
              <a:gd name="T68" fmla="*/ 175902730 w 291"/>
              <a:gd name="T69" fmla="*/ 158244981 h 244"/>
              <a:gd name="T70" fmla="*/ 218739240 w 291"/>
              <a:gd name="T71" fmla="*/ 223189712 h 244"/>
              <a:gd name="T72" fmla="*/ 247904727 w 291"/>
              <a:gd name="T73" fmla="*/ 210383439 h 244"/>
              <a:gd name="T74" fmla="*/ 249727212 w 291"/>
              <a:gd name="T75" fmla="*/ 144524384 h 244"/>
              <a:gd name="T76" fmla="*/ 248816447 w 291"/>
              <a:gd name="T77" fmla="*/ 139036528 h 244"/>
              <a:gd name="T78" fmla="*/ 205068217 w 291"/>
              <a:gd name="T79" fmla="*/ 68602984 h 244"/>
              <a:gd name="T80" fmla="*/ 188662988 w 291"/>
              <a:gd name="T81" fmla="*/ 50308855 h 244"/>
              <a:gd name="T82" fmla="*/ 205068217 w 291"/>
              <a:gd name="T83" fmla="*/ 53968063 h 244"/>
              <a:gd name="T84" fmla="*/ 205068217 w 291"/>
              <a:gd name="T85" fmla="*/ 68602984 h 244"/>
              <a:gd name="T86" fmla="*/ 42836510 w 291"/>
              <a:gd name="T87" fmla="*/ 24697265 h 244"/>
              <a:gd name="T88" fmla="*/ 132155455 w 291"/>
              <a:gd name="T89" fmla="*/ 24697265 h 244"/>
              <a:gd name="T90" fmla="*/ 132155455 w 291"/>
              <a:gd name="T91" fmla="*/ 96045133 h 244"/>
              <a:gd name="T92" fmla="*/ 42836510 w 291"/>
              <a:gd name="T93" fmla="*/ 96045133 h 244"/>
              <a:gd name="T94" fmla="*/ 42836510 w 291"/>
              <a:gd name="T95" fmla="*/ 24697265 h 24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91" h="244">
                <a:moveTo>
                  <a:pt x="273" y="152"/>
                </a:moveTo>
                <a:cubicBezTo>
                  <a:pt x="273" y="142"/>
                  <a:pt x="276" y="132"/>
                  <a:pt x="279" y="123"/>
                </a:cubicBezTo>
                <a:cubicBezTo>
                  <a:pt x="285" y="107"/>
                  <a:pt x="291" y="88"/>
                  <a:pt x="276" y="70"/>
                </a:cubicBezTo>
                <a:cubicBezTo>
                  <a:pt x="267" y="59"/>
                  <a:pt x="254" y="54"/>
                  <a:pt x="241" y="51"/>
                </a:cubicBezTo>
                <a:cubicBezTo>
                  <a:pt x="241" y="43"/>
                  <a:pt x="241" y="43"/>
                  <a:pt x="241" y="43"/>
                </a:cubicBezTo>
                <a:cubicBezTo>
                  <a:pt x="241" y="43"/>
                  <a:pt x="230" y="40"/>
                  <a:pt x="223" y="38"/>
                </a:cubicBezTo>
                <a:cubicBezTo>
                  <a:pt x="216" y="37"/>
                  <a:pt x="207" y="35"/>
                  <a:pt x="200" y="35"/>
                </a:cubicBezTo>
                <a:cubicBezTo>
                  <a:pt x="193" y="35"/>
                  <a:pt x="180" y="35"/>
                  <a:pt x="180" y="35"/>
                </a:cubicBezTo>
                <a:cubicBezTo>
                  <a:pt x="180" y="49"/>
                  <a:pt x="180" y="49"/>
                  <a:pt x="180" y="49"/>
                </a:cubicBezTo>
                <a:cubicBezTo>
                  <a:pt x="198" y="49"/>
                  <a:pt x="198" y="49"/>
                  <a:pt x="198" y="49"/>
                </a:cubicBezTo>
                <a:cubicBezTo>
                  <a:pt x="198" y="49"/>
                  <a:pt x="196" y="83"/>
                  <a:pt x="223" y="83"/>
                </a:cubicBezTo>
                <a:cubicBezTo>
                  <a:pt x="234" y="83"/>
                  <a:pt x="241" y="83"/>
                  <a:pt x="241" y="83"/>
                </a:cubicBezTo>
                <a:cubicBezTo>
                  <a:pt x="241" y="72"/>
                  <a:pt x="241" y="72"/>
                  <a:pt x="241" y="72"/>
                </a:cubicBezTo>
                <a:cubicBezTo>
                  <a:pt x="249" y="74"/>
                  <a:pt x="256" y="78"/>
                  <a:pt x="260" y="83"/>
                </a:cubicBezTo>
                <a:cubicBezTo>
                  <a:pt x="268" y="92"/>
                  <a:pt x="266" y="100"/>
                  <a:pt x="260" y="116"/>
                </a:cubicBezTo>
                <a:cubicBezTo>
                  <a:pt x="257" y="126"/>
                  <a:pt x="252" y="138"/>
                  <a:pt x="252" y="152"/>
                </a:cubicBezTo>
                <a:cubicBezTo>
                  <a:pt x="252" y="155"/>
                  <a:pt x="253" y="158"/>
                  <a:pt x="255" y="163"/>
                </a:cubicBezTo>
                <a:cubicBezTo>
                  <a:pt x="258" y="176"/>
                  <a:pt x="266" y="206"/>
                  <a:pt x="256" y="218"/>
                </a:cubicBezTo>
                <a:cubicBezTo>
                  <a:pt x="255" y="219"/>
                  <a:pt x="252" y="224"/>
                  <a:pt x="240" y="224"/>
                </a:cubicBezTo>
                <a:cubicBezTo>
                  <a:pt x="220" y="224"/>
                  <a:pt x="216" y="208"/>
                  <a:pt x="213" y="171"/>
                </a:cubicBezTo>
                <a:cubicBezTo>
                  <a:pt x="212" y="151"/>
                  <a:pt x="210" y="133"/>
                  <a:pt x="196" y="128"/>
                </a:cubicBezTo>
                <a:cubicBezTo>
                  <a:pt x="188" y="125"/>
                  <a:pt x="179" y="125"/>
                  <a:pt x="172" y="125"/>
                </a:cubicBezTo>
                <a:cubicBezTo>
                  <a:pt x="172" y="0"/>
                  <a:pt x="172" y="0"/>
                  <a:pt x="172" y="0"/>
                </a:cubicBezTo>
                <a:cubicBezTo>
                  <a:pt x="20" y="0"/>
                  <a:pt x="20" y="0"/>
                  <a:pt x="20" y="0"/>
                </a:cubicBezTo>
                <a:cubicBezTo>
                  <a:pt x="20" y="231"/>
                  <a:pt x="20" y="231"/>
                  <a:pt x="20" y="231"/>
                </a:cubicBezTo>
                <a:cubicBezTo>
                  <a:pt x="0" y="231"/>
                  <a:pt x="0" y="231"/>
                  <a:pt x="0" y="231"/>
                </a:cubicBezTo>
                <a:cubicBezTo>
                  <a:pt x="0" y="244"/>
                  <a:pt x="0" y="244"/>
                  <a:pt x="0" y="244"/>
                </a:cubicBezTo>
                <a:cubicBezTo>
                  <a:pt x="20" y="244"/>
                  <a:pt x="20" y="244"/>
                  <a:pt x="20" y="244"/>
                </a:cubicBezTo>
                <a:cubicBezTo>
                  <a:pt x="172" y="244"/>
                  <a:pt x="172" y="244"/>
                  <a:pt x="172" y="244"/>
                </a:cubicBezTo>
                <a:cubicBezTo>
                  <a:pt x="193" y="244"/>
                  <a:pt x="193" y="244"/>
                  <a:pt x="193" y="244"/>
                </a:cubicBezTo>
                <a:cubicBezTo>
                  <a:pt x="193" y="231"/>
                  <a:pt x="193" y="231"/>
                  <a:pt x="193" y="231"/>
                </a:cubicBezTo>
                <a:cubicBezTo>
                  <a:pt x="172" y="231"/>
                  <a:pt x="172" y="231"/>
                  <a:pt x="172" y="231"/>
                </a:cubicBezTo>
                <a:cubicBezTo>
                  <a:pt x="172" y="146"/>
                  <a:pt x="172" y="146"/>
                  <a:pt x="172" y="146"/>
                </a:cubicBezTo>
                <a:cubicBezTo>
                  <a:pt x="177" y="145"/>
                  <a:pt x="184" y="145"/>
                  <a:pt x="189" y="147"/>
                </a:cubicBezTo>
                <a:cubicBezTo>
                  <a:pt x="191" y="150"/>
                  <a:pt x="192" y="164"/>
                  <a:pt x="193" y="173"/>
                </a:cubicBezTo>
                <a:cubicBezTo>
                  <a:pt x="195" y="201"/>
                  <a:pt x="198" y="244"/>
                  <a:pt x="240" y="244"/>
                </a:cubicBezTo>
                <a:cubicBezTo>
                  <a:pt x="254" y="244"/>
                  <a:pt x="265" y="239"/>
                  <a:pt x="272" y="230"/>
                </a:cubicBezTo>
                <a:cubicBezTo>
                  <a:pt x="288" y="210"/>
                  <a:pt x="279" y="176"/>
                  <a:pt x="274" y="158"/>
                </a:cubicBezTo>
                <a:cubicBezTo>
                  <a:pt x="274" y="156"/>
                  <a:pt x="273" y="153"/>
                  <a:pt x="273" y="152"/>
                </a:cubicBezTo>
                <a:close/>
                <a:moveTo>
                  <a:pt x="225" y="75"/>
                </a:moveTo>
                <a:cubicBezTo>
                  <a:pt x="208" y="77"/>
                  <a:pt x="207" y="55"/>
                  <a:pt x="207" y="55"/>
                </a:cubicBezTo>
                <a:cubicBezTo>
                  <a:pt x="225" y="59"/>
                  <a:pt x="225" y="59"/>
                  <a:pt x="225" y="59"/>
                </a:cubicBezTo>
                <a:lnTo>
                  <a:pt x="225" y="75"/>
                </a:lnTo>
                <a:close/>
                <a:moveTo>
                  <a:pt x="47" y="27"/>
                </a:moveTo>
                <a:cubicBezTo>
                  <a:pt x="145" y="27"/>
                  <a:pt x="145" y="27"/>
                  <a:pt x="145" y="27"/>
                </a:cubicBezTo>
                <a:cubicBezTo>
                  <a:pt x="145" y="105"/>
                  <a:pt x="145" y="105"/>
                  <a:pt x="145" y="105"/>
                </a:cubicBezTo>
                <a:cubicBezTo>
                  <a:pt x="47" y="105"/>
                  <a:pt x="47" y="105"/>
                  <a:pt x="47" y="105"/>
                </a:cubicBezTo>
                <a:lnTo>
                  <a:pt x="47" y="27"/>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sp>
        <p:nvSpPr>
          <p:cNvPr id="165" name="Freeform 518"/>
          <p:cNvSpPr>
            <a:spLocks noEditPoints="1"/>
          </p:cNvSpPr>
          <p:nvPr/>
        </p:nvSpPr>
        <p:spPr bwMode="auto">
          <a:xfrm>
            <a:off x="6743388" y="2573535"/>
            <a:ext cx="207196" cy="176172"/>
          </a:xfrm>
          <a:custGeom>
            <a:avLst/>
            <a:gdLst>
              <a:gd name="T0" fmla="*/ 172659741 w 289"/>
              <a:gd name="T1" fmla="*/ 147142952 h 245"/>
              <a:gd name="T2" fmla="*/ 208287987 w 289"/>
              <a:gd name="T3" fmla="*/ 122312093 h 245"/>
              <a:gd name="T4" fmla="*/ 179968712 w 289"/>
              <a:gd name="T5" fmla="*/ 45982112 h 245"/>
              <a:gd name="T6" fmla="*/ 132463747 w 289"/>
              <a:gd name="T7" fmla="*/ 0 h 245"/>
              <a:gd name="T8" fmla="*/ 84045996 w 289"/>
              <a:gd name="T9" fmla="*/ 45062451 h 245"/>
              <a:gd name="T10" fmla="*/ 55726721 w 289"/>
              <a:gd name="T11" fmla="*/ 122312093 h 245"/>
              <a:gd name="T12" fmla="*/ 90441226 w 289"/>
              <a:gd name="T13" fmla="*/ 148062613 h 245"/>
              <a:gd name="T14" fmla="*/ 0 w 289"/>
              <a:gd name="T15" fmla="*/ 205999365 h 245"/>
              <a:gd name="T16" fmla="*/ 264014708 w 289"/>
              <a:gd name="T17" fmla="*/ 225312255 h 245"/>
              <a:gd name="T18" fmla="*/ 221991232 w 289"/>
              <a:gd name="T19" fmla="*/ 168294206 h 245"/>
              <a:gd name="T20" fmla="*/ 64862218 w 289"/>
              <a:gd name="T21" fmla="*/ 119553109 h 245"/>
              <a:gd name="T22" fmla="*/ 63948477 w 289"/>
              <a:gd name="T23" fmla="*/ 121392432 h 245"/>
              <a:gd name="T24" fmla="*/ 84959737 w 289"/>
              <a:gd name="T25" fmla="*/ 64375341 h 245"/>
              <a:gd name="T26" fmla="*/ 124241991 w 289"/>
              <a:gd name="T27" fmla="*/ 50580420 h 245"/>
              <a:gd name="T28" fmla="*/ 129723480 w 289"/>
              <a:gd name="T29" fmla="*/ 50580420 h 245"/>
              <a:gd name="T30" fmla="*/ 140686458 w 289"/>
              <a:gd name="T31" fmla="*/ 48741097 h 245"/>
              <a:gd name="T32" fmla="*/ 180882453 w 289"/>
              <a:gd name="T33" fmla="*/ 63455680 h 245"/>
              <a:gd name="T34" fmla="*/ 200066231 w 289"/>
              <a:gd name="T35" fmla="*/ 122312093 h 245"/>
              <a:gd name="T36" fmla="*/ 198239705 w 289"/>
              <a:gd name="T37" fmla="*/ 121392432 h 245"/>
              <a:gd name="T38" fmla="*/ 176314704 w 289"/>
              <a:gd name="T39" fmla="*/ 66214664 h 245"/>
              <a:gd name="T40" fmla="*/ 152562222 w 289"/>
              <a:gd name="T41" fmla="*/ 52419742 h 245"/>
              <a:gd name="T42" fmla="*/ 132463747 w 289"/>
              <a:gd name="T43" fmla="*/ 53339404 h 245"/>
              <a:gd name="T44" fmla="*/ 131550962 w 289"/>
              <a:gd name="T45" fmla="*/ 53339404 h 245"/>
              <a:gd name="T46" fmla="*/ 110538746 w 289"/>
              <a:gd name="T47" fmla="*/ 50580420 h 245"/>
              <a:gd name="T48" fmla="*/ 137945236 w 289"/>
              <a:gd name="T49" fmla="*/ 98401855 h 245"/>
              <a:gd name="T50" fmla="*/ 126069472 w 289"/>
              <a:gd name="T51" fmla="*/ 98401855 h 245"/>
              <a:gd name="T52" fmla="*/ 126069472 w 289"/>
              <a:gd name="T53" fmla="*/ 91964225 h 245"/>
              <a:gd name="T54" fmla="*/ 137945236 w 289"/>
              <a:gd name="T55" fmla="*/ 91964225 h 245"/>
              <a:gd name="T56" fmla="*/ 97749241 w 289"/>
              <a:gd name="T57" fmla="*/ 79088965 h 245"/>
              <a:gd name="T58" fmla="*/ 100490464 w 289"/>
              <a:gd name="T59" fmla="*/ 63455680 h 245"/>
              <a:gd name="T60" fmla="*/ 113279968 w 289"/>
              <a:gd name="T61" fmla="*/ 56098388 h 245"/>
              <a:gd name="T62" fmla="*/ 128809739 w 289"/>
              <a:gd name="T63" fmla="*/ 62536018 h 245"/>
              <a:gd name="T64" fmla="*/ 127895998 w 289"/>
              <a:gd name="T65" fmla="*/ 78169303 h 245"/>
              <a:gd name="T66" fmla="*/ 97749241 w 289"/>
              <a:gd name="T67" fmla="*/ 79088965 h 245"/>
              <a:gd name="T68" fmla="*/ 105058212 w 289"/>
              <a:gd name="T69" fmla="*/ 125071077 h 245"/>
              <a:gd name="T70" fmla="*/ 112366227 w 289"/>
              <a:gd name="T71" fmla="*/ 125071077 h 245"/>
              <a:gd name="T72" fmla="*/ 116020235 w 289"/>
              <a:gd name="T73" fmla="*/ 122312093 h 245"/>
              <a:gd name="T74" fmla="*/ 116020235 w 289"/>
              <a:gd name="T75" fmla="*/ 114954802 h 245"/>
              <a:gd name="T76" fmla="*/ 123328250 w 289"/>
              <a:gd name="T77" fmla="*/ 122312093 h 245"/>
              <a:gd name="T78" fmla="*/ 118760501 w 289"/>
              <a:gd name="T79" fmla="*/ 110357453 h 245"/>
              <a:gd name="T80" fmla="*/ 123328250 w 289"/>
              <a:gd name="T81" fmla="*/ 122312093 h 245"/>
              <a:gd name="T82" fmla="*/ 126069472 w 289"/>
              <a:gd name="T83" fmla="*/ 122312093 h 245"/>
              <a:gd name="T84" fmla="*/ 130637221 w 289"/>
              <a:gd name="T85" fmla="*/ 102080501 h 245"/>
              <a:gd name="T86" fmla="*/ 137945236 w 289"/>
              <a:gd name="T87" fmla="*/ 122312093 h 245"/>
              <a:gd name="T88" fmla="*/ 133377487 w 289"/>
              <a:gd name="T89" fmla="*/ 102080501 h 245"/>
              <a:gd name="T90" fmla="*/ 137945236 w 289"/>
              <a:gd name="T91" fmla="*/ 122312093 h 245"/>
              <a:gd name="T92" fmla="*/ 140686458 w 289"/>
              <a:gd name="T93" fmla="*/ 122312093 h 245"/>
              <a:gd name="T94" fmla="*/ 144340466 w 289"/>
              <a:gd name="T95" fmla="*/ 110357453 h 245"/>
              <a:gd name="T96" fmla="*/ 147080732 w 289"/>
              <a:gd name="T97" fmla="*/ 122312093 h 245"/>
              <a:gd name="T98" fmla="*/ 152562222 w 289"/>
              <a:gd name="T99" fmla="*/ 122312093 h 245"/>
              <a:gd name="T100" fmla="*/ 156216229 w 289"/>
              <a:gd name="T101" fmla="*/ 128749723 h 245"/>
              <a:gd name="T102" fmla="*/ 156216229 w 289"/>
              <a:gd name="T103" fmla="*/ 121392432 h 245"/>
              <a:gd name="T104" fmla="*/ 156216229 w 289"/>
              <a:gd name="T105" fmla="*/ 128749723 h 245"/>
              <a:gd name="T106" fmla="*/ 167179208 w 289"/>
              <a:gd name="T107" fmla="*/ 79088965 h 245"/>
              <a:gd name="T108" fmla="*/ 136118710 w 289"/>
              <a:gd name="T109" fmla="*/ 78169303 h 245"/>
              <a:gd name="T110" fmla="*/ 136118710 w 289"/>
              <a:gd name="T111" fmla="*/ 62536018 h 245"/>
              <a:gd name="T112" fmla="*/ 151648481 w 289"/>
              <a:gd name="T113" fmla="*/ 56098388 h 245"/>
              <a:gd name="T114" fmla="*/ 163524244 w 289"/>
              <a:gd name="T115" fmla="*/ 63455680 h 24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89" h="245">
                <a:moveTo>
                  <a:pt x="243" y="183"/>
                </a:moveTo>
                <a:cubicBezTo>
                  <a:pt x="229" y="177"/>
                  <a:pt x="213" y="167"/>
                  <a:pt x="189" y="160"/>
                </a:cubicBezTo>
                <a:cubicBezTo>
                  <a:pt x="188" y="157"/>
                  <a:pt x="186" y="153"/>
                  <a:pt x="185" y="148"/>
                </a:cubicBezTo>
                <a:cubicBezTo>
                  <a:pt x="207" y="144"/>
                  <a:pt x="228" y="138"/>
                  <a:pt x="228" y="133"/>
                </a:cubicBezTo>
                <a:cubicBezTo>
                  <a:pt x="228" y="124"/>
                  <a:pt x="197" y="62"/>
                  <a:pt x="197" y="50"/>
                </a:cubicBezTo>
                <a:cubicBezTo>
                  <a:pt x="197" y="50"/>
                  <a:pt x="197" y="50"/>
                  <a:pt x="197" y="50"/>
                </a:cubicBezTo>
                <a:cubicBezTo>
                  <a:pt x="197" y="49"/>
                  <a:pt x="197" y="47"/>
                  <a:pt x="197" y="46"/>
                </a:cubicBezTo>
                <a:cubicBezTo>
                  <a:pt x="197" y="15"/>
                  <a:pt x="175" y="0"/>
                  <a:pt x="145" y="0"/>
                </a:cubicBezTo>
                <a:cubicBezTo>
                  <a:pt x="114" y="0"/>
                  <a:pt x="92" y="15"/>
                  <a:pt x="92" y="46"/>
                </a:cubicBezTo>
                <a:cubicBezTo>
                  <a:pt x="92" y="47"/>
                  <a:pt x="92" y="48"/>
                  <a:pt x="92" y="49"/>
                </a:cubicBezTo>
                <a:cubicBezTo>
                  <a:pt x="92" y="50"/>
                  <a:pt x="92" y="50"/>
                  <a:pt x="92" y="50"/>
                </a:cubicBezTo>
                <a:cubicBezTo>
                  <a:pt x="92" y="62"/>
                  <a:pt x="61" y="124"/>
                  <a:pt x="61" y="133"/>
                </a:cubicBezTo>
                <a:cubicBezTo>
                  <a:pt x="61" y="138"/>
                  <a:pt x="82" y="144"/>
                  <a:pt x="104" y="148"/>
                </a:cubicBezTo>
                <a:cubicBezTo>
                  <a:pt x="102" y="153"/>
                  <a:pt x="100" y="157"/>
                  <a:pt x="99" y="161"/>
                </a:cubicBezTo>
                <a:cubicBezTo>
                  <a:pt x="75" y="167"/>
                  <a:pt x="60" y="177"/>
                  <a:pt x="47" y="183"/>
                </a:cubicBezTo>
                <a:cubicBezTo>
                  <a:pt x="12" y="199"/>
                  <a:pt x="0" y="224"/>
                  <a:pt x="0" y="224"/>
                </a:cubicBezTo>
                <a:cubicBezTo>
                  <a:pt x="0" y="245"/>
                  <a:pt x="0" y="245"/>
                  <a:pt x="0" y="245"/>
                </a:cubicBezTo>
                <a:cubicBezTo>
                  <a:pt x="289" y="245"/>
                  <a:pt x="289" y="245"/>
                  <a:pt x="289" y="245"/>
                </a:cubicBezTo>
                <a:cubicBezTo>
                  <a:pt x="289" y="224"/>
                  <a:pt x="289" y="224"/>
                  <a:pt x="289" y="224"/>
                </a:cubicBezTo>
                <a:cubicBezTo>
                  <a:pt x="289" y="224"/>
                  <a:pt x="278" y="199"/>
                  <a:pt x="243" y="183"/>
                </a:cubicBezTo>
                <a:close/>
                <a:moveTo>
                  <a:pt x="96" y="71"/>
                </a:moveTo>
                <a:cubicBezTo>
                  <a:pt x="86" y="86"/>
                  <a:pt x="71" y="127"/>
                  <a:pt x="71" y="130"/>
                </a:cubicBezTo>
                <a:cubicBezTo>
                  <a:pt x="72" y="131"/>
                  <a:pt x="71" y="132"/>
                  <a:pt x="70" y="132"/>
                </a:cubicBezTo>
                <a:cubicBezTo>
                  <a:pt x="70" y="132"/>
                  <a:pt x="70" y="132"/>
                  <a:pt x="70" y="132"/>
                </a:cubicBezTo>
                <a:cubicBezTo>
                  <a:pt x="69" y="132"/>
                  <a:pt x="69" y="131"/>
                  <a:pt x="69" y="131"/>
                </a:cubicBezTo>
                <a:cubicBezTo>
                  <a:pt x="68" y="126"/>
                  <a:pt x="85" y="83"/>
                  <a:pt x="93" y="70"/>
                </a:cubicBezTo>
                <a:cubicBezTo>
                  <a:pt x="100" y="59"/>
                  <a:pt x="109" y="54"/>
                  <a:pt x="121" y="53"/>
                </a:cubicBezTo>
                <a:cubicBezTo>
                  <a:pt x="126" y="52"/>
                  <a:pt x="132" y="54"/>
                  <a:pt x="136" y="55"/>
                </a:cubicBezTo>
                <a:cubicBezTo>
                  <a:pt x="137" y="55"/>
                  <a:pt x="138" y="55"/>
                  <a:pt x="138" y="55"/>
                </a:cubicBezTo>
                <a:cubicBezTo>
                  <a:pt x="139" y="55"/>
                  <a:pt x="141" y="55"/>
                  <a:pt x="142" y="55"/>
                </a:cubicBezTo>
                <a:cubicBezTo>
                  <a:pt x="144" y="55"/>
                  <a:pt x="144" y="55"/>
                  <a:pt x="144" y="55"/>
                </a:cubicBezTo>
                <a:cubicBezTo>
                  <a:pt x="147" y="55"/>
                  <a:pt x="151" y="54"/>
                  <a:pt x="154" y="53"/>
                </a:cubicBezTo>
                <a:cubicBezTo>
                  <a:pt x="160" y="52"/>
                  <a:pt x="166" y="51"/>
                  <a:pt x="169" y="51"/>
                </a:cubicBezTo>
                <a:cubicBezTo>
                  <a:pt x="182" y="52"/>
                  <a:pt x="191" y="58"/>
                  <a:pt x="198" y="69"/>
                </a:cubicBezTo>
                <a:cubicBezTo>
                  <a:pt x="205" y="82"/>
                  <a:pt x="223" y="125"/>
                  <a:pt x="222" y="131"/>
                </a:cubicBezTo>
                <a:cubicBezTo>
                  <a:pt x="222" y="132"/>
                  <a:pt x="221" y="133"/>
                  <a:pt x="219" y="133"/>
                </a:cubicBezTo>
                <a:cubicBezTo>
                  <a:pt x="219" y="133"/>
                  <a:pt x="219" y="133"/>
                  <a:pt x="219" y="133"/>
                </a:cubicBezTo>
                <a:cubicBezTo>
                  <a:pt x="218" y="133"/>
                  <a:pt x="218" y="133"/>
                  <a:pt x="217" y="132"/>
                </a:cubicBezTo>
                <a:cubicBezTo>
                  <a:pt x="217" y="132"/>
                  <a:pt x="217" y="131"/>
                  <a:pt x="217" y="130"/>
                </a:cubicBezTo>
                <a:cubicBezTo>
                  <a:pt x="217" y="127"/>
                  <a:pt x="201" y="86"/>
                  <a:pt x="193" y="72"/>
                </a:cubicBezTo>
                <a:cubicBezTo>
                  <a:pt x="184" y="58"/>
                  <a:pt x="172" y="57"/>
                  <a:pt x="169" y="57"/>
                </a:cubicBezTo>
                <a:cubicBezTo>
                  <a:pt x="168" y="57"/>
                  <a:pt x="167" y="57"/>
                  <a:pt x="167" y="57"/>
                </a:cubicBezTo>
                <a:cubicBezTo>
                  <a:pt x="164" y="57"/>
                  <a:pt x="158" y="57"/>
                  <a:pt x="146" y="58"/>
                </a:cubicBezTo>
                <a:cubicBezTo>
                  <a:pt x="145" y="58"/>
                  <a:pt x="145" y="58"/>
                  <a:pt x="145" y="58"/>
                </a:cubicBezTo>
                <a:cubicBezTo>
                  <a:pt x="144" y="58"/>
                  <a:pt x="144" y="58"/>
                  <a:pt x="144" y="58"/>
                </a:cubicBezTo>
                <a:cubicBezTo>
                  <a:pt x="144" y="58"/>
                  <a:pt x="144" y="58"/>
                  <a:pt x="144" y="58"/>
                </a:cubicBezTo>
                <a:cubicBezTo>
                  <a:pt x="138" y="58"/>
                  <a:pt x="138" y="58"/>
                  <a:pt x="138" y="58"/>
                </a:cubicBezTo>
                <a:cubicBezTo>
                  <a:pt x="137" y="58"/>
                  <a:pt x="127" y="55"/>
                  <a:pt x="121" y="55"/>
                </a:cubicBezTo>
                <a:cubicBezTo>
                  <a:pt x="117" y="56"/>
                  <a:pt x="104" y="57"/>
                  <a:pt x="96" y="71"/>
                </a:cubicBezTo>
                <a:close/>
                <a:moveTo>
                  <a:pt x="151" y="107"/>
                </a:moveTo>
                <a:cubicBezTo>
                  <a:pt x="151" y="107"/>
                  <a:pt x="151" y="107"/>
                  <a:pt x="151" y="107"/>
                </a:cubicBezTo>
                <a:cubicBezTo>
                  <a:pt x="138" y="107"/>
                  <a:pt x="138" y="107"/>
                  <a:pt x="138" y="107"/>
                </a:cubicBezTo>
                <a:cubicBezTo>
                  <a:pt x="138" y="107"/>
                  <a:pt x="138" y="107"/>
                  <a:pt x="138" y="107"/>
                </a:cubicBezTo>
                <a:cubicBezTo>
                  <a:pt x="138" y="100"/>
                  <a:pt x="138" y="100"/>
                  <a:pt x="138" y="100"/>
                </a:cubicBezTo>
                <a:cubicBezTo>
                  <a:pt x="138" y="97"/>
                  <a:pt x="141" y="94"/>
                  <a:pt x="144" y="94"/>
                </a:cubicBezTo>
                <a:cubicBezTo>
                  <a:pt x="148" y="94"/>
                  <a:pt x="151" y="97"/>
                  <a:pt x="151" y="100"/>
                </a:cubicBezTo>
                <a:lnTo>
                  <a:pt x="151" y="107"/>
                </a:lnTo>
                <a:close/>
                <a:moveTo>
                  <a:pt x="107" y="86"/>
                </a:moveTo>
                <a:cubicBezTo>
                  <a:pt x="107" y="86"/>
                  <a:pt x="107" y="86"/>
                  <a:pt x="107" y="86"/>
                </a:cubicBezTo>
                <a:cubicBezTo>
                  <a:pt x="105" y="80"/>
                  <a:pt x="107" y="74"/>
                  <a:pt x="110" y="69"/>
                </a:cubicBezTo>
                <a:cubicBezTo>
                  <a:pt x="114" y="65"/>
                  <a:pt x="119" y="61"/>
                  <a:pt x="123" y="61"/>
                </a:cubicBezTo>
                <a:cubicBezTo>
                  <a:pt x="124" y="61"/>
                  <a:pt x="124" y="61"/>
                  <a:pt x="124" y="61"/>
                </a:cubicBezTo>
                <a:cubicBezTo>
                  <a:pt x="131" y="61"/>
                  <a:pt x="140" y="68"/>
                  <a:pt x="140" y="68"/>
                </a:cubicBezTo>
                <a:cubicBezTo>
                  <a:pt x="141" y="68"/>
                  <a:pt x="141" y="68"/>
                  <a:pt x="141" y="68"/>
                </a:cubicBezTo>
                <a:cubicBezTo>
                  <a:pt x="141" y="85"/>
                  <a:pt x="141" y="85"/>
                  <a:pt x="141" y="85"/>
                </a:cubicBezTo>
                <a:cubicBezTo>
                  <a:pt x="140" y="85"/>
                  <a:pt x="140" y="85"/>
                  <a:pt x="140" y="85"/>
                </a:cubicBezTo>
                <a:cubicBezTo>
                  <a:pt x="140" y="86"/>
                  <a:pt x="136" y="89"/>
                  <a:pt x="126" y="89"/>
                </a:cubicBezTo>
                <a:cubicBezTo>
                  <a:pt x="110" y="89"/>
                  <a:pt x="107" y="86"/>
                  <a:pt x="107" y="86"/>
                </a:cubicBezTo>
                <a:close/>
                <a:moveTo>
                  <a:pt x="119" y="140"/>
                </a:moveTo>
                <a:cubicBezTo>
                  <a:pt x="117" y="140"/>
                  <a:pt x="115" y="138"/>
                  <a:pt x="115" y="136"/>
                </a:cubicBezTo>
                <a:cubicBezTo>
                  <a:pt x="115" y="134"/>
                  <a:pt x="117" y="132"/>
                  <a:pt x="119" y="132"/>
                </a:cubicBezTo>
                <a:cubicBezTo>
                  <a:pt x="121" y="132"/>
                  <a:pt x="123" y="134"/>
                  <a:pt x="123" y="136"/>
                </a:cubicBezTo>
                <a:cubicBezTo>
                  <a:pt x="123" y="138"/>
                  <a:pt x="121" y="140"/>
                  <a:pt x="119" y="140"/>
                </a:cubicBezTo>
                <a:close/>
                <a:moveTo>
                  <a:pt x="127" y="133"/>
                </a:moveTo>
                <a:cubicBezTo>
                  <a:pt x="122" y="133"/>
                  <a:pt x="122" y="133"/>
                  <a:pt x="122" y="133"/>
                </a:cubicBezTo>
                <a:cubicBezTo>
                  <a:pt x="127" y="125"/>
                  <a:pt x="127" y="125"/>
                  <a:pt x="127" y="125"/>
                </a:cubicBezTo>
                <a:lnTo>
                  <a:pt x="127" y="133"/>
                </a:lnTo>
                <a:close/>
                <a:moveTo>
                  <a:pt x="135" y="133"/>
                </a:moveTo>
                <a:cubicBezTo>
                  <a:pt x="130" y="133"/>
                  <a:pt x="130" y="133"/>
                  <a:pt x="130" y="133"/>
                </a:cubicBezTo>
                <a:cubicBezTo>
                  <a:pt x="130" y="120"/>
                  <a:pt x="130" y="120"/>
                  <a:pt x="130" y="120"/>
                </a:cubicBezTo>
                <a:cubicBezTo>
                  <a:pt x="135" y="112"/>
                  <a:pt x="135" y="112"/>
                  <a:pt x="135" y="112"/>
                </a:cubicBezTo>
                <a:lnTo>
                  <a:pt x="135" y="133"/>
                </a:lnTo>
                <a:close/>
                <a:moveTo>
                  <a:pt x="143" y="133"/>
                </a:moveTo>
                <a:cubicBezTo>
                  <a:pt x="138" y="133"/>
                  <a:pt x="138" y="133"/>
                  <a:pt x="138" y="133"/>
                </a:cubicBezTo>
                <a:cubicBezTo>
                  <a:pt x="138" y="111"/>
                  <a:pt x="138" y="111"/>
                  <a:pt x="138" y="111"/>
                </a:cubicBezTo>
                <a:cubicBezTo>
                  <a:pt x="143" y="111"/>
                  <a:pt x="143" y="111"/>
                  <a:pt x="143" y="111"/>
                </a:cubicBezTo>
                <a:lnTo>
                  <a:pt x="143" y="133"/>
                </a:lnTo>
                <a:close/>
                <a:moveTo>
                  <a:pt x="151" y="133"/>
                </a:moveTo>
                <a:cubicBezTo>
                  <a:pt x="146" y="133"/>
                  <a:pt x="146" y="133"/>
                  <a:pt x="146" y="133"/>
                </a:cubicBezTo>
                <a:cubicBezTo>
                  <a:pt x="146" y="111"/>
                  <a:pt x="146" y="111"/>
                  <a:pt x="146" y="111"/>
                </a:cubicBezTo>
                <a:cubicBezTo>
                  <a:pt x="151" y="111"/>
                  <a:pt x="151" y="111"/>
                  <a:pt x="151" y="111"/>
                </a:cubicBezTo>
                <a:lnTo>
                  <a:pt x="151" y="133"/>
                </a:lnTo>
                <a:close/>
                <a:moveTo>
                  <a:pt x="158" y="133"/>
                </a:moveTo>
                <a:cubicBezTo>
                  <a:pt x="154" y="133"/>
                  <a:pt x="154" y="133"/>
                  <a:pt x="154" y="133"/>
                </a:cubicBezTo>
                <a:cubicBezTo>
                  <a:pt x="154" y="112"/>
                  <a:pt x="154" y="112"/>
                  <a:pt x="154" y="112"/>
                </a:cubicBezTo>
                <a:cubicBezTo>
                  <a:pt x="158" y="120"/>
                  <a:pt x="158" y="120"/>
                  <a:pt x="158" y="120"/>
                </a:cubicBezTo>
                <a:lnTo>
                  <a:pt x="158" y="133"/>
                </a:lnTo>
                <a:close/>
                <a:moveTo>
                  <a:pt x="161" y="133"/>
                </a:moveTo>
                <a:cubicBezTo>
                  <a:pt x="161" y="125"/>
                  <a:pt x="161" y="125"/>
                  <a:pt x="161" y="125"/>
                </a:cubicBezTo>
                <a:cubicBezTo>
                  <a:pt x="167" y="133"/>
                  <a:pt x="167" y="133"/>
                  <a:pt x="167" y="133"/>
                </a:cubicBezTo>
                <a:lnTo>
                  <a:pt x="161" y="133"/>
                </a:lnTo>
                <a:close/>
                <a:moveTo>
                  <a:pt x="171" y="140"/>
                </a:moveTo>
                <a:cubicBezTo>
                  <a:pt x="168" y="140"/>
                  <a:pt x="167" y="138"/>
                  <a:pt x="167" y="136"/>
                </a:cubicBezTo>
                <a:cubicBezTo>
                  <a:pt x="167" y="134"/>
                  <a:pt x="168" y="132"/>
                  <a:pt x="171" y="132"/>
                </a:cubicBezTo>
                <a:cubicBezTo>
                  <a:pt x="173" y="132"/>
                  <a:pt x="174" y="134"/>
                  <a:pt x="174" y="136"/>
                </a:cubicBezTo>
                <a:cubicBezTo>
                  <a:pt x="174" y="138"/>
                  <a:pt x="173" y="140"/>
                  <a:pt x="171" y="140"/>
                </a:cubicBezTo>
                <a:close/>
                <a:moveTo>
                  <a:pt x="183" y="86"/>
                </a:moveTo>
                <a:cubicBezTo>
                  <a:pt x="183" y="86"/>
                  <a:pt x="183" y="86"/>
                  <a:pt x="183" y="86"/>
                </a:cubicBezTo>
                <a:cubicBezTo>
                  <a:pt x="182" y="86"/>
                  <a:pt x="180" y="89"/>
                  <a:pt x="163" y="89"/>
                </a:cubicBezTo>
                <a:cubicBezTo>
                  <a:pt x="154" y="89"/>
                  <a:pt x="149" y="86"/>
                  <a:pt x="149" y="85"/>
                </a:cubicBezTo>
                <a:cubicBezTo>
                  <a:pt x="149" y="85"/>
                  <a:pt x="149" y="85"/>
                  <a:pt x="149" y="85"/>
                </a:cubicBezTo>
                <a:cubicBezTo>
                  <a:pt x="149" y="68"/>
                  <a:pt x="149" y="68"/>
                  <a:pt x="149" y="68"/>
                </a:cubicBezTo>
                <a:cubicBezTo>
                  <a:pt x="149" y="68"/>
                  <a:pt x="149" y="68"/>
                  <a:pt x="149" y="68"/>
                </a:cubicBezTo>
                <a:cubicBezTo>
                  <a:pt x="150" y="68"/>
                  <a:pt x="159" y="61"/>
                  <a:pt x="166" y="61"/>
                </a:cubicBezTo>
                <a:cubicBezTo>
                  <a:pt x="166" y="61"/>
                  <a:pt x="166" y="61"/>
                  <a:pt x="166" y="61"/>
                </a:cubicBezTo>
                <a:cubicBezTo>
                  <a:pt x="170" y="61"/>
                  <a:pt x="176" y="65"/>
                  <a:pt x="179" y="69"/>
                </a:cubicBezTo>
                <a:cubicBezTo>
                  <a:pt x="183" y="74"/>
                  <a:pt x="184" y="80"/>
                  <a:pt x="183" y="86"/>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lIns="68571" tIns="34285" rIns="68571" bIns="34285"/>
          <a:lstStyle/>
          <a:p>
            <a:endParaRPr lang="zh-CN" altLang="en-US" kern="0">
              <a:solidFill>
                <a:sysClr val="windowText" lastClr="000000"/>
              </a:solidFill>
              <a:cs typeface="+mn-ea"/>
              <a:sym typeface="+mn-lt"/>
            </a:endParaRPr>
          </a:p>
        </p:txBody>
      </p:sp>
      <p:sp>
        <p:nvSpPr>
          <p:cNvPr id="168" name="Freeform 388"/>
          <p:cNvSpPr>
            <a:spLocks noEditPoints="1"/>
          </p:cNvSpPr>
          <p:nvPr/>
        </p:nvSpPr>
        <p:spPr bwMode="auto">
          <a:xfrm>
            <a:off x="7578124" y="4254309"/>
            <a:ext cx="180999" cy="180933"/>
          </a:xfrm>
          <a:custGeom>
            <a:avLst/>
            <a:gdLst>
              <a:gd name="T0" fmla="*/ 101086267 w 288"/>
              <a:gd name="T1" fmla="*/ 0 h 288"/>
              <a:gd name="T2" fmla="*/ 0 w 288"/>
              <a:gd name="T3" fmla="*/ 101086267 h 288"/>
              <a:gd name="T4" fmla="*/ 101086267 w 288"/>
              <a:gd name="T5" fmla="*/ 202172535 h 288"/>
              <a:gd name="T6" fmla="*/ 202172535 w 288"/>
              <a:gd name="T7" fmla="*/ 101086267 h 288"/>
              <a:gd name="T8" fmla="*/ 101086267 w 288"/>
              <a:gd name="T9" fmla="*/ 0 h 288"/>
              <a:gd name="T10" fmla="*/ 185325103 w 288"/>
              <a:gd name="T11" fmla="*/ 100384151 h 288"/>
              <a:gd name="T12" fmla="*/ 148821775 w 288"/>
              <a:gd name="T13" fmla="*/ 96172293 h 288"/>
              <a:gd name="T14" fmla="*/ 123549789 w 288"/>
              <a:gd name="T15" fmla="*/ 98979919 h 288"/>
              <a:gd name="T16" fmla="*/ 116530305 w 288"/>
              <a:gd name="T17" fmla="*/ 81430372 h 288"/>
              <a:gd name="T18" fmla="*/ 164967091 w 288"/>
              <a:gd name="T19" fmla="*/ 46331276 h 288"/>
              <a:gd name="T20" fmla="*/ 185325103 w 288"/>
              <a:gd name="T21" fmla="*/ 100384151 h 288"/>
              <a:gd name="T22" fmla="*/ 155841259 w 288"/>
              <a:gd name="T23" fmla="*/ 37205444 h 288"/>
              <a:gd name="T24" fmla="*/ 110914215 w 288"/>
              <a:gd name="T25" fmla="*/ 69496914 h 288"/>
              <a:gd name="T26" fmla="*/ 79324861 w 288"/>
              <a:gd name="T27" fmla="*/ 20358012 h 288"/>
              <a:gd name="T28" fmla="*/ 101086267 w 288"/>
              <a:gd name="T29" fmla="*/ 16847432 h 288"/>
              <a:gd name="T30" fmla="*/ 155841259 w 288"/>
              <a:gd name="T31" fmla="*/ 37205444 h 288"/>
              <a:gd name="T32" fmla="*/ 65987172 w 288"/>
              <a:gd name="T33" fmla="*/ 24569870 h 288"/>
              <a:gd name="T34" fmla="*/ 98278641 w 288"/>
              <a:gd name="T35" fmla="*/ 74410888 h 288"/>
              <a:gd name="T36" fmla="*/ 28781728 w 288"/>
              <a:gd name="T37" fmla="*/ 84238835 h 288"/>
              <a:gd name="T38" fmla="*/ 18953780 w 288"/>
              <a:gd name="T39" fmla="*/ 84238835 h 288"/>
              <a:gd name="T40" fmla="*/ 65987172 w 288"/>
              <a:gd name="T41" fmla="*/ 24569870 h 288"/>
              <a:gd name="T42" fmla="*/ 17549548 w 288"/>
              <a:gd name="T43" fmla="*/ 101086267 h 288"/>
              <a:gd name="T44" fmla="*/ 17549548 w 288"/>
              <a:gd name="T45" fmla="*/ 96874409 h 288"/>
              <a:gd name="T46" fmla="*/ 28781728 w 288"/>
              <a:gd name="T47" fmla="*/ 96874409 h 288"/>
              <a:gd name="T48" fmla="*/ 103893893 w 288"/>
              <a:gd name="T49" fmla="*/ 85642230 h 288"/>
              <a:gd name="T50" fmla="*/ 110914215 w 288"/>
              <a:gd name="T51" fmla="*/ 101788383 h 288"/>
              <a:gd name="T52" fmla="*/ 63880824 w 288"/>
              <a:gd name="T53" fmla="*/ 129165879 h 288"/>
              <a:gd name="T54" fmla="*/ 40013070 w 288"/>
              <a:gd name="T55" fmla="*/ 157947607 h 288"/>
              <a:gd name="T56" fmla="*/ 17549548 w 288"/>
              <a:gd name="T57" fmla="*/ 101086267 h 288"/>
              <a:gd name="T58" fmla="*/ 49138902 w 288"/>
              <a:gd name="T59" fmla="*/ 166371323 h 288"/>
              <a:gd name="T60" fmla="*/ 49841018 w 288"/>
              <a:gd name="T61" fmla="*/ 165669207 h 288"/>
              <a:gd name="T62" fmla="*/ 115828189 w 288"/>
              <a:gd name="T63" fmla="*/ 113721841 h 288"/>
              <a:gd name="T64" fmla="*/ 133377737 w 288"/>
              <a:gd name="T65" fmla="*/ 178304781 h 288"/>
              <a:gd name="T66" fmla="*/ 101086267 w 288"/>
              <a:gd name="T67" fmla="*/ 184622987 h 288"/>
              <a:gd name="T68" fmla="*/ 49138902 w 288"/>
              <a:gd name="T69" fmla="*/ 166371323 h 288"/>
              <a:gd name="T70" fmla="*/ 145311195 w 288"/>
              <a:gd name="T71" fmla="*/ 171987413 h 288"/>
              <a:gd name="T72" fmla="*/ 128463763 w 288"/>
              <a:gd name="T73" fmla="*/ 110914215 h 288"/>
              <a:gd name="T74" fmla="*/ 148821775 w 288"/>
              <a:gd name="T75" fmla="*/ 108807867 h 288"/>
              <a:gd name="T76" fmla="*/ 183920871 w 288"/>
              <a:gd name="T77" fmla="*/ 113721841 h 288"/>
              <a:gd name="T78" fmla="*/ 145311195 w 288"/>
              <a:gd name="T79" fmla="*/ 171987413 h 28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88" h="288">
                <a:moveTo>
                  <a:pt x="144" y="0"/>
                </a:moveTo>
                <a:cubicBezTo>
                  <a:pt x="65" y="0"/>
                  <a:pt x="0" y="64"/>
                  <a:pt x="0" y="144"/>
                </a:cubicBezTo>
                <a:cubicBezTo>
                  <a:pt x="0" y="223"/>
                  <a:pt x="65" y="288"/>
                  <a:pt x="144" y="288"/>
                </a:cubicBezTo>
                <a:cubicBezTo>
                  <a:pt x="224" y="288"/>
                  <a:pt x="288" y="223"/>
                  <a:pt x="288" y="144"/>
                </a:cubicBezTo>
                <a:cubicBezTo>
                  <a:pt x="288" y="64"/>
                  <a:pt x="224" y="0"/>
                  <a:pt x="144" y="0"/>
                </a:cubicBezTo>
                <a:close/>
                <a:moveTo>
                  <a:pt x="264" y="143"/>
                </a:moveTo>
                <a:cubicBezTo>
                  <a:pt x="245" y="139"/>
                  <a:pt x="228" y="137"/>
                  <a:pt x="212" y="137"/>
                </a:cubicBezTo>
                <a:cubicBezTo>
                  <a:pt x="199" y="137"/>
                  <a:pt x="187" y="138"/>
                  <a:pt x="176" y="141"/>
                </a:cubicBezTo>
                <a:cubicBezTo>
                  <a:pt x="173" y="132"/>
                  <a:pt x="169" y="124"/>
                  <a:pt x="166" y="116"/>
                </a:cubicBezTo>
                <a:cubicBezTo>
                  <a:pt x="191" y="105"/>
                  <a:pt x="216" y="90"/>
                  <a:pt x="235" y="66"/>
                </a:cubicBezTo>
                <a:cubicBezTo>
                  <a:pt x="253" y="87"/>
                  <a:pt x="263" y="114"/>
                  <a:pt x="264" y="143"/>
                </a:cubicBezTo>
                <a:close/>
                <a:moveTo>
                  <a:pt x="222" y="53"/>
                </a:moveTo>
                <a:cubicBezTo>
                  <a:pt x="205" y="75"/>
                  <a:pt x="182" y="89"/>
                  <a:pt x="158" y="99"/>
                </a:cubicBezTo>
                <a:cubicBezTo>
                  <a:pt x="140" y="64"/>
                  <a:pt x="123" y="41"/>
                  <a:pt x="113" y="29"/>
                </a:cubicBezTo>
                <a:cubicBezTo>
                  <a:pt x="123" y="26"/>
                  <a:pt x="133" y="24"/>
                  <a:pt x="144" y="24"/>
                </a:cubicBezTo>
                <a:cubicBezTo>
                  <a:pt x="174" y="24"/>
                  <a:pt x="201" y="35"/>
                  <a:pt x="222" y="53"/>
                </a:cubicBezTo>
                <a:close/>
                <a:moveTo>
                  <a:pt x="94" y="35"/>
                </a:moveTo>
                <a:cubicBezTo>
                  <a:pt x="102" y="44"/>
                  <a:pt x="120" y="67"/>
                  <a:pt x="140" y="106"/>
                </a:cubicBezTo>
                <a:cubicBezTo>
                  <a:pt x="102" y="118"/>
                  <a:pt x="64" y="120"/>
                  <a:pt x="41" y="120"/>
                </a:cubicBezTo>
                <a:cubicBezTo>
                  <a:pt x="35" y="120"/>
                  <a:pt x="30" y="120"/>
                  <a:pt x="27" y="120"/>
                </a:cubicBezTo>
                <a:cubicBezTo>
                  <a:pt x="35" y="82"/>
                  <a:pt x="60" y="51"/>
                  <a:pt x="94" y="35"/>
                </a:cubicBezTo>
                <a:close/>
                <a:moveTo>
                  <a:pt x="25" y="144"/>
                </a:moveTo>
                <a:cubicBezTo>
                  <a:pt x="25" y="142"/>
                  <a:pt x="25" y="140"/>
                  <a:pt x="25" y="138"/>
                </a:cubicBezTo>
                <a:cubicBezTo>
                  <a:pt x="28" y="138"/>
                  <a:pt x="34" y="138"/>
                  <a:pt x="41" y="138"/>
                </a:cubicBezTo>
                <a:cubicBezTo>
                  <a:pt x="65" y="138"/>
                  <a:pt x="107" y="136"/>
                  <a:pt x="148" y="122"/>
                </a:cubicBezTo>
                <a:cubicBezTo>
                  <a:pt x="152" y="130"/>
                  <a:pt x="155" y="137"/>
                  <a:pt x="158" y="145"/>
                </a:cubicBezTo>
                <a:cubicBezTo>
                  <a:pt x="129" y="154"/>
                  <a:pt x="107" y="169"/>
                  <a:pt x="91" y="184"/>
                </a:cubicBezTo>
                <a:cubicBezTo>
                  <a:pt x="73" y="200"/>
                  <a:pt x="62" y="216"/>
                  <a:pt x="57" y="225"/>
                </a:cubicBezTo>
                <a:cubicBezTo>
                  <a:pt x="37" y="203"/>
                  <a:pt x="25" y="175"/>
                  <a:pt x="25" y="144"/>
                </a:cubicBezTo>
                <a:close/>
                <a:moveTo>
                  <a:pt x="70" y="237"/>
                </a:moveTo>
                <a:cubicBezTo>
                  <a:pt x="71" y="237"/>
                  <a:pt x="71" y="237"/>
                  <a:pt x="71" y="236"/>
                </a:cubicBezTo>
                <a:cubicBezTo>
                  <a:pt x="79" y="223"/>
                  <a:pt x="108" y="179"/>
                  <a:pt x="165" y="162"/>
                </a:cubicBezTo>
                <a:cubicBezTo>
                  <a:pt x="175" y="189"/>
                  <a:pt x="183" y="219"/>
                  <a:pt x="190" y="254"/>
                </a:cubicBezTo>
                <a:cubicBezTo>
                  <a:pt x="176" y="260"/>
                  <a:pt x="160" y="263"/>
                  <a:pt x="144" y="263"/>
                </a:cubicBezTo>
                <a:cubicBezTo>
                  <a:pt x="116" y="263"/>
                  <a:pt x="91" y="254"/>
                  <a:pt x="70" y="237"/>
                </a:cubicBezTo>
                <a:close/>
                <a:moveTo>
                  <a:pt x="207" y="245"/>
                </a:moveTo>
                <a:cubicBezTo>
                  <a:pt x="200" y="213"/>
                  <a:pt x="192" y="183"/>
                  <a:pt x="183" y="158"/>
                </a:cubicBezTo>
                <a:cubicBezTo>
                  <a:pt x="192" y="156"/>
                  <a:pt x="202" y="155"/>
                  <a:pt x="212" y="155"/>
                </a:cubicBezTo>
                <a:cubicBezTo>
                  <a:pt x="227" y="155"/>
                  <a:pt x="244" y="157"/>
                  <a:pt x="262" y="162"/>
                </a:cubicBezTo>
                <a:cubicBezTo>
                  <a:pt x="257" y="197"/>
                  <a:pt x="236" y="227"/>
                  <a:pt x="207" y="245"/>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lIns="54556" tIns="27278" rIns="54556" bIns="27278"/>
          <a:lstStyle/>
          <a:p>
            <a:endParaRPr lang="zh-CN" altLang="en-US" kern="0">
              <a:solidFill>
                <a:sysClr val="windowText" lastClr="000000"/>
              </a:solidFill>
              <a:cs typeface="+mn-ea"/>
              <a:sym typeface="+mn-lt"/>
            </a:endParaRPr>
          </a:p>
        </p:txBody>
      </p:sp>
      <p:sp>
        <p:nvSpPr>
          <p:cNvPr id="170" name="文本框 10"/>
          <p:cNvSpPr txBox="1">
            <a:spLocks noChangeArrowheads="1"/>
          </p:cNvSpPr>
          <p:nvPr/>
        </p:nvSpPr>
        <p:spPr bwMode="auto">
          <a:xfrm>
            <a:off x="413871" y="151957"/>
            <a:ext cx="1981458" cy="346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1" tIns="34285" rIns="68571" bIns="34285">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1800" b="1" dirty="0">
                <a:latin typeface="+mn-lt"/>
                <a:ea typeface="+mn-ea"/>
                <a:cs typeface="+mn-ea"/>
                <a:sym typeface="+mn-lt"/>
              </a:rPr>
              <a:t>附赠图标</a:t>
            </a:r>
            <a:endParaRPr lang="zh-CN" altLang="en-US" sz="1800" b="1" dirty="0">
              <a:latin typeface="+mn-lt"/>
              <a:ea typeface="+mn-ea"/>
              <a:cs typeface="+mn-ea"/>
              <a:sym typeface="+mn-lt"/>
            </a:endParaRPr>
          </a:p>
        </p:txBody>
      </p:sp>
      <p:sp>
        <p:nvSpPr>
          <p:cNvPr id="171" name="矩形 1"/>
          <p:cNvSpPr>
            <a:spLocks noChangeArrowheads="1"/>
          </p:cNvSpPr>
          <p:nvPr/>
        </p:nvSpPr>
        <p:spPr bwMode="auto">
          <a:xfrm>
            <a:off x="0" y="142043"/>
            <a:ext cx="196944"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172" name="矩形 1"/>
          <p:cNvSpPr>
            <a:spLocks noChangeArrowheads="1"/>
          </p:cNvSpPr>
          <p:nvPr/>
        </p:nvSpPr>
        <p:spPr bwMode="auto">
          <a:xfrm>
            <a:off x="229697" y="142043"/>
            <a:ext cx="62752"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173" name="矩形 1"/>
          <p:cNvSpPr>
            <a:spLocks noChangeArrowheads="1"/>
          </p:cNvSpPr>
          <p:nvPr/>
        </p:nvSpPr>
        <p:spPr bwMode="auto">
          <a:xfrm>
            <a:off x="325200" y="142043"/>
            <a:ext cx="29275"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图片 20"/>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83062" y="80276"/>
            <a:ext cx="8004239" cy="4003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矩形 6"/>
          <p:cNvSpPr>
            <a:spLocks noChangeArrowheads="1"/>
          </p:cNvSpPr>
          <p:nvPr/>
        </p:nvSpPr>
        <p:spPr bwMode="auto">
          <a:xfrm>
            <a:off x="0" y="3675799"/>
            <a:ext cx="9145190" cy="1466510"/>
          </a:xfrm>
          <a:prstGeom prst="rect">
            <a:avLst/>
          </a:prstGeom>
          <a:solidFill>
            <a:schemeClr val="accent1"/>
          </a:solidFill>
          <a:ln>
            <a:noFill/>
          </a:ln>
        </p:spPr>
        <p:txBody>
          <a:bodyPr lIns="68571" tIns="34285" rIns="68571" bIns="34285" anchor="ctr"/>
          <a:lstStyle/>
          <a:p>
            <a:pPr algn="ctr"/>
            <a:endParaRPr lang="zh-CN" altLang="en-US" kern="0">
              <a:solidFill>
                <a:srgbClr val="FFFFFF"/>
              </a:solidFill>
              <a:cs typeface="+mn-ea"/>
              <a:sym typeface="+mn-lt"/>
            </a:endParaRPr>
          </a:p>
        </p:txBody>
      </p:sp>
      <p:sp>
        <p:nvSpPr>
          <p:cNvPr id="43" name="文本框 8"/>
          <p:cNvSpPr txBox="1">
            <a:spLocks noChangeArrowheads="1"/>
          </p:cNvSpPr>
          <p:nvPr/>
        </p:nvSpPr>
        <p:spPr bwMode="auto">
          <a:xfrm>
            <a:off x="0" y="431701"/>
            <a:ext cx="1121715" cy="4038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1" tIns="34285" rIns="68571" bIns="34285">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en-US" altLang="zh-CN" sz="25800" b="1" dirty="0">
                <a:solidFill>
                  <a:schemeClr val="accent1"/>
                </a:solidFill>
                <a:latin typeface="Arial" panose="020B0604020202020204"/>
                <a:ea typeface="微软雅黑" panose="020B0503020204020204" pitchFamily="34" charset="-122"/>
                <a:cs typeface="+mn-ea"/>
                <a:sym typeface="+mn-lt"/>
              </a:rPr>
              <a:t>1</a:t>
            </a:r>
            <a:endParaRPr lang="zh-CN" altLang="en-US" sz="25800" b="1" dirty="0">
              <a:solidFill>
                <a:schemeClr val="accent1"/>
              </a:solidFill>
              <a:latin typeface="Arial" panose="020B0604020202020204"/>
              <a:ea typeface="微软雅黑" panose="020B0503020204020204" pitchFamily="34" charset="-122"/>
              <a:cs typeface="+mn-ea"/>
              <a:sym typeface="+mn-lt"/>
            </a:endParaRPr>
          </a:p>
        </p:txBody>
      </p:sp>
      <p:sp>
        <p:nvSpPr>
          <p:cNvPr id="44" name="文本框 12"/>
          <p:cNvSpPr txBox="1">
            <a:spLocks noChangeArrowheads="1"/>
          </p:cNvSpPr>
          <p:nvPr/>
        </p:nvSpPr>
        <p:spPr bwMode="auto">
          <a:xfrm>
            <a:off x="2071957" y="2723519"/>
            <a:ext cx="2940036" cy="900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1" tIns="34285" rIns="68571" bIns="34285">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5400" b="1" dirty="0">
                <a:solidFill>
                  <a:schemeClr val="accent1"/>
                </a:solidFill>
                <a:latin typeface="Arial" panose="020B0604020202020204"/>
                <a:ea typeface="微软雅黑" panose="020B0503020204020204" pitchFamily="34" charset="-122"/>
                <a:cs typeface="+mn-ea"/>
                <a:sym typeface="+mn-lt"/>
              </a:rPr>
              <a:t>添加标题</a:t>
            </a:r>
            <a:endParaRPr lang="zh-CN" altLang="en-US" sz="5400" b="1" dirty="0">
              <a:solidFill>
                <a:schemeClr val="accent1"/>
              </a:solidFill>
              <a:latin typeface="Arial" panose="020B0604020202020204"/>
              <a:ea typeface="微软雅黑" panose="020B0503020204020204" pitchFamily="34" charset="-122"/>
              <a:cs typeface="+mn-ea"/>
              <a:sym typeface="+mn-lt"/>
            </a:endParaRPr>
          </a:p>
        </p:txBody>
      </p:sp>
      <p:sp>
        <p:nvSpPr>
          <p:cNvPr id="48" name="矩形 16"/>
          <p:cNvSpPr>
            <a:spLocks noChangeArrowheads="1"/>
          </p:cNvSpPr>
          <p:nvPr/>
        </p:nvSpPr>
        <p:spPr bwMode="auto">
          <a:xfrm>
            <a:off x="2164838" y="3757933"/>
            <a:ext cx="3734286" cy="881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1" tIns="34285" rIns="68571" bIns="34285">
            <a:spAutoFit/>
          </a:bodyPr>
          <a:lstStyle/>
          <a:p>
            <a:pPr algn="just" defTabSz="911860">
              <a:lnSpc>
                <a:spcPct val="120000"/>
              </a:lnSpc>
              <a:spcBef>
                <a:spcPct val="20000"/>
              </a:spcBef>
            </a:pPr>
            <a:r>
              <a:rPr lang="zh-CN" altLang="en-US" sz="1100" kern="0" dirty="0">
                <a:solidFill>
                  <a:srgbClr val="FFFFFF"/>
                </a:solidFill>
                <a:cs typeface="+mn-ea"/>
                <a:sym typeface="+mn-lt"/>
              </a:rPr>
              <a:t>旺旺</a:t>
            </a:r>
            <a:r>
              <a:rPr lang="zh-CN" altLang="en-US" sz="1100" kern="0">
                <a:solidFill>
                  <a:srgbClr val="FFFFFF"/>
                </a:solidFill>
                <a:cs typeface="+mn-ea"/>
                <a:sym typeface="+mn-lt"/>
              </a:rPr>
              <a:t>：哎呀</a:t>
            </a:r>
            <a:r>
              <a:rPr lang="en-US" altLang="zh-CN" sz="1100" kern="0">
                <a:solidFill>
                  <a:srgbClr val="FFFFFF"/>
                </a:solidFill>
                <a:cs typeface="+mn-ea"/>
                <a:sym typeface="+mn-lt"/>
              </a:rPr>
              <a:t>PPTS</a:t>
            </a:r>
            <a:r>
              <a:rPr lang="zh-CN" altLang="en-US" sz="1100" kern="0">
                <a:solidFill>
                  <a:srgbClr val="FFFFFF"/>
                </a:solidFill>
                <a:cs typeface="+mn-ea"/>
                <a:sym typeface="+mn-lt"/>
              </a:rPr>
              <a:t>单击</a:t>
            </a:r>
            <a:r>
              <a:rPr lang="zh-CN" altLang="en-US" sz="1100" kern="0" dirty="0">
                <a:solidFill>
                  <a:srgbClr val="FFFFFF"/>
                </a:solidFill>
                <a:cs typeface="+mn-ea"/>
                <a:sym typeface="+mn-lt"/>
              </a:rPr>
              <a:t>此处编辑您要的内容，建议您在展示时采用微软雅黑字体，本模版所有图形线条及其相应素材均可自由编辑、改色、替换。更多使用说明和作品请详阅模版最末的使用手册。</a:t>
            </a:r>
            <a:endParaRPr lang="en-US" sz="1100" kern="0" dirty="0">
              <a:solidFill>
                <a:srgbClr val="FFFFFF"/>
              </a:solidFill>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cBhvr additive="base">
                                        <p:cTn id="12" dur="500"/>
                                        <p:tgtEl>
                                          <p:spTgt spid="44"/>
                                        </p:tgtEl>
                                        <p:attrNameLst>
                                          <p:attrName>ppt_y</p:attrName>
                                        </p:attrNameLst>
                                      </p:cBhvr>
                                      <p:tavLst>
                                        <p:tav tm="0">
                                          <p:val>
                                            <p:strVal val="#ppt_y+#ppt_h*1.125000"/>
                                          </p:val>
                                        </p:tav>
                                        <p:tav tm="100000">
                                          <p:val>
                                            <p:strVal val="#ppt_y"/>
                                          </p:val>
                                        </p:tav>
                                      </p:tavLst>
                                    </p:anim>
                                    <p:animEffect transition="in" filter="wipe(up)">
                                      <p:cBhvr>
                                        <p:cTn id="13" dur="500"/>
                                        <p:tgtEl>
                                          <p:spTgt spid="44"/>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48"/>
                                        </p:tgtEl>
                                        <p:attrNameLst>
                                          <p:attrName>style.visibility</p:attrName>
                                        </p:attrNameLst>
                                      </p:cBhvr>
                                      <p:to>
                                        <p:strVal val="visible"/>
                                      </p:to>
                                    </p:set>
                                    <p:anim calcmode="lin" valueType="num">
                                      <p:cBhvr additive="base">
                                        <p:cTn id="16" dur="500"/>
                                        <p:tgtEl>
                                          <p:spTgt spid="48"/>
                                        </p:tgtEl>
                                        <p:attrNameLst>
                                          <p:attrName>ppt_y</p:attrName>
                                        </p:attrNameLst>
                                      </p:cBhvr>
                                      <p:tavLst>
                                        <p:tav tm="0">
                                          <p:val>
                                            <p:strVal val="#ppt_y-#ppt_h*1.125000"/>
                                          </p:val>
                                        </p:tav>
                                        <p:tav tm="100000">
                                          <p:val>
                                            <p:strVal val="#ppt_y"/>
                                          </p:val>
                                        </p:tav>
                                      </p:tavLst>
                                    </p:anim>
                                    <p:animEffect transition="in" filter="wipe(down)">
                                      <p:cBhvr>
                                        <p:cTn id="1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P spid="4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文本框 10"/>
          <p:cNvSpPr txBox="1">
            <a:spLocks noChangeArrowheads="1"/>
          </p:cNvSpPr>
          <p:nvPr/>
        </p:nvSpPr>
        <p:spPr bwMode="auto">
          <a:xfrm>
            <a:off x="413871" y="151957"/>
            <a:ext cx="1981458" cy="346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1" tIns="34285" rIns="68571" bIns="34285">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800" b="1" dirty="0">
                <a:latin typeface="+mn-lt"/>
                <a:ea typeface="+mn-ea"/>
                <a:cs typeface="+mn-ea"/>
                <a:sym typeface="+mn-lt"/>
              </a:rPr>
              <a:t>点击此处添加标题</a:t>
            </a:r>
            <a:endParaRPr lang="zh-CN" altLang="en-US" sz="1800" b="1" dirty="0">
              <a:latin typeface="+mn-lt"/>
              <a:ea typeface="+mn-ea"/>
              <a:cs typeface="+mn-ea"/>
              <a:sym typeface="+mn-lt"/>
            </a:endParaRPr>
          </a:p>
        </p:txBody>
      </p:sp>
      <p:sp>
        <p:nvSpPr>
          <p:cNvPr id="58" name="矩形 1"/>
          <p:cNvSpPr>
            <a:spLocks noChangeArrowheads="1"/>
          </p:cNvSpPr>
          <p:nvPr/>
        </p:nvSpPr>
        <p:spPr bwMode="auto">
          <a:xfrm>
            <a:off x="0" y="142043"/>
            <a:ext cx="196944"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59" name="矩形 1"/>
          <p:cNvSpPr>
            <a:spLocks noChangeArrowheads="1"/>
          </p:cNvSpPr>
          <p:nvPr/>
        </p:nvSpPr>
        <p:spPr bwMode="auto">
          <a:xfrm>
            <a:off x="229697" y="142043"/>
            <a:ext cx="62752"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60" name="矩形 1"/>
          <p:cNvSpPr>
            <a:spLocks noChangeArrowheads="1"/>
          </p:cNvSpPr>
          <p:nvPr/>
        </p:nvSpPr>
        <p:spPr bwMode="auto">
          <a:xfrm>
            <a:off x="325200" y="142043"/>
            <a:ext cx="29275"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grpSp>
        <p:nvGrpSpPr>
          <p:cNvPr id="27" name="组合 26"/>
          <p:cNvGrpSpPr/>
          <p:nvPr/>
        </p:nvGrpSpPr>
        <p:grpSpPr>
          <a:xfrm>
            <a:off x="5913801" y="3058884"/>
            <a:ext cx="3230199" cy="816789"/>
            <a:chOff x="5913801" y="3058884"/>
            <a:chExt cx="3230199" cy="816789"/>
          </a:xfrm>
        </p:grpSpPr>
        <p:sp>
          <p:nvSpPr>
            <p:cNvPr id="6" name="Shape 12201"/>
            <p:cNvSpPr/>
            <p:nvPr/>
          </p:nvSpPr>
          <p:spPr>
            <a:xfrm>
              <a:off x="8423275" y="3162537"/>
              <a:ext cx="720725" cy="71313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7943"/>
                  </a:lnTo>
                  <a:lnTo>
                    <a:pt x="0" y="0"/>
                  </a:lnTo>
                  <a:lnTo>
                    <a:pt x="21600" y="4494"/>
                  </a:lnTo>
                  <a:lnTo>
                    <a:pt x="21600" y="21600"/>
                  </a:lnTo>
                  <a:close/>
                </a:path>
              </a:pathLst>
            </a:custGeom>
            <a:solidFill>
              <a:schemeClr val="accent4">
                <a:lumMod val="75000"/>
              </a:schemeClr>
            </a:solidFill>
            <a:ln w="12700">
              <a:miter lim="400000"/>
            </a:ln>
          </p:spPr>
          <p:txBody>
            <a:bodyPr lIns="0" tIns="0" rIns="0" bIns="0"/>
            <a:lstStyle/>
            <a:p>
              <a:pPr lvl="0"/>
              <a:endParaRPr>
                <a:solidFill>
                  <a:schemeClr val="bg1"/>
                </a:solidFill>
                <a:cs typeface="+mn-ea"/>
                <a:sym typeface="+mn-lt"/>
              </a:endParaRPr>
            </a:p>
          </p:txBody>
        </p:sp>
        <p:sp>
          <p:nvSpPr>
            <p:cNvPr id="11" name="Shape 12206"/>
            <p:cNvSpPr/>
            <p:nvPr/>
          </p:nvSpPr>
          <p:spPr>
            <a:xfrm rot="16200000">
              <a:off x="5893919" y="3078766"/>
              <a:ext cx="473013" cy="433250"/>
            </a:xfrm>
            <a:prstGeom prst="triangle">
              <a:avLst/>
            </a:prstGeom>
            <a:solidFill>
              <a:schemeClr val="accent4"/>
            </a:solidFill>
            <a:ln w="12700" cap="flat">
              <a:noFill/>
              <a:miter lim="400000"/>
            </a:ln>
            <a:effectLst/>
          </p:spPr>
          <p:txBody>
            <a:bodyPr wrap="square" lIns="0" tIns="0" rIns="0" bIns="0" numCol="1" anchor="ctr">
              <a:noAutofit/>
            </a:bodyPr>
            <a:lstStyle/>
            <a:p>
              <a:pPr lvl="0" algn="ctr">
                <a:defRPr>
                  <a:solidFill>
                    <a:srgbClr val="FFFFFF"/>
                  </a:solidFill>
                  <a:uFill>
                    <a:solidFill>
                      <a:srgbClr val="FFFFFF"/>
                    </a:solidFill>
                  </a:uFill>
                </a:defRPr>
              </a:pPr>
              <a:endParaRPr>
                <a:cs typeface="+mn-ea"/>
                <a:sym typeface="+mn-lt"/>
              </a:endParaRPr>
            </a:p>
          </p:txBody>
        </p:sp>
        <p:sp>
          <p:nvSpPr>
            <p:cNvPr id="12" name="Shape 12207"/>
            <p:cNvSpPr/>
            <p:nvPr/>
          </p:nvSpPr>
          <p:spPr>
            <a:xfrm rot="10800000">
              <a:off x="6344657" y="3162534"/>
              <a:ext cx="2084968" cy="265704"/>
            </a:xfrm>
            <a:prstGeom prst="rect">
              <a:avLst/>
            </a:prstGeom>
            <a:solidFill>
              <a:schemeClr val="accent4"/>
            </a:solidFill>
            <a:ln w="12700" cap="flat">
              <a:noFill/>
              <a:miter lim="400000"/>
            </a:ln>
            <a:effectLst/>
          </p:spPr>
          <p:txBody>
            <a:bodyPr wrap="square" lIns="0" tIns="0" rIns="0" bIns="0" numCol="1" anchor="ctr">
              <a:noAutofit/>
            </a:bodyPr>
            <a:lstStyle/>
            <a:p>
              <a:pPr lvl="0" algn="ctr">
                <a:defRPr>
                  <a:solidFill>
                    <a:srgbClr val="FFFFFF"/>
                  </a:solidFill>
                  <a:uFill>
                    <a:solidFill>
                      <a:srgbClr val="FFFFFF"/>
                    </a:solidFill>
                  </a:uFill>
                </a:defRPr>
              </a:pPr>
              <a:endParaRPr>
                <a:solidFill>
                  <a:schemeClr val="bg1"/>
                </a:solidFill>
                <a:cs typeface="+mn-ea"/>
                <a:sym typeface="+mn-lt"/>
              </a:endParaRPr>
            </a:p>
          </p:txBody>
        </p:sp>
      </p:grpSp>
      <p:sp>
        <p:nvSpPr>
          <p:cNvPr id="13" name="Shape 12208"/>
          <p:cNvSpPr/>
          <p:nvPr/>
        </p:nvSpPr>
        <p:spPr>
          <a:xfrm rot="10800000">
            <a:off x="6344657" y="3187664"/>
            <a:ext cx="2084968" cy="215444"/>
          </a:xfrm>
          <a:prstGeom prst="rect">
            <a:avLst/>
          </a:prstGeom>
          <a:noFill/>
          <a:ln w="12700" cap="flat">
            <a:noFill/>
            <a:miter lim="400000"/>
          </a:ln>
          <a:effectLst/>
        </p:spPr>
        <p:txBody>
          <a:bodyPr wrap="square" lIns="0" tIns="0" rIns="0" bIns="0" numCol="1" anchor="ctr">
            <a:spAutoFit/>
          </a:bodyPr>
          <a:lstStyle>
            <a:lvl1pPr algn="ctr">
              <a:defRPr>
                <a:solidFill>
                  <a:srgbClr val="FFFFFF"/>
                </a:solidFill>
                <a:uFill>
                  <a:solidFill>
                    <a:srgbClr val="FFFFFF"/>
                  </a:solidFill>
                </a:uFill>
              </a:defRPr>
            </a:lvl1pPr>
          </a:lstStyle>
          <a:p>
            <a:pPr lvl="0">
              <a:defRPr>
                <a:solidFill>
                  <a:srgbClr val="000000"/>
                </a:solidFill>
                <a:uFillTx/>
              </a:defRPr>
            </a:pPr>
            <a:r>
              <a:rPr>
                <a:solidFill>
                  <a:schemeClr val="bg1"/>
                </a:solidFill>
                <a:uFill>
                  <a:solidFill>
                    <a:srgbClr val="FFFFFF"/>
                  </a:solidFill>
                </a:uFill>
                <a:cs typeface="+mn-ea"/>
                <a:sym typeface="+mn-lt"/>
              </a:rPr>
              <a:t> </a:t>
            </a:r>
            <a:endParaRPr>
              <a:solidFill>
                <a:schemeClr val="bg1"/>
              </a:solidFill>
              <a:uFill>
                <a:solidFill>
                  <a:srgbClr val="FFFFFF"/>
                </a:solidFill>
              </a:uFill>
              <a:cs typeface="+mn-ea"/>
              <a:sym typeface="+mn-lt"/>
            </a:endParaRPr>
          </a:p>
        </p:txBody>
      </p:sp>
      <p:grpSp>
        <p:nvGrpSpPr>
          <p:cNvPr id="31" name="组合 30"/>
          <p:cNvGrpSpPr/>
          <p:nvPr/>
        </p:nvGrpSpPr>
        <p:grpSpPr>
          <a:xfrm>
            <a:off x="6495476" y="3547505"/>
            <a:ext cx="2648524" cy="1119298"/>
            <a:chOff x="6495476" y="3547505"/>
            <a:chExt cx="2648524" cy="1119298"/>
          </a:xfrm>
        </p:grpSpPr>
        <p:sp>
          <p:nvSpPr>
            <p:cNvPr id="7" name="Shape 12202"/>
            <p:cNvSpPr/>
            <p:nvPr/>
          </p:nvSpPr>
          <p:spPr>
            <a:xfrm>
              <a:off x="8423275" y="3651158"/>
              <a:ext cx="720725" cy="101564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5602"/>
                  </a:lnTo>
                  <a:lnTo>
                    <a:pt x="0" y="0"/>
                  </a:lnTo>
                  <a:lnTo>
                    <a:pt x="21600" y="9589"/>
                  </a:lnTo>
                  <a:lnTo>
                    <a:pt x="21600" y="21600"/>
                  </a:lnTo>
                  <a:close/>
                </a:path>
              </a:pathLst>
            </a:custGeom>
            <a:solidFill>
              <a:schemeClr val="accent5">
                <a:lumMod val="75000"/>
              </a:schemeClr>
            </a:solidFill>
            <a:ln w="12700">
              <a:miter lim="400000"/>
            </a:ln>
          </p:spPr>
          <p:txBody>
            <a:bodyPr lIns="0" tIns="0" rIns="0" bIns="0"/>
            <a:lstStyle/>
            <a:p>
              <a:pPr lvl="0"/>
              <a:endParaRPr>
                <a:solidFill>
                  <a:schemeClr val="bg1"/>
                </a:solidFill>
                <a:cs typeface="+mn-ea"/>
                <a:sym typeface="+mn-lt"/>
              </a:endParaRPr>
            </a:p>
          </p:txBody>
        </p:sp>
        <p:sp>
          <p:nvSpPr>
            <p:cNvPr id="14" name="Shape 12211"/>
            <p:cNvSpPr/>
            <p:nvPr/>
          </p:nvSpPr>
          <p:spPr>
            <a:xfrm rot="16200000">
              <a:off x="6475593" y="3567388"/>
              <a:ext cx="473015" cy="433250"/>
            </a:xfrm>
            <a:prstGeom prst="triangle">
              <a:avLst/>
            </a:prstGeom>
            <a:solidFill>
              <a:schemeClr val="accent5"/>
            </a:solidFill>
            <a:ln w="12700" cap="flat">
              <a:noFill/>
              <a:miter lim="400000"/>
            </a:ln>
            <a:effectLst/>
          </p:spPr>
          <p:txBody>
            <a:bodyPr wrap="square" lIns="0" tIns="0" rIns="0" bIns="0" numCol="1" anchor="ctr">
              <a:noAutofit/>
            </a:bodyPr>
            <a:lstStyle/>
            <a:p>
              <a:pPr lvl="0" algn="ctr">
                <a:defRPr>
                  <a:solidFill>
                    <a:srgbClr val="FFFFFF"/>
                  </a:solidFill>
                  <a:uFill>
                    <a:solidFill>
                      <a:srgbClr val="FFFFFF"/>
                    </a:solidFill>
                  </a:uFill>
                </a:defRPr>
              </a:pPr>
              <a:endParaRPr>
                <a:solidFill>
                  <a:schemeClr val="bg1"/>
                </a:solidFill>
                <a:cs typeface="+mn-ea"/>
                <a:sym typeface="+mn-lt"/>
              </a:endParaRPr>
            </a:p>
          </p:txBody>
        </p:sp>
        <p:sp>
          <p:nvSpPr>
            <p:cNvPr id="15" name="Shape 12212"/>
            <p:cNvSpPr/>
            <p:nvPr/>
          </p:nvSpPr>
          <p:spPr>
            <a:xfrm rot="10800000">
              <a:off x="6926333" y="3651156"/>
              <a:ext cx="1503293" cy="265704"/>
            </a:xfrm>
            <a:prstGeom prst="rect">
              <a:avLst/>
            </a:prstGeom>
            <a:solidFill>
              <a:schemeClr val="accent5"/>
            </a:solidFill>
            <a:ln w="12700" cap="flat">
              <a:noFill/>
              <a:miter lim="400000"/>
            </a:ln>
            <a:effectLst/>
          </p:spPr>
          <p:txBody>
            <a:bodyPr wrap="square" lIns="0" tIns="0" rIns="0" bIns="0" numCol="1" anchor="ctr">
              <a:noAutofit/>
            </a:bodyPr>
            <a:lstStyle/>
            <a:p>
              <a:pPr lvl="0" algn="ctr">
                <a:defRPr>
                  <a:solidFill>
                    <a:srgbClr val="FFFFFF"/>
                  </a:solidFill>
                  <a:uFill>
                    <a:solidFill>
                      <a:srgbClr val="FFFFFF"/>
                    </a:solidFill>
                  </a:uFill>
                </a:defRPr>
              </a:pPr>
              <a:endParaRPr>
                <a:solidFill>
                  <a:schemeClr val="bg1"/>
                </a:solidFill>
                <a:cs typeface="+mn-ea"/>
                <a:sym typeface="+mn-lt"/>
              </a:endParaRPr>
            </a:p>
          </p:txBody>
        </p:sp>
      </p:grpSp>
      <p:sp>
        <p:nvSpPr>
          <p:cNvPr id="16" name="Shape 12213"/>
          <p:cNvSpPr/>
          <p:nvPr/>
        </p:nvSpPr>
        <p:spPr>
          <a:xfrm rot="10800000">
            <a:off x="6926333" y="3676286"/>
            <a:ext cx="1503293" cy="215444"/>
          </a:xfrm>
          <a:prstGeom prst="rect">
            <a:avLst/>
          </a:prstGeom>
          <a:noFill/>
          <a:ln w="12700" cap="flat">
            <a:noFill/>
            <a:miter lim="400000"/>
          </a:ln>
          <a:effectLst/>
        </p:spPr>
        <p:txBody>
          <a:bodyPr wrap="square" lIns="0" tIns="0" rIns="0" bIns="0" numCol="1" anchor="ctr">
            <a:spAutoFit/>
          </a:bodyPr>
          <a:lstStyle>
            <a:lvl1pPr algn="ctr">
              <a:defRPr>
                <a:solidFill>
                  <a:srgbClr val="FFFFFF"/>
                </a:solidFill>
                <a:uFill>
                  <a:solidFill>
                    <a:srgbClr val="FFFFFF"/>
                  </a:solidFill>
                </a:uFill>
              </a:defRPr>
            </a:lvl1pPr>
          </a:lstStyle>
          <a:p>
            <a:pPr lvl="0">
              <a:defRPr>
                <a:solidFill>
                  <a:srgbClr val="000000"/>
                </a:solidFill>
                <a:uFillTx/>
              </a:defRPr>
            </a:pPr>
            <a:r>
              <a:rPr>
                <a:solidFill>
                  <a:schemeClr val="bg1"/>
                </a:solidFill>
                <a:uFill>
                  <a:solidFill>
                    <a:srgbClr val="FFFFFF"/>
                  </a:solidFill>
                </a:uFill>
                <a:cs typeface="+mn-ea"/>
                <a:sym typeface="+mn-lt"/>
              </a:rPr>
              <a:t> </a:t>
            </a:r>
            <a:endParaRPr>
              <a:solidFill>
                <a:schemeClr val="bg1"/>
              </a:solidFill>
              <a:uFill>
                <a:solidFill>
                  <a:srgbClr val="FFFFFF"/>
                </a:solidFill>
              </a:uFill>
              <a:cs typeface="+mn-ea"/>
              <a:sym typeface="+mn-lt"/>
            </a:endParaRPr>
          </a:p>
        </p:txBody>
      </p:sp>
      <p:grpSp>
        <p:nvGrpSpPr>
          <p:cNvPr id="4" name="组合 3"/>
          <p:cNvGrpSpPr/>
          <p:nvPr/>
        </p:nvGrpSpPr>
        <p:grpSpPr>
          <a:xfrm>
            <a:off x="5913801" y="1734404"/>
            <a:ext cx="3230199" cy="820246"/>
            <a:chOff x="5913801" y="1734404"/>
            <a:chExt cx="3230199" cy="820246"/>
          </a:xfrm>
        </p:grpSpPr>
        <p:sp>
          <p:nvSpPr>
            <p:cNvPr id="8" name="Shape 12203"/>
            <p:cNvSpPr/>
            <p:nvPr/>
          </p:nvSpPr>
          <p:spPr>
            <a:xfrm>
              <a:off x="8423275" y="1734404"/>
              <a:ext cx="720725" cy="71658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3591"/>
                  </a:lnTo>
                  <a:lnTo>
                    <a:pt x="0" y="21600"/>
                  </a:lnTo>
                  <a:lnTo>
                    <a:pt x="21600" y="17058"/>
                  </a:lnTo>
                  <a:lnTo>
                    <a:pt x="21600" y="0"/>
                  </a:lnTo>
                  <a:close/>
                </a:path>
              </a:pathLst>
            </a:custGeom>
            <a:solidFill>
              <a:schemeClr val="accent2">
                <a:lumMod val="75000"/>
              </a:schemeClr>
            </a:solidFill>
            <a:ln w="12700">
              <a:miter lim="400000"/>
            </a:ln>
          </p:spPr>
          <p:txBody>
            <a:bodyPr lIns="0" tIns="0" rIns="0" bIns="0"/>
            <a:lstStyle/>
            <a:p>
              <a:pPr lvl="0"/>
              <a:endParaRPr>
                <a:solidFill>
                  <a:schemeClr val="bg1"/>
                </a:solidFill>
                <a:cs typeface="+mn-ea"/>
                <a:sym typeface="+mn-lt"/>
              </a:endParaRPr>
            </a:p>
          </p:txBody>
        </p:sp>
        <p:sp>
          <p:nvSpPr>
            <p:cNvPr id="17" name="Shape 12216"/>
            <p:cNvSpPr/>
            <p:nvPr/>
          </p:nvSpPr>
          <p:spPr>
            <a:xfrm rot="16200000">
              <a:off x="5893919" y="2101519"/>
              <a:ext cx="473013" cy="433250"/>
            </a:xfrm>
            <a:prstGeom prst="triangle">
              <a:avLst/>
            </a:prstGeom>
            <a:solidFill>
              <a:schemeClr val="accent2"/>
            </a:solidFill>
            <a:ln w="12700" cap="flat">
              <a:noFill/>
              <a:miter lim="400000"/>
            </a:ln>
            <a:effectLst/>
          </p:spPr>
          <p:txBody>
            <a:bodyPr wrap="square" lIns="0" tIns="0" rIns="0" bIns="0" numCol="1" anchor="ctr">
              <a:noAutofit/>
            </a:bodyPr>
            <a:lstStyle/>
            <a:p>
              <a:pPr lvl="0" algn="ctr">
                <a:defRPr>
                  <a:solidFill>
                    <a:srgbClr val="FFFFFF"/>
                  </a:solidFill>
                  <a:uFill>
                    <a:solidFill>
                      <a:srgbClr val="FFFFFF"/>
                    </a:solidFill>
                  </a:uFill>
                </a:defRPr>
              </a:pPr>
              <a:endParaRPr>
                <a:cs typeface="+mn-ea"/>
                <a:sym typeface="+mn-lt"/>
              </a:endParaRPr>
            </a:p>
          </p:txBody>
        </p:sp>
        <p:sp>
          <p:nvSpPr>
            <p:cNvPr id="18" name="Shape 12217"/>
            <p:cNvSpPr/>
            <p:nvPr/>
          </p:nvSpPr>
          <p:spPr>
            <a:xfrm rot="10800000">
              <a:off x="6344658" y="2185288"/>
              <a:ext cx="2084969" cy="265704"/>
            </a:xfrm>
            <a:prstGeom prst="rect">
              <a:avLst/>
            </a:prstGeom>
            <a:solidFill>
              <a:schemeClr val="accent2"/>
            </a:solidFill>
            <a:ln w="12700" cap="flat">
              <a:noFill/>
              <a:miter lim="400000"/>
            </a:ln>
            <a:effectLst/>
          </p:spPr>
          <p:txBody>
            <a:bodyPr wrap="square" lIns="0" tIns="0" rIns="0" bIns="0" numCol="1" anchor="ctr">
              <a:noAutofit/>
            </a:bodyPr>
            <a:lstStyle/>
            <a:p>
              <a:pPr lvl="0" algn="ctr">
                <a:defRPr>
                  <a:solidFill>
                    <a:srgbClr val="FFFFFF"/>
                  </a:solidFill>
                  <a:uFill>
                    <a:solidFill>
                      <a:srgbClr val="FFFFFF"/>
                    </a:solidFill>
                  </a:uFill>
                </a:defRPr>
              </a:pPr>
              <a:endParaRPr>
                <a:solidFill>
                  <a:schemeClr val="bg1"/>
                </a:solidFill>
                <a:cs typeface="+mn-ea"/>
                <a:sym typeface="+mn-lt"/>
              </a:endParaRPr>
            </a:p>
          </p:txBody>
        </p:sp>
      </p:grpSp>
      <p:sp>
        <p:nvSpPr>
          <p:cNvPr id="19" name="Shape 12218"/>
          <p:cNvSpPr/>
          <p:nvPr/>
        </p:nvSpPr>
        <p:spPr>
          <a:xfrm rot="10800000">
            <a:off x="6344658" y="2210418"/>
            <a:ext cx="2084969" cy="215444"/>
          </a:xfrm>
          <a:prstGeom prst="rect">
            <a:avLst/>
          </a:prstGeom>
          <a:noFill/>
          <a:ln w="12700" cap="flat">
            <a:noFill/>
            <a:miter lim="400000"/>
          </a:ln>
          <a:effectLst/>
        </p:spPr>
        <p:txBody>
          <a:bodyPr wrap="square" lIns="0" tIns="0" rIns="0" bIns="0" numCol="1" anchor="ctr">
            <a:spAutoFit/>
          </a:bodyPr>
          <a:lstStyle>
            <a:lvl1pPr algn="ctr">
              <a:defRPr>
                <a:solidFill>
                  <a:srgbClr val="FFFFFF"/>
                </a:solidFill>
                <a:uFill>
                  <a:solidFill>
                    <a:srgbClr val="FFFFFF"/>
                  </a:solidFill>
                </a:uFill>
              </a:defRPr>
            </a:lvl1pPr>
          </a:lstStyle>
          <a:p>
            <a:pPr lvl="0">
              <a:defRPr>
                <a:solidFill>
                  <a:srgbClr val="000000"/>
                </a:solidFill>
                <a:uFillTx/>
              </a:defRPr>
            </a:pPr>
            <a:r>
              <a:rPr>
                <a:solidFill>
                  <a:schemeClr val="bg1"/>
                </a:solidFill>
                <a:uFill>
                  <a:solidFill>
                    <a:srgbClr val="FFFFFF"/>
                  </a:solidFill>
                </a:uFill>
                <a:cs typeface="+mn-ea"/>
                <a:sym typeface="+mn-lt"/>
              </a:rPr>
              <a:t> </a:t>
            </a:r>
            <a:endParaRPr>
              <a:solidFill>
                <a:schemeClr val="bg1"/>
              </a:solidFill>
              <a:uFill>
                <a:solidFill>
                  <a:srgbClr val="FFFFFF"/>
                </a:solidFill>
              </a:uFill>
              <a:cs typeface="+mn-ea"/>
              <a:sym typeface="+mn-lt"/>
            </a:endParaRPr>
          </a:p>
        </p:txBody>
      </p:sp>
      <p:grpSp>
        <p:nvGrpSpPr>
          <p:cNvPr id="3" name="组合 2"/>
          <p:cNvGrpSpPr/>
          <p:nvPr/>
        </p:nvGrpSpPr>
        <p:grpSpPr>
          <a:xfrm>
            <a:off x="6495476" y="946723"/>
            <a:ext cx="2648523" cy="1119304"/>
            <a:chOff x="6495476" y="946723"/>
            <a:chExt cx="2648523" cy="1119304"/>
          </a:xfrm>
        </p:grpSpPr>
        <p:sp>
          <p:nvSpPr>
            <p:cNvPr id="9" name="Shape 12204"/>
            <p:cNvSpPr/>
            <p:nvPr/>
          </p:nvSpPr>
          <p:spPr>
            <a:xfrm>
              <a:off x="8423275" y="946723"/>
              <a:ext cx="720724" cy="101564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5949"/>
                  </a:lnTo>
                  <a:lnTo>
                    <a:pt x="0" y="21600"/>
                  </a:lnTo>
                  <a:lnTo>
                    <a:pt x="21600" y="11962"/>
                  </a:lnTo>
                  <a:lnTo>
                    <a:pt x="21600" y="0"/>
                  </a:lnTo>
                  <a:close/>
                </a:path>
              </a:pathLst>
            </a:custGeom>
            <a:solidFill>
              <a:schemeClr val="accent1">
                <a:lumMod val="75000"/>
              </a:schemeClr>
            </a:solidFill>
            <a:ln w="12700">
              <a:miter lim="400000"/>
            </a:ln>
          </p:spPr>
          <p:txBody>
            <a:bodyPr lIns="0" tIns="0" rIns="0" bIns="0"/>
            <a:lstStyle/>
            <a:p>
              <a:pPr lvl="0"/>
              <a:endParaRPr>
                <a:cs typeface="+mn-ea"/>
                <a:sym typeface="+mn-lt"/>
              </a:endParaRPr>
            </a:p>
          </p:txBody>
        </p:sp>
        <p:sp>
          <p:nvSpPr>
            <p:cNvPr id="20" name="Shape 12221"/>
            <p:cNvSpPr/>
            <p:nvPr/>
          </p:nvSpPr>
          <p:spPr>
            <a:xfrm rot="16200000">
              <a:off x="6475593" y="1612895"/>
              <a:ext cx="473015" cy="433250"/>
            </a:xfrm>
            <a:prstGeom prst="triangle">
              <a:avLst/>
            </a:prstGeom>
            <a:solidFill>
              <a:schemeClr val="accent1"/>
            </a:solidFill>
            <a:ln w="12700" cap="flat">
              <a:noFill/>
              <a:miter lim="400000"/>
            </a:ln>
            <a:effectLst/>
          </p:spPr>
          <p:txBody>
            <a:bodyPr wrap="square" lIns="0" tIns="0" rIns="0" bIns="0" numCol="1" anchor="ctr">
              <a:noAutofit/>
            </a:bodyPr>
            <a:lstStyle/>
            <a:p>
              <a:pPr lvl="0" algn="ctr">
                <a:defRPr>
                  <a:solidFill>
                    <a:srgbClr val="FFFFFF"/>
                  </a:solidFill>
                  <a:uFill>
                    <a:solidFill>
                      <a:srgbClr val="FFFFFF"/>
                    </a:solidFill>
                  </a:uFill>
                </a:defRPr>
              </a:pPr>
              <a:endParaRPr>
                <a:solidFill>
                  <a:schemeClr val="bg1"/>
                </a:solidFill>
                <a:cs typeface="+mn-ea"/>
                <a:sym typeface="+mn-lt"/>
              </a:endParaRPr>
            </a:p>
          </p:txBody>
        </p:sp>
        <p:sp>
          <p:nvSpPr>
            <p:cNvPr id="21" name="Shape 12222"/>
            <p:cNvSpPr/>
            <p:nvPr/>
          </p:nvSpPr>
          <p:spPr>
            <a:xfrm rot="10800000">
              <a:off x="6926331" y="1696663"/>
              <a:ext cx="1503296" cy="265704"/>
            </a:xfrm>
            <a:prstGeom prst="rect">
              <a:avLst/>
            </a:prstGeom>
            <a:solidFill>
              <a:schemeClr val="accent1"/>
            </a:solidFill>
            <a:ln w="12700" cap="flat">
              <a:noFill/>
              <a:miter lim="400000"/>
            </a:ln>
            <a:effectLst/>
          </p:spPr>
          <p:txBody>
            <a:bodyPr wrap="square" lIns="0" tIns="0" rIns="0" bIns="0" numCol="1" anchor="ctr">
              <a:noAutofit/>
            </a:bodyPr>
            <a:lstStyle/>
            <a:p>
              <a:pPr lvl="0" algn="ctr">
                <a:defRPr>
                  <a:solidFill>
                    <a:srgbClr val="FFFFFF"/>
                  </a:solidFill>
                  <a:uFill>
                    <a:solidFill>
                      <a:srgbClr val="FFFFFF"/>
                    </a:solidFill>
                  </a:uFill>
                </a:defRPr>
              </a:pPr>
              <a:endParaRPr>
                <a:solidFill>
                  <a:schemeClr val="bg1"/>
                </a:solidFill>
                <a:cs typeface="+mn-ea"/>
                <a:sym typeface="+mn-lt"/>
              </a:endParaRPr>
            </a:p>
          </p:txBody>
        </p:sp>
      </p:grpSp>
      <p:sp>
        <p:nvSpPr>
          <p:cNvPr id="22" name="Shape 12223"/>
          <p:cNvSpPr/>
          <p:nvPr/>
        </p:nvSpPr>
        <p:spPr>
          <a:xfrm rot="10800000">
            <a:off x="6926331" y="1721793"/>
            <a:ext cx="1503296" cy="215444"/>
          </a:xfrm>
          <a:prstGeom prst="rect">
            <a:avLst/>
          </a:prstGeom>
          <a:noFill/>
          <a:ln w="12700" cap="flat">
            <a:noFill/>
            <a:miter lim="400000"/>
          </a:ln>
          <a:effectLst/>
        </p:spPr>
        <p:txBody>
          <a:bodyPr wrap="square" lIns="0" tIns="0" rIns="0" bIns="0" numCol="1" anchor="ctr">
            <a:spAutoFit/>
          </a:bodyPr>
          <a:lstStyle>
            <a:lvl1pPr algn="ctr">
              <a:defRPr>
                <a:solidFill>
                  <a:srgbClr val="FFFFFF"/>
                </a:solidFill>
                <a:uFill>
                  <a:solidFill>
                    <a:srgbClr val="FFFFFF"/>
                  </a:solidFill>
                </a:uFill>
              </a:defRPr>
            </a:lvl1pPr>
          </a:lstStyle>
          <a:p>
            <a:pPr lvl="0">
              <a:defRPr>
                <a:solidFill>
                  <a:srgbClr val="000000"/>
                </a:solidFill>
                <a:uFillTx/>
              </a:defRPr>
            </a:pPr>
            <a:r>
              <a:rPr>
                <a:solidFill>
                  <a:schemeClr val="bg1"/>
                </a:solidFill>
                <a:uFill>
                  <a:solidFill>
                    <a:srgbClr val="FFFFFF"/>
                  </a:solidFill>
                </a:uFill>
                <a:cs typeface="+mn-ea"/>
                <a:sym typeface="+mn-lt"/>
              </a:rPr>
              <a:t> </a:t>
            </a:r>
            <a:endParaRPr>
              <a:solidFill>
                <a:schemeClr val="bg1"/>
              </a:solidFill>
              <a:uFill>
                <a:solidFill>
                  <a:srgbClr val="FFFFFF"/>
                </a:solidFill>
              </a:uFill>
              <a:cs typeface="+mn-ea"/>
              <a:sym typeface="+mn-lt"/>
            </a:endParaRPr>
          </a:p>
        </p:txBody>
      </p:sp>
      <p:grpSp>
        <p:nvGrpSpPr>
          <p:cNvPr id="5" name="组合 4"/>
          <p:cNvGrpSpPr/>
          <p:nvPr/>
        </p:nvGrpSpPr>
        <p:grpSpPr>
          <a:xfrm>
            <a:off x="4914736" y="2526246"/>
            <a:ext cx="4229264" cy="562459"/>
            <a:chOff x="4914736" y="2526246"/>
            <a:chExt cx="4229264" cy="562459"/>
          </a:xfrm>
        </p:grpSpPr>
        <p:sp>
          <p:nvSpPr>
            <p:cNvPr id="10" name="Shape 12205"/>
            <p:cNvSpPr/>
            <p:nvPr/>
          </p:nvSpPr>
          <p:spPr>
            <a:xfrm>
              <a:off x="8423275" y="2526246"/>
              <a:ext cx="720725" cy="56245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5902"/>
                  </a:lnTo>
                  <a:lnTo>
                    <a:pt x="0" y="5698"/>
                  </a:lnTo>
                  <a:lnTo>
                    <a:pt x="21600" y="0"/>
                  </a:lnTo>
                  <a:lnTo>
                    <a:pt x="21600" y="21600"/>
                  </a:lnTo>
                  <a:close/>
                </a:path>
              </a:pathLst>
            </a:custGeom>
            <a:solidFill>
              <a:schemeClr val="accent3">
                <a:lumMod val="75000"/>
              </a:schemeClr>
            </a:solidFill>
            <a:ln w="12700">
              <a:miter lim="400000"/>
            </a:ln>
          </p:spPr>
          <p:txBody>
            <a:bodyPr lIns="0" tIns="0" rIns="0" bIns="0"/>
            <a:lstStyle/>
            <a:p>
              <a:pPr lvl="0"/>
              <a:endParaRPr>
                <a:solidFill>
                  <a:schemeClr val="bg1"/>
                </a:solidFill>
                <a:cs typeface="+mn-ea"/>
                <a:sym typeface="+mn-lt"/>
              </a:endParaRPr>
            </a:p>
          </p:txBody>
        </p:sp>
        <p:sp>
          <p:nvSpPr>
            <p:cNvPr id="23" name="Shape 12226"/>
            <p:cNvSpPr/>
            <p:nvPr/>
          </p:nvSpPr>
          <p:spPr>
            <a:xfrm rot="16200000">
              <a:off x="4894855" y="2590142"/>
              <a:ext cx="473012" cy="433250"/>
            </a:xfrm>
            <a:prstGeom prst="triangle">
              <a:avLst/>
            </a:prstGeom>
            <a:solidFill>
              <a:schemeClr val="accent3"/>
            </a:solidFill>
            <a:ln w="12700" cap="flat">
              <a:noFill/>
              <a:miter lim="400000"/>
            </a:ln>
            <a:effectLst/>
          </p:spPr>
          <p:txBody>
            <a:bodyPr wrap="square" lIns="0" tIns="0" rIns="0" bIns="0" numCol="1" anchor="ctr">
              <a:noAutofit/>
            </a:bodyPr>
            <a:lstStyle/>
            <a:p>
              <a:pPr lvl="0" algn="ctr">
                <a:defRPr>
                  <a:solidFill>
                    <a:srgbClr val="FFFFFF"/>
                  </a:solidFill>
                  <a:uFill>
                    <a:solidFill>
                      <a:srgbClr val="FFFFFF"/>
                    </a:solidFill>
                  </a:uFill>
                </a:defRPr>
              </a:pPr>
              <a:endParaRPr>
                <a:cs typeface="+mn-ea"/>
                <a:sym typeface="+mn-lt"/>
              </a:endParaRPr>
            </a:p>
          </p:txBody>
        </p:sp>
        <p:sp>
          <p:nvSpPr>
            <p:cNvPr id="24" name="Shape 12227"/>
            <p:cNvSpPr/>
            <p:nvPr/>
          </p:nvSpPr>
          <p:spPr>
            <a:xfrm rot="10800000">
              <a:off x="5345591" y="2673911"/>
              <a:ext cx="3084037" cy="265704"/>
            </a:xfrm>
            <a:prstGeom prst="rect">
              <a:avLst/>
            </a:prstGeom>
            <a:solidFill>
              <a:schemeClr val="accent3"/>
            </a:solidFill>
            <a:ln w="12700" cap="flat">
              <a:noFill/>
              <a:miter lim="400000"/>
            </a:ln>
            <a:effectLst/>
          </p:spPr>
          <p:txBody>
            <a:bodyPr wrap="square" lIns="0" tIns="0" rIns="0" bIns="0" numCol="1" anchor="ctr">
              <a:noAutofit/>
            </a:bodyPr>
            <a:lstStyle/>
            <a:p>
              <a:pPr lvl="0" algn="ctr">
                <a:defRPr>
                  <a:solidFill>
                    <a:srgbClr val="FFFFFF"/>
                  </a:solidFill>
                  <a:uFill>
                    <a:solidFill>
                      <a:srgbClr val="FFFFFF"/>
                    </a:solidFill>
                  </a:uFill>
                </a:defRPr>
              </a:pPr>
              <a:endParaRPr>
                <a:solidFill>
                  <a:schemeClr val="bg1"/>
                </a:solidFill>
                <a:cs typeface="+mn-ea"/>
                <a:sym typeface="+mn-lt"/>
              </a:endParaRPr>
            </a:p>
          </p:txBody>
        </p:sp>
      </p:grpSp>
      <p:sp>
        <p:nvSpPr>
          <p:cNvPr id="25" name="Shape 12228"/>
          <p:cNvSpPr/>
          <p:nvPr/>
        </p:nvSpPr>
        <p:spPr>
          <a:xfrm rot="10800000">
            <a:off x="5345591" y="2699041"/>
            <a:ext cx="3084037" cy="215444"/>
          </a:xfrm>
          <a:prstGeom prst="rect">
            <a:avLst/>
          </a:prstGeom>
          <a:noFill/>
          <a:ln w="12700" cap="flat">
            <a:noFill/>
            <a:miter lim="400000"/>
          </a:ln>
          <a:effectLst/>
        </p:spPr>
        <p:txBody>
          <a:bodyPr wrap="square" lIns="0" tIns="0" rIns="0" bIns="0" numCol="1" anchor="ctr">
            <a:spAutoFit/>
          </a:bodyPr>
          <a:lstStyle>
            <a:lvl1pPr algn="ctr">
              <a:defRPr>
                <a:solidFill>
                  <a:srgbClr val="FFFFFF"/>
                </a:solidFill>
                <a:uFill>
                  <a:solidFill>
                    <a:srgbClr val="FFFFFF"/>
                  </a:solidFill>
                </a:uFill>
              </a:defRPr>
            </a:lvl1pPr>
          </a:lstStyle>
          <a:p>
            <a:pPr lvl="0">
              <a:defRPr>
                <a:solidFill>
                  <a:srgbClr val="000000"/>
                </a:solidFill>
                <a:uFillTx/>
              </a:defRPr>
            </a:pPr>
            <a:r>
              <a:rPr>
                <a:solidFill>
                  <a:srgbClr val="FFFFFF"/>
                </a:solidFill>
                <a:uFill>
                  <a:solidFill>
                    <a:srgbClr val="FFFFFF"/>
                  </a:solidFill>
                </a:uFill>
                <a:cs typeface="+mn-ea"/>
                <a:sym typeface="+mn-lt"/>
              </a:rPr>
              <a:t> </a:t>
            </a:r>
            <a:endParaRPr>
              <a:solidFill>
                <a:srgbClr val="FFFFFF"/>
              </a:solidFill>
              <a:uFill>
                <a:solidFill>
                  <a:srgbClr val="FFFFFF"/>
                </a:solidFill>
              </a:uFill>
              <a:cs typeface="+mn-ea"/>
              <a:sym typeface="+mn-lt"/>
            </a:endParaRPr>
          </a:p>
        </p:txBody>
      </p:sp>
      <p:sp>
        <p:nvSpPr>
          <p:cNvPr id="26" name="Shape 12231"/>
          <p:cNvSpPr/>
          <p:nvPr/>
        </p:nvSpPr>
        <p:spPr>
          <a:xfrm>
            <a:off x="2634675" y="1239891"/>
            <a:ext cx="2019301" cy="369330"/>
          </a:xfrm>
          <a:prstGeom prst="rect">
            <a:avLst/>
          </a:prstGeom>
          <a:noFill/>
          <a:ln w="12700" cap="flat">
            <a:noFill/>
            <a:miter lim="400000"/>
          </a:ln>
          <a:effectLst/>
        </p:spPr>
        <p:txBody>
          <a:bodyPr wrap="square" lIns="45719" tIns="45719" rIns="45719" bIns="45719" numCol="1" anchor="t">
            <a:spAutoFit/>
          </a:bodyPr>
          <a:lstStyle>
            <a:lvl1pPr algn="r">
              <a:spcBef>
                <a:spcPts val="200"/>
              </a:spcBef>
              <a:defRPr sz="1200">
                <a:solidFill>
                  <a:srgbClr val="E7535F"/>
                </a:solidFill>
                <a:uFill>
                  <a:solidFill>
                    <a:srgbClr val="E7535F"/>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dirty="0">
                <a:solidFill>
                  <a:schemeClr val="accent1"/>
                </a:solidFill>
                <a:latin typeface="+mn-lt"/>
                <a:ea typeface="+mn-ea"/>
                <a:cs typeface="+mn-ea"/>
                <a:sym typeface="+mn-lt"/>
              </a:rPr>
              <a:t>添加文本</a:t>
            </a:r>
            <a:endParaRPr sz="1200" dirty="0">
              <a:solidFill>
                <a:schemeClr val="accent1"/>
              </a:solidFill>
              <a:uFill>
                <a:solidFill>
                  <a:srgbClr val="E7535F"/>
                </a:solidFill>
              </a:uFill>
              <a:latin typeface="+mn-lt"/>
              <a:ea typeface="+mn-ea"/>
              <a:cs typeface="+mn-ea"/>
              <a:sym typeface="+mn-lt"/>
            </a:endParaRPr>
          </a:p>
        </p:txBody>
      </p:sp>
      <p:sp>
        <p:nvSpPr>
          <p:cNvPr id="28" name="Shape 12234"/>
          <p:cNvSpPr/>
          <p:nvPr/>
        </p:nvSpPr>
        <p:spPr>
          <a:xfrm>
            <a:off x="2634675" y="1893415"/>
            <a:ext cx="2019301" cy="369330"/>
          </a:xfrm>
          <a:prstGeom prst="rect">
            <a:avLst/>
          </a:prstGeom>
          <a:noFill/>
          <a:ln w="12700" cap="flat">
            <a:noFill/>
            <a:miter lim="400000"/>
          </a:ln>
          <a:effectLst/>
        </p:spPr>
        <p:txBody>
          <a:bodyPr wrap="square" lIns="45719" tIns="45719" rIns="45719" bIns="45719" numCol="1" anchor="t">
            <a:spAutoFit/>
          </a:bodyPr>
          <a:lstStyle>
            <a:lvl1pPr algn="r">
              <a:spcBef>
                <a:spcPts val="200"/>
              </a:spcBef>
              <a:defRPr sz="1200">
                <a:solidFill>
                  <a:srgbClr val="3A5063"/>
                </a:solidFill>
                <a:uFill>
                  <a:solidFill>
                    <a:srgbClr val="3A5063"/>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800" dirty="0">
                <a:solidFill>
                  <a:schemeClr val="accent1"/>
                </a:solidFill>
                <a:uFillTx/>
                <a:cs typeface="+mn-ea"/>
                <a:sym typeface="+mn-lt"/>
              </a:rPr>
              <a:t>添加文本</a:t>
            </a:r>
            <a:endParaRPr lang="zh-CN" altLang="en-US" dirty="0">
              <a:solidFill>
                <a:schemeClr val="accent1"/>
              </a:solidFill>
              <a:uFill>
                <a:solidFill>
                  <a:srgbClr val="E7535F"/>
                </a:solidFill>
              </a:uFill>
              <a:cs typeface="+mn-ea"/>
              <a:sym typeface="+mn-lt"/>
            </a:endParaRPr>
          </a:p>
        </p:txBody>
      </p:sp>
      <p:sp>
        <p:nvSpPr>
          <p:cNvPr id="30" name="Shape 12237"/>
          <p:cNvSpPr/>
          <p:nvPr/>
        </p:nvSpPr>
        <p:spPr>
          <a:xfrm>
            <a:off x="2634675" y="2646957"/>
            <a:ext cx="2019301" cy="369330"/>
          </a:xfrm>
          <a:prstGeom prst="rect">
            <a:avLst/>
          </a:prstGeom>
          <a:noFill/>
          <a:ln w="12700" cap="flat">
            <a:noFill/>
            <a:miter lim="400000"/>
          </a:ln>
          <a:effectLst/>
        </p:spPr>
        <p:txBody>
          <a:bodyPr wrap="square" lIns="45719" tIns="45719" rIns="45719" bIns="45719" numCol="1" anchor="t">
            <a:spAutoFit/>
          </a:bodyPr>
          <a:lstStyle>
            <a:lvl1pPr algn="r">
              <a:spcBef>
                <a:spcPts val="200"/>
              </a:spcBef>
              <a:defRPr sz="1200">
                <a:solidFill>
                  <a:srgbClr val="3194C6"/>
                </a:solidFill>
                <a:uFill>
                  <a:solidFill>
                    <a:srgbClr val="3194C6"/>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800" dirty="0">
                <a:solidFill>
                  <a:schemeClr val="accent1"/>
                </a:solidFill>
                <a:uFillTx/>
                <a:cs typeface="+mn-ea"/>
                <a:sym typeface="+mn-lt"/>
              </a:rPr>
              <a:t>添加文本</a:t>
            </a:r>
            <a:endParaRPr lang="zh-CN" altLang="en-US" dirty="0">
              <a:solidFill>
                <a:schemeClr val="accent1"/>
              </a:solidFill>
              <a:uFill>
                <a:solidFill>
                  <a:srgbClr val="E7535F"/>
                </a:solidFill>
              </a:uFill>
              <a:cs typeface="+mn-ea"/>
              <a:sym typeface="+mn-lt"/>
            </a:endParaRPr>
          </a:p>
        </p:txBody>
      </p:sp>
      <p:sp>
        <p:nvSpPr>
          <p:cNvPr id="32" name="Shape 12240"/>
          <p:cNvSpPr/>
          <p:nvPr/>
        </p:nvSpPr>
        <p:spPr>
          <a:xfrm>
            <a:off x="2634675" y="3200461"/>
            <a:ext cx="2019301" cy="369330"/>
          </a:xfrm>
          <a:prstGeom prst="rect">
            <a:avLst/>
          </a:prstGeom>
          <a:noFill/>
          <a:ln w="12700" cap="flat">
            <a:noFill/>
            <a:miter lim="400000"/>
          </a:ln>
          <a:effectLst/>
        </p:spPr>
        <p:txBody>
          <a:bodyPr wrap="square" lIns="45719" tIns="45719" rIns="45719" bIns="45719" numCol="1" anchor="t">
            <a:spAutoFit/>
          </a:bodyPr>
          <a:lstStyle>
            <a:lvl1pPr algn="r">
              <a:spcBef>
                <a:spcPts val="200"/>
              </a:spcBef>
              <a:defRPr sz="1200">
                <a:solidFill>
                  <a:srgbClr val="F7AC12"/>
                </a:solidFill>
                <a:uFill>
                  <a:solidFill>
                    <a:srgbClr val="F7AC12"/>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dirty="0">
                <a:solidFill>
                  <a:schemeClr val="accent1"/>
                </a:solidFill>
                <a:uFillTx/>
                <a:cs typeface="+mn-ea"/>
                <a:sym typeface="+mn-lt"/>
              </a:rPr>
              <a:t>添加文本</a:t>
            </a:r>
            <a:endParaRPr lang="zh-CN" altLang="en-US" sz="1000" dirty="0">
              <a:solidFill>
                <a:schemeClr val="accent1"/>
              </a:solidFill>
              <a:uFill>
                <a:solidFill>
                  <a:srgbClr val="E7535F"/>
                </a:solidFill>
              </a:uFill>
              <a:cs typeface="+mn-ea"/>
              <a:sym typeface="+mn-lt"/>
            </a:endParaRPr>
          </a:p>
        </p:txBody>
      </p:sp>
      <p:sp>
        <p:nvSpPr>
          <p:cNvPr id="34" name="Shape 12243"/>
          <p:cNvSpPr/>
          <p:nvPr/>
        </p:nvSpPr>
        <p:spPr>
          <a:xfrm>
            <a:off x="2634675" y="3853984"/>
            <a:ext cx="2019301" cy="369330"/>
          </a:xfrm>
          <a:prstGeom prst="rect">
            <a:avLst/>
          </a:prstGeom>
          <a:noFill/>
          <a:ln w="12700" cap="flat">
            <a:noFill/>
            <a:miter lim="400000"/>
          </a:ln>
          <a:effectLst/>
        </p:spPr>
        <p:txBody>
          <a:bodyPr wrap="square" lIns="45719" tIns="45719" rIns="45719" bIns="45719" numCol="1" anchor="t">
            <a:spAutoFit/>
          </a:bodyPr>
          <a:lstStyle>
            <a:lvl1pPr algn="r">
              <a:spcBef>
                <a:spcPts val="200"/>
              </a:spcBef>
              <a:defRPr sz="1200">
                <a:solidFill>
                  <a:srgbClr val="A5C067"/>
                </a:solidFill>
                <a:uFill>
                  <a:solidFill>
                    <a:srgbClr val="A5C067"/>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dirty="0">
                <a:solidFill>
                  <a:schemeClr val="accent1"/>
                </a:solidFill>
                <a:uFillTx/>
                <a:cs typeface="+mn-ea"/>
                <a:sym typeface="+mn-lt"/>
              </a:rPr>
              <a:t>添加文本</a:t>
            </a:r>
            <a:endParaRPr lang="zh-CN" altLang="en-US" sz="1000" dirty="0">
              <a:solidFill>
                <a:schemeClr val="accent1"/>
              </a:solidFill>
              <a:uFill>
                <a:solidFill>
                  <a:srgbClr val="E7535F"/>
                </a:solidFill>
              </a:uFill>
              <a:cs typeface="+mn-ea"/>
              <a:sym typeface="+mn-lt"/>
            </a:endParaRPr>
          </a:p>
        </p:txBody>
      </p:sp>
      <p:sp>
        <p:nvSpPr>
          <p:cNvPr id="37" name="Shape 12247"/>
          <p:cNvSpPr/>
          <p:nvPr/>
        </p:nvSpPr>
        <p:spPr>
          <a:xfrm flipV="1">
            <a:off x="3563888" y="1304978"/>
            <a:ext cx="1" cy="3200737"/>
          </a:xfrm>
          <a:prstGeom prst="line">
            <a:avLst/>
          </a:prstGeom>
          <a:ln w="3175">
            <a:solidFill>
              <a:schemeClr val="bg1">
                <a:lumMod val="65000"/>
              </a:schemeClr>
            </a:solidFill>
            <a:round/>
          </a:ln>
        </p:spPr>
        <p:txBody>
          <a:bodyPr lIns="0" tIns="0" rIns="0" bIns="0"/>
          <a:lstStyle/>
          <a:p>
            <a:pPr lvl="0">
              <a:defRPr sz="1200">
                <a:uFillTx/>
                <a:latin typeface="+mj-lt"/>
                <a:ea typeface="+mj-ea"/>
                <a:cs typeface="+mj-cs"/>
                <a:sym typeface="Helvetica"/>
              </a:defRPr>
            </a:pPr>
            <a:endParaRPr>
              <a:cs typeface="+mn-ea"/>
              <a:sym typeface="+mn-lt"/>
            </a:endParaRPr>
          </a:p>
        </p:txBody>
      </p:sp>
      <p:grpSp>
        <p:nvGrpSpPr>
          <p:cNvPr id="36" name="组合 35"/>
          <p:cNvGrpSpPr/>
          <p:nvPr/>
        </p:nvGrpSpPr>
        <p:grpSpPr>
          <a:xfrm>
            <a:off x="4671766" y="2724785"/>
            <a:ext cx="137395" cy="137395"/>
            <a:chOff x="4671766" y="2724785"/>
            <a:chExt cx="137395" cy="137395"/>
          </a:xfrm>
        </p:grpSpPr>
        <p:sp>
          <p:nvSpPr>
            <p:cNvPr id="38" name="Shape 12248"/>
            <p:cNvSpPr/>
            <p:nvPr/>
          </p:nvSpPr>
          <p:spPr>
            <a:xfrm>
              <a:off x="4671766" y="2724785"/>
              <a:ext cx="137395" cy="13739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3175" cap="flat">
              <a:solidFill>
                <a:schemeClr val="accent3"/>
              </a:solidFill>
              <a:prstDash val="solid"/>
              <a:round/>
            </a:ln>
            <a:effectLst/>
          </p:spPr>
          <p:txBody>
            <a:bodyPr wrap="square" lIns="0" tIns="0" rIns="0" bIns="0" numCol="1" anchor="t">
              <a:noAutofit/>
            </a:bodyPr>
            <a:lstStyle/>
            <a:p>
              <a:pPr lvl="0" algn="ctr">
                <a:spcBef>
                  <a:spcPts val="300"/>
                </a:spcBef>
                <a:defRPr sz="900" b="1">
                  <a:solidFill>
                    <a:srgbClr val="FFFFFF"/>
                  </a:solidFill>
                  <a:uFill>
                    <a:solidFill>
                      <a:srgbClr val="FFFFFF"/>
                    </a:solidFill>
                  </a:uFill>
                  <a:latin typeface="Roboto Condensed Regular"/>
                  <a:ea typeface="Roboto Condensed Regular"/>
                  <a:cs typeface="Roboto Condensed Regular"/>
                  <a:sym typeface="Roboto Condensed Regular"/>
                </a:defRPr>
              </a:pPr>
              <a:endParaRPr>
                <a:cs typeface="+mn-ea"/>
                <a:sym typeface="+mn-lt"/>
              </a:endParaRPr>
            </a:p>
          </p:txBody>
        </p:sp>
        <p:sp>
          <p:nvSpPr>
            <p:cNvPr id="39" name="Shape 12249"/>
            <p:cNvSpPr/>
            <p:nvPr/>
          </p:nvSpPr>
          <p:spPr>
            <a:xfrm>
              <a:off x="4705210" y="2758229"/>
              <a:ext cx="70509" cy="7050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3"/>
            </a:solidFill>
            <a:ln w="12700" cap="flat">
              <a:noFill/>
              <a:miter lim="400000"/>
            </a:ln>
            <a:effectLst/>
          </p:spPr>
          <p:txBody>
            <a:bodyPr wrap="square" lIns="0" tIns="0" rIns="0" bIns="0" numCol="1" anchor="t">
              <a:noAutofit/>
            </a:bodyPr>
            <a:lstStyle/>
            <a:p>
              <a:pPr lvl="0" algn="ctr">
                <a:spcBef>
                  <a:spcPts val="300"/>
                </a:spcBef>
                <a:defRPr sz="900" b="1">
                  <a:solidFill>
                    <a:srgbClr val="FFFFFF"/>
                  </a:solidFill>
                  <a:uFill>
                    <a:solidFill>
                      <a:srgbClr val="FFFFFF"/>
                    </a:solidFill>
                  </a:uFill>
                  <a:latin typeface="Roboto Condensed Regular"/>
                  <a:ea typeface="Roboto Condensed Regular"/>
                  <a:cs typeface="Roboto Condensed Regular"/>
                  <a:sym typeface="Roboto Condensed Regular"/>
                </a:defRPr>
              </a:pPr>
              <a:endParaRPr>
                <a:cs typeface="+mn-ea"/>
                <a:sym typeface="+mn-lt"/>
              </a:endParaRPr>
            </a:p>
          </p:txBody>
        </p:sp>
      </p:grpSp>
      <p:grpSp>
        <p:nvGrpSpPr>
          <p:cNvPr id="33" name="组合 32"/>
          <p:cNvGrpSpPr/>
          <p:nvPr/>
        </p:nvGrpSpPr>
        <p:grpSpPr>
          <a:xfrm>
            <a:off x="4671766" y="1417739"/>
            <a:ext cx="1823712" cy="406403"/>
            <a:chOff x="4671766" y="1417739"/>
            <a:chExt cx="1823712" cy="406403"/>
          </a:xfrm>
        </p:grpSpPr>
        <p:sp>
          <p:nvSpPr>
            <p:cNvPr id="42" name="Shape 12254"/>
            <p:cNvSpPr/>
            <p:nvPr/>
          </p:nvSpPr>
          <p:spPr>
            <a:xfrm>
              <a:off x="4671766" y="1417739"/>
              <a:ext cx="137395" cy="13739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3175" cap="flat">
              <a:solidFill>
                <a:schemeClr val="accent1"/>
              </a:solidFill>
              <a:prstDash val="solid"/>
              <a:round/>
            </a:ln>
            <a:effectLst/>
          </p:spPr>
          <p:txBody>
            <a:bodyPr wrap="square" lIns="0" tIns="0" rIns="0" bIns="0" numCol="1" anchor="t">
              <a:noAutofit/>
            </a:bodyPr>
            <a:lstStyle/>
            <a:p>
              <a:pPr lvl="0" algn="ctr">
                <a:spcBef>
                  <a:spcPts val="300"/>
                </a:spcBef>
                <a:defRPr sz="900" b="1">
                  <a:solidFill>
                    <a:srgbClr val="FFFFFF"/>
                  </a:solidFill>
                  <a:uFill>
                    <a:solidFill>
                      <a:srgbClr val="FFFFFF"/>
                    </a:solidFill>
                  </a:uFill>
                  <a:latin typeface="Roboto Condensed Regular"/>
                  <a:ea typeface="Roboto Condensed Regular"/>
                  <a:cs typeface="Roboto Condensed Regular"/>
                  <a:sym typeface="Roboto Condensed Regular"/>
                </a:defRPr>
              </a:pPr>
              <a:endParaRPr>
                <a:cs typeface="+mn-ea"/>
                <a:sym typeface="+mn-lt"/>
              </a:endParaRPr>
            </a:p>
          </p:txBody>
        </p:sp>
        <p:sp>
          <p:nvSpPr>
            <p:cNvPr id="43" name="Shape 12255"/>
            <p:cNvSpPr/>
            <p:nvPr/>
          </p:nvSpPr>
          <p:spPr>
            <a:xfrm>
              <a:off x="4705210" y="1451183"/>
              <a:ext cx="70509" cy="7050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1"/>
            </a:solidFill>
            <a:ln w="12700" cap="flat">
              <a:noFill/>
              <a:miter lim="400000"/>
            </a:ln>
            <a:effectLst/>
          </p:spPr>
          <p:txBody>
            <a:bodyPr wrap="square" lIns="0" tIns="0" rIns="0" bIns="0" numCol="1" anchor="t">
              <a:noAutofit/>
            </a:bodyPr>
            <a:lstStyle/>
            <a:p>
              <a:pPr lvl="0" algn="ctr">
                <a:spcBef>
                  <a:spcPts val="300"/>
                </a:spcBef>
                <a:defRPr sz="900" b="1">
                  <a:solidFill>
                    <a:srgbClr val="FFFFFF"/>
                  </a:solidFill>
                  <a:uFill>
                    <a:solidFill>
                      <a:srgbClr val="FFFFFF"/>
                    </a:solidFill>
                  </a:uFill>
                  <a:latin typeface="Roboto Condensed Regular"/>
                  <a:ea typeface="Roboto Condensed Regular"/>
                  <a:cs typeface="Roboto Condensed Regular"/>
                  <a:sym typeface="Roboto Condensed Regular"/>
                </a:defRPr>
              </a:pPr>
              <a:endParaRPr>
                <a:cs typeface="+mn-ea"/>
                <a:sym typeface="+mn-lt"/>
              </a:endParaRPr>
            </a:p>
          </p:txBody>
        </p:sp>
        <p:sp>
          <p:nvSpPr>
            <p:cNvPr id="48" name="Shape 12263"/>
            <p:cNvSpPr/>
            <p:nvPr/>
          </p:nvSpPr>
          <p:spPr>
            <a:xfrm>
              <a:off x="5627736" y="1824141"/>
              <a:ext cx="867742" cy="1"/>
            </a:xfrm>
            <a:prstGeom prst="line">
              <a:avLst/>
            </a:prstGeom>
            <a:noFill/>
            <a:ln w="6350" cap="flat">
              <a:solidFill>
                <a:schemeClr val="bg1">
                  <a:lumMod val="50000"/>
                </a:schemeClr>
              </a:solidFill>
              <a:prstDash val="dash"/>
              <a:round/>
            </a:ln>
            <a:effectLst/>
          </p:spPr>
          <p:txBody>
            <a:bodyPr wrap="square" lIns="0" tIns="0" rIns="0" bIns="0" numCol="1" anchor="t">
              <a:noAutofit/>
            </a:bodyPr>
            <a:lstStyle/>
            <a:p>
              <a:pPr lvl="0">
                <a:defRPr sz="1200">
                  <a:uFillTx/>
                  <a:latin typeface="+mj-lt"/>
                  <a:ea typeface="+mj-ea"/>
                  <a:cs typeface="+mj-cs"/>
                  <a:sym typeface="Helvetica"/>
                </a:defRPr>
              </a:pPr>
              <a:endParaRPr>
                <a:cs typeface="+mn-ea"/>
                <a:sym typeface="+mn-lt"/>
              </a:endParaRPr>
            </a:p>
          </p:txBody>
        </p:sp>
        <p:sp>
          <p:nvSpPr>
            <p:cNvPr id="49" name="Shape 12264"/>
            <p:cNvSpPr/>
            <p:nvPr/>
          </p:nvSpPr>
          <p:spPr>
            <a:xfrm>
              <a:off x="4809159" y="1484025"/>
              <a:ext cx="818578" cy="1"/>
            </a:xfrm>
            <a:prstGeom prst="line">
              <a:avLst/>
            </a:prstGeom>
            <a:noFill/>
            <a:ln w="6350" cap="flat">
              <a:solidFill>
                <a:schemeClr val="bg1">
                  <a:lumMod val="50000"/>
                </a:schemeClr>
              </a:solidFill>
              <a:prstDash val="dash"/>
              <a:round/>
            </a:ln>
            <a:effectLst/>
          </p:spPr>
          <p:txBody>
            <a:bodyPr wrap="square" lIns="0" tIns="0" rIns="0" bIns="0" numCol="1" anchor="t">
              <a:noAutofit/>
            </a:bodyPr>
            <a:lstStyle/>
            <a:p>
              <a:pPr lvl="0">
                <a:defRPr sz="1200">
                  <a:uFillTx/>
                  <a:latin typeface="+mj-lt"/>
                  <a:ea typeface="+mj-ea"/>
                  <a:cs typeface="+mj-cs"/>
                  <a:sym typeface="Helvetica"/>
                </a:defRPr>
              </a:pPr>
              <a:endParaRPr>
                <a:cs typeface="+mn-ea"/>
                <a:sym typeface="+mn-lt"/>
              </a:endParaRPr>
            </a:p>
          </p:txBody>
        </p:sp>
        <p:sp>
          <p:nvSpPr>
            <p:cNvPr id="50" name="Shape 12265"/>
            <p:cNvSpPr/>
            <p:nvPr/>
          </p:nvSpPr>
          <p:spPr>
            <a:xfrm flipV="1">
              <a:off x="5627736" y="1484027"/>
              <a:ext cx="1" cy="340115"/>
            </a:xfrm>
            <a:prstGeom prst="line">
              <a:avLst/>
            </a:prstGeom>
            <a:noFill/>
            <a:ln w="6350" cap="flat">
              <a:solidFill>
                <a:schemeClr val="bg1">
                  <a:lumMod val="50000"/>
                </a:schemeClr>
              </a:solidFill>
              <a:prstDash val="dash"/>
              <a:round/>
            </a:ln>
            <a:effectLst/>
          </p:spPr>
          <p:txBody>
            <a:bodyPr wrap="square" lIns="0" tIns="0" rIns="0" bIns="0" numCol="1" anchor="t">
              <a:noAutofit/>
            </a:bodyPr>
            <a:lstStyle/>
            <a:p>
              <a:pPr lvl="0">
                <a:defRPr sz="1200">
                  <a:uFillTx/>
                  <a:latin typeface="+mj-lt"/>
                  <a:ea typeface="+mj-ea"/>
                  <a:cs typeface="+mj-cs"/>
                  <a:sym typeface="Helvetica"/>
                </a:defRPr>
              </a:pPr>
              <a:endParaRPr>
                <a:cs typeface="+mn-ea"/>
                <a:sym typeface="+mn-lt"/>
              </a:endParaRPr>
            </a:p>
          </p:txBody>
        </p:sp>
      </p:grpSp>
      <p:grpSp>
        <p:nvGrpSpPr>
          <p:cNvPr id="35" name="组合 34"/>
          <p:cNvGrpSpPr/>
          <p:nvPr/>
        </p:nvGrpSpPr>
        <p:grpSpPr>
          <a:xfrm>
            <a:off x="4671766" y="2071263"/>
            <a:ext cx="1242036" cy="248181"/>
            <a:chOff x="4671766" y="2071263"/>
            <a:chExt cx="1242036" cy="248181"/>
          </a:xfrm>
        </p:grpSpPr>
        <p:sp>
          <p:nvSpPr>
            <p:cNvPr id="40" name="Shape 12251"/>
            <p:cNvSpPr/>
            <p:nvPr/>
          </p:nvSpPr>
          <p:spPr>
            <a:xfrm>
              <a:off x="4671766" y="2071263"/>
              <a:ext cx="137395" cy="13739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3175" cap="flat">
              <a:solidFill>
                <a:schemeClr val="accent2"/>
              </a:solidFill>
              <a:prstDash val="solid"/>
              <a:round/>
            </a:ln>
            <a:effectLst/>
          </p:spPr>
          <p:txBody>
            <a:bodyPr wrap="square" lIns="0" tIns="0" rIns="0" bIns="0" numCol="1" anchor="t">
              <a:noAutofit/>
            </a:bodyPr>
            <a:lstStyle/>
            <a:p>
              <a:pPr lvl="0" algn="ctr">
                <a:spcBef>
                  <a:spcPts val="300"/>
                </a:spcBef>
                <a:defRPr sz="900" b="1">
                  <a:solidFill>
                    <a:srgbClr val="FFFFFF"/>
                  </a:solidFill>
                  <a:uFill>
                    <a:solidFill>
                      <a:srgbClr val="FFFFFF"/>
                    </a:solidFill>
                  </a:uFill>
                  <a:latin typeface="Roboto Condensed Regular"/>
                  <a:ea typeface="Roboto Condensed Regular"/>
                  <a:cs typeface="Roboto Condensed Regular"/>
                  <a:sym typeface="Roboto Condensed Regular"/>
                </a:defRPr>
              </a:pPr>
              <a:endParaRPr>
                <a:cs typeface="+mn-ea"/>
                <a:sym typeface="+mn-lt"/>
              </a:endParaRPr>
            </a:p>
          </p:txBody>
        </p:sp>
        <p:sp>
          <p:nvSpPr>
            <p:cNvPr id="41" name="Shape 12252"/>
            <p:cNvSpPr/>
            <p:nvPr/>
          </p:nvSpPr>
          <p:spPr>
            <a:xfrm>
              <a:off x="4705210" y="2104707"/>
              <a:ext cx="70509" cy="7050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2"/>
            </a:solidFill>
            <a:ln w="12700" cap="flat">
              <a:noFill/>
              <a:miter lim="400000"/>
            </a:ln>
            <a:effectLst/>
          </p:spPr>
          <p:txBody>
            <a:bodyPr wrap="square" lIns="0" tIns="0" rIns="0" bIns="0" numCol="1" anchor="t">
              <a:noAutofit/>
            </a:bodyPr>
            <a:lstStyle/>
            <a:p>
              <a:pPr lvl="0" algn="ctr">
                <a:spcBef>
                  <a:spcPts val="300"/>
                </a:spcBef>
                <a:defRPr sz="900" b="1">
                  <a:solidFill>
                    <a:srgbClr val="FFFFFF"/>
                  </a:solidFill>
                  <a:uFill>
                    <a:solidFill>
                      <a:srgbClr val="FFFFFF"/>
                    </a:solidFill>
                  </a:uFill>
                  <a:latin typeface="Roboto Condensed Regular"/>
                  <a:ea typeface="Roboto Condensed Regular"/>
                  <a:cs typeface="Roboto Condensed Regular"/>
                  <a:sym typeface="Roboto Condensed Regular"/>
                </a:defRPr>
              </a:pPr>
              <a:endParaRPr>
                <a:cs typeface="+mn-ea"/>
                <a:sym typeface="+mn-lt"/>
              </a:endParaRPr>
            </a:p>
          </p:txBody>
        </p:sp>
        <p:sp>
          <p:nvSpPr>
            <p:cNvPr id="51" name="Shape 12267"/>
            <p:cNvSpPr/>
            <p:nvPr/>
          </p:nvSpPr>
          <p:spPr>
            <a:xfrm>
              <a:off x="5627736" y="2319441"/>
              <a:ext cx="286066" cy="1"/>
            </a:xfrm>
            <a:prstGeom prst="line">
              <a:avLst/>
            </a:prstGeom>
            <a:noFill/>
            <a:ln w="6350" cap="flat">
              <a:solidFill>
                <a:schemeClr val="bg1">
                  <a:lumMod val="50000"/>
                </a:schemeClr>
              </a:solidFill>
              <a:prstDash val="dash"/>
              <a:round/>
            </a:ln>
            <a:effectLst/>
          </p:spPr>
          <p:txBody>
            <a:bodyPr wrap="square" lIns="0" tIns="0" rIns="0" bIns="0" numCol="1" anchor="t">
              <a:noAutofit/>
            </a:bodyPr>
            <a:lstStyle/>
            <a:p>
              <a:pPr lvl="0">
                <a:defRPr sz="1200">
                  <a:uFillTx/>
                  <a:latin typeface="+mj-lt"/>
                  <a:ea typeface="+mj-ea"/>
                  <a:cs typeface="+mj-cs"/>
                  <a:sym typeface="Helvetica"/>
                </a:defRPr>
              </a:pPr>
              <a:endParaRPr>
                <a:cs typeface="+mn-ea"/>
                <a:sym typeface="+mn-lt"/>
              </a:endParaRPr>
            </a:p>
          </p:txBody>
        </p:sp>
        <p:sp>
          <p:nvSpPr>
            <p:cNvPr id="52" name="Shape 12268"/>
            <p:cNvSpPr/>
            <p:nvPr/>
          </p:nvSpPr>
          <p:spPr>
            <a:xfrm flipV="1">
              <a:off x="5627735" y="2140991"/>
              <a:ext cx="1" cy="178453"/>
            </a:xfrm>
            <a:prstGeom prst="line">
              <a:avLst/>
            </a:prstGeom>
            <a:noFill/>
            <a:ln w="6350" cap="flat">
              <a:solidFill>
                <a:schemeClr val="bg1">
                  <a:lumMod val="50000"/>
                </a:schemeClr>
              </a:solidFill>
              <a:prstDash val="dash"/>
              <a:round/>
            </a:ln>
            <a:effectLst/>
          </p:spPr>
          <p:txBody>
            <a:bodyPr wrap="square" lIns="0" tIns="0" rIns="0" bIns="0" numCol="1" anchor="t">
              <a:noAutofit/>
            </a:bodyPr>
            <a:lstStyle/>
            <a:p>
              <a:pPr lvl="0">
                <a:defRPr sz="1200">
                  <a:uFillTx/>
                  <a:latin typeface="+mj-lt"/>
                  <a:ea typeface="+mj-ea"/>
                  <a:cs typeface="+mj-cs"/>
                  <a:sym typeface="Helvetica"/>
                </a:defRPr>
              </a:pPr>
              <a:endParaRPr>
                <a:cs typeface="+mn-ea"/>
                <a:sym typeface="+mn-lt"/>
              </a:endParaRPr>
            </a:p>
          </p:txBody>
        </p:sp>
        <p:sp>
          <p:nvSpPr>
            <p:cNvPr id="53" name="Shape 12269"/>
            <p:cNvSpPr/>
            <p:nvPr/>
          </p:nvSpPr>
          <p:spPr>
            <a:xfrm>
              <a:off x="4809158" y="2140990"/>
              <a:ext cx="818578" cy="1"/>
            </a:xfrm>
            <a:prstGeom prst="line">
              <a:avLst/>
            </a:prstGeom>
            <a:noFill/>
            <a:ln w="6350" cap="flat">
              <a:solidFill>
                <a:schemeClr val="bg1">
                  <a:lumMod val="50000"/>
                </a:schemeClr>
              </a:solidFill>
              <a:prstDash val="dash"/>
              <a:round/>
            </a:ln>
            <a:effectLst/>
          </p:spPr>
          <p:txBody>
            <a:bodyPr wrap="square" lIns="0" tIns="0" rIns="0" bIns="0" numCol="1" anchor="t">
              <a:noAutofit/>
            </a:bodyPr>
            <a:lstStyle/>
            <a:p>
              <a:pPr lvl="0">
                <a:defRPr sz="1200">
                  <a:uFillTx/>
                  <a:latin typeface="+mj-lt"/>
                  <a:ea typeface="+mj-ea"/>
                  <a:cs typeface="+mj-cs"/>
                  <a:sym typeface="Helvetica"/>
                </a:defRPr>
              </a:pPr>
              <a:endParaRPr>
                <a:cs typeface="+mn-ea"/>
                <a:sym typeface="+mn-lt"/>
              </a:endParaRPr>
            </a:p>
          </p:txBody>
        </p:sp>
      </p:grpSp>
      <p:grpSp>
        <p:nvGrpSpPr>
          <p:cNvPr id="78" name="组合 77"/>
          <p:cNvGrpSpPr/>
          <p:nvPr/>
        </p:nvGrpSpPr>
        <p:grpSpPr>
          <a:xfrm>
            <a:off x="4671766" y="3289084"/>
            <a:ext cx="1242036" cy="226620"/>
            <a:chOff x="4671766" y="3289084"/>
            <a:chExt cx="1242036" cy="226620"/>
          </a:xfrm>
        </p:grpSpPr>
        <p:sp>
          <p:nvSpPr>
            <p:cNvPr id="44" name="Shape 12257"/>
            <p:cNvSpPr/>
            <p:nvPr/>
          </p:nvSpPr>
          <p:spPr>
            <a:xfrm>
              <a:off x="4671766" y="3378309"/>
              <a:ext cx="137395" cy="13739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3175" cap="flat">
              <a:solidFill>
                <a:schemeClr val="accent4"/>
              </a:solidFill>
              <a:prstDash val="solid"/>
              <a:round/>
            </a:ln>
            <a:effectLst/>
          </p:spPr>
          <p:txBody>
            <a:bodyPr wrap="square" lIns="0" tIns="0" rIns="0" bIns="0" numCol="1" anchor="t">
              <a:noAutofit/>
            </a:bodyPr>
            <a:lstStyle/>
            <a:p>
              <a:pPr lvl="0" algn="ctr">
                <a:spcBef>
                  <a:spcPts val="300"/>
                </a:spcBef>
                <a:defRPr sz="900" b="1">
                  <a:solidFill>
                    <a:srgbClr val="FFFFFF"/>
                  </a:solidFill>
                  <a:uFill>
                    <a:solidFill>
                      <a:srgbClr val="FFFFFF"/>
                    </a:solidFill>
                  </a:uFill>
                  <a:latin typeface="Roboto Condensed Regular"/>
                  <a:ea typeface="Roboto Condensed Regular"/>
                  <a:cs typeface="Roboto Condensed Regular"/>
                  <a:sym typeface="Roboto Condensed Regular"/>
                </a:defRPr>
              </a:pPr>
              <a:endParaRPr>
                <a:cs typeface="+mn-ea"/>
                <a:sym typeface="+mn-lt"/>
              </a:endParaRPr>
            </a:p>
          </p:txBody>
        </p:sp>
        <p:sp>
          <p:nvSpPr>
            <p:cNvPr id="45" name="Shape 12258"/>
            <p:cNvSpPr/>
            <p:nvPr/>
          </p:nvSpPr>
          <p:spPr>
            <a:xfrm>
              <a:off x="4705210" y="3411753"/>
              <a:ext cx="70509" cy="7050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4"/>
            </a:solidFill>
            <a:ln w="12700" cap="flat">
              <a:noFill/>
              <a:miter lim="400000"/>
            </a:ln>
            <a:effectLst/>
          </p:spPr>
          <p:txBody>
            <a:bodyPr wrap="square" lIns="0" tIns="0" rIns="0" bIns="0" numCol="1" anchor="t">
              <a:noAutofit/>
            </a:bodyPr>
            <a:lstStyle/>
            <a:p>
              <a:pPr lvl="0" algn="ctr">
                <a:spcBef>
                  <a:spcPts val="300"/>
                </a:spcBef>
                <a:defRPr sz="900" b="1">
                  <a:solidFill>
                    <a:srgbClr val="FFFFFF"/>
                  </a:solidFill>
                  <a:uFill>
                    <a:solidFill>
                      <a:srgbClr val="FFFFFF"/>
                    </a:solidFill>
                  </a:uFill>
                  <a:latin typeface="Roboto Condensed Regular"/>
                  <a:ea typeface="Roboto Condensed Regular"/>
                  <a:cs typeface="Roboto Condensed Regular"/>
                  <a:sym typeface="Roboto Condensed Regular"/>
                </a:defRPr>
              </a:pPr>
              <a:endParaRPr>
                <a:cs typeface="+mn-ea"/>
                <a:sym typeface="+mn-lt"/>
              </a:endParaRPr>
            </a:p>
          </p:txBody>
        </p:sp>
        <p:sp>
          <p:nvSpPr>
            <p:cNvPr id="54" name="Shape 12271"/>
            <p:cNvSpPr/>
            <p:nvPr/>
          </p:nvSpPr>
          <p:spPr>
            <a:xfrm>
              <a:off x="5627736" y="3290989"/>
              <a:ext cx="286066" cy="1"/>
            </a:xfrm>
            <a:prstGeom prst="line">
              <a:avLst/>
            </a:prstGeom>
            <a:noFill/>
            <a:ln w="6350" cap="flat">
              <a:solidFill>
                <a:schemeClr val="bg1">
                  <a:lumMod val="50000"/>
                </a:schemeClr>
              </a:solidFill>
              <a:prstDash val="dash"/>
              <a:round/>
            </a:ln>
            <a:effectLst/>
          </p:spPr>
          <p:txBody>
            <a:bodyPr wrap="square" lIns="0" tIns="0" rIns="0" bIns="0" numCol="1" anchor="t">
              <a:noAutofit/>
            </a:bodyPr>
            <a:lstStyle/>
            <a:p>
              <a:pPr lvl="0">
                <a:defRPr sz="1200">
                  <a:uFillTx/>
                  <a:latin typeface="+mj-lt"/>
                  <a:ea typeface="+mj-ea"/>
                  <a:cs typeface="+mj-cs"/>
                  <a:sym typeface="Helvetica"/>
                </a:defRPr>
              </a:pPr>
              <a:endParaRPr>
                <a:cs typeface="+mn-ea"/>
                <a:sym typeface="+mn-lt"/>
              </a:endParaRPr>
            </a:p>
          </p:txBody>
        </p:sp>
        <p:sp>
          <p:nvSpPr>
            <p:cNvPr id="55" name="Shape 12272"/>
            <p:cNvSpPr/>
            <p:nvPr/>
          </p:nvSpPr>
          <p:spPr>
            <a:xfrm flipV="1">
              <a:off x="5627736" y="3289084"/>
              <a:ext cx="1" cy="159844"/>
            </a:xfrm>
            <a:prstGeom prst="line">
              <a:avLst/>
            </a:prstGeom>
            <a:noFill/>
            <a:ln w="6350" cap="flat">
              <a:solidFill>
                <a:schemeClr val="bg1">
                  <a:lumMod val="50000"/>
                </a:schemeClr>
              </a:solidFill>
              <a:prstDash val="dash"/>
              <a:round/>
            </a:ln>
            <a:effectLst/>
          </p:spPr>
          <p:txBody>
            <a:bodyPr wrap="square" lIns="0" tIns="0" rIns="0" bIns="0" numCol="1" anchor="t">
              <a:noAutofit/>
            </a:bodyPr>
            <a:lstStyle/>
            <a:p>
              <a:pPr lvl="0">
                <a:defRPr sz="1200">
                  <a:uFillTx/>
                  <a:latin typeface="+mj-lt"/>
                  <a:ea typeface="+mj-ea"/>
                  <a:cs typeface="+mj-cs"/>
                  <a:sym typeface="Helvetica"/>
                </a:defRPr>
              </a:pPr>
              <a:endParaRPr>
                <a:cs typeface="+mn-ea"/>
                <a:sym typeface="+mn-lt"/>
              </a:endParaRPr>
            </a:p>
          </p:txBody>
        </p:sp>
        <p:sp>
          <p:nvSpPr>
            <p:cNvPr id="56" name="Shape 12273"/>
            <p:cNvSpPr/>
            <p:nvPr/>
          </p:nvSpPr>
          <p:spPr>
            <a:xfrm>
              <a:off x="4809158" y="3448927"/>
              <a:ext cx="818578" cy="1"/>
            </a:xfrm>
            <a:prstGeom prst="line">
              <a:avLst/>
            </a:prstGeom>
            <a:noFill/>
            <a:ln w="6350" cap="flat">
              <a:solidFill>
                <a:schemeClr val="bg1">
                  <a:lumMod val="50000"/>
                </a:schemeClr>
              </a:solidFill>
              <a:prstDash val="dash"/>
              <a:round/>
            </a:ln>
            <a:effectLst/>
          </p:spPr>
          <p:txBody>
            <a:bodyPr wrap="square" lIns="0" tIns="0" rIns="0" bIns="0" numCol="1" anchor="t">
              <a:noAutofit/>
            </a:bodyPr>
            <a:lstStyle/>
            <a:p>
              <a:pPr lvl="0">
                <a:defRPr sz="1200">
                  <a:uFillTx/>
                  <a:latin typeface="+mj-lt"/>
                  <a:ea typeface="+mj-ea"/>
                  <a:cs typeface="+mj-cs"/>
                  <a:sym typeface="Helvetica"/>
                </a:defRPr>
              </a:pPr>
              <a:endParaRPr>
                <a:cs typeface="+mn-ea"/>
                <a:sym typeface="+mn-lt"/>
              </a:endParaRPr>
            </a:p>
          </p:txBody>
        </p:sp>
      </p:grpSp>
      <p:grpSp>
        <p:nvGrpSpPr>
          <p:cNvPr id="79" name="组合 78"/>
          <p:cNvGrpSpPr/>
          <p:nvPr/>
        </p:nvGrpSpPr>
        <p:grpSpPr>
          <a:xfrm>
            <a:off x="4671766" y="3786289"/>
            <a:ext cx="1823712" cy="382939"/>
            <a:chOff x="4671766" y="3786289"/>
            <a:chExt cx="1823712" cy="382939"/>
          </a:xfrm>
        </p:grpSpPr>
        <p:sp>
          <p:nvSpPr>
            <p:cNvPr id="46" name="Shape 12260"/>
            <p:cNvSpPr/>
            <p:nvPr/>
          </p:nvSpPr>
          <p:spPr>
            <a:xfrm>
              <a:off x="4671766" y="4031833"/>
              <a:ext cx="137395" cy="13739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3175" cap="flat">
              <a:solidFill>
                <a:schemeClr val="accent5"/>
              </a:solidFill>
              <a:prstDash val="solid"/>
              <a:round/>
            </a:ln>
            <a:effectLst/>
          </p:spPr>
          <p:txBody>
            <a:bodyPr wrap="square" lIns="0" tIns="0" rIns="0" bIns="0" numCol="1" anchor="t">
              <a:noAutofit/>
            </a:bodyPr>
            <a:lstStyle/>
            <a:p>
              <a:pPr lvl="0" algn="ctr">
                <a:spcBef>
                  <a:spcPts val="300"/>
                </a:spcBef>
                <a:defRPr sz="900" b="1">
                  <a:solidFill>
                    <a:srgbClr val="FFFFFF"/>
                  </a:solidFill>
                  <a:uFill>
                    <a:solidFill>
                      <a:srgbClr val="FFFFFF"/>
                    </a:solidFill>
                  </a:uFill>
                  <a:latin typeface="Roboto Condensed Regular"/>
                  <a:ea typeface="Roboto Condensed Regular"/>
                  <a:cs typeface="Roboto Condensed Regular"/>
                  <a:sym typeface="Roboto Condensed Regular"/>
                </a:defRPr>
              </a:pPr>
              <a:endParaRPr>
                <a:cs typeface="+mn-ea"/>
                <a:sym typeface="+mn-lt"/>
              </a:endParaRPr>
            </a:p>
          </p:txBody>
        </p:sp>
        <p:sp>
          <p:nvSpPr>
            <p:cNvPr id="47" name="Shape 12261"/>
            <p:cNvSpPr/>
            <p:nvPr/>
          </p:nvSpPr>
          <p:spPr>
            <a:xfrm>
              <a:off x="4705210" y="4065277"/>
              <a:ext cx="70509" cy="7050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5"/>
            </a:solidFill>
            <a:ln w="12700" cap="flat">
              <a:noFill/>
              <a:miter lim="400000"/>
            </a:ln>
            <a:effectLst/>
          </p:spPr>
          <p:txBody>
            <a:bodyPr wrap="square" lIns="0" tIns="0" rIns="0" bIns="0" numCol="1" anchor="t">
              <a:noAutofit/>
            </a:bodyPr>
            <a:lstStyle/>
            <a:p>
              <a:pPr lvl="0" algn="ctr">
                <a:spcBef>
                  <a:spcPts val="300"/>
                </a:spcBef>
                <a:defRPr sz="900" b="1">
                  <a:solidFill>
                    <a:srgbClr val="FFFFFF"/>
                  </a:solidFill>
                  <a:uFill>
                    <a:solidFill>
                      <a:srgbClr val="FFFFFF"/>
                    </a:solidFill>
                  </a:uFill>
                  <a:latin typeface="Roboto Condensed Regular"/>
                  <a:ea typeface="Roboto Condensed Regular"/>
                  <a:cs typeface="Roboto Condensed Regular"/>
                  <a:sym typeface="Roboto Condensed Regular"/>
                </a:defRPr>
              </a:pPr>
              <a:endParaRPr>
                <a:cs typeface="+mn-ea"/>
                <a:sym typeface="+mn-lt"/>
              </a:endParaRPr>
            </a:p>
          </p:txBody>
        </p:sp>
        <p:sp>
          <p:nvSpPr>
            <p:cNvPr id="61" name="Shape 12275"/>
            <p:cNvSpPr/>
            <p:nvPr/>
          </p:nvSpPr>
          <p:spPr>
            <a:xfrm>
              <a:off x="5627736" y="3786289"/>
              <a:ext cx="867742" cy="1"/>
            </a:xfrm>
            <a:prstGeom prst="line">
              <a:avLst/>
            </a:prstGeom>
            <a:noFill/>
            <a:ln w="6350" cap="flat">
              <a:solidFill>
                <a:schemeClr val="bg1">
                  <a:lumMod val="50000"/>
                </a:schemeClr>
              </a:solidFill>
              <a:prstDash val="dash"/>
              <a:round/>
            </a:ln>
            <a:effectLst/>
          </p:spPr>
          <p:txBody>
            <a:bodyPr wrap="square" lIns="0" tIns="0" rIns="0" bIns="0" numCol="1" anchor="t">
              <a:noAutofit/>
            </a:bodyPr>
            <a:lstStyle/>
            <a:p>
              <a:pPr lvl="0">
                <a:defRPr sz="1200">
                  <a:uFillTx/>
                  <a:latin typeface="+mj-lt"/>
                  <a:ea typeface="+mj-ea"/>
                  <a:cs typeface="+mj-cs"/>
                  <a:sym typeface="Helvetica"/>
                </a:defRPr>
              </a:pPr>
              <a:endParaRPr>
                <a:cs typeface="+mn-ea"/>
                <a:sym typeface="+mn-lt"/>
              </a:endParaRPr>
            </a:p>
          </p:txBody>
        </p:sp>
        <p:sp>
          <p:nvSpPr>
            <p:cNvPr id="62" name="Shape 12276"/>
            <p:cNvSpPr/>
            <p:nvPr/>
          </p:nvSpPr>
          <p:spPr>
            <a:xfrm flipV="1">
              <a:off x="5627736" y="3786291"/>
              <a:ext cx="1" cy="320966"/>
            </a:xfrm>
            <a:prstGeom prst="line">
              <a:avLst/>
            </a:prstGeom>
            <a:noFill/>
            <a:ln w="6350" cap="flat">
              <a:solidFill>
                <a:schemeClr val="bg1">
                  <a:lumMod val="50000"/>
                </a:schemeClr>
              </a:solidFill>
              <a:prstDash val="dash"/>
              <a:round/>
            </a:ln>
            <a:effectLst/>
          </p:spPr>
          <p:txBody>
            <a:bodyPr wrap="square" lIns="0" tIns="0" rIns="0" bIns="0" numCol="1" anchor="t">
              <a:noAutofit/>
            </a:bodyPr>
            <a:lstStyle/>
            <a:p>
              <a:pPr lvl="0">
                <a:defRPr sz="1200">
                  <a:uFillTx/>
                  <a:latin typeface="+mj-lt"/>
                  <a:ea typeface="+mj-ea"/>
                  <a:cs typeface="+mj-cs"/>
                  <a:sym typeface="Helvetica"/>
                </a:defRPr>
              </a:pPr>
              <a:endParaRPr>
                <a:cs typeface="+mn-ea"/>
                <a:sym typeface="+mn-lt"/>
              </a:endParaRPr>
            </a:p>
          </p:txBody>
        </p:sp>
        <p:sp>
          <p:nvSpPr>
            <p:cNvPr id="63" name="Shape 12277"/>
            <p:cNvSpPr/>
            <p:nvPr/>
          </p:nvSpPr>
          <p:spPr>
            <a:xfrm>
              <a:off x="4809159" y="4107256"/>
              <a:ext cx="818578" cy="1"/>
            </a:xfrm>
            <a:prstGeom prst="line">
              <a:avLst/>
            </a:prstGeom>
            <a:noFill/>
            <a:ln w="6350" cap="flat">
              <a:solidFill>
                <a:schemeClr val="bg1">
                  <a:lumMod val="50000"/>
                </a:schemeClr>
              </a:solidFill>
              <a:prstDash val="dash"/>
              <a:round/>
            </a:ln>
            <a:effectLst/>
          </p:spPr>
          <p:txBody>
            <a:bodyPr wrap="square" lIns="0" tIns="0" rIns="0" bIns="0" numCol="1" anchor="t">
              <a:noAutofit/>
            </a:bodyPr>
            <a:lstStyle/>
            <a:p>
              <a:pPr lvl="0">
                <a:defRPr sz="1200">
                  <a:uFillTx/>
                  <a:latin typeface="+mj-lt"/>
                  <a:ea typeface="+mj-ea"/>
                  <a:cs typeface="+mj-cs"/>
                  <a:sym typeface="Helvetica"/>
                </a:defRPr>
              </a:pPr>
              <a:endParaRPr>
                <a:cs typeface="+mn-ea"/>
                <a:sym typeface="+mn-lt"/>
              </a:endParaRPr>
            </a:p>
          </p:txBody>
        </p:sp>
      </p:grpSp>
      <p:sp>
        <p:nvSpPr>
          <p:cNvPr id="64" name="Shape 12279"/>
          <p:cNvSpPr/>
          <p:nvPr/>
        </p:nvSpPr>
        <p:spPr>
          <a:xfrm>
            <a:off x="6928725" y="1701030"/>
            <a:ext cx="1494550" cy="276999"/>
          </a:xfrm>
          <a:prstGeom prst="rect">
            <a:avLst/>
          </a:prstGeom>
          <a:ln w="12700">
            <a:miter lim="400000"/>
          </a:ln>
        </p:spPr>
        <p:txBody>
          <a:bodyPr lIns="45719" rIns="45719">
            <a:spAutoFit/>
          </a:bodyPr>
          <a:lstStyle>
            <a:lvl1pPr algn="ctr">
              <a:defRPr sz="1000">
                <a:solidFill>
                  <a:srgbClr val="FFFFFF"/>
                </a:solidFill>
                <a:uFill>
                  <a:solidFill>
                    <a:srgbClr val="FFFFFF"/>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200" dirty="0">
                <a:solidFill>
                  <a:schemeClr val="bg1"/>
                </a:solidFill>
                <a:uFillTx/>
                <a:cs typeface="+mn-ea"/>
                <a:sym typeface="+mn-lt"/>
              </a:rPr>
              <a:t>文本</a:t>
            </a:r>
            <a:endParaRPr lang="zh-CN" altLang="en-US" sz="500" dirty="0">
              <a:solidFill>
                <a:schemeClr val="bg1"/>
              </a:solidFill>
              <a:uFill>
                <a:solidFill>
                  <a:srgbClr val="E7535F"/>
                </a:solidFill>
              </a:uFill>
              <a:cs typeface="+mn-ea"/>
              <a:sym typeface="+mn-lt"/>
            </a:endParaRPr>
          </a:p>
        </p:txBody>
      </p:sp>
      <p:sp>
        <p:nvSpPr>
          <p:cNvPr id="65" name="Shape 12280"/>
          <p:cNvSpPr/>
          <p:nvPr/>
        </p:nvSpPr>
        <p:spPr>
          <a:xfrm>
            <a:off x="6347050" y="2196330"/>
            <a:ext cx="2076225" cy="276999"/>
          </a:xfrm>
          <a:prstGeom prst="rect">
            <a:avLst/>
          </a:prstGeom>
          <a:ln w="12700">
            <a:miter lim="400000"/>
          </a:ln>
        </p:spPr>
        <p:txBody>
          <a:bodyPr lIns="45719" rIns="45719">
            <a:spAutoFit/>
          </a:bodyPr>
          <a:lstStyle/>
          <a:p>
            <a:pPr algn="ctr"/>
            <a:r>
              <a:rPr lang="zh-CN" altLang="en-US" sz="1200" dirty="0">
                <a:solidFill>
                  <a:schemeClr val="bg1"/>
                </a:solidFill>
                <a:latin typeface="Roboto condensed"/>
                <a:ea typeface="Roboto condensed"/>
                <a:cs typeface="+mn-ea"/>
                <a:sym typeface="+mn-lt"/>
              </a:rPr>
              <a:t>文本</a:t>
            </a:r>
            <a:endParaRPr lang="zh-CN" altLang="en-US" sz="1200" dirty="0">
              <a:solidFill>
                <a:schemeClr val="bg1"/>
              </a:solidFill>
              <a:latin typeface="Roboto condensed"/>
              <a:ea typeface="Roboto condensed"/>
              <a:cs typeface="+mn-ea"/>
              <a:sym typeface="+mn-lt"/>
            </a:endParaRPr>
          </a:p>
        </p:txBody>
      </p:sp>
      <p:sp>
        <p:nvSpPr>
          <p:cNvPr id="66" name="Shape 12281"/>
          <p:cNvSpPr/>
          <p:nvPr/>
        </p:nvSpPr>
        <p:spPr>
          <a:xfrm>
            <a:off x="5345591" y="2673911"/>
            <a:ext cx="3077684" cy="276999"/>
          </a:xfrm>
          <a:prstGeom prst="rect">
            <a:avLst/>
          </a:prstGeom>
          <a:ln w="12700">
            <a:miter lim="400000"/>
          </a:ln>
        </p:spPr>
        <p:txBody>
          <a:bodyPr lIns="45719" rIns="45719">
            <a:spAutoFit/>
          </a:bodyPr>
          <a:lstStyle/>
          <a:p>
            <a:pPr algn="ctr"/>
            <a:r>
              <a:rPr lang="zh-CN" altLang="en-US" sz="1200" dirty="0">
                <a:solidFill>
                  <a:schemeClr val="bg1"/>
                </a:solidFill>
                <a:latin typeface="Roboto condensed"/>
                <a:ea typeface="Roboto condensed"/>
                <a:cs typeface="+mn-ea"/>
                <a:sym typeface="+mn-lt"/>
              </a:rPr>
              <a:t>文本</a:t>
            </a:r>
            <a:endParaRPr lang="zh-CN" altLang="en-US" sz="1200" dirty="0">
              <a:solidFill>
                <a:schemeClr val="bg1"/>
              </a:solidFill>
              <a:latin typeface="Roboto condensed"/>
              <a:ea typeface="Roboto condensed"/>
              <a:cs typeface="+mn-ea"/>
              <a:sym typeface="+mn-lt"/>
            </a:endParaRPr>
          </a:p>
        </p:txBody>
      </p:sp>
      <p:sp>
        <p:nvSpPr>
          <p:cNvPr id="67" name="Shape 12282"/>
          <p:cNvSpPr/>
          <p:nvPr/>
        </p:nvSpPr>
        <p:spPr>
          <a:xfrm>
            <a:off x="6347050" y="3167880"/>
            <a:ext cx="2076225" cy="276999"/>
          </a:xfrm>
          <a:prstGeom prst="rect">
            <a:avLst/>
          </a:prstGeom>
          <a:ln w="12700">
            <a:miter lim="400000"/>
          </a:ln>
        </p:spPr>
        <p:txBody>
          <a:bodyPr lIns="45719" rIns="45719">
            <a:spAutoFit/>
          </a:bodyPr>
          <a:lstStyle/>
          <a:p>
            <a:pPr algn="ctr"/>
            <a:r>
              <a:rPr lang="zh-CN" altLang="en-US" sz="1200" dirty="0">
                <a:solidFill>
                  <a:schemeClr val="bg1"/>
                </a:solidFill>
                <a:latin typeface="Roboto condensed"/>
                <a:ea typeface="Roboto condensed"/>
                <a:cs typeface="+mn-ea"/>
                <a:sym typeface="+mn-lt"/>
              </a:rPr>
              <a:t>文本</a:t>
            </a:r>
            <a:endParaRPr lang="zh-CN" altLang="en-US" sz="1200" dirty="0">
              <a:solidFill>
                <a:schemeClr val="bg1"/>
              </a:solidFill>
              <a:latin typeface="Roboto condensed"/>
              <a:ea typeface="Roboto condensed"/>
              <a:cs typeface="+mn-ea"/>
              <a:sym typeface="+mn-lt"/>
            </a:endParaRPr>
          </a:p>
        </p:txBody>
      </p:sp>
      <p:sp>
        <p:nvSpPr>
          <p:cNvPr id="68" name="Shape 12283"/>
          <p:cNvSpPr/>
          <p:nvPr/>
        </p:nvSpPr>
        <p:spPr>
          <a:xfrm>
            <a:off x="6928725" y="3663179"/>
            <a:ext cx="1494550" cy="276999"/>
          </a:xfrm>
          <a:prstGeom prst="rect">
            <a:avLst/>
          </a:prstGeom>
          <a:ln w="12700">
            <a:miter lim="400000"/>
          </a:ln>
        </p:spPr>
        <p:txBody>
          <a:bodyPr lIns="45719" rIns="45719">
            <a:spAutoFit/>
          </a:bodyPr>
          <a:lstStyle/>
          <a:p>
            <a:pPr algn="ctr"/>
            <a:r>
              <a:rPr lang="zh-CN" altLang="en-US" sz="1200" dirty="0">
                <a:solidFill>
                  <a:schemeClr val="bg1"/>
                </a:solidFill>
                <a:latin typeface="Roboto condensed"/>
                <a:ea typeface="Roboto condensed"/>
                <a:cs typeface="+mn-ea"/>
                <a:sym typeface="+mn-lt"/>
              </a:rPr>
              <a:t>文本</a:t>
            </a:r>
            <a:endParaRPr lang="zh-CN" altLang="en-US" sz="1200" dirty="0">
              <a:solidFill>
                <a:schemeClr val="bg1"/>
              </a:solidFill>
              <a:latin typeface="Roboto condensed"/>
              <a:ea typeface="Roboto condensed"/>
              <a:cs typeface="+mn-ea"/>
              <a:sym typeface="+mn-lt"/>
            </a:endParaRPr>
          </a:p>
        </p:txBody>
      </p:sp>
      <p:grpSp>
        <p:nvGrpSpPr>
          <p:cNvPr id="2" name="组合 1"/>
          <p:cNvGrpSpPr/>
          <p:nvPr/>
        </p:nvGrpSpPr>
        <p:grpSpPr>
          <a:xfrm>
            <a:off x="470766" y="2196330"/>
            <a:ext cx="2898198" cy="2354628"/>
            <a:chOff x="-436137" y="1403977"/>
            <a:chExt cx="4174923" cy="3391895"/>
          </a:xfrm>
        </p:grpSpPr>
        <p:grpSp>
          <p:nvGrpSpPr>
            <p:cNvPr id="69" name="组合 68"/>
            <p:cNvGrpSpPr/>
            <p:nvPr/>
          </p:nvGrpSpPr>
          <p:grpSpPr>
            <a:xfrm flipH="1">
              <a:off x="2195736" y="2554651"/>
              <a:ext cx="1543050" cy="2142947"/>
              <a:chOff x="3733800" y="2995613"/>
              <a:chExt cx="763588" cy="1060450"/>
            </a:xfrm>
            <a:solidFill>
              <a:schemeClr val="tx1">
                <a:lumMod val="65000"/>
                <a:lumOff val="35000"/>
              </a:schemeClr>
            </a:solidFill>
          </p:grpSpPr>
          <p:sp>
            <p:nvSpPr>
              <p:cNvPr id="70" name="Freeform 81"/>
              <p:cNvSpPr/>
              <p:nvPr/>
            </p:nvSpPr>
            <p:spPr bwMode="auto">
              <a:xfrm flipV="1">
                <a:off x="3733800" y="2995613"/>
                <a:ext cx="365125" cy="295275"/>
              </a:xfrm>
              <a:custGeom>
                <a:avLst/>
                <a:gdLst>
                  <a:gd name="T0" fmla="*/ 201 w 675"/>
                  <a:gd name="T1" fmla="*/ 0 h 545"/>
                  <a:gd name="T2" fmla="*/ 290 w 675"/>
                  <a:gd name="T3" fmla="*/ 504 h 545"/>
                  <a:gd name="T4" fmla="*/ 480 w 675"/>
                  <a:gd name="T5" fmla="*/ 33 h 545"/>
                  <a:gd name="T6" fmla="*/ 254 w 675"/>
                  <a:gd name="T7" fmla="*/ 258 h 545"/>
                  <a:gd name="T8" fmla="*/ 201 w 675"/>
                  <a:gd name="T9" fmla="*/ 0 h 545"/>
                </a:gdLst>
                <a:ahLst/>
                <a:cxnLst>
                  <a:cxn ang="0">
                    <a:pos x="T0" y="T1"/>
                  </a:cxn>
                  <a:cxn ang="0">
                    <a:pos x="T2" y="T3"/>
                  </a:cxn>
                  <a:cxn ang="0">
                    <a:pos x="T4" y="T5"/>
                  </a:cxn>
                  <a:cxn ang="0">
                    <a:pos x="T6" y="T7"/>
                  </a:cxn>
                  <a:cxn ang="0">
                    <a:pos x="T8" y="T9"/>
                  </a:cxn>
                </a:cxnLst>
                <a:rect l="0" t="0" r="r" b="b"/>
                <a:pathLst>
                  <a:path w="675" h="545">
                    <a:moveTo>
                      <a:pt x="201" y="0"/>
                    </a:moveTo>
                    <a:cubicBezTo>
                      <a:pt x="0" y="129"/>
                      <a:pt x="37" y="476"/>
                      <a:pt x="290" y="504"/>
                    </a:cubicBezTo>
                    <a:cubicBezTo>
                      <a:pt x="551" y="545"/>
                      <a:pt x="675" y="191"/>
                      <a:pt x="480" y="33"/>
                    </a:cubicBezTo>
                    <a:cubicBezTo>
                      <a:pt x="419" y="114"/>
                      <a:pt x="391" y="292"/>
                      <a:pt x="254" y="258"/>
                    </a:cubicBezTo>
                    <a:cubicBezTo>
                      <a:pt x="134" y="234"/>
                      <a:pt x="213" y="80"/>
                      <a:pt x="20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900"/>
              </a:p>
            </p:txBody>
          </p:sp>
          <p:sp>
            <p:nvSpPr>
              <p:cNvPr id="71" name="Freeform 82"/>
              <p:cNvSpPr/>
              <p:nvPr/>
            </p:nvSpPr>
            <p:spPr bwMode="auto">
              <a:xfrm flipV="1">
                <a:off x="3830638" y="3132138"/>
                <a:ext cx="666750" cy="923925"/>
              </a:xfrm>
              <a:custGeom>
                <a:avLst/>
                <a:gdLst>
                  <a:gd name="T0" fmla="*/ 402 w 1237"/>
                  <a:gd name="T1" fmla="*/ 1536 h 1710"/>
                  <a:gd name="T2" fmla="*/ 751 w 1237"/>
                  <a:gd name="T3" fmla="*/ 1628 h 1710"/>
                  <a:gd name="T4" fmla="*/ 1182 w 1237"/>
                  <a:gd name="T5" fmla="*/ 1070 h 1710"/>
                  <a:gd name="T6" fmla="*/ 971 w 1237"/>
                  <a:gd name="T7" fmla="*/ 750 h 1710"/>
                  <a:gd name="T8" fmla="*/ 531 w 1237"/>
                  <a:gd name="T9" fmla="*/ 745 h 1710"/>
                  <a:gd name="T10" fmla="*/ 569 w 1237"/>
                  <a:gd name="T11" fmla="*/ 165 h 1710"/>
                  <a:gd name="T12" fmla="*/ 301 w 1237"/>
                  <a:gd name="T13" fmla="*/ 119 h 1710"/>
                  <a:gd name="T14" fmla="*/ 246 w 1237"/>
                  <a:gd name="T15" fmla="*/ 731 h 1710"/>
                  <a:gd name="T16" fmla="*/ 279 w 1237"/>
                  <a:gd name="T17" fmla="*/ 990 h 1710"/>
                  <a:gd name="T18" fmla="*/ 745 w 1237"/>
                  <a:gd name="T19" fmla="*/ 1030 h 1710"/>
                  <a:gd name="T20" fmla="*/ 566 w 1237"/>
                  <a:gd name="T21" fmla="*/ 1241 h 1710"/>
                  <a:gd name="T22" fmla="*/ 683 w 1237"/>
                  <a:gd name="T23" fmla="*/ 1559 h 1710"/>
                  <a:gd name="T24" fmla="*/ 466 w 1237"/>
                  <a:gd name="T25" fmla="*/ 1484 h 1710"/>
                  <a:gd name="T26" fmla="*/ 693 w 1237"/>
                  <a:gd name="T27" fmla="*/ 1472 h 1710"/>
                  <a:gd name="T28" fmla="*/ 316 w 1237"/>
                  <a:gd name="T29" fmla="*/ 1025 h 1710"/>
                  <a:gd name="T30" fmla="*/ 67 w 1237"/>
                  <a:gd name="T31" fmla="*/ 1438 h 1710"/>
                  <a:gd name="T32" fmla="*/ 136 w 1237"/>
                  <a:gd name="T33" fmla="*/ 1656 h 1710"/>
                  <a:gd name="T34" fmla="*/ 347 w 1237"/>
                  <a:gd name="T35" fmla="*/ 1293 h 1710"/>
                  <a:gd name="T36" fmla="*/ 402 w 1237"/>
                  <a:gd name="T37" fmla="*/ 1536 h 1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37" h="1710">
                    <a:moveTo>
                      <a:pt x="402" y="1536"/>
                    </a:moveTo>
                    <a:cubicBezTo>
                      <a:pt x="436" y="1686"/>
                      <a:pt x="641" y="1710"/>
                      <a:pt x="751" y="1628"/>
                    </a:cubicBezTo>
                    <a:cubicBezTo>
                      <a:pt x="945" y="1490"/>
                      <a:pt x="1098" y="1293"/>
                      <a:pt x="1182" y="1070"/>
                    </a:cubicBezTo>
                    <a:cubicBezTo>
                      <a:pt x="1237" y="922"/>
                      <a:pt x="1091" y="801"/>
                      <a:pt x="971" y="750"/>
                    </a:cubicBezTo>
                    <a:cubicBezTo>
                      <a:pt x="825" y="736"/>
                      <a:pt x="678" y="747"/>
                      <a:pt x="531" y="745"/>
                    </a:cubicBezTo>
                    <a:cubicBezTo>
                      <a:pt x="548" y="552"/>
                      <a:pt x="553" y="358"/>
                      <a:pt x="569" y="165"/>
                    </a:cubicBezTo>
                    <a:cubicBezTo>
                      <a:pt x="555" y="30"/>
                      <a:pt x="363" y="0"/>
                      <a:pt x="301" y="119"/>
                    </a:cubicBezTo>
                    <a:cubicBezTo>
                      <a:pt x="259" y="320"/>
                      <a:pt x="269" y="527"/>
                      <a:pt x="246" y="731"/>
                    </a:cubicBezTo>
                    <a:cubicBezTo>
                      <a:pt x="245" y="816"/>
                      <a:pt x="207" y="922"/>
                      <a:pt x="279" y="990"/>
                    </a:cubicBezTo>
                    <a:cubicBezTo>
                      <a:pt x="425" y="1056"/>
                      <a:pt x="590" y="1021"/>
                      <a:pt x="745" y="1030"/>
                    </a:cubicBezTo>
                    <a:cubicBezTo>
                      <a:pt x="686" y="1101"/>
                      <a:pt x="625" y="1171"/>
                      <a:pt x="566" y="1241"/>
                    </a:cubicBezTo>
                    <a:cubicBezTo>
                      <a:pt x="615" y="1339"/>
                      <a:pt x="777" y="1443"/>
                      <a:pt x="683" y="1559"/>
                    </a:cubicBezTo>
                    <a:cubicBezTo>
                      <a:pt x="612" y="1643"/>
                      <a:pt x="491" y="1573"/>
                      <a:pt x="466" y="1484"/>
                    </a:cubicBezTo>
                    <a:cubicBezTo>
                      <a:pt x="512" y="1575"/>
                      <a:pt x="699" y="1615"/>
                      <a:pt x="693" y="1472"/>
                    </a:cubicBezTo>
                    <a:cubicBezTo>
                      <a:pt x="578" y="1321"/>
                      <a:pt x="495" y="1102"/>
                      <a:pt x="316" y="1025"/>
                    </a:cubicBezTo>
                    <a:cubicBezTo>
                      <a:pt x="187" y="1125"/>
                      <a:pt x="154" y="1305"/>
                      <a:pt x="67" y="1438"/>
                    </a:cubicBezTo>
                    <a:cubicBezTo>
                      <a:pt x="14" y="1512"/>
                      <a:pt x="0" y="1684"/>
                      <a:pt x="136" y="1656"/>
                    </a:cubicBezTo>
                    <a:cubicBezTo>
                      <a:pt x="243" y="1562"/>
                      <a:pt x="277" y="1414"/>
                      <a:pt x="347" y="1293"/>
                    </a:cubicBezTo>
                    <a:cubicBezTo>
                      <a:pt x="419" y="1360"/>
                      <a:pt x="485" y="1446"/>
                      <a:pt x="402" y="153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900"/>
              </a:p>
            </p:txBody>
          </p:sp>
        </p:grpSp>
        <p:sp>
          <p:nvSpPr>
            <p:cNvPr id="72" name="文本框 18"/>
            <p:cNvSpPr txBox="1"/>
            <p:nvPr/>
          </p:nvSpPr>
          <p:spPr>
            <a:xfrm>
              <a:off x="-436137" y="3687475"/>
              <a:ext cx="3517318" cy="1108397"/>
            </a:xfrm>
            <a:prstGeom prst="rect">
              <a:avLst/>
            </a:prstGeom>
            <a:noFill/>
          </p:spPr>
          <p:txBody>
            <a:bodyPr wrap="none" rtlCol="0">
              <a:spAutoFit/>
            </a:bodyPr>
            <a:lstStyle/>
            <a:p>
              <a:r>
                <a:rPr lang="zh-CN" altLang="en-US" sz="4400" b="1" dirty="0">
                  <a:solidFill>
                    <a:srgbClr val="595959"/>
                  </a:solidFill>
                  <a:latin typeface="Agency FB" panose="020B0503020202020204" pitchFamily="34" charset="0"/>
                  <a:cs typeface="Segoe UI Black" panose="020B0A02040204020203" pitchFamily="34" charset="0"/>
                </a:rPr>
                <a:t>添加标题</a:t>
              </a:r>
              <a:endParaRPr lang="zh-CN" altLang="en-US" sz="4400" b="1" dirty="0">
                <a:solidFill>
                  <a:srgbClr val="595959"/>
                </a:solidFill>
                <a:latin typeface="Agency FB" panose="020B0503020202020204" pitchFamily="34" charset="0"/>
                <a:cs typeface="Segoe UI Black" panose="020B0A02040204020203" pitchFamily="34" charset="0"/>
              </a:endParaRPr>
            </a:p>
          </p:txBody>
        </p:sp>
        <p:grpSp>
          <p:nvGrpSpPr>
            <p:cNvPr id="73" name="组合 72"/>
            <p:cNvGrpSpPr/>
            <p:nvPr/>
          </p:nvGrpSpPr>
          <p:grpSpPr>
            <a:xfrm rot="7384343">
              <a:off x="1762191" y="1410565"/>
              <a:ext cx="1214420" cy="1424751"/>
              <a:chOff x="6825343" y="170669"/>
              <a:chExt cx="1214420" cy="1424751"/>
            </a:xfrm>
          </p:grpSpPr>
          <p:sp>
            <p:nvSpPr>
              <p:cNvPr id="74" name="等腰三角形 73"/>
              <p:cNvSpPr/>
              <p:nvPr/>
            </p:nvSpPr>
            <p:spPr>
              <a:xfrm>
                <a:off x="7209396" y="170669"/>
                <a:ext cx="446314" cy="384753"/>
              </a:xfrm>
              <a:prstGeom prst="triangle">
                <a:avLst/>
              </a:prstGeom>
              <a:solidFill>
                <a:schemeClr val="accent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p>
            </p:txBody>
          </p:sp>
          <p:sp>
            <p:nvSpPr>
              <p:cNvPr id="75" name="椭圆 74"/>
              <p:cNvSpPr/>
              <p:nvPr/>
            </p:nvSpPr>
            <p:spPr>
              <a:xfrm>
                <a:off x="6825343" y="381000"/>
                <a:ext cx="1214420" cy="1214420"/>
              </a:xfrm>
              <a:prstGeom prst="ellipse">
                <a:avLst/>
              </a:prstGeom>
              <a:solidFill>
                <a:schemeClr val="accent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p>
            </p:txBody>
          </p:sp>
        </p:grpSp>
        <p:sp>
          <p:nvSpPr>
            <p:cNvPr id="76" name="文本框 31"/>
            <p:cNvSpPr txBox="1"/>
            <p:nvPr/>
          </p:nvSpPr>
          <p:spPr>
            <a:xfrm>
              <a:off x="1911575" y="1403977"/>
              <a:ext cx="739395" cy="1330078"/>
            </a:xfrm>
            <a:prstGeom prst="rect">
              <a:avLst/>
            </a:prstGeom>
            <a:noFill/>
          </p:spPr>
          <p:txBody>
            <a:bodyPr wrap="none" rtlCol="0">
              <a:spAutoFit/>
            </a:bodyPr>
            <a:lstStyle/>
            <a:p>
              <a:r>
                <a:rPr lang="en-US" altLang="zh-CN" sz="54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endParaRPr lang="zh-CN" altLang="en-US" sz="54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sp>
        <p:nvSpPr>
          <p:cNvPr id="77" name="矩形 1"/>
          <p:cNvSpPr>
            <a:spLocks noChangeArrowheads="1"/>
          </p:cNvSpPr>
          <p:nvPr/>
        </p:nvSpPr>
        <p:spPr bwMode="auto">
          <a:xfrm>
            <a:off x="0" y="4969708"/>
            <a:ext cx="9144000" cy="173791"/>
          </a:xfrm>
          <a:prstGeom prst="rect">
            <a:avLst/>
          </a:prstGeom>
          <a:solidFill>
            <a:schemeClr val="accent1"/>
          </a:solidFill>
          <a:ln>
            <a:noFill/>
          </a:ln>
        </p:spPr>
        <p:txBody>
          <a:bodyPr lIns="68571" tIns="34285" rIns="68571" bIns="34285" anchor="ctr"/>
          <a:lstStyle/>
          <a:p>
            <a:pPr algn="ctr"/>
            <a:endParaRPr lang="zh-CN" altLang="en-US">
              <a:solidFill>
                <a:srgbClr val="FFFFFF"/>
              </a:solidFill>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wipe(down)">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right)">
                                      <p:cBhvr>
                                        <p:cTn id="17" dur="500"/>
                                        <p:tgtEl>
                                          <p:spTgt spid="3"/>
                                        </p:tgtEl>
                                      </p:cBhvr>
                                    </p:animEffect>
                                  </p:childTnLst>
                                </p:cTn>
                              </p:par>
                              <p:par>
                                <p:cTn id="18" presetID="22" presetClass="entr" presetSubtype="2"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right)">
                                      <p:cBhvr>
                                        <p:cTn id="20" dur="500"/>
                                        <p:tgtEl>
                                          <p:spTgt spid="4"/>
                                        </p:tgtEl>
                                      </p:cBhvr>
                                    </p:animEffect>
                                  </p:childTnLst>
                                </p:cTn>
                              </p:par>
                              <p:par>
                                <p:cTn id="21" presetID="22" presetClass="entr" presetSubtype="2"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right)">
                                      <p:cBhvr>
                                        <p:cTn id="23" dur="500"/>
                                        <p:tgtEl>
                                          <p:spTgt spid="5"/>
                                        </p:tgtEl>
                                      </p:cBhvr>
                                    </p:animEffect>
                                  </p:childTnLst>
                                </p:cTn>
                              </p:par>
                              <p:par>
                                <p:cTn id="24" presetID="22" presetClass="entr" presetSubtype="2" fill="hold"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wipe(right)">
                                      <p:cBhvr>
                                        <p:cTn id="26" dur="500"/>
                                        <p:tgtEl>
                                          <p:spTgt spid="27"/>
                                        </p:tgtEl>
                                      </p:cBhvr>
                                    </p:animEffect>
                                  </p:childTnLst>
                                </p:cTn>
                              </p:par>
                              <p:par>
                                <p:cTn id="27" presetID="22" presetClass="entr" presetSubtype="2" fill="hold" nodeType="with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wipe(right)">
                                      <p:cBhvr>
                                        <p:cTn id="29" dur="500"/>
                                        <p:tgtEl>
                                          <p:spTgt spid="3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64"/>
                                        </p:tgtEl>
                                        <p:attrNameLst>
                                          <p:attrName>style.visibility</p:attrName>
                                        </p:attrNameLst>
                                      </p:cBhvr>
                                      <p:to>
                                        <p:strVal val="visible"/>
                                      </p:to>
                                    </p:set>
                                    <p:animEffect transition="in" filter="fade">
                                      <p:cBhvr>
                                        <p:cTn id="34" dur="500"/>
                                        <p:tgtEl>
                                          <p:spTgt spid="6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5"/>
                                        </p:tgtEl>
                                        <p:attrNameLst>
                                          <p:attrName>style.visibility</p:attrName>
                                        </p:attrNameLst>
                                      </p:cBhvr>
                                      <p:to>
                                        <p:strVal val="visible"/>
                                      </p:to>
                                    </p:set>
                                    <p:animEffect transition="in" filter="fade">
                                      <p:cBhvr>
                                        <p:cTn id="37" dur="500"/>
                                        <p:tgtEl>
                                          <p:spTgt spid="6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6"/>
                                        </p:tgtEl>
                                        <p:attrNameLst>
                                          <p:attrName>style.visibility</p:attrName>
                                        </p:attrNameLst>
                                      </p:cBhvr>
                                      <p:to>
                                        <p:strVal val="visible"/>
                                      </p:to>
                                    </p:set>
                                    <p:animEffect transition="in" filter="fade">
                                      <p:cBhvr>
                                        <p:cTn id="40" dur="500"/>
                                        <p:tgtEl>
                                          <p:spTgt spid="6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7"/>
                                        </p:tgtEl>
                                        <p:attrNameLst>
                                          <p:attrName>style.visibility</p:attrName>
                                        </p:attrNameLst>
                                      </p:cBhvr>
                                      <p:to>
                                        <p:strVal val="visible"/>
                                      </p:to>
                                    </p:set>
                                    <p:animEffect transition="in" filter="fade">
                                      <p:cBhvr>
                                        <p:cTn id="43" dur="500"/>
                                        <p:tgtEl>
                                          <p:spTgt spid="6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8"/>
                                        </p:tgtEl>
                                        <p:attrNameLst>
                                          <p:attrName>style.visibility</p:attrName>
                                        </p:attrNameLst>
                                      </p:cBhvr>
                                      <p:to>
                                        <p:strVal val="visible"/>
                                      </p:to>
                                    </p:set>
                                    <p:animEffect transition="in" filter="fade">
                                      <p:cBhvr>
                                        <p:cTn id="46" dur="500"/>
                                        <p:tgtEl>
                                          <p:spTgt spid="6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79"/>
                                        </p:tgtEl>
                                        <p:attrNameLst>
                                          <p:attrName>style.visibility</p:attrName>
                                        </p:attrNameLst>
                                      </p:cBhvr>
                                      <p:to>
                                        <p:strVal val="visible"/>
                                      </p:to>
                                    </p:set>
                                    <p:animEffect transition="in" filter="fade">
                                      <p:cBhvr>
                                        <p:cTn id="51" dur="500"/>
                                        <p:tgtEl>
                                          <p:spTgt spid="79"/>
                                        </p:tgtEl>
                                      </p:cBhvr>
                                    </p:animEffect>
                                  </p:childTnLst>
                                </p:cTn>
                              </p:par>
                              <p:par>
                                <p:cTn id="52" presetID="10" presetClass="entr" presetSubtype="0" fill="hold" nodeType="withEffect">
                                  <p:stCondLst>
                                    <p:cond delay="0"/>
                                  </p:stCondLst>
                                  <p:childTnLst>
                                    <p:set>
                                      <p:cBhvr>
                                        <p:cTn id="53" dur="1" fill="hold">
                                          <p:stCondLst>
                                            <p:cond delay="0"/>
                                          </p:stCondLst>
                                        </p:cTn>
                                        <p:tgtEl>
                                          <p:spTgt spid="78"/>
                                        </p:tgtEl>
                                        <p:attrNameLst>
                                          <p:attrName>style.visibility</p:attrName>
                                        </p:attrNameLst>
                                      </p:cBhvr>
                                      <p:to>
                                        <p:strVal val="visible"/>
                                      </p:to>
                                    </p:set>
                                    <p:animEffect transition="in" filter="fade">
                                      <p:cBhvr>
                                        <p:cTn id="54" dur="500"/>
                                        <p:tgtEl>
                                          <p:spTgt spid="78"/>
                                        </p:tgtEl>
                                      </p:cBhvr>
                                    </p:animEffect>
                                  </p:childTnLst>
                                </p:cTn>
                              </p:par>
                              <p:par>
                                <p:cTn id="55" presetID="10" presetClass="entr" presetSubtype="0" fill="hold" nodeType="with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fade">
                                      <p:cBhvr>
                                        <p:cTn id="57" dur="500"/>
                                        <p:tgtEl>
                                          <p:spTgt spid="36"/>
                                        </p:tgtEl>
                                      </p:cBhvr>
                                    </p:animEffect>
                                  </p:childTnLst>
                                </p:cTn>
                              </p:par>
                              <p:par>
                                <p:cTn id="58" presetID="10" presetClass="entr" presetSubtype="0" fill="hold" nodeType="withEffect">
                                  <p:stCondLst>
                                    <p:cond delay="0"/>
                                  </p:stCondLst>
                                  <p:childTnLst>
                                    <p:set>
                                      <p:cBhvr>
                                        <p:cTn id="59" dur="1" fill="hold">
                                          <p:stCondLst>
                                            <p:cond delay="0"/>
                                          </p:stCondLst>
                                        </p:cTn>
                                        <p:tgtEl>
                                          <p:spTgt spid="35"/>
                                        </p:tgtEl>
                                        <p:attrNameLst>
                                          <p:attrName>style.visibility</p:attrName>
                                        </p:attrNameLst>
                                      </p:cBhvr>
                                      <p:to>
                                        <p:strVal val="visible"/>
                                      </p:to>
                                    </p:set>
                                    <p:animEffect transition="in" filter="fade">
                                      <p:cBhvr>
                                        <p:cTn id="60" dur="500"/>
                                        <p:tgtEl>
                                          <p:spTgt spid="35"/>
                                        </p:tgtEl>
                                      </p:cBhvr>
                                    </p:animEffect>
                                  </p:childTnLst>
                                </p:cTn>
                              </p:par>
                              <p:par>
                                <p:cTn id="61" presetID="10" presetClass="entr" presetSubtype="0" fill="hold" nodeType="with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fade">
                                      <p:cBhvr>
                                        <p:cTn id="63" dur="500"/>
                                        <p:tgtEl>
                                          <p:spTgt spid="33"/>
                                        </p:tgtEl>
                                      </p:cBhvr>
                                    </p:animEffect>
                                  </p:childTnLst>
                                </p:cTn>
                              </p:par>
                            </p:childTnLst>
                          </p:cTn>
                        </p:par>
                      </p:childTnLst>
                    </p:cTn>
                  </p:par>
                  <p:par>
                    <p:cTn id="64" fill="hold">
                      <p:stCondLst>
                        <p:cond delay="indefinite"/>
                      </p:stCondLst>
                      <p:childTnLst>
                        <p:par>
                          <p:cTn id="65" fill="hold">
                            <p:stCondLst>
                              <p:cond delay="0"/>
                            </p:stCondLst>
                            <p:childTnLst>
                              <p:par>
                                <p:cTn id="66" presetID="12" presetClass="entr" presetSubtype="2" fill="hold" grpId="0" nodeType="clickEffect">
                                  <p:stCondLst>
                                    <p:cond delay="0"/>
                                  </p:stCondLst>
                                  <p:childTnLst>
                                    <p:set>
                                      <p:cBhvr>
                                        <p:cTn id="67" dur="1" fill="hold">
                                          <p:stCondLst>
                                            <p:cond delay="0"/>
                                          </p:stCondLst>
                                        </p:cTn>
                                        <p:tgtEl>
                                          <p:spTgt spid="26"/>
                                        </p:tgtEl>
                                        <p:attrNameLst>
                                          <p:attrName>style.visibility</p:attrName>
                                        </p:attrNameLst>
                                      </p:cBhvr>
                                      <p:to>
                                        <p:strVal val="visible"/>
                                      </p:to>
                                    </p:set>
                                    <p:anim calcmode="lin" valueType="num">
                                      <p:cBhvr additive="base">
                                        <p:cTn id="68" dur="500"/>
                                        <p:tgtEl>
                                          <p:spTgt spid="26"/>
                                        </p:tgtEl>
                                        <p:attrNameLst>
                                          <p:attrName>ppt_x</p:attrName>
                                        </p:attrNameLst>
                                      </p:cBhvr>
                                      <p:tavLst>
                                        <p:tav tm="0">
                                          <p:val>
                                            <p:strVal val="#ppt_x+#ppt_w*1.125000"/>
                                          </p:val>
                                        </p:tav>
                                        <p:tav tm="100000">
                                          <p:val>
                                            <p:strVal val="#ppt_x"/>
                                          </p:val>
                                        </p:tav>
                                      </p:tavLst>
                                    </p:anim>
                                    <p:animEffect transition="in" filter="wipe(left)">
                                      <p:cBhvr>
                                        <p:cTn id="69" dur="500"/>
                                        <p:tgtEl>
                                          <p:spTgt spid="26"/>
                                        </p:tgtEl>
                                      </p:cBhvr>
                                    </p:animEffect>
                                  </p:childTnLst>
                                </p:cTn>
                              </p:par>
                              <p:par>
                                <p:cTn id="70" presetID="12" presetClass="entr" presetSubtype="2" fill="hold" grpId="0" nodeType="withEffect">
                                  <p:stCondLst>
                                    <p:cond delay="0"/>
                                  </p:stCondLst>
                                  <p:childTnLst>
                                    <p:set>
                                      <p:cBhvr>
                                        <p:cTn id="71" dur="1" fill="hold">
                                          <p:stCondLst>
                                            <p:cond delay="0"/>
                                          </p:stCondLst>
                                        </p:cTn>
                                        <p:tgtEl>
                                          <p:spTgt spid="28"/>
                                        </p:tgtEl>
                                        <p:attrNameLst>
                                          <p:attrName>style.visibility</p:attrName>
                                        </p:attrNameLst>
                                      </p:cBhvr>
                                      <p:to>
                                        <p:strVal val="visible"/>
                                      </p:to>
                                    </p:set>
                                    <p:anim calcmode="lin" valueType="num">
                                      <p:cBhvr additive="base">
                                        <p:cTn id="72" dur="500"/>
                                        <p:tgtEl>
                                          <p:spTgt spid="28"/>
                                        </p:tgtEl>
                                        <p:attrNameLst>
                                          <p:attrName>ppt_x</p:attrName>
                                        </p:attrNameLst>
                                      </p:cBhvr>
                                      <p:tavLst>
                                        <p:tav tm="0">
                                          <p:val>
                                            <p:strVal val="#ppt_x+#ppt_w*1.125000"/>
                                          </p:val>
                                        </p:tav>
                                        <p:tav tm="100000">
                                          <p:val>
                                            <p:strVal val="#ppt_x"/>
                                          </p:val>
                                        </p:tav>
                                      </p:tavLst>
                                    </p:anim>
                                    <p:animEffect transition="in" filter="wipe(left)">
                                      <p:cBhvr>
                                        <p:cTn id="73" dur="500"/>
                                        <p:tgtEl>
                                          <p:spTgt spid="28"/>
                                        </p:tgtEl>
                                      </p:cBhvr>
                                    </p:animEffect>
                                  </p:childTnLst>
                                </p:cTn>
                              </p:par>
                              <p:par>
                                <p:cTn id="74" presetID="12" presetClass="entr" presetSubtype="2" fill="hold" grpId="0" nodeType="withEffect">
                                  <p:stCondLst>
                                    <p:cond delay="0"/>
                                  </p:stCondLst>
                                  <p:childTnLst>
                                    <p:set>
                                      <p:cBhvr>
                                        <p:cTn id="75" dur="1" fill="hold">
                                          <p:stCondLst>
                                            <p:cond delay="0"/>
                                          </p:stCondLst>
                                        </p:cTn>
                                        <p:tgtEl>
                                          <p:spTgt spid="30"/>
                                        </p:tgtEl>
                                        <p:attrNameLst>
                                          <p:attrName>style.visibility</p:attrName>
                                        </p:attrNameLst>
                                      </p:cBhvr>
                                      <p:to>
                                        <p:strVal val="visible"/>
                                      </p:to>
                                    </p:set>
                                    <p:anim calcmode="lin" valueType="num">
                                      <p:cBhvr additive="base">
                                        <p:cTn id="76" dur="500"/>
                                        <p:tgtEl>
                                          <p:spTgt spid="30"/>
                                        </p:tgtEl>
                                        <p:attrNameLst>
                                          <p:attrName>ppt_x</p:attrName>
                                        </p:attrNameLst>
                                      </p:cBhvr>
                                      <p:tavLst>
                                        <p:tav tm="0">
                                          <p:val>
                                            <p:strVal val="#ppt_x+#ppt_w*1.125000"/>
                                          </p:val>
                                        </p:tav>
                                        <p:tav tm="100000">
                                          <p:val>
                                            <p:strVal val="#ppt_x"/>
                                          </p:val>
                                        </p:tav>
                                      </p:tavLst>
                                    </p:anim>
                                    <p:animEffect transition="in" filter="wipe(left)">
                                      <p:cBhvr>
                                        <p:cTn id="77" dur="500"/>
                                        <p:tgtEl>
                                          <p:spTgt spid="30"/>
                                        </p:tgtEl>
                                      </p:cBhvr>
                                    </p:animEffect>
                                  </p:childTnLst>
                                </p:cTn>
                              </p:par>
                              <p:par>
                                <p:cTn id="78" presetID="12" presetClass="entr" presetSubtype="2" fill="hold" grpId="0" nodeType="withEffect">
                                  <p:stCondLst>
                                    <p:cond delay="0"/>
                                  </p:stCondLst>
                                  <p:childTnLst>
                                    <p:set>
                                      <p:cBhvr>
                                        <p:cTn id="79" dur="1" fill="hold">
                                          <p:stCondLst>
                                            <p:cond delay="0"/>
                                          </p:stCondLst>
                                        </p:cTn>
                                        <p:tgtEl>
                                          <p:spTgt spid="32"/>
                                        </p:tgtEl>
                                        <p:attrNameLst>
                                          <p:attrName>style.visibility</p:attrName>
                                        </p:attrNameLst>
                                      </p:cBhvr>
                                      <p:to>
                                        <p:strVal val="visible"/>
                                      </p:to>
                                    </p:set>
                                    <p:anim calcmode="lin" valueType="num">
                                      <p:cBhvr additive="base">
                                        <p:cTn id="80" dur="500"/>
                                        <p:tgtEl>
                                          <p:spTgt spid="32"/>
                                        </p:tgtEl>
                                        <p:attrNameLst>
                                          <p:attrName>ppt_x</p:attrName>
                                        </p:attrNameLst>
                                      </p:cBhvr>
                                      <p:tavLst>
                                        <p:tav tm="0">
                                          <p:val>
                                            <p:strVal val="#ppt_x+#ppt_w*1.125000"/>
                                          </p:val>
                                        </p:tav>
                                        <p:tav tm="100000">
                                          <p:val>
                                            <p:strVal val="#ppt_x"/>
                                          </p:val>
                                        </p:tav>
                                      </p:tavLst>
                                    </p:anim>
                                    <p:animEffect transition="in" filter="wipe(left)">
                                      <p:cBhvr>
                                        <p:cTn id="81" dur="500"/>
                                        <p:tgtEl>
                                          <p:spTgt spid="32"/>
                                        </p:tgtEl>
                                      </p:cBhvr>
                                    </p:animEffect>
                                  </p:childTnLst>
                                </p:cTn>
                              </p:par>
                              <p:par>
                                <p:cTn id="82" presetID="12" presetClass="entr" presetSubtype="2" fill="hold" grpId="0" nodeType="withEffect">
                                  <p:stCondLst>
                                    <p:cond delay="0"/>
                                  </p:stCondLst>
                                  <p:childTnLst>
                                    <p:set>
                                      <p:cBhvr>
                                        <p:cTn id="83" dur="1" fill="hold">
                                          <p:stCondLst>
                                            <p:cond delay="0"/>
                                          </p:stCondLst>
                                        </p:cTn>
                                        <p:tgtEl>
                                          <p:spTgt spid="34"/>
                                        </p:tgtEl>
                                        <p:attrNameLst>
                                          <p:attrName>style.visibility</p:attrName>
                                        </p:attrNameLst>
                                      </p:cBhvr>
                                      <p:to>
                                        <p:strVal val="visible"/>
                                      </p:to>
                                    </p:set>
                                    <p:anim calcmode="lin" valueType="num">
                                      <p:cBhvr additive="base">
                                        <p:cTn id="84" dur="500"/>
                                        <p:tgtEl>
                                          <p:spTgt spid="34"/>
                                        </p:tgtEl>
                                        <p:attrNameLst>
                                          <p:attrName>ppt_x</p:attrName>
                                        </p:attrNameLst>
                                      </p:cBhvr>
                                      <p:tavLst>
                                        <p:tav tm="0">
                                          <p:val>
                                            <p:strVal val="#ppt_x+#ppt_w*1.125000"/>
                                          </p:val>
                                        </p:tav>
                                        <p:tav tm="100000">
                                          <p:val>
                                            <p:strVal val="#ppt_x"/>
                                          </p:val>
                                        </p:tav>
                                      </p:tavLst>
                                    </p:anim>
                                    <p:animEffect transition="in" filter="wipe(left)">
                                      <p:cBhvr>
                                        <p:cTn id="8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8" grpId="0"/>
      <p:bldP spid="30" grpId="0"/>
      <p:bldP spid="32" grpId="0"/>
      <p:bldP spid="34" grpId="0"/>
      <p:bldP spid="37" grpId="0" animBg="1"/>
      <p:bldP spid="64" grpId="0" animBg="1"/>
      <p:bldP spid="65" grpId="0" animBg="1"/>
      <p:bldP spid="66" grpId="0" animBg="1"/>
      <p:bldP spid="67" grpId="0" animBg="1"/>
      <p:bldP spid="6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10"/>
          <p:cNvSpPr txBox="1">
            <a:spLocks noChangeArrowheads="1"/>
          </p:cNvSpPr>
          <p:nvPr/>
        </p:nvSpPr>
        <p:spPr bwMode="auto">
          <a:xfrm>
            <a:off x="413871" y="151957"/>
            <a:ext cx="1981458" cy="346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1" tIns="34285" rIns="68571" bIns="34285">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800" b="1" dirty="0">
                <a:latin typeface="+mn-lt"/>
                <a:ea typeface="+mn-ea"/>
                <a:cs typeface="+mn-ea"/>
                <a:sym typeface="+mn-lt"/>
              </a:rPr>
              <a:t>点击此处添加标题</a:t>
            </a:r>
            <a:endParaRPr lang="zh-CN" altLang="en-US" sz="1800" b="1" dirty="0">
              <a:latin typeface="+mn-lt"/>
              <a:ea typeface="+mn-ea"/>
              <a:cs typeface="+mn-ea"/>
              <a:sym typeface="+mn-lt"/>
            </a:endParaRPr>
          </a:p>
        </p:txBody>
      </p:sp>
      <p:sp>
        <p:nvSpPr>
          <p:cNvPr id="26" name="矩形 1"/>
          <p:cNvSpPr>
            <a:spLocks noChangeArrowheads="1"/>
          </p:cNvSpPr>
          <p:nvPr/>
        </p:nvSpPr>
        <p:spPr bwMode="auto">
          <a:xfrm>
            <a:off x="0" y="142043"/>
            <a:ext cx="196944"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27" name="矩形 1"/>
          <p:cNvSpPr>
            <a:spLocks noChangeArrowheads="1"/>
          </p:cNvSpPr>
          <p:nvPr/>
        </p:nvSpPr>
        <p:spPr bwMode="auto">
          <a:xfrm>
            <a:off x="229697" y="142043"/>
            <a:ext cx="62752"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28" name="矩形 1"/>
          <p:cNvSpPr>
            <a:spLocks noChangeArrowheads="1"/>
          </p:cNvSpPr>
          <p:nvPr/>
        </p:nvSpPr>
        <p:spPr bwMode="auto">
          <a:xfrm>
            <a:off x="325200" y="142043"/>
            <a:ext cx="29275"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grpSp>
        <p:nvGrpSpPr>
          <p:cNvPr id="3" name="组合 2"/>
          <p:cNvGrpSpPr/>
          <p:nvPr/>
        </p:nvGrpSpPr>
        <p:grpSpPr>
          <a:xfrm>
            <a:off x="2658865" y="1916531"/>
            <a:ext cx="1714504" cy="1714506"/>
            <a:chOff x="2658865" y="1916531"/>
            <a:chExt cx="1714504" cy="1714506"/>
          </a:xfrm>
        </p:grpSpPr>
        <p:sp>
          <p:nvSpPr>
            <p:cNvPr id="12" name="Shape 12546"/>
            <p:cNvSpPr/>
            <p:nvPr/>
          </p:nvSpPr>
          <p:spPr>
            <a:xfrm>
              <a:off x="3185839" y="2435318"/>
              <a:ext cx="656608" cy="656612"/>
            </a:xfrm>
            <a:prstGeom prst="star8">
              <a:avLst/>
            </a:prstGeom>
            <a:solidFill>
              <a:schemeClr val="bg1">
                <a:lumMod val="75000"/>
              </a:schemeClr>
            </a:solidFill>
            <a:ln w="12700" cap="flat">
              <a:solidFill>
                <a:schemeClr val="accent1">
                  <a:alpha val="60000"/>
                </a:schemeClr>
              </a:solidFill>
              <a:prstDash val="solid"/>
              <a:round/>
            </a:ln>
            <a:effectLst/>
          </p:spPr>
          <p:txBody>
            <a:bodyPr wrap="square" lIns="0" tIns="0" rIns="0" bIns="0" numCol="1" anchor="ctr">
              <a:noAutofit/>
            </a:bodyPr>
            <a:lstStyle/>
            <a:p>
              <a:pPr lvl="0" algn="ctr"/>
              <a:endParaRPr>
                <a:cs typeface="+mn-ea"/>
                <a:sym typeface="+mn-lt"/>
              </a:endParaRPr>
            </a:p>
          </p:txBody>
        </p:sp>
        <p:sp>
          <p:nvSpPr>
            <p:cNvPr id="7" name="Shape 12538"/>
            <p:cNvSpPr/>
            <p:nvPr/>
          </p:nvSpPr>
          <p:spPr>
            <a:xfrm flipV="1">
              <a:off x="2658865" y="1916531"/>
              <a:ext cx="1714504" cy="1714506"/>
            </a:xfrm>
            <a:custGeom>
              <a:avLst/>
              <a:gdLst/>
              <a:ahLst/>
              <a:cxnLst>
                <a:cxn ang="0">
                  <a:pos x="wd2" y="hd2"/>
                </a:cxn>
                <a:cxn ang="5400000">
                  <a:pos x="wd2" y="hd2"/>
                </a:cxn>
                <a:cxn ang="10800000">
                  <a:pos x="wd2" y="hd2"/>
                </a:cxn>
                <a:cxn ang="16200000">
                  <a:pos x="wd2" y="hd2"/>
                </a:cxn>
              </a:cxnLst>
              <a:rect l="0" t="0" r="r" b="b"/>
              <a:pathLst>
                <a:path w="19652" h="19524" extrusionOk="0">
                  <a:moveTo>
                    <a:pt x="16570" y="16861"/>
                  </a:moveTo>
                  <a:lnTo>
                    <a:pt x="16570" y="16861"/>
                  </a:lnTo>
                  <a:cubicBezTo>
                    <a:pt x="12623" y="20562"/>
                    <a:pt x="6405" y="20384"/>
                    <a:pt x="2680" y="16463"/>
                  </a:cubicBezTo>
                  <a:cubicBezTo>
                    <a:pt x="-1045" y="12542"/>
                    <a:pt x="-865" y="6363"/>
                    <a:pt x="3081" y="2663"/>
                  </a:cubicBezTo>
                  <a:cubicBezTo>
                    <a:pt x="7027" y="-1038"/>
                    <a:pt x="13246" y="-860"/>
                    <a:pt x="16971" y="3061"/>
                  </a:cubicBezTo>
                  <a:cubicBezTo>
                    <a:pt x="20443" y="6716"/>
                    <a:pt x="20555" y="12392"/>
                    <a:pt x="17230" y="16179"/>
                  </a:cubicBezTo>
                  <a:lnTo>
                    <a:pt x="14677" y="13967"/>
                  </a:lnTo>
                  <a:lnTo>
                    <a:pt x="14677" y="13967"/>
                  </a:lnTo>
                  <a:cubicBezTo>
                    <a:pt x="17015" y="11305"/>
                    <a:pt x="16737" y="7264"/>
                    <a:pt x="14058" y="4942"/>
                  </a:cubicBezTo>
                  <a:cubicBezTo>
                    <a:pt x="11378" y="2619"/>
                    <a:pt x="7311" y="2895"/>
                    <a:pt x="4974" y="5557"/>
                  </a:cubicBezTo>
                  <a:cubicBezTo>
                    <a:pt x="2636" y="8219"/>
                    <a:pt x="2914" y="12260"/>
                    <a:pt x="5593" y="14582"/>
                  </a:cubicBezTo>
                  <a:cubicBezTo>
                    <a:pt x="8091" y="16747"/>
                    <a:pt x="11834" y="16674"/>
                    <a:pt x="14245" y="14414"/>
                  </a:cubicBezTo>
                  <a:close/>
                </a:path>
              </a:pathLst>
            </a:custGeom>
            <a:solidFill>
              <a:schemeClr val="accent1"/>
            </a:solidFill>
            <a:ln w="12700">
              <a:miter lim="400000"/>
            </a:ln>
          </p:spPr>
          <p:txBody>
            <a:bodyPr lIns="0" tIns="0" rIns="0" bIns="0" anchor="ctr"/>
            <a:lstStyle/>
            <a:p>
              <a:pPr lvl="0" algn="ctr"/>
              <a:endParaRPr>
                <a:cs typeface="+mn-ea"/>
                <a:sym typeface="+mn-lt"/>
              </a:endParaRPr>
            </a:p>
          </p:txBody>
        </p:sp>
        <p:sp>
          <p:nvSpPr>
            <p:cNvPr id="11" name="Shape 12545"/>
            <p:cNvSpPr/>
            <p:nvPr/>
          </p:nvSpPr>
          <p:spPr>
            <a:xfrm>
              <a:off x="3184768" y="2396312"/>
              <a:ext cx="661445" cy="553355"/>
            </a:xfrm>
            <a:prstGeom prst="rect">
              <a:avLst/>
            </a:prstGeom>
            <a:noFill/>
            <a:ln w="12700" cap="flat">
              <a:noFill/>
              <a:miter lim="400000"/>
            </a:ln>
            <a:effectLst/>
          </p:spPr>
          <p:txBody>
            <a:bodyPr wrap="square" lIns="45719" tIns="45719" rIns="45719" bIns="45719" numCol="1" anchor="t">
              <a:spAutoFit/>
            </a:bodyPr>
            <a:lstStyle>
              <a:lvl1pPr algn="ctr">
                <a:lnSpc>
                  <a:spcPct val="140000"/>
                </a:lnSpc>
                <a:defRPr sz="2400">
                  <a:solidFill>
                    <a:srgbClr val="3194C6"/>
                  </a:solidFill>
                  <a:uFill>
                    <a:solidFill>
                      <a:srgbClr val="3194C6"/>
                    </a:solidFill>
                  </a:uFill>
                  <a:latin typeface="Roboto condensed"/>
                  <a:ea typeface="Roboto condensed"/>
                  <a:cs typeface="Roboto condensed"/>
                  <a:sym typeface="Roboto condensed"/>
                </a:defRPr>
              </a:lvl1pPr>
            </a:lstStyle>
            <a:p>
              <a:pPr lvl="0">
                <a:defRPr sz="1800">
                  <a:solidFill>
                    <a:srgbClr val="000000"/>
                  </a:solidFill>
                  <a:uFillTx/>
                </a:defRPr>
              </a:pPr>
              <a:r>
                <a:rPr lang="en-US" sz="2400" dirty="0">
                  <a:solidFill>
                    <a:schemeClr val="accent1"/>
                  </a:solidFill>
                  <a:uFill>
                    <a:solidFill>
                      <a:srgbClr val="3194C6"/>
                    </a:solidFill>
                  </a:uFill>
                  <a:latin typeface="+mn-lt"/>
                  <a:ea typeface="+mn-ea"/>
                  <a:cs typeface="+mn-ea"/>
                  <a:sym typeface="+mn-lt"/>
                </a:rPr>
                <a:t>03</a:t>
              </a:r>
              <a:endParaRPr sz="2400" dirty="0">
                <a:solidFill>
                  <a:schemeClr val="accent1"/>
                </a:solidFill>
                <a:uFill>
                  <a:solidFill>
                    <a:srgbClr val="3194C6"/>
                  </a:solidFill>
                </a:uFill>
                <a:latin typeface="+mn-lt"/>
                <a:ea typeface="+mn-ea"/>
                <a:cs typeface="+mn-ea"/>
                <a:sym typeface="+mn-lt"/>
              </a:endParaRPr>
            </a:p>
          </p:txBody>
        </p:sp>
      </p:grpSp>
      <p:grpSp>
        <p:nvGrpSpPr>
          <p:cNvPr id="5" name="组合 4"/>
          <p:cNvGrpSpPr/>
          <p:nvPr/>
        </p:nvGrpSpPr>
        <p:grpSpPr>
          <a:xfrm>
            <a:off x="4776592" y="1916531"/>
            <a:ext cx="1714504" cy="1714506"/>
            <a:chOff x="4776592" y="1916531"/>
            <a:chExt cx="1714504" cy="1714506"/>
          </a:xfrm>
        </p:grpSpPr>
        <p:sp>
          <p:nvSpPr>
            <p:cNvPr id="14" name="Shape 12549"/>
            <p:cNvSpPr/>
            <p:nvPr/>
          </p:nvSpPr>
          <p:spPr>
            <a:xfrm>
              <a:off x="5306739" y="2435318"/>
              <a:ext cx="656608" cy="656612"/>
            </a:xfrm>
            <a:prstGeom prst="star8">
              <a:avLst/>
            </a:prstGeom>
            <a:solidFill>
              <a:schemeClr val="bg1">
                <a:lumMod val="75000"/>
              </a:schemeClr>
            </a:solidFill>
            <a:ln w="12700" cap="flat">
              <a:solidFill>
                <a:schemeClr val="accent3">
                  <a:alpha val="60000"/>
                </a:schemeClr>
              </a:solidFill>
              <a:prstDash val="solid"/>
              <a:round/>
            </a:ln>
            <a:effectLst/>
          </p:spPr>
          <p:txBody>
            <a:bodyPr wrap="square" lIns="0" tIns="0" rIns="0" bIns="0" numCol="1" anchor="ctr">
              <a:noAutofit/>
            </a:bodyPr>
            <a:lstStyle/>
            <a:p>
              <a:pPr lvl="0" algn="ctr"/>
              <a:endParaRPr>
                <a:cs typeface="+mn-ea"/>
                <a:sym typeface="+mn-lt"/>
              </a:endParaRPr>
            </a:p>
          </p:txBody>
        </p:sp>
        <p:sp>
          <p:nvSpPr>
            <p:cNvPr id="6" name="Shape 12537"/>
            <p:cNvSpPr/>
            <p:nvPr/>
          </p:nvSpPr>
          <p:spPr>
            <a:xfrm flipH="1" flipV="1">
              <a:off x="4776592" y="1916531"/>
              <a:ext cx="1714504" cy="1714506"/>
            </a:xfrm>
            <a:custGeom>
              <a:avLst/>
              <a:gdLst/>
              <a:ahLst/>
              <a:cxnLst>
                <a:cxn ang="0">
                  <a:pos x="wd2" y="hd2"/>
                </a:cxn>
                <a:cxn ang="5400000">
                  <a:pos x="wd2" y="hd2"/>
                </a:cxn>
                <a:cxn ang="10800000">
                  <a:pos x="wd2" y="hd2"/>
                </a:cxn>
                <a:cxn ang="16200000">
                  <a:pos x="wd2" y="hd2"/>
                </a:cxn>
              </a:cxnLst>
              <a:rect l="0" t="0" r="r" b="b"/>
              <a:pathLst>
                <a:path w="19652" h="19524" extrusionOk="0">
                  <a:moveTo>
                    <a:pt x="16570" y="16861"/>
                  </a:moveTo>
                  <a:lnTo>
                    <a:pt x="16570" y="16861"/>
                  </a:lnTo>
                  <a:cubicBezTo>
                    <a:pt x="12623" y="20562"/>
                    <a:pt x="6405" y="20384"/>
                    <a:pt x="2680" y="16463"/>
                  </a:cubicBezTo>
                  <a:cubicBezTo>
                    <a:pt x="-1045" y="12542"/>
                    <a:pt x="-865" y="6363"/>
                    <a:pt x="3081" y="2663"/>
                  </a:cubicBezTo>
                  <a:cubicBezTo>
                    <a:pt x="7027" y="-1038"/>
                    <a:pt x="13246" y="-860"/>
                    <a:pt x="16971" y="3061"/>
                  </a:cubicBezTo>
                  <a:cubicBezTo>
                    <a:pt x="20443" y="6716"/>
                    <a:pt x="20555" y="12392"/>
                    <a:pt x="17230" y="16179"/>
                  </a:cubicBezTo>
                  <a:lnTo>
                    <a:pt x="14677" y="13967"/>
                  </a:lnTo>
                  <a:lnTo>
                    <a:pt x="14677" y="13967"/>
                  </a:lnTo>
                  <a:cubicBezTo>
                    <a:pt x="17015" y="11305"/>
                    <a:pt x="16737" y="7264"/>
                    <a:pt x="14058" y="4942"/>
                  </a:cubicBezTo>
                  <a:cubicBezTo>
                    <a:pt x="11378" y="2619"/>
                    <a:pt x="7311" y="2895"/>
                    <a:pt x="4974" y="5557"/>
                  </a:cubicBezTo>
                  <a:cubicBezTo>
                    <a:pt x="2636" y="8219"/>
                    <a:pt x="2914" y="12260"/>
                    <a:pt x="5593" y="14582"/>
                  </a:cubicBezTo>
                  <a:cubicBezTo>
                    <a:pt x="8091" y="16747"/>
                    <a:pt x="11834" y="16674"/>
                    <a:pt x="14245" y="14414"/>
                  </a:cubicBezTo>
                  <a:close/>
                </a:path>
              </a:pathLst>
            </a:custGeom>
            <a:solidFill>
              <a:schemeClr val="accent3"/>
            </a:solidFill>
            <a:ln w="12700">
              <a:miter lim="400000"/>
            </a:ln>
          </p:spPr>
          <p:txBody>
            <a:bodyPr lIns="0" tIns="0" rIns="0" bIns="0" anchor="ctr"/>
            <a:lstStyle/>
            <a:p>
              <a:pPr lvl="0" algn="ctr"/>
              <a:endParaRPr>
                <a:cs typeface="+mn-ea"/>
                <a:sym typeface="+mn-lt"/>
              </a:endParaRPr>
            </a:p>
          </p:txBody>
        </p:sp>
        <p:sp>
          <p:nvSpPr>
            <p:cNvPr id="13" name="Shape 12548"/>
            <p:cNvSpPr/>
            <p:nvPr/>
          </p:nvSpPr>
          <p:spPr>
            <a:xfrm>
              <a:off x="5305668" y="2396312"/>
              <a:ext cx="661445" cy="553355"/>
            </a:xfrm>
            <a:prstGeom prst="rect">
              <a:avLst/>
            </a:prstGeom>
            <a:noFill/>
            <a:ln w="12700" cap="flat">
              <a:noFill/>
              <a:miter lim="400000"/>
            </a:ln>
            <a:effectLst/>
          </p:spPr>
          <p:txBody>
            <a:bodyPr wrap="square" lIns="45719" tIns="45719" rIns="45719" bIns="45719" numCol="1" anchor="t">
              <a:spAutoFit/>
            </a:bodyPr>
            <a:lstStyle>
              <a:lvl1pPr algn="ctr">
                <a:lnSpc>
                  <a:spcPct val="140000"/>
                </a:lnSpc>
                <a:defRPr sz="2400">
                  <a:solidFill>
                    <a:srgbClr val="A5C067"/>
                  </a:solidFill>
                  <a:uFill>
                    <a:solidFill>
                      <a:srgbClr val="A5C067"/>
                    </a:solidFill>
                  </a:uFill>
                  <a:latin typeface="Roboto condensed"/>
                  <a:ea typeface="Roboto condensed"/>
                  <a:cs typeface="Roboto condensed"/>
                  <a:sym typeface="Roboto condensed"/>
                </a:defRPr>
              </a:lvl1pPr>
            </a:lstStyle>
            <a:p>
              <a:pPr lvl="0">
                <a:defRPr sz="1800">
                  <a:solidFill>
                    <a:srgbClr val="000000"/>
                  </a:solidFill>
                  <a:uFillTx/>
                </a:defRPr>
              </a:pPr>
              <a:r>
                <a:rPr lang="en-US" sz="2400" dirty="0">
                  <a:solidFill>
                    <a:schemeClr val="accent3"/>
                  </a:solidFill>
                  <a:uFill>
                    <a:solidFill>
                      <a:srgbClr val="A5C067"/>
                    </a:solidFill>
                  </a:uFill>
                  <a:latin typeface="+mn-lt"/>
                  <a:ea typeface="+mn-ea"/>
                  <a:cs typeface="+mn-ea"/>
                  <a:sym typeface="+mn-lt"/>
                </a:rPr>
                <a:t>02</a:t>
              </a:r>
              <a:endParaRPr sz="2400" dirty="0">
                <a:solidFill>
                  <a:schemeClr val="accent3"/>
                </a:solidFill>
                <a:uFill>
                  <a:solidFill>
                    <a:srgbClr val="A5C067"/>
                  </a:solidFill>
                </a:uFill>
                <a:latin typeface="+mn-lt"/>
                <a:ea typeface="+mn-ea"/>
                <a:cs typeface="+mn-ea"/>
                <a:sym typeface="+mn-lt"/>
              </a:endParaRPr>
            </a:p>
          </p:txBody>
        </p:sp>
      </p:grpSp>
      <p:sp>
        <p:nvSpPr>
          <p:cNvPr id="15" name="Shape 12551"/>
          <p:cNvSpPr/>
          <p:nvPr/>
        </p:nvSpPr>
        <p:spPr>
          <a:xfrm>
            <a:off x="3545004" y="3775376"/>
            <a:ext cx="2074748" cy="281940"/>
          </a:xfrm>
          <a:prstGeom prst="rect">
            <a:avLst/>
          </a:prstGeom>
          <a:noFill/>
          <a:ln w="12700" cap="flat">
            <a:noFill/>
            <a:miter lim="400000"/>
          </a:ln>
          <a:effectLst/>
        </p:spPr>
        <p:txBody>
          <a:bodyPr wrap="square" lIns="45719" tIns="45719" rIns="45719" bIns="45719" numCol="1" anchor="t">
            <a:spAutoFit/>
          </a:bodyPr>
          <a:lstStyle>
            <a:lvl1pPr algn="ctr">
              <a:spcBef>
                <a:spcPts val="200"/>
              </a:spcBef>
              <a:defRPr sz="1200">
                <a:solidFill>
                  <a:srgbClr val="3A5063"/>
                </a:solidFill>
                <a:uFill>
                  <a:solidFill>
                    <a:srgbClr val="3A5063"/>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200" dirty="0">
                <a:solidFill>
                  <a:schemeClr val="accent2"/>
                </a:solidFill>
                <a:uFill>
                  <a:solidFill>
                    <a:srgbClr val="3A5063"/>
                  </a:solidFill>
                </a:uFill>
                <a:latin typeface="+mn-lt"/>
                <a:ea typeface="+mn-ea"/>
                <a:cs typeface="+mn-ea"/>
                <a:sym typeface="+mn-lt"/>
              </a:rPr>
              <a:t>添加图表标题</a:t>
            </a:r>
            <a:endParaRPr sz="1200" dirty="0">
              <a:solidFill>
                <a:schemeClr val="accent2"/>
              </a:solidFill>
              <a:uFill>
                <a:solidFill>
                  <a:srgbClr val="3A5063"/>
                </a:solidFill>
              </a:uFill>
              <a:latin typeface="+mn-lt"/>
              <a:ea typeface="+mn-ea"/>
              <a:cs typeface="+mn-ea"/>
              <a:sym typeface="+mn-lt"/>
            </a:endParaRPr>
          </a:p>
        </p:txBody>
      </p:sp>
      <p:sp>
        <p:nvSpPr>
          <p:cNvPr id="16" name="Shape 12552"/>
          <p:cNvSpPr/>
          <p:nvPr/>
        </p:nvSpPr>
        <p:spPr>
          <a:xfrm>
            <a:off x="3545004" y="3991325"/>
            <a:ext cx="2074748" cy="609396"/>
          </a:xfrm>
          <a:prstGeom prst="rect">
            <a:avLst/>
          </a:prstGeom>
          <a:noFill/>
          <a:ln w="12700" cap="flat">
            <a:noFill/>
            <a:miter lim="400000"/>
          </a:ln>
          <a:effectLst/>
        </p:spPr>
        <p:txBody>
          <a:bodyPr wrap="square" lIns="45719" tIns="45719" rIns="45719" bIns="45719" numCol="1" anchor="t">
            <a:spAutoFit/>
          </a:bodyPr>
          <a:lstStyle>
            <a:lvl1pPr algn="ctr">
              <a:lnSpc>
                <a:spcPct val="120000"/>
              </a:lnSpc>
              <a:spcBef>
                <a:spcPts val="100"/>
              </a:spcBef>
              <a:defRPr sz="7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700">
                <a:solidFill>
                  <a:schemeClr val="tx1">
                    <a:lumMod val="75000"/>
                    <a:lumOff val="25000"/>
                  </a:schemeClr>
                </a:solidFill>
                <a:uFill>
                  <a:solidFill>
                    <a:srgbClr val="808080"/>
                  </a:solidFill>
                </a:uFill>
                <a:latin typeface="+mn-lt"/>
                <a:ea typeface="+mn-ea"/>
                <a:cs typeface="+mn-ea"/>
                <a:sym typeface="+mn-lt"/>
              </a:rPr>
              <a:t>此处添加详细文本描述，建议与标题相关并符合整体语言风格，语言描述尽量简洁生动。</a:t>
            </a:r>
            <a:r>
              <a:rPr sz="700">
                <a:solidFill>
                  <a:schemeClr val="tx1">
                    <a:lumMod val="75000"/>
                    <a:lumOff val="25000"/>
                  </a:schemeClr>
                </a:solidFill>
                <a:uFill>
                  <a:solidFill>
                    <a:srgbClr val="808080"/>
                  </a:solidFill>
                </a:uFill>
                <a:latin typeface="+mn-lt"/>
                <a:ea typeface="+mn-ea"/>
                <a:cs typeface="+mn-ea"/>
                <a:sym typeface="+mn-lt"/>
              </a:rPr>
              <a:t> </a:t>
            </a:r>
            <a:r>
              <a:rPr lang="zh-CN" altLang="en-US" sz="700">
                <a:solidFill>
                  <a:schemeClr val="tx1">
                    <a:lumMod val="75000"/>
                    <a:lumOff val="25000"/>
                  </a:schemeClr>
                </a:solidFill>
                <a:uFill>
                  <a:solidFill>
                    <a:srgbClr val="808080"/>
                  </a:solidFill>
                </a:uFill>
                <a:latin typeface="+mn-lt"/>
                <a:ea typeface="+mn-ea"/>
                <a:cs typeface="+mn-ea"/>
                <a:sym typeface="+mn-lt"/>
              </a:rPr>
              <a:t>此处添加详细文本描述，建议与标题相关并符合整体语言风格，语言描述尽量简洁生动。</a:t>
            </a:r>
            <a:endParaRPr sz="700" dirty="0">
              <a:solidFill>
                <a:schemeClr val="tx1">
                  <a:lumMod val="75000"/>
                  <a:lumOff val="25000"/>
                </a:schemeClr>
              </a:solidFill>
              <a:uFill>
                <a:solidFill>
                  <a:srgbClr val="808080"/>
                </a:solidFill>
              </a:uFill>
              <a:latin typeface="+mn-lt"/>
              <a:ea typeface="+mn-ea"/>
              <a:cs typeface="+mn-ea"/>
              <a:sym typeface="+mn-lt"/>
            </a:endParaRPr>
          </a:p>
        </p:txBody>
      </p:sp>
      <p:sp>
        <p:nvSpPr>
          <p:cNvPr id="17" name="Shape 12554"/>
          <p:cNvSpPr/>
          <p:nvPr/>
        </p:nvSpPr>
        <p:spPr>
          <a:xfrm>
            <a:off x="6713653" y="2309432"/>
            <a:ext cx="2074748" cy="281940"/>
          </a:xfrm>
          <a:prstGeom prst="rect">
            <a:avLst/>
          </a:prstGeom>
          <a:noFill/>
          <a:ln w="12700" cap="flat">
            <a:noFill/>
            <a:miter lim="400000"/>
          </a:ln>
          <a:effectLst/>
        </p:spPr>
        <p:txBody>
          <a:bodyPr wrap="square" lIns="45719" tIns="45719" rIns="45719" bIns="45719" numCol="1" anchor="t">
            <a:spAutoFit/>
          </a:bodyPr>
          <a:lstStyle>
            <a:lvl1pPr>
              <a:spcBef>
                <a:spcPts val="200"/>
              </a:spcBef>
              <a:defRPr sz="1200">
                <a:solidFill>
                  <a:srgbClr val="A5C067"/>
                </a:solidFill>
                <a:uFill>
                  <a:solidFill>
                    <a:srgbClr val="A5C067"/>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200" dirty="0">
                <a:solidFill>
                  <a:schemeClr val="accent3"/>
                </a:solidFill>
                <a:uFill>
                  <a:solidFill>
                    <a:srgbClr val="A5C067"/>
                  </a:solidFill>
                </a:uFill>
                <a:latin typeface="+mn-lt"/>
                <a:ea typeface="+mn-ea"/>
                <a:cs typeface="+mn-ea"/>
                <a:sym typeface="+mn-lt"/>
              </a:rPr>
              <a:t>添加图表标题</a:t>
            </a:r>
            <a:endParaRPr sz="1200" dirty="0">
              <a:solidFill>
                <a:schemeClr val="accent3"/>
              </a:solidFill>
              <a:uFill>
                <a:solidFill>
                  <a:srgbClr val="A5C067"/>
                </a:solidFill>
              </a:uFill>
              <a:latin typeface="+mn-lt"/>
              <a:ea typeface="+mn-ea"/>
              <a:cs typeface="+mn-ea"/>
              <a:sym typeface="+mn-lt"/>
            </a:endParaRPr>
          </a:p>
        </p:txBody>
      </p:sp>
      <p:sp>
        <p:nvSpPr>
          <p:cNvPr id="18" name="Shape 12555"/>
          <p:cNvSpPr/>
          <p:nvPr/>
        </p:nvSpPr>
        <p:spPr>
          <a:xfrm>
            <a:off x="6713653" y="2525381"/>
            <a:ext cx="2074748" cy="609396"/>
          </a:xfrm>
          <a:prstGeom prst="rect">
            <a:avLst/>
          </a:prstGeom>
          <a:noFill/>
          <a:ln w="12700" cap="flat">
            <a:noFill/>
            <a:miter lim="400000"/>
          </a:ln>
          <a:effectLst/>
        </p:spPr>
        <p:txBody>
          <a:bodyPr wrap="square" lIns="45719" tIns="45719" rIns="45719" bIns="45719" numCol="1" anchor="t">
            <a:spAutoFit/>
          </a:bodyPr>
          <a:lstStyle>
            <a:lvl1pPr>
              <a:lnSpc>
                <a:spcPct val="120000"/>
              </a:lnSpc>
              <a:spcBef>
                <a:spcPts val="100"/>
              </a:spcBef>
              <a:defRPr sz="7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700">
                <a:solidFill>
                  <a:schemeClr val="tx1">
                    <a:lumMod val="75000"/>
                    <a:lumOff val="25000"/>
                  </a:schemeClr>
                </a:solidFill>
                <a:uFill>
                  <a:solidFill>
                    <a:srgbClr val="808080"/>
                  </a:solidFill>
                </a:uFill>
                <a:latin typeface="+mn-lt"/>
                <a:ea typeface="+mn-ea"/>
                <a:cs typeface="+mn-ea"/>
                <a:sym typeface="+mn-lt"/>
              </a:rPr>
              <a:t>此处添加详细文本描述，建议与标题相关并符合整体语言风格，语言描述尽量简洁生动。</a:t>
            </a:r>
            <a:r>
              <a:rPr sz="700">
                <a:solidFill>
                  <a:schemeClr val="tx1">
                    <a:lumMod val="75000"/>
                    <a:lumOff val="25000"/>
                  </a:schemeClr>
                </a:solidFill>
                <a:uFill>
                  <a:solidFill>
                    <a:srgbClr val="808080"/>
                  </a:solidFill>
                </a:uFill>
                <a:latin typeface="+mn-lt"/>
                <a:ea typeface="+mn-ea"/>
                <a:cs typeface="+mn-ea"/>
                <a:sym typeface="+mn-lt"/>
              </a:rPr>
              <a:t> </a:t>
            </a:r>
            <a:r>
              <a:rPr lang="zh-CN" altLang="en-US" sz="700">
                <a:solidFill>
                  <a:schemeClr val="tx1">
                    <a:lumMod val="75000"/>
                    <a:lumOff val="25000"/>
                  </a:schemeClr>
                </a:solidFill>
                <a:uFill>
                  <a:solidFill>
                    <a:srgbClr val="808080"/>
                  </a:solidFill>
                </a:uFill>
                <a:latin typeface="+mn-lt"/>
                <a:ea typeface="+mn-ea"/>
                <a:cs typeface="+mn-ea"/>
                <a:sym typeface="+mn-lt"/>
              </a:rPr>
              <a:t>此处添加详细文本描述，建议与标题相关并符合整体语言风格，语言描述尽量简洁生动。</a:t>
            </a:r>
            <a:endParaRPr sz="700" dirty="0">
              <a:solidFill>
                <a:schemeClr val="tx1">
                  <a:lumMod val="75000"/>
                  <a:lumOff val="25000"/>
                </a:schemeClr>
              </a:solidFill>
              <a:uFill>
                <a:solidFill>
                  <a:srgbClr val="808080"/>
                </a:solidFill>
              </a:uFill>
              <a:latin typeface="+mn-lt"/>
              <a:ea typeface="+mn-ea"/>
              <a:cs typeface="+mn-ea"/>
              <a:sym typeface="+mn-lt"/>
            </a:endParaRPr>
          </a:p>
        </p:txBody>
      </p:sp>
      <p:sp>
        <p:nvSpPr>
          <p:cNvPr id="19" name="Shape 12557"/>
          <p:cNvSpPr/>
          <p:nvPr/>
        </p:nvSpPr>
        <p:spPr>
          <a:xfrm>
            <a:off x="357303" y="2309432"/>
            <a:ext cx="2074748" cy="281940"/>
          </a:xfrm>
          <a:prstGeom prst="rect">
            <a:avLst/>
          </a:prstGeom>
          <a:noFill/>
          <a:ln w="12700" cap="flat">
            <a:noFill/>
            <a:miter lim="400000"/>
          </a:ln>
          <a:effectLst/>
        </p:spPr>
        <p:txBody>
          <a:bodyPr wrap="square" lIns="45719" tIns="45719" rIns="45719" bIns="45719" numCol="1" anchor="t">
            <a:spAutoFit/>
          </a:bodyPr>
          <a:lstStyle>
            <a:lvl1pPr algn="r">
              <a:spcBef>
                <a:spcPts val="200"/>
              </a:spcBef>
              <a:defRPr sz="1200">
                <a:solidFill>
                  <a:srgbClr val="3194C6"/>
                </a:solidFill>
                <a:uFill>
                  <a:solidFill>
                    <a:srgbClr val="3194C6"/>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200" dirty="0">
                <a:solidFill>
                  <a:schemeClr val="accent1"/>
                </a:solidFill>
                <a:uFill>
                  <a:solidFill>
                    <a:srgbClr val="3194C6"/>
                  </a:solidFill>
                </a:uFill>
                <a:latin typeface="+mn-lt"/>
                <a:ea typeface="+mn-ea"/>
                <a:cs typeface="+mn-ea"/>
                <a:sym typeface="+mn-lt"/>
              </a:rPr>
              <a:t>添加图表标题</a:t>
            </a:r>
            <a:endParaRPr sz="1200" dirty="0">
              <a:solidFill>
                <a:schemeClr val="accent1"/>
              </a:solidFill>
              <a:uFill>
                <a:solidFill>
                  <a:srgbClr val="3194C6"/>
                </a:solidFill>
              </a:uFill>
              <a:latin typeface="+mn-lt"/>
              <a:ea typeface="+mn-ea"/>
              <a:cs typeface="+mn-ea"/>
              <a:sym typeface="+mn-lt"/>
            </a:endParaRPr>
          </a:p>
        </p:txBody>
      </p:sp>
      <p:sp>
        <p:nvSpPr>
          <p:cNvPr id="20" name="Shape 12558"/>
          <p:cNvSpPr/>
          <p:nvPr/>
        </p:nvSpPr>
        <p:spPr>
          <a:xfrm>
            <a:off x="357303" y="2525381"/>
            <a:ext cx="2074748" cy="609396"/>
          </a:xfrm>
          <a:prstGeom prst="rect">
            <a:avLst/>
          </a:prstGeom>
          <a:noFill/>
          <a:ln w="12700" cap="flat">
            <a:noFill/>
            <a:miter lim="400000"/>
          </a:ln>
          <a:effectLst/>
        </p:spPr>
        <p:txBody>
          <a:bodyPr wrap="square" lIns="45719" tIns="45719" rIns="45719" bIns="45719" numCol="1" anchor="t">
            <a:spAutoFit/>
          </a:bodyPr>
          <a:lstStyle>
            <a:lvl1pPr algn="r">
              <a:lnSpc>
                <a:spcPct val="120000"/>
              </a:lnSpc>
              <a:spcBef>
                <a:spcPts val="100"/>
              </a:spcBef>
              <a:defRPr sz="7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700" dirty="0">
                <a:solidFill>
                  <a:schemeClr val="tx1">
                    <a:lumMod val="75000"/>
                    <a:lumOff val="25000"/>
                  </a:schemeClr>
                </a:solidFill>
                <a:uFill>
                  <a:solidFill>
                    <a:srgbClr val="808080"/>
                  </a:solidFill>
                </a:uFill>
                <a:latin typeface="+mn-lt"/>
                <a:ea typeface="+mn-ea"/>
                <a:cs typeface="+mn-ea"/>
                <a:sym typeface="+mn-lt"/>
              </a:rPr>
              <a:t>此处添加详细文本描述，建议与标题相关并符合整体语言风格，语言描述尽量简洁生动。</a:t>
            </a:r>
            <a:r>
              <a:rPr sz="700" dirty="0">
                <a:solidFill>
                  <a:schemeClr val="tx1">
                    <a:lumMod val="75000"/>
                    <a:lumOff val="25000"/>
                  </a:schemeClr>
                </a:solidFill>
                <a:uFill>
                  <a:solidFill>
                    <a:srgbClr val="808080"/>
                  </a:solidFill>
                </a:uFill>
                <a:latin typeface="+mn-lt"/>
                <a:ea typeface="+mn-ea"/>
                <a:cs typeface="+mn-ea"/>
                <a:sym typeface="+mn-lt"/>
              </a:rPr>
              <a:t> </a:t>
            </a:r>
            <a:r>
              <a:rPr lang="zh-CN" altLang="en-US" sz="700" dirty="0">
                <a:solidFill>
                  <a:schemeClr val="tx1">
                    <a:lumMod val="75000"/>
                    <a:lumOff val="25000"/>
                  </a:schemeClr>
                </a:solidFill>
                <a:uFill>
                  <a:solidFill>
                    <a:srgbClr val="808080"/>
                  </a:solidFill>
                </a:uFill>
                <a:latin typeface="+mn-lt"/>
                <a:ea typeface="+mn-ea"/>
                <a:cs typeface="+mn-ea"/>
                <a:sym typeface="+mn-lt"/>
              </a:rPr>
              <a:t>此处添加详细文本描述，建议与标题相关并符合整体语言风格，语言描述尽量简洁生动。</a:t>
            </a:r>
            <a:endParaRPr sz="700" dirty="0">
              <a:solidFill>
                <a:schemeClr val="tx1">
                  <a:lumMod val="75000"/>
                  <a:lumOff val="25000"/>
                </a:schemeClr>
              </a:solidFill>
              <a:uFill>
                <a:solidFill>
                  <a:srgbClr val="808080"/>
                </a:solidFill>
              </a:uFill>
              <a:latin typeface="+mn-lt"/>
              <a:ea typeface="+mn-ea"/>
              <a:cs typeface="+mn-ea"/>
              <a:sym typeface="+mn-lt"/>
            </a:endParaRPr>
          </a:p>
        </p:txBody>
      </p:sp>
      <p:grpSp>
        <p:nvGrpSpPr>
          <p:cNvPr id="2" name="组合 1"/>
          <p:cNvGrpSpPr/>
          <p:nvPr/>
        </p:nvGrpSpPr>
        <p:grpSpPr>
          <a:xfrm>
            <a:off x="4504877" y="2183626"/>
            <a:ext cx="137395" cy="1591752"/>
            <a:chOff x="4504877" y="2183626"/>
            <a:chExt cx="137395" cy="1591752"/>
          </a:xfrm>
        </p:grpSpPr>
        <p:sp>
          <p:nvSpPr>
            <p:cNvPr id="21" name="Shape 12560"/>
            <p:cNvSpPr/>
            <p:nvPr/>
          </p:nvSpPr>
          <p:spPr>
            <a:xfrm>
              <a:off x="4504877" y="3637983"/>
              <a:ext cx="137395" cy="13739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3175" cap="flat">
              <a:solidFill>
                <a:schemeClr val="bg1">
                  <a:lumMod val="65000"/>
                </a:schemeClr>
              </a:solidFill>
              <a:prstDash val="solid"/>
              <a:round/>
            </a:ln>
            <a:effectLst/>
          </p:spPr>
          <p:txBody>
            <a:bodyPr wrap="square" lIns="0" tIns="0" rIns="0" bIns="0" numCol="1" anchor="t">
              <a:noAutofit/>
            </a:bodyPr>
            <a:lstStyle/>
            <a:p>
              <a:pPr lvl="0" algn="ctr">
                <a:spcBef>
                  <a:spcPts val="300"/>
                </a:spcBef>
                <a:defRPr sz="900" b="1">
                  <a:solidFill>
                    <a:srgbClr val="FFFFFF"/>
                  </a:solidFill>
                  <a:uFill>
                    <a:solidFill>
                      <a:srgbClr val="FFFFFF"/>
                    </a:solidFill>
                  </a:uFill>
                  <a:latin typeface="Roboto Condensed Regular"/>
                  <a:ea typeface="Roboto Condensed Regular"/>
                  <a:cs typeface="Roboto Condensed Regular"/>
                  <a:sym typeface="Roboto Condensed Regular"/>
                </a:defRPr>
              </a:pPr>
              <a:endParaRPr>
                <a:cs typeface="+mn-ea"/>
                <a:sym typeface="+mn-lt"/>
              </a:endParaRPr>
            </a:p>
          </p:txBody>
        </p:sp>
        <p:sp>
          <p:nvSpPr>
            <p:cNvPr id="22" name="Shape 12561"/>
            <p:cNvSpPr/>
            <p:nvPr/>
          </p:nvSpPr>
          <p:spPr>
            <a:xfrm>
              <a:off x="4538321" y="3671427"/>
              <a:ext cx="70509" cy="7050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bg1">
                <a:lumMod val="50000"/>
              </a:schemeClr>
            </a:solidFill>
            <a:ln w="12700" cap="flat">
              <a:noFill/>
              <a:miter lim="400000"/>
            </a:ln>
            <a:effectLst/>
          </p:spPr>
          <p:txBody>
            <a:bodyPr wrap="square" lIns="0" tIns="0" rIns="0" bIns="0" numCol="1" anchor="t">
              <a:noAutofit/>
            </a:bodyPr>
            <a:lstStyle/>
            <a:p>
              <a:pPr lvl="0" algn="ctr">
                <a:spcBef>
                  <a:spcPts val="300"/>
                </a:spcBef>
                <a:defRPr sz="900" b="1">
                  <a:solidFill>
                    <a:srgbClr val="FFFFFF"/>
                  </a:solidFill>
                  <a:uFill>
                    <a:solidFill>
                      <a:srgbClr val="FFFFFF"/>
                    </a:solidFill>
                  </a:uFill>
                  <a:latin typeface="Roboto Condensed Regular"/>
                  <a:ea typeface="Roboto Condensed Regular"/>
                  <a:cs typeface="Roboto Condensed Regular"/>
                  <a:sym typeface="Roboto Condensed Regular"/>
                </a:defRPr>
              </a:pPr>
              <a:endParaRPr>
                <a:cs typeface="+mn-ea"/>
                <a:sym typeface="+mn-lt"/>
              </a:endParaRPr>
            </a:p>
          </p:txBody>
        </p:sp>
        <p:sp>
          <p:nvSpPr>
            <p:cNvPr id="23" name="Shape 12563"/>
            <p:cNvSpPr/>
            <p:nvPr/>
          </p:nvSpPr>
          <p:spPr>
            <a:xfrm flipV="1">
              <a:off x="4573573" y="2183626"/>
              <a:ext cx="1" cy="1447408"/>
            </a:xfrm>
            <a:prstGeom prst="line">
              <a:avLst/>
            </a:prstGeom>
            <a:ln w="6350">
              <a:solidFill>
                <a:schemeClr val="bg1">
                  <a:lumMod val="65000"/>
                </a:schemeClr>
              </a:solidFill>
              <a:prstDash val="dash"/>
              <a:round/>
            </a:ln>
          </p:spPr>
          <p:txBody>
            <a:bodyPr lIns="0" tIns="0" rIns="0" bIns="0"/>
            <a:lstStyle/>
            <a:p>
              <a:pPr lvl="0">
                <a:defRPr sz="1200">
                  <a:uFillTx/>
                  <a:latin typeface="+mj-lt"/>
                  <a:ea typeface="+mj-ea"/>
                  <a:cs typeface="+mj-cs"/>
                  <a:sym typeface="Helvetica"/>
                </a:defRPr>
              </a:pPr>
              <a:endParaRPr>
                <a:cs typeface="+mn-ea"/>
                <a:sym typeface="+mn-lt"/>
              </a:endParaRPr>
            </a:p>
          </p:txBody>
        </p:sp>
      </p:grpSp>
      <p:sp>
        <p:nvSpPr>
          <p:cNvPr id="24" name="矩形 1"/>
          <p:cNvSpPr>
            <a:spLocks noChangeArrowheads="1"/>
          </p:cNvSpPr>
          <p:nvPr/>
        </p:nvSpPr>
        <p:spPr bwMode="auto">
          <a:xfrm>
            <a:off x="0" y="4969708"/>
            <a:ext cx="9144000" cy="173791"/>
          </a:xfrm>
          <a:prstGeom prst="rect">
            <a:avLst/>
          </a:prstGeom>
          <a:solidFill>
            <a:schemeClr val="accent1"/>
          </a:solidFill>
          <a:ln>
            <a:noFill/>
          </a:ln>
        </p:spPr>
        <p:txBody>
          <a:bodyPr lIns="68571" tIns="34285" rIns="68571" bIns="34285" anchor="ctr"/>
          <a:lstStyle/>
          <a:p>
            <a:pPr algn="ctr"/>
            <a:endParaRPr lang="zh-CN" altLang="en-US">
              <a:solidFill>
                <a:srgbClr val="FFFFFF"/>
              </a:solidFill>
              <a:cs typeface="+mn-ea"/>
              <a:sym typeface="+mn-lt"/>
            </a:endParaRPr>
          </a:p>
        </p:txBody>
      </p:sp>
      <p:grpSp>
        <p:nvGrpSpPr>
          <p:cNvPr id="29" name="组合 28"/>
          <p:cNvGrpSpPr/>
          <p:nvPr/>
        </p:nvGrpSpPr>
        <p:grpSpPr>
          <a:xfrm>
            <a:off x="3720200" y="998315"/>
            <a:ext cx="1714510" cy="1427399"/>
            <a:chOff x="3720200" y="998315"/>
            <a:chExt cx="1714510" cy="1427399"/>
          </a:xfrm>
        </p:grpSpPr>
        <p:sp>
          <p:nvSpPr>
            <p:cNvPr id="30" name="Shape 12543"/>
            <p:cNvSpPr/>
            <p:nvPr/>
          </p:nvSpPr>
          <p:spPr>
            <a:xfrm>
              <a:off x="4252639" y="1527017"/>
              <a:ext cx="656608" cy="656611"/>
            </a:xfrm>
            <a:prstGeom prst="star8">
              <a:avLst/>
            </a:prstGeom>
            <a:solidFill>
              <a:schemeClr val="bg1">
                <a:lumMod val="75000"/>
              </a:schemeClr>
            </a:solidFill>
            <a:ln w="12700" cap="flat">
              <a:solidFill>
                <a:schemeClr val="accent2">
                  <a:alpha val="60000"/>
                </a:schemeClr>
              </a:solidFill>
              <a:prstDash val="solid"/>
              <a:round/>
            </a:ln>
            <a:effectLst/>
          </p:spPr>
          <p:txBody>
            <a:bodyPr wrap="square" lIns="0" tIns="0" rIns="0" bIns="0" numCol="1" anchor="ctr">
              <a:noAutofit/>
            </a:bodyPr>
            <a:lstStyle/>
            <a:p>
              <a:pPr lvl="0" algn="ctr"/>
              <a:endParaRPr>
                <a:cs typeface="+mn-ea"/>
                <a:sym typeface="+mn-lt"/>
              </a:endParaRPr>
            </a:p>
          </p:txBody>
        </p:sp>
        <p:sp>
          <p:nvSpPr>
            <p:cNvPr id="31" name="Shape 12541"/>
            <p:cNvSpPr/>
            <p:nvPr/>
          </p:nvSpPr>
          <p:spPr>
            <a:xfrm>
              <a:off x="3720200" y="998315"/>
              <a:ext cx="1714510" cy="1427399"/>
            </a:xfrm>
            <a:custGeom>
              <a:avLst/>
              <a:gdLst/>
              <a:ahLst/>
              <a:cxnLst>
                <a:cxn ang="0">
                  <a:pos x="wd2" y="hd2"/>
                </a:cxn>
                <a:cxn ang="5400000">
                  <a:pos x="wd2" y="hd2"/>
                </a:cxn>
                <a:cxn ang="10800000">
                  <a:pos x="wd2" y="hd2"/>
                </a:cxn>
                <a:cxn ang="16200000">
                  <a:pos x="wd2" y="hd2"/>
                </a:cxn>
              </a:cxnLst>
              <a:rect l="0" t="0" r="r" b="b"/>
              <a:pathLst>
                <a:path w="19645" h="20215" extrusionOk="0">
                  <a:moveTo>
                    <a:pt x="2487" y="20215"/>
                  </a:moveTo>
                  <a:lnTo>
                    <a:pt x="2487" y="20215"/>
                  </a:lnTo>
                  <a:cubicBezTo>
                    <a:pt x="-1121" y="15208"/>
                    <a:pt x="-762" y="7534"/>
                    <a:pt x="3289" y="3074"/>
                  </a:cubicBezTo>
                  <a:cubicBezTo>
                    <a:pt x="7341" y="-1385"/>
                    <a:pt x="13550" y="-941"/>
                    <a:pt x="17158" y="4066"/>
                  </a:cubicBezTo>
                  <a:cubicBezTo>
                    <a:pt x="20429" y="8606"/>
                    <a:pt x="20479" y="15436"/>
                    <a:pt x="17275" y="20048"/>
                  </a:cubicBezTo>
                  <a:lnTo>
                    <a:pt x="14454" y="17055"/>
                  </a:lnTo>
                  <a:lnTo>
                    <a:pt x="14454" y="17055"/>
                  </a:lnTo>
                  <a:cubicBezTo>
                    <a:pt x="16650" y="13893"/>
                    <a:pt x="16357" y="9130"/>
                    <a:pt x="13798" y="6416"/>
                  </a:cubicBezTo>
                  <a:cubicBezTo>
                    <a:pt x="11240" y="3701"/>
                    <a:pt x="7386" y="4064"/>
                    <a:pt x="5190" y="7226"/>
                  </a:cubicBezTo>
                  <a:cubicBezTo>
                    <a:pt x="3199" y="10093"/>
                    <a:pt x="3231" y="14337"/>
                    <a:pt x="5264" y="17159"/>
                  </a:cubicBezTo>
                  <a:close/>
                </a:path>
              </a:pathLst>
            </a:custGeom>
            <a:solidFill>
              <a:schemeClr val="accent2"/>
            </a:solidFill>
            <a:ln w="25400">
              <a:solidFill>
                <a:srgbClr val="F2F2F2"/>
              </a:solidFill>
              <a:round/>
            </a:ln>
          </p:spPr>
          <p:txBody>
            <a:bodyPr lIns="0" tIns="0" rIns="0" bIns="0" anchor="ctr"/>
            <a:lstStyle/>
            <a:p>
              <a:pPr lvl="0" algn="ctr"/>
              <a:endParaRPr>
                <a:cs typeface="+mn-ea"/>
                <a:sym typeface="+mn-lt"/>
              </a:endParaRPr>
            </a:p>
          </p:txBody>
        </p:sp>
        <p:sp>
          <p:nvSpPr>
            <p:cNvPr id="32" name="Shape 12542"/>
            <p:cNvSpPr/>
            <p:nvPr/>
          </p:nvSpPr>
          <p:spPr>
            <a:xfrm>
              <a:off x="4251568" y="1536748"/>
              <a:ext cx="661445" cy="553355"/>
            </a:xfrm>
            <a:prstGeom prst="rect">
              <a:avLst/>
            </a:prstGeom>
            <a:noFill/>
            <a:ln w="12700" cap="flat">
              <a:noFill/>
              <a:miter lim="400000"/>
            </a:ln>
            <a:effectLst/>
          </p:spPr>
          <p:txBody>
            <a:bodyPr wrap="square" lIns="45719" tIns="45719" rIns="45719" bIns="45719" numCol="1" anchor="t">
              <a:spAutoFit/>
            </a:bodyPr>
            <a:lstStyle>
              <a:lvl1pPr algn="ctr">
                <a:lnSpc>
                  <a:spcPct val="140000"/>
                </a:lnSpc>
                <a:defRPr sz="2400">
                  <a:solidFill>
                    <a:srgbClr val="3A5063"/>
                  </a:solidFill>
                  <a:uFill>
                    <a:solidFill>
                      <a:srgbClr val="3A5063"/>
                    </a:solidFill>
                  </a:uFill>
                  <a:latin typeface="Roboto condensed"/>
                  <a:ea typeface="Roboto condensed"/>
                  <a:cs typeface="Roboto condensed"/>
                  <a:sym typeface="Roboto condensed"/>
                </a:defRPr>
              </a:lvl1pPr>
            </a:lstStyle>
            <a:p>
              <a:pPr lvl="0">
                <a:defRPr sz="1800">
                  <a:solidFill>
                    <a:srgbClr val="000000"/>
                  </a:solidFill>
                  <a:uFillTx/>
                </a:defRPr>
              </a:pPr>
              <a:r>
                <a:rPr sz="2400" dirty="0">
                  <a:solidFill>
                    <a:schemeClr val="accent2"/>
                  </a:solidFill>
                  <a:uFill>
                    <a:solidFill>
                      <a:srgbClr val="3A5063"/>
                    </a:solidFill>
                  </a:uFill>
                  <a:latin typeface="+mn-lt"/>
                  <a:ea typeface="+mn-ea"/>
                  <a:cs typeface="+mn-ea"/>
                  <a:sym typeface="+mn-lt"/>
                </a:rPr>
                <a:t>01</a:t>
              </a:r>
              <a:endParaRPr sz="2400" dirty="0">
                <a:solidFill>
                  <a:schemeClr val="accent2"/>
                </a:solidFill>
                <a:uFill>
                  <a:solidFill>
                    <a:srgbClr val="3A5063"/>
                  </a:solidFill>
                </a:uFill>
                <a:latin typeface="+mn-lt"/>
                <a:ea typeface="+mn-ea"/>
                <a:cs typeface="+mn-ea"/>
                <a:sym typeface="+mn-lt"/>
              </a:endParaRPr>
            </a:p>
          </p:txBody>
        </p:sp>
      </p:grpSp>
      <p:sp>
        <p:nvSpPr>
          <p:cNvPr id="33" name="矩形 32"/>
          <p:cNvSpPr/>
          <p:nvPr>
            <p:custDataLst>
              <p:tags r:id="rId1"/>
            </p:custDataLst>
          </p:nvPr>
        </p:nvSpPr>
        <p:spPr>
          <a:xfrm>
            <a:off x="0" y="4662128"/>
            <a:ext cx="4205638" cy="307777"/>
          </a:xfrm>
          <a:prstGeom prst="rect">
            <a:avLst/>
          </a:prstGeom>
        </p:spPr>
        <p:txBody>
          <a:bodyPr wrap="none">
            <a:spAutoFit/>
          </a:bodyPr>
          <a:lstStyle/>
          <a:p>
            <a:pPr algn="ctr"/>
            <a:r>
              <a:rPr lang="zh-CN" altLang="en-US" sz="1400" dirty="0">
                <a:latin typeface="微软雅黑" panose="020B0503020204020204" pitchFamily="34" charset="-122"/>
                <a:ea typeface="微软雅黑" panose="020B0503020204020204" pitchFamily="34" charset="-122"/>
              </a:rPr>
              <a:t>旺旺：哎呀小小草 </a:t>
            </a:r>
            <a:r>
              <a:rPr lang="en-US" altLang="zh-CN" sz="1400" dirty="0">
                <a:latin typeface="微软雅黑" panose="020B0503020204020204" pitchFamily="34" charset="-122"/>
                <a:ea typeface="微软雅黑" panose="020B0503020204020204" pitchFamily="34" charset="-122"/>
              </a:rPr>
              <a:t>https://800sucai.taobao.com/</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5" presetClass="entr" presetSubtype="0"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p:cTn id="12" dur="1000" fill="hold"/>
                                        <p:tgtEl>
                                          <p:spTgt spid="29"/>
                                        </p:tgtEl>
                                        <p:attrNameLst>
                                          <p:attrName>ppt_w</p:attrName>
                                        </p:attrNameLst>
                                      </p:cBhvr>
                                      <p:tavLst>
                                        <p:tav tm="0">
                                          <p:val>
                                            <p:fltVal val="0"/>
                                          </p:val>
                                        </p:tav>
                                        <p:tav tm="100000">
                                          <p:val>
                                            <p:strVal val="#ppt_w"/>
                                          </p:val>
                                        </p:tav>
                                      </p:tavLst>
                                    </p:anim>
                                    <p:anim calcmode="lin" valueType="num">
                                      <p:cBhvr>
                                        <p:cTn id="13" dur="1000" fill="hold"/>
                                        <p:tgtEl>
                                          <p:spTgt spid="29"/>
                                        </p:tgtEl>
                                        <p:attrNameLst>
                                          <p:attrName>ppt_h</p:attrName>
                                        </p:attrNameLst>
                                      </p:cBhvr>
                                      <p:tavLst>
                                        <p:tav tm="0">
                                          <p:val>
                                            <p:fltVal val="0"/>
                                          </p:val>
                                        </p:tav>
                                        <p:tav tm="100000">
                                          <p:val>
                                            <p:strVal val="#ppt_h"/>
                                          </p:val>
                                        </p:tav>
                                      </p:tavLst>
                                    </p:anim>
                                    <p:anim calcmode="lin" valueType="num">
                                      <p:cBhvr>
                                        <p:cTn id="14" dur="1000" fill="hold"/>
                                        <p:tgtEl>
                                          <p:spTgt spid="29"/>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2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6" fill="hold">
                      <p:stCondLst>
                        <p:cond delay="indefinite"/>
                      </p:stCondLst>
                      <p:childTnLst>
                        <p:par>
                          <p:cTn id="17" fill="hold">
                            <p:stCondLst>
                              <p:cond delay="0"/>
                            </p:stCondLst>
                            <p:childTnLst>
                              <p:par>
                                <p:cTn id="18" presetID="15"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1000" fill="hold"/>
                                        <p:tgtEl>
                                          <p:spTgt spid="5"/>
                                        </p:tgtEl>
                                        <p:attrNameLst>
                                          <p:attrName>ppt_w</p:attrName>
                                        </p:attrNameLst>
                                      </p:cBhvr>
                                      <p:tavLst>
                                        <p:tav tm="0">
                                          <p:val>
                                            <p:fltVal val="0"/>
                                          </p:val>
                                        </p:tav>
                                        <p:tav tm="100000">
                                          <p:val>
                                            <p:strVal val="#ppt_w"/>
                                          </p:val>
                                        </p:tav>
                                      </p:tavLst>
                                    </p:anim>
                                    <p:anim calcmode="lin" valueType="num">
                                      <p:cBhvr>
                                        <p:cTn id="21" dur="1000" fill="hold"/>
                                        <p:tgtEl>
                                          <p:spTgt spid="5"/>
                                        </p:tgtEl>
                                        <p:attrNameLst>
                                          <p:attrName>ppt_h</p:attrName>
                                        </p:attrNameLst>
                                      </p:cBhvr>
                                      <p:tavLst>
                                        <p:tav tm="0">
                                          <p:val>
                                            <p:fltVal val="0"/>
                                          </p:val>
                                        </p:tav>
                                        <p:tav tm="100000">
                                          <p:val>
                                            <p:strVal val="#ppt_h"/>
                                          </p:val>
                                        </p:tav>
                                      </p:tavLst>
                                    </p:anim>
                                    <p:anim calcmode="lin" valueType="num">
                                      <p:cBhvr>
                                        <p:cTn id="22"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23"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4" fill="hold">
                      <p:stCondLst>
                        <p:cond delay="indefinite"/>
                      </p:stCondLst>
                      <p:childTnLst>
                        <p:par>
                          <p:cTn id="25" fill="hold">
                            <p:stCondLst>
                              <p:cond delay="0"/>
                            </p:stCondLst>
                            <p:childTnLst>
                              <p:par>
                                <p:cTn id="26" presetID="15" presetClass="entr" presetSubtype="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p:cTn id="28" dur="1000" fill="hold"/>
                                        <p:tgtEl>
                                          <p:spTgt spid="3"/>
                                        </p:tgtEl>
                                        <p:attrNameLst>
                                          <p:attrName>ppt_w</p:attrName>
                                        </p:attrNameLst>
                                      </p:cBhvr>
                                      <p:tavLst>
                                        <p:tav tm="0">
                                          <p:val>
                                            <p:fltVal val="0"/>
                                          </p:val>
                                        </p:tav>
                                        <p:tav tm="100000">
                                          <p:val>
                                            <p:strVal val="#ppt_w"/>
                                          </p:val>
                                        </p:tav>
                                      </p:tavLst>
                                    </p:anim>
                                    <p:anim calcmode="lin" valueType="num">
                                      <p:cBhvr>
                                        <p:cTn id="29" dur="1000" fill="hold"/>
                                        <p:tgtEl>
                                          <p:spTgt spid="3"/>
                                        </p:tgtEl>
                                        <p:attrNameLst>
                                          <p:attrName>ppt_h</p:attrName>
                                        </p:attrNameLst>
                                      </p:cBhvr>
                                      <p:tavLst>
                                        <p:tav tm="0">
                                          <p:val>
                                            <p:fltVal val="0"/>
                                          </p:val>
                                        </p:tav>
                                        <p:tav tm="100000">
                                          <p:val>
                                            <p:strVal val="#ppt_h"/>
                                          </p:val>
                                        </p:tav>
                                      </p:tavLst>
                                    </p:anim>
                                    <p:anim calcmode="lin" valueType="num">
                                      <p:cBhvr>
                                        <p:cTn id="30"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31" dur="1000" fill="hold"/>
                                        <p:tgtEl>
                                          <p:spTgt spid="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500"/>
                                        <p:tgtEl>
                                          <p:spTgt spid="1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P spid="19" grpId="0"/>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10"/>
          <p:cNvSpPr txBox="1">
            <a:spLocks noChangeArrowheads="1"/>
          </p:cNvSpPr>
          <p:nvPr/>
        </p:nvSpPr>
        <p:spPr bwMode="auto">
          <a:xfrm>
            <a:off x="413871" y="151957"/>
            <a:ext cx="1981458" cy="346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1" tIns="34285" rIns="68571" bIns="34285">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800" b="1" dirty="0">
                <a:latin typeface="+mn-lt"/>
                <a:ea typeface="+mn-ea"/>
                <a:cs typeface="+mn-ea"/>
                <a:sym typeface="+mn-lt"/>
              </a:rPr>
              <a:t>点击此处添加标题</a:t>
            </a:r>
            <a:endParaRPr lang="zh-CN" altLang="en-US" sz="1800" b="1" dirty="0">
              <a:latin typeface="+mn-lt"/>
              <a:ea typeface="+mn-ea"/>
              <a:cs typeface="+mn-ea"/>
              <a:sym typeface="+mn-lt"/>
            </a:endParaRPr>
          </a:p>
        </p:txBody>
      </p:sp>
      <p:sp>
        <p:nvSpPr>
          <p:cNvPr id="30" name="矩形 1"/>
          <p:cNvSpPr>
            <a:spLocks noChangeArrowheads="1"/>
          </p:cNvSpPr>
          <p:nvPr/>
        </p:nvSpPr>
        <p:spPr bwMode="auto">
          <a:xfrm>
            <a:off x="0" y="142043"/>
            <a:ext cx="196944"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31" name="矩形 1"/>
          <p:cNvSpPr>
            <a:spLocks noChangeArrowheads="1"/>
          </p:cNvSpPr>
          <p:nvPr/>
        </p:nvSpPr>
        <p:spPr bwMode="auto">
          <a:xfrm>
            <a:off x="229697" y="142043"/>
            <a:ext cx="62752"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32" name="矩形 1"/>
          <p:cNvSpPr>
            <a:spLocks noChangeArrowheads="1"/>
          </p:cNvSpPr>
          <p:nvPr/>
        </p:nvSpPr>
        <p:spPr bwMode="auto">
          <a:xfrm>
            <a:off x="325200" y="142043"/>
            <a:ext cx="29275"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6" name="Shape 13495"/>
          <p:cNvSpPr/>
          <p:nvPr/>
        </p:nvSpPr>
        <p:spPr>
          <a:xfrm>
            <a:off x="2180159" y="2893882"/>
            <a:ext cx="1135739" cy="1958953"/>
          </a:xfrm>
          <a:custGeom>
            <a:avLst/>
            <a:gdLst/>
            <a:ahLst/>
            <a:cxnLst>
              <a:cxn ang="0">
                <a:pos x="wd2" y="hd2"/>
              </a:cxn>
              <a:cxn ang="5400000">
                <a:pos x="wd2" y="hd2"/>
              </a:cxn>
              <a:cxn ang="10800000">
                <a:pos x="wd2" y="hd2"/>
              </a:cxn>
              <a:cxn ang="16200000">
                <a:pos x="wd2" y="hd2"/>
              </a:cxn>
            </a:cxnLst>
            <a:rect l="0" t="0" r="r" b="b"/>
            <a:pathLst>
              <a:path w="21600" h="21600" extrusionOk="0">
                <a:moveTo>
                  <a:pt x="7703" y="21600"/>
                </a:moveTo>
                <a:cubicBezTo>
                  <a:pt x="7703" y="21600"/>
                  <a:pt x="9620" y="14257"/>
                  <a:pt x="8497" y="12086"/>
                </a:cubicBezTo>
                <a:lnTo>
                  <a:pt x="0" y="5437"/>
                </a:lnTo>
                <a:lnTo>
                  <a:pt x="1378" y="4710"/>
                </a:lnTo>
                <a:lnTo>
                  <a:pt x="9371" y="9988"/>
                </a:lnTo>
                <a:lnTo>
                  <a:pt x="10244" y="0"/>
                </a:lnTo>
                <a:lnTo>
                  <a:pt x="12276" y="0"/>
                </a:lnTo>
                <a:lnTo>
                  <a:pt x="13114" y="6514"/>
                </a:lnTo>
                <a:lnTo>
                  <a:pt x="20103" y="2173"/>
                </a:lnTo>
                <a:lnTo>
                  <a:pt x="21600" y="3331"/>
                </a:lnTo>
                <a:lnTo>
                  <a:pt x="14237" y="8468"/>
                </a:lnTo>
                <a:cubicBezTo>
                  <a:pt x="14237" y="8468"/>
                  <a:pt x="12990" y="8468"/>
                  <a:pt x="13738" y="13605"/>
                </a:cubicBezTo>
                <a:cubicBezTo>
                  <a:pt x="14487" y="18743"/>
                  <a:pt x="15111" y="21492"/>
                  <a:pt x="15111" y="21492"/>
                </a:cubicBezTo>
                <a:lnTo>
                  <a:pt x="7703" y="21600"/>
                </a:lnTo>
                <a:close/>
              </a:path>
            </a:pathLst>
          </a:custGeom>
          <a:solidFill>
            <a:schemeClr val="bg1">
              <a:lumMod val="50000"/>
            </a:schemeClr>
          </a:solidFill>
          <a:ln w="12700" cap="flat">
            <a:noFill/>
            <a:miter lim="400000"/>
          </a:ln>
          <a:effectLst/>
        </p:spPr>
        <p:txBody>
          <a:bodyPr wrap="square" lIns="0" tIns="0" rIns="0" bIns="0" numCol="1" anchor="t">
            <a:noAutofit/>
          </a:bodyPr>
          <a:lstStyle/>
          <a:p>
            <a:pPr lvl="0"/>
            <a:endParaRPr>
              <a:cs typeface="+mn-ea"/>
              <a:sym typeface="+mn-lt"/>
            </a:endParaRPr>
          </a:p>
        </p:txBody>
      </p:sp>
      <p:sp>
        <p:nvSpPr>
          <p:cNvPr id="21" name="Shape 13514"/>
          <p:cNvSpPr/>
          <p:nvPr/>
        </p:nvSpPr>
        <p:spPr>
          <a:xfrm>
            <a:off x="4946802" y="1501590"/>
            <a:ext cx="713992" cy="713994"/>
          </a:xfrm>
          <a:custGeom>
            <a:avLst/>
            <a:gdLst/>
            <a:ahLst/>
            <a:cxnLst>
              <a:cxn ang="0">
                <a:pos x="wd2" y="hd2"/>
              </a:cxn>
              <a:cxn ang="5400000">
                <a:pos x="wd2" y="hd2"/>
              </a:cxn>
              <a:cxn ang="10800000">
                <a:pos x="wd2" y="hd2"/>
              </a:cxn>
              <a:cxn ang="16200000">
                <a:pos x="wd2" y="hd2"/>
              </a:cxn>
            </a:cxnLst>
            <a:rect l="0" t="0" r="r" b="b"/>
            <a:pathLst>
              <a:path w="21600" h="21600" extrusionOk="0">
                <a:moveTo>
                  <a:pt x="10799" y="0"/>
                </a:moveTo>
                <a:lnTo>
                  <a:pt x="10799" y="10800"/>
                </a:lnTo>
                <a:lnTo>
                  <a:pt x="1537" y="5245"/>
                </a:lnTo>
                <a:cubicBezTo>
                  <a:pt x="563" y="6868"/>
                  <a:pt x="0" y="8769"/>
                  <a:pt x="0" y="10800"/>
                </a:cubicBezTo>
                <a:cubicBezTo>
                  <a:pt x="0" y="16765"/>
                  <a:pt x="4836" y="21600"/>
                  <a:pt x="10799" y="21600"/>
                </a:cubicBezTo>
                <a:cubicBezTo>
                  <a:pt x="16764" y="21600"/>
                  <a:pt x="21600" y="16765"/>
                  <a:pt x="21600" y="10800"/>
                </a:cubicBezTo>
                <a:cubicBezTo>
                  <a:pt x="21600" y="4835"/>
                  <a:pt x="16764" y="0"/>
                  <a:pt x="10799" y="0"/>
                </a:cubicBezTo>
                <a:close/>
              </a:path>
            </a:pathLst>
          </a:custGeom>
          <a:solidFill>
            <a:schemeClr val="accent1">
              <a:lumMod val="75000"/>
            </a:schemeClr>
          </a:solidFill>
          <a:ln w="12700" cap="flat">
            <a:noFill/>
            <a:miter lim="400000"/>
          </a:ln>
          <a:effectLst/>
        </p:spPr>
        <p:txBody>
          <a:bodyPr wrap="square" lIns="0" tIns="0" rIns="0" bIns="0" numCol="1" anchor="t">
            <a:noAutofit/>
          </a:bodyPr>
          <a:lstStyle/>
          <a:p>
            <a:pPr lvl="0"/>
            <a:endParaRPr>
              <a:cs typeface="+mn-ea"/>
              <a:sym typeface="+mn-lt"/>
            </a:endParaRPr>
          </a:p>
        </p:txBody>
      </p:sp>
      <p:sp>
        <p:nvSpPr>
          <p:cNvPr id="22" name="Shape 13515"/>
          <p:cNvSpPr/>
          <p:nvPr/>
        </p:nvSpPr>
        <p:spPr>
          <a:xfrm>
            <a:off x="5020220" y="1575008"/>
            <a:ext cx="564402" cy="564403"/>
          </a:xfrm>
          <a:prstGeom prst="star8">
            <a:avLst/>
          </a:prstGeom>
          <a:solidFill>
            <a:schemeClr val="accent1"/>
          </a:solidFill>
          <a:ln w="12700" cap="flat">
            <a:noFill/>
            <a:miter lim="400000"/>
          </a:ln>
          <a:effectLst/>
        </p:spPr>
        <p:txBody>
          <a:bodyPr wrap="square" lIns="0" tIns="0" rIns="0" bIns="0" numCol="1" anchor="t">
            <a:noAutofit/>
          </a:bodyPr>
          <a:lstStyle/>
          <a:p>
            <a:pPr lvl="0"/>
            <a:endParaRPr>
              <a:cs typeface="+mn-ea"/>
              <a:sym typeface="+mn-lt"/>
            </a:endParaRPr>
          </a:p>
        </p:txBody>
      </p:sp>
      <p:sp>
        <p:nvSpPr>
          <p:cNvPr id="23" name="Shape 13517"/>
          <p:cNvSpPr/>
          <p:nvPr/>
        </p:nvSpPr>
        <p:spPr>
          <a:xfrm>
            <a:off x="4976898" y="1671970"/>
            <a:ext cx="661445" cy="393952"/>
          </a:xfrm>
          <a:prstGeom prst="rect">
            <a:avLst/>
          </a:prstGeom>
          <a:noFill/>
          <a:ln w="12700" cap="flat">
            <a:noFill/>
            <a:miter lim="400000"/>
          </a:ln>
          <a:effectLst/>
        </p:spPr>
        <p:txBody>
          <a:bodyPr wrap="square" lIns="45719" tIns="45719" rIns="45719" bIns="45719" numCol="1" anchor="t">
            <a:spAutoFit/>
          </a:bodyPr>
          <a:lstStyle>
            <a:lvl1pPr algn="ctr">
              <a:lnSpc>
                <a:spcPct val="140000"/>
              </a:lnSpc>
              <a:defRPr>
                <a:solidFill>
                  <a:srgbClr val="FFFFFF"/>
                </a:solidFill>
                <a:uFill>
                  <a:solidFill>
                    <a:srgbClr val="FFFFFF"/>
                  </a:solidFill>
                </a:uFill>
                <a:latin typeface="Roboto condensed"/>
                <a:ea typeface="Roboto condensed"/>
                <a:cs typeface="Roboto condensed"/>
                <a:sym typeface="Roboto condensed"/>
              </a:defRPr>
            </a:lvl1pPr>
          </a:lstStyle>
          <a:p>
            <a:pPr lvl="0">
              <a:defRPr>
                <a:solidFill>
                  <a:srgbClr val="000000"/>
                </a:solidFill>
                <a:uFillTx/>
              </a:defRPr>
            </a:pPr>
            <a:r>
              <a:rPr b="1">
                <a:solidFill>
                  <a:srgbClr val="FFFFFF"/>
                </a:solidFill>
                <a:uFill>
                  <a:solidFill>
                    <a:srgbClr val="FFFFFF"/>
                  </a:solidFill>
                </a:uFill>
                <a:latin typeface="+mn-lt"/>
                <a:ea typeface="+mn-ea"/>
                <a:cs typeface="+mn-ea"/>
                <a:sym typeface="+mn-lt"/>
              </a:rPr>
              <a:t>01</a:t>
            </a:r>
            <a:endParaRPr b="1">
              <a:solidFill>
                <a:srgbClr val="FFFFFF"/>
              </a:solidFill>
              <a:uFill>
                <a:solidFill>
                  <a:srgbClr val="FFFFFF"/>
                </a:solidFill>
              </a:uFill>
              <a:latin typeface="+mn-lt"/>
              <a:ea typeface="+mn-ea"/>
              <a:cs typeface="+mn-ea"/>
              <a:sym typeface="+mn-lt"/>
            </a:endParaRPr>
          </a:p>
        </p:txBody>
      </p:sp>
      <p:sp>
        <p:nvSpPr>
          <p:cNvPr id="24" name="Shape 13518"/>
          <p:cNvSpPr/>
          <p:nvPr/>
        </p:nvSpPr>
        <p:spPr>
          <a:xfrm>
            <a:off x="5720729" y="1453247"/>
            <a:ext cx="2566022" cy="281941"/>
          </a:xfrm>
          <a:prstGeom prst="rect">
            <a:avLst/>
          </a:prstGeom>
          <a:noFill/>
          <a:ln w="12700" cap="flat">
            <a:noFill/>
            <a:miter lim="400000"/>
          </a:ln>
          <a:effectLst/>
        </p:spPr>
        <p:txBody>
          <a:bodyPr wrap="square" lIns="45719" tIns="45719" rIns="45719" bIns="45719" numCol="1" anchor="t">
            <a:spAutoFit/>
          </a:bodyPr>
          <a:lstStyle>
            <a:lvl1pPr>
              <a:spcBef>
                <a:spcPts val="200"/>
              </a:spcBef>
              <a:defRPr sz="1200">
                <a:solidFill>
                  <a:srgbClr val="E7535F"/>
                </a:solidFill>
                <a:uFill>
                  <a:solidFill>
                    <a:srgbClr val="E7535F"/>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200" dirty="0">
                <a:solidFill>
                  <a:schemeClr val="accent1"/>
                </a:solidFill>
                <a:uFill>
                  <a:solidFill>
                    <a:srgbClr val="E7535F"/>
                  </a:solidFill>
                </a:uFill>
                <a:latin typeface="+mn-lt"/>
                <a:ea typeface="+mn-ea"/>
                <a:cs typeface="+mn-ea"/>
                <a:sym typeface="+mn-lt"/>
              </a:rPr>
              <a:t>添加标题</a:t>
            </a:r>
            <a:endParaRPr sz="1200" dirty="0">
              <a:solidFill>
                <a:schemeClr val="accent1"/>
              </a:solidFill>
              <a:uFill>
                <a:solidFill>
                  <a:srgbClr val="E7535F"/>
                </a:solidFill>
              </a:uFill>
              <a:latin typeface="+mn-lt"/>
              <a:ea typeface="+mn-ea"/>
              <a:cs typeface="+mn-ea"/>
              <a:sym typeface="+mn-lt"/>
            </a:endParaRPr>
          </a:p>
        </p:txBody>
      </p:sp>
      <p:sp>
        <p:nvSpPr>
          <p:cNvPr id="25" name="Shape 13519"/>
          <p:cNvSpPr/>
          <p:nvPr/>
        </p:nvSpPr>
        <p:spPr>
          <a:xfrm>
            <a:off x="5720729" y="1669197"/>
            <a:ext cx="2566022" cy="480128"/>
          </a:xfrm>
          <a:prstGeom prst="rect">
            <a:avLst/>
          </a:prstGeom>
          <a:noFill/>
          <a:ln w="12700" cap="flat">
            <a:noFill/>
            <a:miter lim="400000"/>
          </a:ln>
          <a:effectLst/>
        </p:spPr>
        <p:txBody>
          <a:bodyPr wrap="square" lIns="45719" tIns="45719" rIns="45719" bIns="45719" numCol="1" anchor="t">
            <a:spAutoFit/>
          </a:bodyPr>
          <a:lstStyle>
            <a:lvl1pPr>
              <a:lnSpc>
                <a:spcPct val="120000"/>
              </a:lnSpc>
              <a:spcBef>
                <a:spcPts val="100"/>
              </a:spcBef>
              <a:defRPr sz="7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700">
                <a:solidFill>
                  <a:schemeClr val="tx1">
                    <a:lumMod val="75000"/>
                    <a:lumOff val="25000"/>
                  </a:schemeClr>
                </a:solidFill>
                <a:uFill>
                  <a:solidFill>
                    <a:srgbClr val="808080"/>
                  </a:solidFill>
                </a:uFill>
                <a:latin typeface="+mn-lt"/>
                <a:ea typeface="+mn-ea"/>
                <a:cs typeface="+mn-ea"/>
                <a:sym typeface="+mn-lt"/>
              </a:rPr>
              <a:t>此处添加详细文本描述，建议与标题相关并符合整体语言风格，语言描述尽量简洁生动。</a:t>
            </a:r>
            <a:r>
              <a:rPr sz="700">
                <a:solidFill>
                  <a:schemeClr val="tx1">
                    <a:lumMod val="75000"/>
                    <a:lumOff val="25000"/>
                  </a:schemeClr>
                </a:solidFill>
                <a:uFill>
                  <a:solidFill>
                    <a:srgbClr val="808080"/>
                  </a:solidFill>
                </a:uFill>
                <a:latin typeface="+mn-lt"/>
                <a:ea typeface="+mn-ea"/>
                <a:cs typeface="+mn-ea"/>
                <a:sym typeface="+mn-lt"/>
              </a:rPr>
              <a:t> </a:t>
            </a:r>
            <a:r>
              <a:rPr lang="zh-CN" altLang="en-US" sz="700">
                <a:solidFill>
                  <a:schemeClr val="tx1">
                    <a:lumMod val="75000"/>
                    <a:lumOff val="25000"/>
                  </a:schemeClr>
                </a:solidFill>
                <a:uFill>
                  <a:solidFill>
                    <a:srgbClr val="808080"/>
                  </a:solidFill>
                </a:uFill>
                <a:latin typeface="+mn-lt"/>
                <a:ea typeface="+mn-ea"/>
                <a:cs typeface="+mn-ea"/>
                <a:sym typeface="+mn-lt"/>
              </a:rPr>
              <a:t>此处添加详细文本描述，建议与标题相关并符合整体语言风格，语言描述尽量简洁生动。</a:t>
            </a:r>
            <a:endParaRPr sz="700" dirty="0">
              <a:solidFill>
                <a:schemeClr val="tx1">
                  <a:lumMod val="75000"/>
                  <a:lumOff val="25000"/>
                </a:schemeClr>
              </a:solidFill>
              <a:uFill>
                <a:solidFill>
                  <a:srgbClr val="808080"/>
                </a:solidFill>
              </a:uFill>
              <a:latin typeface="+mn-lt"/>
              <a:ea typeface="+mn-ea"/>
              <a:cs typeface="+mn-ea"/>
              <a:sym typeface="+mn-lt"/>
            </a:endParaRPr>
          </a:p>
        </p:txBody>
      </p:sp>
      <p:sp>
        <p:nvSpPr>
          <p:cNvPr id="26" name="Shape 13522"/>
          <p:cNvSpPr/>
          <p:nvPr/>
        </p:nvSpPr>
        <p:spPr>
          <a:xfrm>
            <a:off x="4946811" y="2537075"/>
            <a:ext cx="714014" cy="714006"/>
          </a:xfrm>
          <a:custGeom>
            <a:avLst/>
            <a:gdLst/>
            <a:ahLst/>
            <a:cxnLst>
              <a:cxn ang="0">
                <a:pos x="wd2" y="hd2"/>
              </a:cxn>
              <a:cxn ang="5400000">
                <a:pos x="wd2" y="hd2"/>
              </a:cxn>
              <a:cxn ang="10800000">
                <a:pos x="wd2" y="hd2"/>
              </a:cxn>
              <a:cxn ang="16200000">
                <a:pos x="wd2" y="hd2"/>
              </a:cxn>
            </a:cxnLst>
            <a:rect l="0" t="0" r="r" b="b"/>
            <a:pathLst>
              <a:path w="18964" h="20072" extrusionOk="0">
                <a:moveTo>
                  <a:pt x="18092" y="5838"/>
                </a:moveTo>
                <a:lnTo>
                  <a:pt x="9482" y="10036"/>
                </a:lnTo>
                <a:lnTo>
                  <a:pt x="10508" y="60"/>
                </a:lnTo>
                <a:cubicBezTo>
                  <a:pt x="8856" y="-131"/>
                  <a:pt x="7134" y="133"/>
                  <a:pt x="5515" y="922"/>
                </a:cubicBezTo>
                <a:cubicBezTo>
                  <a:pt x="760" y="3241"/>
                  <a:pt x="-1318" y="9202"/>
                  <a:pt x="872" y="14234"/>
                </a:cubicBezTo>
                <a:cubicBezTo>
                  <a:pt x="3063" y="19267"/>
                  <a:pt x="8693" y="21469"/>
                  <a:pt x="13449" y="19150"/>
                </a:cubicBezTo>
                <a:cubicBezTo>
                  <a:pt x="18204" y="16832"/>
                  <a:pt x="20282" y="10871"/>
                  <a:pt x="18092" y="5838"/>
                </a:cubicBezTo>
                <a:close/>
              </a:path>
            </a:pathLst>
          </a:custGeom>
          <a:solidFill>
            <a:schemeClr val="accent2">
              <a:lumMod val="60000"/>
              <a:lumOff val="40000"/>
            </a:schemeClr>
          </a:solidFill>
          <a:ln w="12700" cap="flat">
            <a:noFill/>
            <a:miter lim="400000"/>
          </a:ln>
          <a:effectLst/>
        </p:spPr>
        <p:txBody>
          <a:bodyPr wrap="square" lIns="0" tIns="0" rIns="0" bIns="0" numCol="1" anchor="t">
            <a:noAutofit/>
          </a:bodyPr>
          <a:lstStyle/>
          <a:p>
            <a:pPr lvl="0"/>
            <a:endParaRPr>
              <a:cs typeface="+mn-ea"/>
              <a:sym typeface="+mn-lt"/>
            </a:endParaRPr>
          </a:p>
        </p:txBody>
      </p:sp>
      <p:sp>
        <p:nvSpPr>
          <p:cNvPr id="27" name="Shape 13523"/>
          <p:cNvSpPr/>
          <p:nvPr/>
        </p:nvSpPr>
        <p:spPr>
          <a:xfrm>
            <a:off x="5020232" y="2610508"/>
            <a:ext cx="564398" cy="564393"/>
          </a:xfrm>
          <a:prstGeom prst="star8">
            <a:avLst/>
          </a:prstGeom>
          <a:solidFill>
            <a:schemeClr val="accent2"/>
          </a:solidFill>
          <a:ln w="12700" cap="flat">
            <a:noFill/>
            <a:miter lim="400000"/>
          </a:ln>
          <a:effectLst/>
        </p:spPr>
        <p:txBody>
          <a:bodyPr wrap="square" lIns="0" tIns="0" rIns="0" bIns="0" numCol="1" anchor="t">
            <a:noAutofit/>
          </a:bodyPr>
          <a:lstStyle/>
          <a:p>
            <a:pPr lvl="0"/>
            <a:endParaRPr>
              <a:cs typeface="+mn-ea"/>
              <a:sym typeface="+mn-lt"/>
            </a:endParaRPr>
          </a:p>
        </p:txBody>
      </p:sp>
      <p:sp>
        <p:nvSpPr>
          <p:cNvPr id="28" name="Shape 13525"/>
          <p:cNvSpPr/>
          <p:nvPr/>
        </p:nvSpPr>
        <p:spPr>
          <a:xfrm>
            <a:off x="4976898" y="2709441"/>
            <a:ext cx="661445" cy="361251"/>
          </a:xfrm>
          <a:prstGeom prst="rect">
            <a:avLst/>
          </a:prstGeom>
          <a:noFill/>
          <a:ln w="12700" cap="flat">
            <a:noFill/>
            <a:miter lim="400000"/>
          </a:ln>
          <a:effectLst/>
        </p:spPr>
        <p:txBody>
          <a:bodyPr wrap="square" lIns="45719" tIns="45719" rIns="45719" bIns="45719" numCol="1" anchor="t">
            <a:spAutoFit/>
          </a:bodyPr>
          <a:lstStyle>
            <a:lvl1pPr algn="ctr">
              <a:lnSpc>
                <a:spcPct val="140000"/>
              </a:lnSpc>
              <a:defRPr>
                <a:solidFill>
                  <a:srgbClr val="FFFFFF"/>
                </a:solidFill>
                <a:uFill>
                  <a:solidFill>
                    <a:srgbClr val="FFFFFF"/>
                  </a:solidFill>
                </a:uFill>
                <a:latin typeface="Roboto condensed"/>
                <a:ea typeface="Roboto condensed"/>
                <a:cs typeface="Roboto condensed"/>
                <a:sym typeface="Roboto condensed"/>
              </a:defRPr>
            </a:lvl1pPr>
          </a:lstStyle>
          <a:p>
            <a:pPr lvl="0">
              <a:defRPr>
                <a:solidFill>
                  <a:srgbClr val="000000"/>
                </a:solidFill>
                <a:uFillTx/>
              </a:defRPr>
            </a:pPr>
            <a:r>
              <a:rPr b="1" dirty="0">
                <a:solidFill>
                  <a:srgbClr val="FFFFFF"/>
                </a:solidFill>
                <a:uFill>
                  <a:solidFill>
                    <a:srgbClr val="FFFFFF"/>
                  </a:solidFill>
                </a:uFill>
                <a:latin typeface="+mn-lt"/>
                <a:ea typeface="+mn-ea"/>
                <a:cs typeface="+mn-ea"/>
                <a:sym typeface="+mn-lt"/>
              </a:rPr>
              <a:t>02</a:t>
            </a:r>
            <a:endParaRPr b="1" dirty="0">
              <a:solidFill>
                <a:srgbClr val="FFFFFF"/>
              </a:solidFill>
              <a:uFill>
                <a:solidFill>
                  <a:srgbClr val="FFFFFF"/>
                </a:solidFill>
              </a:uFill>
              <a:latin typeface="+mn-lt"/>
              <a:ea typeface="+mn-ea"/>
              <a:cs typeface="+mn-ea"/>
              <a:sym typeface="+mn-lt"/>
            </a:endParaRPr>
          </a:p>
        </p:txBody>
      </p:sp>
      <p:sp>
        <p:nvSpPr>
          <p:cNvPr id="33" name="Shape 13526"/>
          <p:cNvSpPr/>
          <p:nvPr/>
        </p:nvSpPr>
        <p:spPr>
          <a:xfrm>
            <a:off x="5720729" y="2490489"/>
            <a:ext cx="2566022" cy="281941"/>
          </a:xfrm>
          <a:prstGeom prst="rect">
            <a:avLst/>
          </a:prstGeom>
          <a:noFill/>
          <a:ln w="12700" cap="flat">
            <a:noFill/>
            <a:miter lim="400000"/>
          </a:ln>
          <a:effectLst/>
        </p:spPr>
        <p:txBody>
          <a:bodyPr wrap="square" lIns="45719" tIns="45719" rIns="45719" bIns="45719" numCol="1" anchor="t">
            <a:spAutoFit/>
          </a:bodyPr>
          <a:lstStyle>
            <a:lvl1pPr>
              <a:spcBef>
                <a:spcPts val="200"/>
              </a:spcBef>
              <a:defRPr sz="1200">
                <a:solidFill>
                  <a:srgbClr val="F7AC12"/>
                </a:solidFill>
                <a:uFill>
                  <a:solidFill>
                    <a:srgbClr val="F7AC12"/>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200" dirty="0">
                <a:solidFill>
                  <a:schemeClr val="accent2"/>
                </a:solidFill>
                <a:uFill>
                  <a:solidFill>
                    <a:srgbClr val="F7AC12"/>
                  </a:solidFill>
                </a:uFill>
                <a:latin typeface="+mn-lt"/>
                <a:ea typeface="+mn-ea"/>
                <a:cs typeface="+mn-ea"/>
                <a:sym typeface="+mn-lt"/>
              </a:rPr>
              <a:t>添加标题</a:t>
            </a:r>
            <a:endParaRPr sz="1200" dirty="0">
              <a:solidFill>
                <a:schemeClr val="accent2"/>
              </a:solidFill>
              <a:uFill>
                <a:solidFill>
                  <a:srgbClr val="F7AC12"/>
                </a:solidFill>
              </a:uFill>
              <a:latin typeface="+mn-lt"/>
              <a:ea typeface="+mn-ea"/>
              <a:cs typeface="+mn-ea"/>
              <a:sym typeface="+mn-lt"/>
            </a:endParaRPr>
          </a:p>
        </p:txBody>
      </p:sp>
      <p:sp>
        <p:nvSpPr>
          <p:cNvPr id="34" name="Shape 13527"/>
          <p:cNvSpPr/>
          <p:nvPr/>
        </p:nvSpPr>
        <p:spPr>
          <a:xfrm>
            <a:off x="5720729" y="2706439"/>
            <a:ext cx="2566022" cy="480128"/>
          </a:xfrm>
          <a:prstGeom prst="rect">
            <a:avLst/>
          </a:prstGeom>
          <a:noFill/>
          <a:ln w="12700" cap="flat">
            <a:noFill/>
            <a:miter lim="400000"/>
          </a:ln>
          <a:effectLst/>
        </p:spPr>
        <p:txBody>
          <a:bodyPr wrap="square" lIns="45719" tIns="45719" rIns="45719" bIns="45719" numCol="1" anchor="t">
            <a:spAutoFit/>
          </a:bodyPr>
          <a:lstStyle>
            <a:lvl1pPr>
              <a:lnSpc>
                <a:spcPct val="120000"/>
              </a:lnSpc>
              <a:spcBef>
                <a:spcPts val="100"/>
              </a:spcBef>
              <a:defRPr sz="7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700" dirty="0">
                <a:solidFill>
                  <a:schemeClr val="tx1">
                    <a:lumMod val="75000"/>
                    <a:lumOff val="25000"/>
                  </a:schemeClr>
                </a:solidFill>
                <a:uFill>
                  <a:solidFill>
                    <a:srgbClr val="808080"/>
                  </a:solidFill>
                </a:uFill>
                <a:latin typeface="+mn-lt"/>
                <a:ea typeface="+mn-ea"/>
                <a:cs typeface="+mn-ea"/>
                <a:sym typeface="+mn-lt"/>
              </a:rPr>
              <a:t>此处添加详细文本描述，建议与标题相关并符合整体语言风格，语言描述尽量简洁生动。</a:t>
            </a:r>
            <a:r>
              <a:rPr sz="700" dirty="0">
                <a:solidFill>
                  <a:schemeClr val="tx1">
                    <a:lumMod val="75000"/>
                    <a:lumOff val="25000"/>
                  </a:schemeClr>
                </a:solidFill>
                <a:uFill>
                  <a:solidFill>
                    <a:srgbClr val="808080"/>
                  </a:solidFill>
                </a:uFill>
                <a:latin typeface="+mn-lt"/>
                <a:ea typeface="+mn-ea"/>
                <a:cs typeface="+mn-ea"/>
                <a:sym typeface="+mn-lt"/>
              </a:rPr>
              <a:t> </a:t>
            </a:r>
            <a:r>
              <a:rPr lang="zh-CN" altLang="en-US" sz="700" dirty="0">
                <a:solidFill>
                  <a:schemeClr val="tx1">
                    <a:lumMod val="75000"/>
                    <a:lumOff val="25000"/>
                  </a:schemeClr>
                </a:solidFill>
                <a:uFill>
                  <a:solidFill>
                    <a:srgbClr val="808080"/>
                  </a:solidFill>
                </a:uFill>
                <a:latin typeface="+mn-lt"/>
                <a:ea typeface="+mn-ea"/>
                <a:cs typeface="+mn-ea"/>
                <a:sym typeface="+mn-lt"/>
              </a:rPr>
              <a:t>此处添加详细文本描述，建议与标题相关并符合整体语言风格，语言描述尽量简洁生动。</a:t>
            </a:r>
            <a:endParaRPr sz="700" dirty="0">
              <a:solidFill>
                <a:schemeClr val="tx1">
                  <a:lumMod val="75000"/>
                  <a:lumOff val="25000"/>
                </a:schemeClr>
              </a:solidFill>
              <a:uFill>
                <a:solidFill>
                  <a:srgbClr val="808080"/>
                </a:solidFill>
              </a:uFill>
              <a:latin typeface="+mn-lt"/>
              <a:ea typeface="+mn-ea"/>
              <a:cs typeface="+mn-ea"/>
              <a:sym typeface="+mn-lt"/>
            </a:endParaRPr>
          </a:p>
        </p:txBody>
      </p:sp>
      <p:sp>
        <p:nvSpPr>
          <p:cNvPr id="35" name="Shape 13530"/>
          <p:cNvSpPr/>
          <p:nvPr/>
        </p:nvSpPr>
        <p:spPr>
          <a:xfrm>
            <a:off x="4946819" y="3572579"/>
            <a:ext cx="706634" cy="713976"/>
          </a:xfrm>
          <a:custGeom>
            <a:avLst/>
            <a:gdLst/>
            <a:ahLst/>
            <a:cxnLst>
              <a:cxn ang="0">
                <a:pos x="wd2" y="hd2"/>
              </a:cxn>
              <a:cxn ang="5400000">
                <a:pos x="wd2" y="hd2"/>
              </a:cxn>
              <a:cxn ang="10800000">
                <a:pos x="wd2" y="hd2"/>
              </a:cxn>
              <a:cxn ang="16200000">
                <a:pos x="wd2" y="hd2"/>
              </a:cxn>
            </a:cxnLst>
            <a:rect l="0" t="0" r="r" b="b"/>
            <a:pathLst>
              <a:path w="20484" h="19501" extrusionOk="0">
                <a:moveTo>
                  <a:pt x="17428" y="16873"/>
                </a:moveTo>
                <a:lnTo>
                  <a:pt x="10357" y="9750"/>
                </a:lnTo>
                <a:lnTo>
                  <a:pt x="20484" y="7704"/>
                </a:lnTo>
                <a:cubicBezTo>
                  <a:pt x="20104" y="6033"/>
                  <a:pt x="19254" y="4432"/>
                  <a:pt x="17924" y="3092"/>
                </a:cubicBezTo>
                <a:cubicBezTo>
                  <a:pt x="14019" y="-842"/>
                  <a:pt x="7465" y="-1050"/>
                  <a:pt x="3287" y="2626"/>
                </a:cubicBezTo>
                <a:cubicBezTo>
                  <a:pt x="-892" y="6303"/>
                  <a:pt x="-1116" y="12473"/>
                  <a:pt x="2789" y="16408"/>
                </a:cubicBezTo>
                <a:cubicBezTo>
                  <a:pt x="6695" y="20342"/>
                  <a:pt x="13249" y="20550"/>
                  <a:pt x="17428" y="16873"/>
                </a:cubicBezTo>
                <a:close/>
              </a:path>
            </a:pathLst>
          </a:custGeom>
          <a:solidFill>
            <a:schemeClr val="bg1">
              <a:lumMod val="75000"/>
            </a:schemeClr>
          </a:solidFill>
          <a:ln w="12700" cap="flat">
            <a:noFill/>
            <a:miter lim="400000"/>
          </a:ln>
          <a:effectLst/>
        </p:spPr>
        <p:txBody>
          <a:bodyPr wrap="square" lIns="0" tIns="0" rIns="0" bIns="0" numCol="1" anchor="t">
            <a:noAutofit/>
          </a:bodyPr>
          <a:lstStyle/>
          <a:p>
            <a:pPr lvl="0"/>
            <a:endParaRPr>
              <a:cs typeface="+mn-ea"/>
              <a:sym typeface="+mn-lt"/>
            </a:endParaRPr>
          </a:p>
        </p:txBody>
      </p:sp>
      <p:sp>
        <p:nvSpPr>
          <p:cNvPr id="36" name="Shape 13531"/>
          <p:cNvSpPr/>
          <p:nvPr/>
        </p:nvSpPr>
        <p:spPr>
          <a:xfrm>
            <a:off x="5020215" y="3646003"/>
            <a:ext cx="564416" cy="564414"/>
          </a:xfrm>
          <a:prstGeom prst="star8">
            <a:avLst/>
          </a:prstGeom>
          <a:solidFill>
            <a:schemeClr val="bg1">
              <a:lumMod val="65000"/>
            </a:schemeClr>
          </a:solidFill>
          <a:ln w="12700" cap="flat">
            <a:noFill/>
            <a:miter lim="400000"/>
          </a:ln>
          <a:effectLst/>
        </p:spPr>
        <p:txBody>
          <a:bodyPr wrap="square" lIns="0" tIns="0" rIns="0" bIns="0" numCol="1" anchor="t">
            <a:noAutofit/>
          </a:bodyPr>
          <a:lstStyle/>
          <a:p>
            <a:pPr lvl="0"/>
            <a:endParaRPr>
              <a:cs typeface="+mn-ea"/>
              <a:sym typeface="+mn-lt"/>
            </a:endParaRPr>
          </a:p>
        </p:txBody>
      </p:sp>
      <p:sp>
        <p:nvSpPr>
          <p:cNvPr id="37" name="Shape 13533"/>
          <p:cNvSpPr/>
          <p:nvPr/>
        </p:nvSpPr>
        <p:spPr>
          <a:xfrm>
            <a:off x="4976898" y="3733715"/>
            <a:ext cx="661445" cy="361251"/>
          </a:xfrm>
          <a:prstGeom prst="rect">
            <a:avLst/>
          </a:prstGeom>
          <a:noFill/>
          <a:ln w="12700" cap="flat">
            <a:noFill/>
            <a:miter lim="400000"/>
          </a:ln>
          <a:effectLst/>
        </p:spPr>
        <p:txBody>
          <a:bodyPr wrap="square" lIns="45719" tIns="45719" rIns="45719" bIns="45719" numCol="1" anchor="t">
            <a:spAutoFit/>
          </a:bodyPr>
          <a:lstStyle>
            <a:lvl1pPr algn="ctr">
              <a:lnSpc>
                <a:spcPct val="140000"/>
              </a:lnSpc>
              <a:defRPr>
                <a:solidFill>
                  <a:srgbClr val="FFFFFF"/>
                </a:solidFill>
                <a:uFill>
                  <a:solidFill>
                    <a:srgbClr val="FFFFFF"/>
                  </a:solidFill>
                </a:uFill>
                <a:latin typeface="Roboto condensed"/>
                <a:ea typeface="Roboto condensed"/>
                <a:cs typeface="Roboto condensed"/>
                <a:sym typeface="Roboto condensed"/>
              </a:defRPr>
            </a:lvl1pPr>
          </a:lstStyle>
          <a:p>
            <a:pPr lvl="0">
              <a:defRPr>
                <a:solidFill>
                  <a:srgbClr val="000000"/>
                </a:solidFill>
                <a:uFillTx/>
              </a:defRPr>
            </a:pPr>
            <a:r>
              <a:rPr b="1">
                <a:solidFill>
                  <a:srgbClr val="FFFFFF"/>
                </a:solidFill>
                <a:uFill>
                  <a:solidFill>
                    <a:srgbClr val="FFFFFF"/>
                  </a:solidFill>
                </a:uFill>
                <a:latin typeface="+mn-lt"/>
                <a:ea typeface="+mn-ea"/>
                <a:cs typeface="+mn-ea"/>
                <a:sym typeface="+mn-lt"/>
              </a:rPr>
              <a:t>03</a:t>
            </a:r>
            <a:endParaRPr b="1">
              <a:solidFill>
                <a:srgbClr val="FFFFFF"/>
              </a:solidFill>
              <a:uFill>
                <a:solidFill>
                  <a:srgbClr val="FFFFFF"/>
                </a:solidFill>
              </a:uFill>
              <a:latin typeface="+mn-lt"/>
              <a:ea typeface="+mn-ea"/>
              <a:cs typeface="+mn-ea"/>
              <a:sym typeface="+mn-lt"/>
            </a:endParaRPr>
          </a:p>
        </p:txBody>
      </p:sp>
      <p:sp>
        <p:nvSpPr>
          <p:cNvPr id="38" name="Shape 13534"/>
          <p:cNvSpPr/>
          <p:nvPr/>
        </p:nvSpPr>
        <p:spPr>
          <a:xfrm>
            <a:off x="5720729" y="3560032"/>
            <a:ext cx="2566023" cy="281942"/>
          </a:xfrm>
          <a:prstGeom prst="rect">
            <a:avLst/>
          </a:prstGeom>
          <a:noFill/>
          <a:ln w="12700" cap="flat">
            <a:noFill/>
            <a:miter lim="400000"/>
          </a:ln>
          <a:effectLst/>
        </p:spPr>
        <p:txBody>
          <a:bodyPr wrap="square" lIns="45719" tIns="45719" rIns="45719" bIns="45719" numCol="1" anchor="t">
            <a:spAutoFit/>
          </a:bodyPr>
          <a:lstStyle>
            <a:lvl1pPr>
              <a:spcBef>
                <a:spcPts val="200"/>
              </a:spcBef>
              <a:defRPr sz="12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200" dirty="0">
                <a:solidFill>
                  <a:schemeClr val="tx1">
                    <a:lumMod val="75000"/>
                    <a:lumOff val="25000"/>
                  </a:schemeClr>
                </a:solidFill>
                <a:uFill>
                  <a:solidFill>
                    <a:srgbClr val="808080"/>
                  </a:solidFill>
                </a:uFill>
                <a:latin typeface="+mn-lt"/>
                <a:ea typeface="+mn-ea"/>
                <a:cs typeface="+mn-ea"/>
                <a:sym typeface="+mn-lt"/>
              </a:rPr>
              <a:t>添加标题</a:t>
            </a:r>
            <a:endParaRPr sz="1200" dirty="0">
              <a:solidFill>
                <a:schemeClr val="tx1">
                  <a:lumMod val="75000"/>
                  <a:lumOff val="25000"/>
                </a:schemeClr>
              </a:solidFill>
              <a:uFill>
                <a:solidFill>
                  <a:srgbClr val="808080"/>
                </a:solidFill>
              </a:uFill>
              <a:latin typeface="+mn-lt"/>
              <a:ea typeface="+mn-ea"/>
              <a:cs typeface="+mn-ea"/>
              <a:sym typeface="+mn-lt"/>
            </a:endParaRPr>
          </a:p>
        </p:txBody>
      </p:sp>
      <p:sp>
        <p:nvSpPr>
          <p:cNvPr id="39" name="Shape 13535"/>
          <p:cNvSpPr/>
          <p:nvPr/>
        </p:nvSpPr>
        <p:spPr>
          <a:xfrm>
            <a:off x="5720729" y="3775981"/>
            <a:ext cx="2566023" cy="480129"/>
          </a:xfrm>
          <a:prstGeom prst="rect">
            <a:avLst/>
          </a:prstGeom>
          <a:noFill/>
          <a:ln w="12700" cap="flat">
            <a:noFill/>
            <a:miter lim="400000"/>
          </a:ln>
          <a:effectLst/>
        </p:spPr>
        <p:txBody>
          <a:bodyPr wrap="square" lIns="45719" tIns="45719" rIns="45719" bIns="45719" numCol="1" anchor="t">
            <a:spAutoFit/>
          </a:bodyPr>
          <a:lstStyle>
            <a:lvl1pPr>
              <a:lnSpc>
                <a:spcPct val="120000"/>
              </a:lnSpc>
              <a:spcBef>
                <a:spcPts val="100"/>
              </a:spcBef>
              <a:defRPr sz="7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700" dirty="0">
                <a:solidFill>
                  <a:schemeClr val="tx1">
                    <a:lumMod val="75000"/>
                    <a:lumOff val="25000"/>
                  </a:schemeClr>
                </a:solidFill>
                <a:uFill>
                  <a:solidFill>
                    <a:srgbClr val="808080"/>
                  </a:solidFill>
                </a:uFill>
                <a:latin typeface="+mn-lt"/>
                <a:ea typeface="+mn-ea"/>
                <a:cs typeface="+mn-ea"/>
                <a:sym typeface="+mn-lt"/>
              </a:rPr>
              <a:t>此处添加详细文本描述，建议与标题相关并符合整体语言风格，语言描述尽量简洁生动。</a:t>
            </a:r>
            <a:r>
              <a:rPr sz="700" dirty="0">
                <a:solidFill>
                  <a:schemeClr val="tx1">
                    <a:lumMod val="75000"/>
                    <a:lumOff val="25000"/>
                  </a:schemeClr>
                </a:solidFill>
                <a:uFill>
                  <a:solidFill>
                    <a:srgbClr val="808080"/>
                  </a:solidFill>
                </a:uFill>
                <a:latin typeface="+mn-lt"/>
                <a:ea typeface="+mn-ea"/>
                <a:cs typeface="+mn-ea"/>
                <a:sym typeface="+mn-lt"/>
              </a:rPr>
              <a:t> </a:t>
            </a:r>
            <a:r>
              <a:rPr lang="zh-CN" altLang="en-US" sz="700" dirty="0">
                <a:solidFill>
                  <a:schemeClr val="tx1">
                    <a:lumMod val="75000"/>
                    <a:lumOff val="25000"/>
                  </a:schemeClr>
                </a:solidFill>
                <a:uFill>
                  <a:solidFill>
                    <a:srgbClr val="808080"/>
                  </a:solidFill>
                </a:uFill>
                <a:latin typeface="+mn-lt"/>
                <a:ea typeface="+mn-ea"/>
                <a:cs typeface="+mn-ea"/>
                <a:sym typeface="+mn-lt"/>
              </a:rPr>
              <a:t>此处添加详细文本描述，建议与标题相关并符合整体语言风格，语言描述尽量简洁生动。</a:t>
            </a:r>
            <a:endParaRPr sz="700" dirty="0">
              <a:solidFill>
                <a:schemeClr val="tx1">
                  <a:lumMod val="75000"/>
                  <a:lumOff val="25000"/>
                </a:schemeClr>
              </a:solidFill>
              <a:uFill>
                <a:solidFill>
                  <a:srgbClr val="808080"/>
                </a:solidFill>
              </a:uFill>
              <a:latin typeface="+mn-lt"/>
              <a:ea typeface="+mn-ea"/>
              <a:cs typeface="+mn-ea"/>
              <a:sym typeface="+mn-lt"/>
            </a:endParaRPr>
          </a:p>
        </p:txBody>
      </p:sp>
      <p:grpSp>
        <p:nvGrpSpPr>
          <p:cNvPr id="3" name="组合 2"/>
          <p:cNvGrpSpPr/>
          <p:nvPr/>
        </p:nvGrpSpPr>
        <p:grpSpPr>
          <a:xfrm>
            <a:off x="1779126" y="1089233"/>
            <a:ext cx="1925272" cy="1925273"/>
            <a:chOff x="1779126" y="1089233"/>
            <a:chExt cx="1925272" cy="1925273"/>
          </a:xfrm>
        </p:grpSpPr>
        <p:sp>
          <p:nvSpPr>
            <p:cNvPr id="7" name="Shape 13496"/>
            <p:cNvSpPr/>
            <p:nvPr/>
          </p:nvSpPr>
          <p:spPr>
            <a:xfrm>
              <a:off x="1779126" y="1089233"/>
              <a:ext cx="1925272" cy="1925273"/>
            </a:xfrm>
            <a:custGeom>
              <a:avLst/>
              <a:gdLst/>
              <a:ahLst/>
              <a:cxnLst>
                <a:cxn ang="0">
                  <a:pos x="wd2" y="hd2"/>
                </a:cxn>
                <a:cxn ang="5400000">
                  <a:pos x="wd2" y="hd2"/>
                </a:cxn>
                <a:cxn ang="10800000">
                  <a:pos x="wd2" y="hd2"/>
                </a:cxn>
                <a:cxn ang="16200000">
                  <a:pos x="wd2" y="hd2"/>
                </a:cxn>
              </a:cxnLst>
              <a:rect l="0" t="0" r="r" b="b"/>
              <a:pathLst>
                <a:path w="21598" h="21598" extrusionOk="0">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path>
              </a:pathLst>
            </a:custGeom>
            <a:solidFill>
              <a:schemeClr val="accent1">
                <a:lumMod val="75000"/>
              </a:schemeClr>
            </a:solidFill>
            <a:ln w="12700" cap="flat">
              <a:noFill/>
              <a:miter lim="400000"/>
            </a:ln>
            <a:effectLst/>
          </p:spPr>
          <p:txBody>
            <a:bodyPr wrap="square" lIns="0" tIns="0" rIns="0" bIns="0" numCol="1" anchor="t">
              <a:noAutofit/>
            </a:bodyPr>
            <a:lstStyle/>
            <a:p>
              <a:pPr lvl="0"/>
              <a:endParaRPr>
                <a:cs typeface="+mn-ea"/>
                <a:sym typeface="+mn-lt"/>
              </a:endParaRPr>
            </a:p>
          </p:txBody>
        </p:sp>
        <p:sp>
          <p:nvSpPr>
            <p:cNvPr id="57" name="Freeform 76"/>
            <p:cNvSpPr>
              <a:spLocks noEditPoints="1"/>
            </p:cNvSpPr>
            <p:nvPr/>
          </p:nvSpPr>
          <p:spPr bwMode="auto">
            <a:xfrm>
              <a:off x="2024883" y="1334053"/>
              <a:ext cx="1417713" cy="1417713"/>
            </a:xfrm>
            <a:custGeom>
              <a:avLst/>
              <a:gdLst>
                <a:gd name="T0" fmla="*/ 109 w 169"/>
                <a:gd name="T1" fmla="*/ 85 h 169"/>
                <a:gd name="T2" fmla="*/ 67 w 169"/>
                <a:gd name="T3" fmla="*/ 102 h 169"/>
                <a:gd name="T4" fmla="*/ 84 w 169"/>
                <a:gd name="T5" fmla="*/ 60 h 169"/>
                <a:gd name="T6" fmla="*/ 125 w 169"/>
                <a:gd name="T7" fmla="*/ 85 h 169"/>
                <a:gd name="T8" fmla="*/ 56 w 169"/>
                <a:gd name="T9" fmla="*/ 113 h 169"/>
                <a:gd name="T10" fmla="*/ 84 w 169"/>
                <a:gd name="T11" fmla="*/ 44 h 169"/>
                <a:gd name="T12" fmla="*/ 61 w 169"/>
                <a:gd name="T13" fmla="*/ 61 h 169"/>
                <a:gd name="T14" fmla="*/ 84 w 169"/>
                <a:gd name="T15" fmla="*/ 119 h 169"/>
                <a:gd name="T16" fmla="*/ 108 w 169"/>
                <a:gd name="T17" fmla="*/ 61 h 169"/>
                <a:gd name="T18" fmla="*/ 110 w 169"/>
                <a:gd name="T19" fmla="*/ 8 h 169"/>
                <a:gd name="T20" fmla="*/ 137 w 169"/>
                <a:gd name="T21" fmla="*/ 24 h 169"/>
                <a:gd name="T22" fmla="*/ 156 w 169"/>
                <a:gd name="T23" fmla="*/ 48 h 169"/>
                <a:gd name="T24" fmla="*/ 165 w 169"/>
                <a:gd name="T25" fmla="*/ 78 h 169"/>
                <a:gd name="T26" fmla="*/ 161 w 169"/>
                <a:gd name="T27" fmla="*/ 110 h 169"/>
                <a:gd name="T28" fmla="*/ 146 w 169"/>
                <a:gd name="T29" fmla="*/ 137 h 169"/>
                <a:gd name="T30" fmla="*/ 121 w 169"/>
                <a:gd name="T31" fmla="*/ 156 h 169"/>
                <a:gd name="T32" fmla="*/ 91 w 169"/>
                <a:gd name="T33" fmla="*/ 165 h 169"/>
                <a:gd name="T34" fmla="*/ 59 w 169"/>
                <a:gd name="T35" fmla="*/ 161 h 169"/>
                <a:gd name="T36" fmla="*/ 32 w 169"/>
                <a:gd name="T37" fmla="*/ 146 h 169"/>
                <a:gd name="T38" fmla="*/ 13 w 169"/>
                <a:gd name="T39" fmla="*/ 122 h 169"/>
                <a:gd name="T40" fmla="*/ 4 w 169"/>
                <a:gd name="T41" fmla="*/ 92 h 169"/>
                <a:gd name="T42" fmla="*/ 8 w 169"/>
                <a:gd name="T43" fmla="*/ 59 h 169"/>
                <a:gd name="T44" fmla="*/ 23 w 169"/>
                <a:gd name="T45" fmla="*/ 32 h 169"/>
                <a:gd name="T46" fmla="*/ 47 w 169"/>
                <a:gd name="T47" fmla="*/ 13 h 169"/>
                <a:gd name="T48" fmla="*/ 78 w 169"/>
                <a:gd name="T49" fmla="*/ 4 h 169"/>
                <a:gd name="T50" fmla="*/ 72 w 169"/>
                <a:gd name="T51" fmla="*/ 12 h 169"/>
                <a:gd name="T52" fmla="*/ 45 w 169"/>
                <a:gd name="T53" fmla="*/ 23 h 169"/>
                <a:gd name="T54" fmla="*/ 24 w 169"/>
                <a:gd name="T55" fmla="*/ 42 h 169"/>
                <a:gd name="T56" fmla="*/ 13 w 169"/>
                <a:gd name="T57" fmla="*/ 68 h 169"/>
                <a:gd name="T58" fmla="*/ 12 w 169"/>
                <a:gd name="T59" fmla="*/ 97 h 169"/>
                <a:gd name="T60" fmla="*/ 22 w 169"/>
                <a:gd name="T61" fmla="*/ 124 h 169"/>
                <a:gd name="T62" fmla="*/ 42 w 169"/>
                <a:gd name="T63" fmla="*/ 145 h 169"/>
                <a:gd name="T64" fmla="*/ 67 w 169"/>
                <a:gd name="T65" fmla="*/ 156 h 169"/>
                <a:gd name="T66" fmla="*/ 97 w 169"/>
                <a:gd name="T67" fmla="*/ 157 h 169"/>
                <a:gd name="T68" fmla="*/ 124 w 169"/>
                <a:gd name="T69" fmla="*/ 147 h 169"/>
                <a:gd name="T70" fmla="*/ 144 w 169"/>
                <a:gd name="T71" fmla="*/ 127 h 169"/>
                <a:gd name="T72" fmla="*/ 156 w 169"/>
                <a:gd name="T73" fmla="*/ 102 h 169"/>
                <a:gd name="T74" fmla="*/ 157 w 169"/>
                <a:gd name="T75" fmla="*/ 72 h 169"/>
                <a:gd name="T76" fmla="*/ 146 w 169"/>
                <a:gd name="T77" fmla="*/ 45 h 169"/>
                <a:gd name="T78" fmla="*/ 127 w 169"/>
                <a:gd name="T79" fmla="*/ 25 h 169"/>
                <a:gd name="T80" fmla="*/ 101 w 169"/>
                <a:gd name="T81" fmla="*/ 13 h 169"/>
                <a:gd name="T82" fmla="*/ 95 w 169"/>
                <a:gd name="T83" fmla="*/ 74 h 169"/>
                <a:gd name="T84" fmla="*/ 69 w 169"/>
                <a:gd name="T85" fmla="*/ 85 h 169"/>
                <a:gd name="T86" fmla="*/ 95 w 169"/>
                <a:gd name="T87" fmla="*/ 95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9" h="169">
                  <a:moveTo>
                    <a:pt x="84" y="60"/>
                  </a:moveTo>
                  <a:cubicBezTo>
                    <a:pt x="91" y="60"/>
                    <a:pt x="97" y="63"/>
                    <a:pt x="102" y="67"/>
                  </a:cubicBezTo>
                  <a:cubicBezTo>
                    <a:pt x="107" y="72"/>
                    <a:pt x="109" y="78"/>
                    <a:pt x="109" y="85"/>
                  </a:cubicBezTo>
                  <a:cubicBezTo>
                    <a:pt x="109" y="92"/>
                    <a:pt x="107" y="98"/>
                    <a:pt x="102" y="102"/>
                  </a:cubicBezTo>
                  <a:cubicBezTo>
                    <a:pt x="97" y="107"/>
                    <a:pt x="91" y="110"/>
                    <a:pt x="84" y="110"/>
                  </a:cubicBezTo>
                  <a:cubicBezTo>
                    <a:pt x="77" y="110"/>
                    <a:pt x="71" y="107"/>
                    <a:pt x="67" y="102"/>
                  </a:cubicBezTo>
                  <a:cubicBezTo>
                    <a:pt x="62" y="98"/>
                    <a:pt x="59" y="92"/>
                    <a:pt x="59" y="85"/>
                  </a:cubicBezTo>
                  <a:cubicBezTo>
                    <a:pt x="59" y="78"/>
                    <a:pt x="62" y="72"/>
                    <a:pt x="67" y="67"/>
                  </a:cubicBezTo>
                  <a:cubicBezTo>
                    <a:pt x="71" y="63"/>
                    <a:pt x="77" y="60"/>
                    <a:pt x="84" y="60"/>
                  </a:cubicBezTo>
                  <a:close/>
                  <a:moveTo>
                    <a:pt x="84" y="44"/>
                  </a:moveTo>
                  <a:cubicBezTo>
                    <a:pt x="95" y="44"/>
                    <a:pt x="106" y="49"/>
                    <a:pt x="113" y="56"/>
                  </a:cubicBezTo>
                  <a:cubicBezTo>
                    <a:pt x="120" y="64"/>
                    <a:pt x="125" y="74"/>
                    <a:pt x="125" y="85"/>
                  </a:cubicBezTo>
                  <a:cubicBezTo>
                    <a:pt x="125" y="96"/>
                    <a:pt x="120" y="106"/>
                    <a:pt x="113" y="113"/>
                  </a:cubicBezTo>
                  <a:cubicBezTo>
                    <a:pt x="106" y="121"/>
                    <a:pt x="95" y="125"/>
                    <a:pt x="84" y="125"/>
                  </a:cubicBezTo>
                  <a:cubicBezTo>
                    <a:pt x="73" y="125"/>
                    <a:pt x="63" y="121"/>
                    <a:pt x="56" y="113"/>
                  </a:cubicBezTo>
                  <a:cubicBezTo>
                    <a:pt x="49" y="106"/>
                    <a:pt x="44" y="96"/>
                    <a:pt x="44" y="85"/>
                  </a:cubicBezTo>
                  <a:cubicBezTo>
                    <a:pt x="44" y="74"/>
                    <a:pt x="49" y="64"/>
                    <a:pt x="56" y="56"/>
                  </a:cubicBezTo>
                  <a:cubicBezTo>
                    <a:pt x="63" y="49"/>
                    <a:pt x="73" y="44"/>
                    <a:pt x="84" y="44"/>
                  </a:cubicBezTo>
                  <a:close/>
                  <a:moveTo>
                    <a:pt x="108" y="61"/>
                  </a:moveTo>
                  <a:cubicBezTo>
                    <a:pt x="102" y="55"/>
                    <a:pt x="94" y="51"/>
                    <a:pt x="84" y="51"/>
                  </a:cubicBezTo>
                  <a:cubicBezTo>
                    <a:pt x="75" y="51"/>
                    <a:pt x="67" y="55"/>
                    <a:pt x="61" y="61"/>
                  </a:cubicBezTo>
                  <a:cubicBezTo>
                    <a:pt x="54" y="67"/>
                    <a:pt x="51" y="75"/>
                    <a:pt x="51" y="85"/>
                  </a:cubicBezTo>
                  <a:cubicBezTo>
                    <a:pt x="51" y="94"/>
                    <a:pt x="54" y="103"/>
                    <a:pt x="61" y="109"/>
                  </a:cubicBezTo>
                  <a:cubicBezTo>
                    <a:pt x="67" y="115"/>
                    <a:pt x="75" y="119"/>
                    <a:pt x="84" y="119"/>
                  </a:cubicBezTo>
                  <a:cubicBezTo>
                    <a:pt x="94" y="119"/>
                    <a:pt x="102" y="115"/>
                    <a:pt x="108" y="109"/>
                  </a:cubicBezTo>
                  <a:cubicBezTo>
                    <a:pt x="114" y="103"/>
                    <a:pt x="118" y="94"/>
                    <a:pt x="118" y="85"/>
                  </a:cubicBezTo>
                  <a:cubicBezTo>
                    <a:pt x="118" y="75"/>
                    <a:pt x="114" y="67"/>
                    <a:pt x="108" y="61"/>
                  </a:cubicBezTo>
                  <a:close/>
                  <a:moveTo>
                    <a:pt x="91" y="4"/>
                  </a:moveTo>
                  <a:cubicBezTo>
                    <a:pt x="94" y="2"/>
                    <a:pt x="97" y="0"/>
                    <a:pt x="102" y="1"/>
                  </a:cubicBezTo>
                  <a:cubicBezTo>
                    <a:pt x="106" y="2"/>
                    <a:pt x="108" y="5"/>
                    <a:pt x="110" y="8"/>
                  </a:cubicBezTo>
                  <a:cubicBezTo>
                    <a:pt x="113" y="14"/>
                    <a:pt x="115" y="15"/>
                    <a:pt x="121" y="13"/>
                  </a:cubicBezTo>
                  <a:cubicBezTo>
                    <a:pt x="125" y="12"/>
                    <a:pt x="128" y="11"/>
                    <a:pt x="132" y="14"/>
                  </a:cubicBezTo>
                  <a:cubicBezTo>
                    <a:pt x="136" y="16"/>
                    <a:pt x="136" y="20"/>
                    <a:pt x="137" y="24"/>
                  </a:cubicBezTo>
                  <a:cubicBezTo>
                    <a:pt x="138" y="30"/>
                    <a:pt x="139" y="32"/>
                    <a:pt x="146" y="32"/>
                  </a:cubicBezTo>
                  <a:cubicBezTo>
                    <a:pt x="149" y="33"/>
                    <a:pt x="153" y="33"/>
                    <a:pt x="155" y="37"/>
                  </a:cubicBezTo>
                  <a:cubicBezTo>
                    <a:pt x="158" y="41"/>
                    <a:pt x="157" y="44"/>
                    <a:pt x="156" y="48"/>
                  </a:cubicBezTo>
                  <a:cubicBezTo>
                    <a:pt x="154" y="54"/>
                    <a:pt x="155" y="56"/>
                    <a:pt x="161" y="59"/>
                  </a:cubicBezTo>
                  <a:cubicBezTo>
                    <a:pt x="164" y="61"/>
                    <a:pt x="167" y="63"/>
                    <a:pt x="168" y="68"/>
                  </a:cubicBezTo>
                  <a:cubicBezTo>
                    <a:pt x="169" y="72"/>
                    <a:pt x="167" y="75"/>
                    <a:pt x="165" y="78"/>
                  </a:cubicBezTo>
                  <a:cubicBezTo>
                    <a:pt x="161" y="84"/>
                    <a:pt x="161" y="86"/>
                    <a:pt x="165" y="92"/>
                  </a:cubicBezTo>
                  <a:cubicBezTo>
                    <a:pt x="167" y="95"/>
                    <a:pt x="169" y="98"/>
                    <a:pt x="168" y="102"/>
                  </a:cubicBezTo>
                  <a:cubicBezTo>
                    <a:pt x="167" y="107"/>
                    <a:pt x="164" y="108"/>
                    <a:pt x="161" y="110"/>
                  </a:cubicBezTo>
                  <a:cubicBezTo>
                    <a:pt x="155" y="114"/>
                    <a:pt x="154" y="115"/>
                    <a:pt x="156" y="122"/>
                  </a:cubicBezTo>
                  <a:cubicBezTo>
                    <a:pt x="157" y="126"/>
                    <a:pt x="158" y="129"/>
                    <a:pt x="155" y="133"/>
                  </a:cubicBezTo>
                  <a:cubicBezTo>
                    <a:pt x="153" y="136"/>
                    <a:pt x="149" y="137"/>
                    <a:pt x="146" y="137"/>
                  </a:cubicBezTo>
                  <a:cubicBezTo>
                    <a:pt x="139" y="138"/>
                    <a:pt x="138" y="140"/>
                    <a:pt x="137" y="146"/>
                  </a:cubicBezTo>
                  <a:cubicBezTo>
                    <a:pt x="136" y="150"/>
                    <a:pt x="136" y="153"/>
                    <a:pt x="132" y="156"/>
                  </a:cubicBezTo>
                  <a:cubicBezTo>
                    <a:pt x="128" y="158"/>
                    <a:pt x="125" y="157"/>
                    <a:pt x="121" y="156"/>
                  </a:cubicBezTo>
                  <a:cubicBezTo>
                    <a:pt x="115" y="155"/>
                    <a:pt x="113" y="155"/>
                    <a:pt x="110" y="161"/>
                  </a:cubicBezTo>
                  <a:cubicBezTo>
                    <a:pt x="108" y="165"/>
                    <a:pt x="106" y="168"/>
                    <a:pt x="102" y="169"/>
                  </a:cubicBezTo>
                  <a:cubicBezTo>
                    <a:pt x="97" y="169"/>
                    <a:pt x="94" y="167"/>
                    <a:pt x="91" y="165"/>
                  </a:cubicBezTo>
                  <a:cubicBezTo>
                    <a:pt x="86" y="161"/>
                    <a:pt x="83" y="161"/>
                    <a:pt x="78" y="165"/>
                  </a:cubicBezTo>
                  <a:cubicBezTo>
                    <a:pt x="74" y="167"/>
                    <a:pt x="72" y="169"/>
                    <a:pt x="67" y="169"/>
                  </a:cubicBezTo>
                  <a:cubicBezTo>
                    <a:pt x="63" y="168"/>
                    <a:pt x="61" y="165"/>
                    <a:pt x="59" y="161"/>
                  </a:cubicBezTo>
                  <a:cubicBezTo>
                    <a:pt x="56" y="155"/>
                    <a:pt x="54" y="155"/>
                    <a:pt x="47" y="156"/>
                  </a:cubicBezTo>
                  <a:cubicBezTo>
                    <a:pt x="44" y="157"/>
                    <a:pt x="40" y="158"/>
                    <a:pt x="37" y="156"/>
                  </a:cubicBezTo>
                  <a:cubicBezTo>
                    <a:pt x="33" y="153"/>
                    <a:pt x="32" y="150"/>
                    <a:pt x="32" y="146"/>
                  </a:cubicBezTo>
                  <a:cubicBezTo>
                    <a:pt x="31" y="139"/>
                    <a:pt x="30" y="138"/>
                    <a:pt x="23" y="137"/>
                  </a:cubicBezTo>
                  <a:cubicBezTo>
                    <a:pt x="19" y="137"/>
                    <a:pt x="16" y="136"/>
                    <a:pt x="13" y="133"/>
                  </a:cubicBezTo>
                  <a:cubicBezTo>
                    <a:pt x="11" y="129"/>
                    <a:pt x="12" y="126"/>
                    <a:pt x="13" y="122"/>
                  </a:cubicBezTo>
                  <a:cubicBezTo>
                    <a:pt x="15" y="115"/>
                    <a:pt x="14" y="114"/>
                    <a:pt x="8" y="110"/>
                  </a:cubicBezTo>
                  <a:cubicBezTo>
                    <a:pt x="4" y="108"/>
                    <a:pt x="1" y="107"/>
                    <a:pt x="1" y="102"/>
                  </a:cubicBezTo>
                  <a:cubicBezTo>
                    <a:pt x="0" y="98"/>
                    <a:pt x="2" y="95"/>
                    <a:pt x="4" y="92"/>
                  </a:cubicBezTo>
                  <a:cubicBezTo>
                    <a:pt x="8" y="86"/>
                    <a:pt x="8" y="84"/>
                    <a:pt x="4" y="78"/>
                  </a:cubicBezTo>
                  <a:cubicBezTo>
                    <a:pt x="2" y="75"/>
                    <a:pt x="0" y="72"/>
                    <a:pt x="1" y="68"/>
                  </a:cubicBezTo>
                  <a:cubicBezTo>
                    <a:pt x="1" y="63"/>
                    <a:pt x="4" y="61"/>
                    <a:pt x="8" y="59"/>
                  </a:cubicBezTo>
                  <a:cubicBezTo>
                    <a:pt x="14" y="56"/>
                    <a:pt x="15" y="54"/>
                    <a:pt x="13" y="48"/>
                  </a:cubicBezTo>
                  <a:cubicBezTo>
                    <a:pt x="12" y="44"/>
                    <a:pt x="11" y="41"/>
                    <a:pt x="13" y="37"/>
                  </a:cubicBezTo>
                  <a:cubicBezTo>
                    <a:pt x="16" y="33"/>
                    <a:pt x="19" y="33"/>
                    <a:pt x="23" y="32"/>
                  </a:cubicBezTo>
                  <a:cubicBezTo>
                    <a:pt x="30" y="32"/>
                    <a:pt x="31" y="30"/>
                    <a:pt x="32" y="24"/>
                  </a:cubicBezTo>
                  <a:cubicBezTo>
                    <a:pt x="32" y="20"/>
                    <a:pt x="33" y="16"/>
                    <a:pt x="37" y="14"/>
                  </a:cubicBezTo>
                  <a:cubicBezTo>
                    <a:pt x="40" y="11"/>
                    <a:pt x="44" y="12"/>
                    <a:pt x="47" y="13"/>
                  </a:cubicBezTo>
                  <a:cubicBezTo>
                    <a:pt x="54" y="15"/>
                    <a:pt x="56" y="14"/>
                    <a:pt x="59" y="8"/>
                  </a:cubicBezTo>
                  <a:cubicBezTo>
                    <a:pt x="61" y="5"/>
                    <a:pt x="63" y="2"/>
                    <a:pt x="67" y="1"/>
                  </a:cubicBezTo>
                  <a:cubicBezTo>
                    <a:pt x="72" y="0"/>
                    <a:pt x="74" y="2"/>
                    <a:pt x="78" y="4"/>
                  </a:cubicBezTo>
                  <a:cubicBezTo>
                    <a:pt x="83" y="9"/>
                    <a:pt x="86" y="9"/>
                    <a:pt x="91" y="4"/>
                  </a:cubicBezTo>
                  <a:close/>
                  <a:moveTo>
                    <a:pt x="97" y="12"/>
                  </a:moveTo>
                  <a:cubicBezTo>
                    <a:pt x="88" y="19"/>
                    <a:pt x="81" y="19"/>
                    <a:pt x="72" y="12"/>
                  </a:cubicBezTo>
                  <a:cubicBezTo>
                    <a:pt x="70" y="11"/>
                    <a:pt x="69" y="11"/>
                    <a:pt x="69" y="11"/>
                  </a:cubicBezTo>
                  <a:cubicBezTo>
                    <a:pt x="69" y="11"/>
                    <a:pt x="68" y="12"/>
                    <a:pt x="67" y="13"/>
                  </a:cubicBezTo>
                  <a:cubicBezTo>
                    <a:pt x="62" y="23"/>
                    <a:pt x="56" y="26"/>
                    <a:pt x="45" y="23"/>
                  </a:cubicBezTo>
                  <a:cubicBezTo>
                    <a:pt x="43" y="22"/>
                    <a:pt x="42" y="22"/>
                    <a:pt x="42" y="22"/>
                  </a:cubicBezTo>
                  <a:cubicBezTo>
                    <a:pt x="42" y="22"/>
                    <a:pt x="42" y="23"/>
                    <a:pt x="42" y="25"/>
                  </a:cubicBezTo>
                  <a:cubicBezTo>
                    <a:pt x="40" y="36"/>
                    <a:pt x="35" y="41"/>
                    <a:pt x="24" y="42"/>
                  </a:cubicBezTo>
                  <a:cubicBezTo>
                    <a:pt x="23" y="42"/>
                    <a:pt x="22" y="42"/>
                    <a:pt x="22" y="42"/>
                  </a:cubicBezTo>
                  <a:cubicBezTo>
                    <a:pt x="22" y="43"/>
                    <a:pt x="22" y="44"/>
                    <a:pt x="22" y="45"/>
                  </a:cubicBezTo>
                  <a:cubicBezTo>
                    <a:pt x="25" y="56"/>
                    <a:pt x="23" y="62"/>
                    <a:pt x="13" y="68"/>
                  </a:cubicBezTo>
                  <a:cubicBezTo>
                    <a:pt x="11" y="69"/>
                    <a:pt x="10" y="69"/>
                    <a:pt x="10" y="70"/>
                  </a:cubicBezTo>
                  <a:cubicBezTo>
                    <a:pt x="10" y="70"/>
                    <a:pt x="11" y="71"/>
                    <a:pt x="12" y="72"/>
                  </a:cubicBezTo>
                  <a:cubicBezTo>
                    <a:pt x="19" y="81"/>
                    <a:pt x="19" y="88"/>
                    <a:pt x="12" y="97"/>
                  </a:cubicBezTo>
                  <a:cubicBezTo>
                    <a:pt x="11" y="99"/>
                    <a:pt x="10" y="100"/>
                    <a:pt x="10" y="100"/>
                  </a:cubicBezTo>
                  <a:cubicBezTo>
                    <a:pt x="10" y="100"/>
                    <a:pt x="11" y="101"/>
                    <a:pt x="13" y="102"/>
                  </a:cubicBezTo>
                  <a:cubicBezTo>
                    <a:pt x="23" y="107"/>
                    <a:pt x="25" y="113"/>
                    <a:pt x="22" y="124"/>
                  </a:cubicBezTo>
                  <a:cubicBezTo>
                    <a:pt x="22" y="126"/>
                    <a:pt x="22" y="127"/>
                    <a:pt x="22" y="127"/>
                  </a:cubicBezTo>
                  <a:cubicBezTo>
                    <a:pt x="22" y="127"/>
                    <a:pt x="23" y="127"/>
                    <a:pt x="24" y="127"/>
                  </a:cubicBezTo>
                  <a:cubicBezTo>
                    <a:pt x="35" y="129"/>
                    <a:pt x="40" y="134"/>
                    <a:pt x="42" y="145"/>
                  </a:cubicBezTo>
                  <a:cubicBezTo>
                    <a:pt x="42" y="146"/>
                    <a:pt x="42" y="148"/>
                    <a:pt x="42" y="148"/>
                  </a:cubicBezTo>
                  <a:cubicBezTo>
                    <a:pt x="42" y="148"/>
                    <a:pt x="43" y="147"/>
                    <a:pt x="45" y="147"/>
                  </a:cubicBezTo>
                  <a:cubicBezTo>
                    <a:pt x="56" y="144"/>
                    <a:pt x="62" y="147"/>
                    <a:pt x="67" y="156"/>
                  </a:cubicBezTo>
                  <a:cubicBezTo>
                    <a:pt x="68" y="158"/>
                    <a:pt x="69" y="159"/>
                    <a:pt x="69" y="159"/>
                  </a:cubicBezTo>
                  <a:cubicBezTo>
                    <a:pt x="69" y="159"/>
                    <a:pt x="70" y="158"/>
                    <a:pt x="72" y="157"/>
                  </a:cubicBezTo>
                  <a:cubicBezTo>
                    <a:pt x="81" y="151"/>
                    <a:pt x="88" y="151"/>
                    <a:pt x="97" y="157"/>
                  </a:cubicBezTo>
                  <a:cubicBezTo>
                    <a:pt x="98" y="158"/>
                    <a:pt x="99" y="159"/>
                    <a:pt x="100" y="159"/>
                  </a:cubicBezTo>
                  <a:cubicBezTo>
                    <a:pt x="100" y="159"/>
                    <a:pt x="100" y="158"/>
                    <a:pt x="101" y="156"/>
                  </a:cubicBezTo>
                  <a:cubicBezTo>
                    <a:pt x="107" y="147"/>
                    <a:pt x="113" y="144"/>
                    <a:pt x="124" y="147"/>
                  </a:cubicBezTo>
                  <a:cubicBezTo>
                    <a:pt x="125" y="147"/>
                    <a:pt x="127" y="148"/>
                    <a:pt x="127" y="148"/>
                  </a:cubicBezTo>
                  <a:cubicBezTo>
                    <a:pt x="127" y="148"/>
                    <a:pt x="127" y="146"/>
                    <a:pt x="127" y="145"/>
                  </a:cubicBezTo>
                  <a:cubicBezTo>
                    <a:pt x="128" y="134"/>
                    <a:pt x="133" y="129"/>
                    <a:pt x="144" y="127"/>
                  </a:cubicBezTo>
                  <a:cubicBezTo>
                    <a:pt x="146" y="127"/>
                    <a:pt x="147" y="127"/>
                    <a:pt x="147" y="127"/>
                  </a:cubicBezTo>
                  <a:cubicBezTo>
                    <a:pt x="147" y="127"/>
                    <a:pt x="147" y="126"/>
                    <a:pt x="146" y="124"/>
                  </a:cubicBezTo>
                  <a:cubicBezTo>
                    <a:pt x="144" y="113"/>
                    <a:pt x="146" y="107"/>
                    <a:pt x="156" y="102"/>
                  </a:cubicBezTo>
                  <a:cubicBezTo>
                    <a:pt x="157" y="101"/>
                    <a:pt x="159" y="100"/>
                    <a:pt x="159" y="100"/>
                  </a:cubicBezTo>
                  <a:cubicBezTo>
                    <a:pt x="159" y="100"/>
                    <a:pt x="158" y="99"/>
                    <a:pt x="157" y="97"/>
                  </a:cubicBezTo>
                  <a:cubicBezTo>
                    <a:pt x="150" y="88"/>
                    <a:pt x="150" y="81"/>
                    <a:pt x="157" y="72"/>
                  </a:cubicBezTo>
                  <a:cubicBezTo>
                    <a:pt x="158" y="71"/>
                    <a:pt x="159" y="70"/>
                    <a:pt x="159" y="70"/>
                  </a:cubicBezTo>
                  <a:cubicBezTo>
                    <a:pt x="159" y="69"/>
                    <a:pt x="157" y="69"/>
                    <a:pt x="156" y="68"/>
                  </a:cubicBezTo>
                  <a:cubicBezTo>
                    <a:pt x="146" y="62"/>
                    <a:pt x="144" y="56"/>
                    <a:pt x="146" y="45"/>
                  </a:cubicBezTo>
                  <a:cubicBezTo>
                    <a:pt x="147" y="44"/>
                    <a:pt x="147" y="43"/>
                    <a:pt x="147" y="42"/>
                  </a:cubicBezTo>
                  <a:cubicBezTo>
                    <a:pt x="147" y="42"/>
                    <a:pt x="146" y="42"/>
                    <a:pt x="144" y="42"/>
                  </a:cubicBezTo>
                  <a:cubicBezTo>
                    <a:pt x="133" y="41"/>
                    <a:pt x="128" y="36"/>
                    <a:pt x="127" y="25"/>
                  </a:cubicBezTo>
                  <a:cubicBezTo>
                    <a:pt x="127" y="23"/>
                    <a:pt x="127" y="22"/>
                    <a:pt x="127" y="22"/>
                  </a:cubicBezTo>
                  <a:cubicBezTo>
                    <a:pt x="127" y="22"/>
                    <a:pt x="125" y="22"/>
                    <a:pt x="124" y="23"/>
                  </a:cubicBezTo>
                  <a:cubicBezTo>
                    <a:pt x="113" y="26"/>
                    <a:pt x="107" y="23"/>
                    <a:pt x="101" y="13"/>
                  </a:cubicBezTo>
                  <a:cubicBezTo>
                    <a:pt x="100" y="12"/>
                    <a:pt x="100" y="11"/>
                    <a:pt x="100" y="11"/>
                  </a:cubicBezTo>
                  <a:cubicBezTo>
                    <a:pt x="99" y="11"/>
                    <a:pt x="98" y="11"/>
                    <a:pt x="97" y="12"/>
                  </a:cubicBezTo>
                  <a:close/>
                  <a:moveTo>
                    <a:pt x="95" y="74"/>
                  </a:moveTo>
                  <a:cubicBezTo>
                    <a:pt x="92" y="71"/>
                    <a:pt x="89" y="70"/>
                    <a:pt x="84" y="70"/>
                  </a:cubicBezTo>
                  <a:cubicBezTo>
                    <a:pt x="80" y="70"/>
                    <a:pt x="76" y="71"/>
                    <a:pt x="74" y="74"/>
                  </a:cubicBezTo>
                  <a:cubicBezTo>
                    <a:pt x="71" y="77"/>
                    <a:pt x="69" y="81"/>
                    <a:pt x="69" y="85"/>
                  </a:cubicBezTo>
                  <a:cubicBezTo>
                    <a:pt x="69" y="89"/>
                    <a:pt x="71" y="93"/>
                    <a:pt x="74" y="95"/>
                  </a:cubicBezTo>
                  <a:cubicBezTo>
                    <a:pt x="76" y="98"/>
                    <a:pt x="80" y="100"/>
                    <a:pt x="84" y="100"/>
                  </a:cubicBezTo>
                  <a:cubicBezTo>
                    <a:pt x="89" y="100"/>
                    <a:pt x="92" y="98"/>
                    <a:pt x="95" y="95"/>
                  </a:cubicBezTo>
                  <a:cubicBezTo>
                    <a:pt x="98" y="93"/>
                    <a:pt x="99" y="89"/>
                    <a:pt x="99" y="85"/>
                  </a:cubicBezTo>
                  <a:cubicBezTo>
                    <a:pt x="99" y="81"/>
                    <a:pt x="98" y="77"/>
                    <a:pt x="95" y="74"/>
                  </a:cubicBezTo>
                  <a:close/>
                </a:path>
              </a:pathLst>
            </a:custGeom>
            <a:solidFill>
              <a:schemeClr val="bg1"/>
            </a:solidFill>
            <a:ln>
              <a:noFill/>
            </a:ln>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9" name="Shape 13496"/>
            <p:cNvSpPr/>
            <p:nvPr/>
          </p:nvSpPr>
          <p:spPr>
            <a:xfrm>
              <a:off x="2293433" y="1604640"/>
              <a:ext cx="909189" cy="909190"/>
            </a:xfrm>
            <a:custGeom>
              <a:avLst/>
              <a:gdLst/>
              <a:ahLst/>
              <a:cxnLst>
                <a:cxn ang="0">
                  <a:pos x="wd2" y="hd2"/>
                </a:cxn>
                <a:cxn ang="5400000">
                  <a:pos x="wd2" y="hd2"/>
                </a:cxn>
                <a:cxn ang="10800000">
                  <a:pos x="wd2" y="hd2"/>
                </a:cxn>
                <a:cxn ang="16200000">
                  <a:pos x="wd2" y="hd2"/>
                </a:cxn>
              </a:cxnLst>
              <a:rect l="0" t="0" r="r" b="b"/>
              <a:pathLst>
                <a:path w="21598" h="21598" extrusionOk="0">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path>
              </a:pathLst>
            </a:custGeom>
            <a:solidFill>
              <a:schemeClr val="accent1">
                <a:lumMod val="75000"/>
              </a:schemeClr>
            </a:solidFill>
            <a:ln w="12700" cap="flat">
              <a:noFill/>
              <a:miter lim="400000"/>
            </a:ln>
            <a:effectLst/>
          </p:spPr>
          <p:txBody>
            <a:bodyPr wrap="square" lIns="0" tIns="0" rIns="0" bIns="0" numCol="1" anchor="t">
              <a:noAutofit/>
            </a:bodyPr>
            <a:lstStyle/>
            <a:p>
              <a:pPr lvl="0"/>
              <a:endParaRPr>
                <a:cs typeface="+mn-ea"/>
                <a:sym typeface="+mn-lt"/>
              </a:endParaRPr>
            </a:p>
          </p:txBody>
        </p:sp>
        <p:grpSp>
          <p:nvGrpSpPr>
            <p:cNvPr id="60" name="组合 59"/>
            <p:cNvGrpSpPr/>
            <p:nvPr/>
          </p:nvGrpSpPr>
          <p:grpSpPr>
            <a:xfrm>
              <a:off x="2508712" y="1776702"/>
              <a:ext cx="478632" cy="481014"/>
              <a:chOff x="3389710" y="344091"/>
              <a:chExt cx="478632" cy="481014"/>
            </a:xfrm>
          </p:grpSpPr>
          <p:sp>
            <p:nvSpPr>
              <p:cNvPr id="61" name="Freeform 334"/>
              <p:cNvSpPr>
                <a:spLocks noEditPoints="1"/>
              </p:cNvSpPr>
              <p:nvPr/>
            </p:nvSpPr>
            <p:spPr bwMode="auto">
              <a:xfrm>
                <a:off x="3513535" y="344091"/>
                <a:ext cx="230981" cy="266700"/>
              </a:xfrm>
              <a:custGeom>
                <a:avLst/>
                <a:gdLst>
                  <a:gd name="T0" fmla="*/ 82 w 82"/>
                  <a:gd name="T1" fmla="*/ 54 h 95"/>
                  <a:gd name="T2" fmla="*/ 70 w 82"/>
                  <a:gd name="T3" fmla="*/ 83 h 95"/>
                  <a:gd name="T4" fmla="*/ 41 w 82"/>
                  <a:gd name="T5" fmla="*/ 95 h 95"/>
                  <a:gd name="T6" fmla="*/ 12 w 82"/>
                  <a:gd name="T7" fmla="*/ 83 h 95"/>
                  <a:gd name="T8" fmla="*/ 0 w 82"/>
                  <a:gd name="T9" fmla="*/ 54 h 95"/>
                  <a:gd name="T10" fmla="*/ 0 w 82"/>
                  <a:gd name="T11" fmla="*/ 15 h 95"/>
                  <a:gd name="T12" fmla="*/ 9 w 82"/>
                  <a:gd name="T13" fmla="*/ 12 h 95"/>
                  <a:gd name="T14" fmla="*/ 22 w 82"/>
                  <a:gd name="T15" fmla="*/ 23 h 95"/>
                  <a:gd name="T16" fmla="*/ 37 w 82"/>
                  <a:gd name="T17" fmla="*/ 3 h 95"/>
                  <a:gd name="T18" fmla="*/ 41 w 82"/>
                  <a:gd name="T19" fmla="*/ 0 h 95"/>
                  <a:gd name="T20" fmla="*/ 46 w 82"/>
                  <a:gd name="T21" fmla="*/ 3 h 95"/>
                  <a:gd name="T22" fmla="*/ 60 w 82"/>
                  <a:gd name="T23" fmla="*/ 23 h 95"/>
                  <a:gd name="T24" fmla="*/ 73 w 82"/>
                  <a:gd name="T25" fmla="*/ 12 h 95"/>
                  <a:gd name="T26" fmla="*/ 80 w 82"/>
                  <a:gd name="T27" fmla="*/ 11 h 95"/>
                  <a:gd name="T28" fmla="*/ 82 w 82"/>
                  <a:gd name="T29" fmla="*/ 17 h 95"/>
                  <a:gd name="T30" fmla="*/ 82 w 82"/>
                  <a:gd name="T31" fmla="*/ 54 h 95"/>
                  <a:gd name="T32" fmla="*/ 63 w 82"/>
                  <a:gd name="T33" fmla="*/ 76 h 95"/>
                  <a:gd name="T34" fmla="*/ 72 w 82"/>
                  <a:gd name="T35" fmla="*/ 54 h 95"/>
                  <a:gd name="T36" fmla="*/ 72 w 82"/>
                  <a:gd name="T37" fmla="*/ 26 h 95"/>
                  <a:gd name="T38" fmla="*/ 63 w 82"/>
                  <a:gd name="T39" fmla="*/ 33 h 95"/>
                  <a:gd name="T40" fmla="*/ 59 w 82"/>
                  <a:gd name="T41" fmla="*/ 35 h 95"/>
                  <a:gd name="T42" fmla="*/ 55 w 82"/>
                  <a:gd name="T43" fmla="*/ 32 h 95"/>
                  <a:gd name="T44" fmla="*/ 41 w 82"/>
                  <a:gd name="T45" fmla="*/ 13 h 95"/>
                  <a:gd name="T46" fmla="*/ 27 w 82"/>
                  <a:gd name="T47" fmla="*/ 32 h 95"/>
                  <a:gd name="T48" fmla="*/ 24 w 82"/>
                  <a:gd name="T49" fmla="*/ 34 h 95"/>
                  <a:gd name="T50" fmla="*/ 19 w 82"/>
                  <a:gd name="T51" fmla="*/ 33 h 95"/>
                  <a:gd name="T52" fmla="*/ 10 w 82"/>
                  <a:gd name="T53" fmla="*/ 26 h 95"/>
                  <a:gd name="T54" fmla="*/ 10 w 82"/>
                  <a:gd name="T55" fmla="*/ 54 h 95"/>
                  <a:gd name="T56" fmla="*/ 19 w 82"/>
                  <a:gd name="T57" fmla="*/ 76 h 95"/>
                  <a:gd name="T58" fmla="*/ 41 w 82"/>
                  <a:gd name="T59" fmla="*/ 85 h 95"/>
                  <a:gd name="T60" fmla="*/ 63 w 82"/>
                  <a:gd name="T61" fmla="*/ 76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2" h="95">
                    <a:moveTo>
                      <a:pt x="82" y="54"/>
                    </a:moveTo>
                    <a:cubicBezTo>
                      <a:pt x="82" y="65"/>
                      <a:pt x="78" y="76"/>
                      <a:pt x="70" y="83"/>
                    </a:cubicBezTo>
                    <a:cubicBezTo>
                      <a:pt x="63" y="90"/>
                      <a:pt x="53" y="95"/>
                      <a:pt x="41" y="95"/>
                    </a:cubicBezTo>
                    <a:cubicBezTo>
                      <a:pt x="30" y="95"/>
                      <a:pt x="20" y="90"/>
                      <a:pt x="12" y="83"/>
                    </a:cubicBezTo>
                    <a:cubicBezTo>
                      <a:pt x="5" y="76"/>
                      <a:pt x="0" y="65"/>
                      <a:pt x="0" y="54"/>
                    </a:cubicBezTo>
                    <a:cubicBezTo>
                      <a:pt x="0" y="15"/>
                      <a:pt x="0" y="15"/>
                      <a:pt x="0" y="15"/>
                    </a:cubicBezTo>
                    <a:cubicBezTo>
                      <a:pt x="0" y="11"/>
                      <a:pt x="6" y="9"/>
                      <a:pt x="9" y="12"/>
                    </a:cubicBezTo>
                    <a:cubicBezTo>
                      <a:pt x="22" y="23"/>
                      <a:pt x="22" y="23"/>
                      <a:pt x="22" y="23"/>
                    </a:cubicBezTo>
                    <a:cubicBezTo>
                      <a:pt x="37" y="3"/>
                      <a:pt x="37" y="3"/>
                      <a:pt x="37" y="3"/>
                    </a:cubicBezTo>
                    <a:cubicBezTo>
                      <a:pt x="38" y="1"/>
                      <a:pt x="39" y="0"/>
                      <a:pt x="41" y="0"/>
                    </a:cubicBezTo>
                    <a:cubicBezTo>
                      <a:pt x="44" y="0"/>
                      <a:pt x="45" y="2"/>
                      <a:pt x="46" y="3"/>
                    </a:cubicBezTo>
                    <a:cubicBezTo>
                      <a:pt x="60" y="23"/>
                      <a:pt x="60" y="23"/>
                      <a:pt x="60" y="23"/>
                    </a:cubicBezTo>
                    <a:cubicBezTo>
                      <a:pt x="73" y="12"/>
                      <a:pt x="73" y="12"/>
                      <a:pt x="73" y="12"/>
                    </a:cubicBezTo>
                    <a:cubicBezTo>
                      <a:pt x="75" y="11"/>
                      <a:pt x="77" y="9"/>
                      <a:pt x="80" y="11"/>
                    </a:cubicBezTo>
                    <a:cubicBezTo>
                      <a:pt x="82" y="12"/>
                      <a:pt x="82" y="15"/>
                      <a:pt x="82" y="17"/>
                    </a:cubicBezTo>
                    <a:cubicBezTo>
                      <a:pt x="82" y="54"/>
                      <a:pt x="82" y="54"/>
                      <a:pt x="82" y="54"/>
                    </a:cubicBezTo>
                    <a:close/>
                    <a:moveTo>
                      <a:pt x="63" y="76"/>
                    </a:moveTo>
                    <a:cubicBezTo>
                      <a:pt x="69" y="70"/>
                      <a:pt x="72" y="63"/>
                      <a:pt x="72" y="54"/>
                    </a:cubicBezTo>
                    <a:cubicBezTo>
                      <a:pt x="72" y="26"/>
                      <a:pt x="72" y="26"/>
                      <a:pt x="72" y="26"/>
                    </a:cubicBezTo>
                    <a:cubicBezTo>
                      <a:pt x="63" y="33"/>
                      <a:pt x="63" y="33"/>
                      <a:pt x="63" y="33"/>
                    </a:cubicBezTo>
                    <a:cubicBezTo>
                      <a:pt x="62" y="34"/>
                      <a:pt x="61" y="35"/>
                      <a:pt x="59" y="35"/>
                    </a:cubicBezTo>
                    <a:cubicBezTo>
                      <a:pt x="57" y="34"/>
                      <a:pt x="56" y="33"/>
                      <a:pt x="55" y="32"/>
                    </a:cubicBezTo>
                    <a:cubicBezTo>
                      <a:pt x="41" y="13"/>
                      <a:pt x="41" y="13"/>
                      <a:pt x="41" y="13"/>
                    </a:cubicBezTo>
                    <a:cubicBezTo>
                      <a:pt x="27" y="32"/>
                      <a:pt x="27" y="32"/>
                      <a:pt x="27" y="32"/>
                    </a:cubicBezTo>
                    <a:cubicBezTo>
                      <a:pt x="26" y="33"/>
                      <a:pt x="26" y="34"/>
                      <a:pt x="24" y="34"/>
                    </a:cubicBezTo>
                    <a:cubicBezTo>
                      <a:pt x="22" y="35"/>
                      <a:pt x="21" y="34"/>
                      <a:pt x="19" y="33"/>
                    </a:cubicBezTo>
                    <a:cubicBezTo>
                      <a:pt x="10" y="26"/>
                      <a:pt x="10" y="26"/>
                      <a:pt x="10" y="26"/>
                    </a:cubicBezTo>
                    <a:cubicBezTo>
                      <a:pt x="10" y="54"/>
                      <a:pt x="10" y="54"/>
                      <a:pt x="10" y="54"/>
                    </a:cubicBezTo>
                    <a:cubicBezTo>
                      <a:pt x="10" y="63"/>
                      <a:pt x="14" y="70"/>
                      <a:pt x="19" y="76"/>
                    </a:cubicBezTo>
                    <a:cubicBezTo>
                      <a:pt x="25" y="82"/>
                      <a:pt x="33" y="85"/>
                      <a:pt x="41" y="85"/>
                    </a:cubicBezTo>
                    <a:cubicBezTo>
                      <a:pt x="50" y="85"/>
                      <a:pt x="58" y="82"/>
                      <a:pt x="63" y="7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62" name="Freeform 335"/>
              <p:cNvSpPr/>
              <p:nvPr/>
            </p:nvSpPr>
            <p:spPr bwMode="auto">
              <a:xfrm>
                <a:off x="3614738" y="588170"/>
                <a:ext cx="28575" cy="217885"/>
              </a:xfrm>
              <a:custGeom>
                <a:avLst/>
                <a:gdLst>
                  <a:gd name="T0" fmla="*/ 10 w 10"/>
                  <a:gd name="T1" fmla="*/ 5 h 77"/>
                  <a:gd name="T2" fmla="*/ 5 w 10"/>
                  <a:gd name="T3" fmla="*/ 0 h 77"/>
                  <a:gd name="T4" fmla="*/ 0 w 10"/>
                  <a:gd name="T5" fmla="*/ 5 h 77"/>
                  <a:gd name="T6" fmla="*/ 0 w 10"/>
                  <a:gd name="T7" fmla="*/ 72 h 77"/>
                  <a:gd name="T8" fmla="*/ 5 w 10"/>
                  <a:gd name="T9" fmla="*/ 77 h 77"/>
                  <a:gd name="T10" fmla="*/ 10 w 10"/>
                  <a:gd name="T11" fmla="*/ 72 h 77"/>
                  <a:gd name="T12" fmla="*/ 10 w 10"/>
                  <a:gd name="T13" fmla="*/ 5 h 77"/>
                </a:gdLst>
                <a:ahLst/>
                <a:cxnLst>
                  <a:cxn ang="0">
                    <a:pos x="T0" y="T1"/>
                  </a:cxn>
                  <a:cxn ang="0">
                    <a:pos x="T2" y="T3"/>
                  </a:cxn>
                  <a:cxn ang="0">
                    <a:pos x="T4" y="T5"/>
                  </a:cxn>
                  <a:cxn ang="0">
                    <a:pos x="T6" y="T7"/>
                  </a:cxn>
                  <a:cxn ang="0">
                    <a:pos x="T8" y="T9"/>
                  </a:cxn>
                  <a:cxn ang="0">
                    <a:pos x="T10" y="T11"/>
                  </a:cxn>
                  <a:cxn ang="0">
                    <a:pos x="T12" y="T13"/>
                  </a:cxn>
                </a:cxnLst>
                <a:rect l="0" t="0" r="r" b="b"/>
                <a:pathLst>
                  <a:path w="10" h="77">
                    <a:moveTo>
                      <a:pt x="10" y="5"/>
                    </a:moveTo>
                    <a:cubicBezTo>
                      <a:pt x="10" y="2"/>
                      <a:pt x="8" y="0"/>
                      <a:pt x="5" y="0"/>
                    </a:cubicBezTo>
                    <a:cubicBezTo>
                      <a:pt x="3" y="0"/>
                      <a:pt x="0" y="2"/>
                      <a:pt x="0" y="5"/>
                    </a:cubicBezTo>
                    <a:cubicBezTo>
                      <a:pt x="0" y="72"/>
                      <a:pt x="0" y="72"/>
                      <a:pt x="0" y="72"/>
                    </a:cubicBezTo>
                    <a:cubicBezTo>
                      <a:pt x="0" y="75"/>
                      <a:pt x="3" y="77"/>
                      <a:pt x="5" y="77"/>
                    </a:cubicBezTo>
                    <a:cubicBezTo>
                      <a:pt x="8" y="77"/>
                      <a:pt x="10" y="75"/>
                      <a:pt x="10" y="72"/>
                    </a:cubicBezTo>
                    <a:cubicBezTo>
                      <a:pt x="10" y="5"/>
                      <a:pt x="10" y="5"/>
                      <a:pt x="10" y="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63" name="Freeform 336"/>
              <p:cNvSpPr>
                <a:spLocks noEditPoints="1"/>
              </p:cNvSpPr>
              <p:nvPr/>
            </p:nvSpPr>
            <p:spPr bwMode="auto">
              <a:xfrm>
                <a:off x="3389710" y="619126"/>
                <a:ext cx="255985" cy="205979"/>
              </a:xfrm>
              <a:custGeom>
                <a:avLst/>
                <a:gdLst>
                  <a:gd name="T0" fmla="*/ 58 w 91"/>
                  <a:gd name="T1" fmla="*/ 73 h 73"/>
                  <a:gd name="T2" fmla="*/ 22 w 91"/>
                  <a:gd name="T3" fmla="*/ 50 h 73"/>
                  <a:gd name="T4" fmla="*/ 1 w 91"/>
                  <a:gd name="T5" fmla="*/ 8 h 73"/>
                  <a:gd name="T6" fmla="*/ 2 w 91"/>
                  <a:gd name="T7" fmla="*/ 2 h 73"/>
                  <a:gd name="T8" fmla="*/ 8 w 91"/>
                  <a:gd name="T9" fmla="*/ 1 h 73"/>
                  <a:gd name="T10" fmla="*/ 74 w 91"/>
                  <a:gd name="T11" fmla="*/ 19 h 73"/>
                  <a:gd name="T12" fmla="*/ 90 w 91"/>
                  <a:gd name="T13" fmla="*/ 65 h 73"/>
                  <a:gd name="T14" fmla="*/ 89 w 91"/>
                  <a:gd name="T15" fmla="*/ 71 h 73"/>
                  <a:gd name="T16" fmla="*/ 84 w 91"/>
                  <a:gd name="T17" fmla="*/ 73 h 73"/>
                  <a:gd name="T18" fmla="*/ 60 w 91"/>
                  <a:gd name="T19" fmla="*/ 73 h 73"/>
                  <a:gd name="T20" fmla="*/ 58 w 91"/>
                  <a:gd name="T21" fmla="*/ 73 h 73"/>
                  <a:gd name="T22" fmla="*/ 30 w 91"/>
                  <a:gd name="T23" fmla="*/ 44 h 73"/>
                  <a:gd name="T24" fmla="*/ 61 w 91"/>
                  <a:gd name="T25" fmla="*/ 63 h 73"/>
                  <a:gd name="T26" fmla="*/ 80 w 91"/>
                  <a:gd name="T27" fmla="*/ 63 h 73"/>
                  <a:gd name="T28" fmla="*/ 68 w 91"/>
                  <a:gd name="T29" fmla="*/ 27 h 73"/>
                  <a:gd name="T30" fmla="*/ 13 w 91"/>
                  <a:gd name="T31" fmla="*/ 11 h 73"/>
                  <a:gd name="T32" fmla="*/ 30 w 91"/>
                  <a:gd name="T33" fmla="*/ 44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1" h="73">
                    <a:moveTo>
                      <a:pt x="58" y="73"/>
                    </a:moveTo>
                    <a:cubicBezTo>
                      <a:pt x="42" y="68"/>
                      <a:pt x="31" y="61"/>
                      <a:pt x="22" y="50"/>
                    </a:cubicBezTo>
                    <a:cubicBezTo>
                      <a:pt x="14" y="40"/>
                      <a:pt x="8" y="26"/>
                      <a:pt x="1" y="8"/>
                    </a:cubicBezTo>
                    <a:cubicBezTo>
                      <a:pt x="1" y="6"/>
                      <a:pt x="0" y="4"/>
                      <a:pt x="2" y="2"/>
                    </a:cubicBezTo>
                    <a:cubicBezTo>
                      <a:pt x="3" y="0"/>
                      <a:pt x="5" y="0"/>
                      <a:pt x="8" y="1"/>
                    </a:cubicBezTo>
                    <a:cubicBezTo>
                      <a:pt x="42" y="3"/>
                      <a:pt x="62" y="9"/>
                      <a:pt x="74" y="19"/>
                    </a:cubicBezTo>
                    <a:cubicBezTo>
                      <a:pt x="86" y="30"/>
                      <a:pt x="90" y="44"/>
                      <a:pt x="90" y="65"/>
                    </a:cubicBezTo>
                    <a:cubicBezTo>
                      <a:pt x="90" y="67"/>
                      <a:pt x="91" y="69"/>
                      <a:pt x="89" y="71"/>
                    </a:cubicBezTo>
                    <a:cubicBezTo>
                      <a:pt x="88" y="73"/>
                      <a:pt x="86" y="73"/>
                      <a:pt x="84" y="73"/>
                    </a:cubicBezTo>
                    <a:cubicBezTo>
                      <a:pt x="60" y="73"/>
                      <a:pt x="60" y="73"/>
                      <a:pt x="60" y="73"/>
                    </a:cubicBezTo>
                    <a:cubicBezTo>
                      <a:pt x="60" y="73"/>
                      <a:pt x="59" y="73"/>
                      <a:pt x="58" y="73"/>
                    </a:cubicBezTo>
                    <a:close/>
                    <a:moveTo>
                      <a:pt x="30" y="44"/>
                    </a:moveTo>
                    <a:cubicBezTo>
                      <a:pt x="37" y="53"/>
                      <a:pt x="46" y="59"/>
                      <a:pt x="61" y="63"/>
                    </a:cubicBezTo>
                    <a:cubicBezTo>
                      <a:pt x="80" y="63"/>
                      <a:pt x="80" y="63"/>
                      <a:pt x="80" y="63"/>
                    </a:cubicBezTo>
                    <a:cubicBezTo>
                      <a:pt x="80" y="46"/>
                      <a:pt x="77" y="34"/>
                      <a:pt x="68" y="27"/>
                    </a:cubicBezTo>
                    <a:cubicBezTo>
                      <a:pt x="58" y="18"/>
                      <a:pt x="41" y="14"/>
                      <a:pt x="13" y="11"/>
                    </a:cubicBezTo>
                    <a:cubicBezTo>
                      <a:pt x="19" y="25"/>
                      <a:pt x="23" y="36"/>
                      <a:pt x="30" y="4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64" name="Freeform 337"/>
              <p:cNvSpPr/>
              <p:nvPr/>
            </p:nvSpPr>
            <p:spPr bwMode="auto">
              <a:xfrm>
                <a:off x="3501629" y="729854"/>
                <a:ext cx="138113" cy="95250"/>
              </a:xfrm>
              <a:custGeom>
                <a:avLst/>
                <a:gdLst>
                  <a:gd name="T0" fmla="*/ 41 w 49"/>
                  <a:gd name="T1" fmla="*/ 32 h 34"/>
                  <a:gd name="T2" fmla="*/ 47 w 49"/>
                  <a:gd name="T3" fmla="*/ 30 h 34"/>
                  <a:gd name="T4" fmla="*/ 45 w 49"/>
                  <a:gd name="T5" fmla="*/ 24 h 34"/>
                  <a:gd name="T6" fmla="*/ 10 w 49"/>
                  <a:gd name="T7" fmla="*/ 4 h 34"/>
                  <a:gd name="T8" fmla="*/ 4 w 49"/>
                  <a:gd name="T9" fmla="*/ 12 h 34"/>
                  <a:gd name="T10" fmla="*/ 24 w 49"/>
                  <a:gd name="T11" fmla="*/ 31 h 34"/>
                  <a:gd name="T12" fmla="*/ 31 w 49"/>
                  <a:gd name="T13" fmla="*/ 31 h 34"/>
                  <a:gd name="T14" fmla="*/ 41 w 49"/>
                  <a:gd name="T15" fmla="*/ 32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34">
                    <a:moveTo>
                      <a:pt x="41" y="32"/>
                    </a:moveTo>
                    <a:cubicBezTo>
                      <a:pt x="43" y="34"/>
                      <a:pt x="46" y="33"/>
                      <a:pt x="47" y="30"/>
                    </a:cubicBezTo>
                    <a:cubicBezTo>
                      <a:pt x="49" y="28"/>
                      <a:pt x="48" y="25"/>
                      <a:pt x="45" y="24"/>
                    </a:cubicBezTo>
                    <a:cubicBezTo>
                      <a:pt x="10" y="4"/>
                      <a:pt x="10" y="4"/>
                      <a:pt x="10" y="4"/>
                    </a:cubicBezTo>
                    <a:cubicBezTo>
                      <a:pt x="3" y="0"/>
                      <a:pt x="0" y="9"/>
                      <a:pt x="4" y="12"/>
                    </a:cubicBezTo>
                    <a:cubicBezTo>
                      <a:pt x="24" y="31"/>
                      <a:pt x="24" y="31"/>
                      <a:pt x="24" y="31"/>
                    </a:cubicBezTo>
                    <a:cubicBezTo>
                      <a:pt x="26" y="33"/>
                      <a:pt x="29" y="33"/>
                      <a:pt x="31" y="31"/>
                    </a:cubicBezTo>
                    <a:cubicBezTo>
                      <a:pt x="41" y="32"/>
                      <a:pt x="41" y="32"/>
                      <a:pt x="41" y="3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65" name="Freeform 338"/>
              <p:cNvSpPr>
                <a:spLocks noEditPoints="1"/>
              </p:cNvSpPr>
              <p:nvPr/>
            </p:nvSpPr>
            <p:spPr bwMode="auto">
              <a:xfrm>
                <a:off x="3614738" y="619126"/>
                <a:ext cx="253604" cy="205979"/>
              </a:xfrm>
              <a:custGeom>
                <a:avLst/>
                <a:gdLst>
                  <a:gd name="T0" fmla="*/ 32 w 90"/>
                  <a:gd name="T1" fmla="*/ 73 h 73"/>
                  <a:gd name="T2" fmla="*/ 68 w 90"/>
                  <a:gd name="T3" fmla="*/ 50 h 73"/>
                  <a:gd name="T4" fmla="*/ 89 w 90"/>
                  <a:gd name="T5" fmla="*/ 8 h 73"/>
                  <a:gd name="T6" fmla="*/ 89 w 90"/>
                  <a:gd name="T7" fmla="*/ 2 h 73"/>
                  <a:gd name="T8" fmla="*/ 83 w 90"/>
                  <a:gd name="T9" fmla="*/ 1 h 73"/>
                  <a:gd name="T10" fmla="*/ 16 w 90"/>
                  <a:gd name="T11" fmla="*/ 19 h 73"/>
                  <a:gd name="T12" fmla="*/ 0 w 90"/>
                  <a:gd name="T13" fmla="*/ 65 h 73"/>
                  <a:gd name="T14" fmla="*/ 1 w 90"/>
                  <a:gd name="T15" fmla="*/ 71 h 73"/>
                  <a:gd name="T16" fmla="*/ 7 w 90"/>
                  <a:gd name="T17" fmla="*/ 73 h 73"/>
                  <a:gd name="T18" fmla="*/ 30 w 90"/>
                  <a:gd name="T19" fmla="*/ 73 h 73"/>
                  <a:gd name="T20" fmla="*/ 32 w 90"/>
                  <a:gd name="T21" fmla="*/ 73 h 73"/>
                  <a:gd name="T22" fmla="*/ 61 w 90"/>
                  <a:gd name="T23" fmla="*/ 44 h 73"/>
                  <a:gd name="T24" fmla="*/ 30 w 90"/>
                  <a:gd name="T25" fmla="*/ 63 h 73"/>
                  <a:gd name="T26" fmla="*/ 10 w 90"/>
                  <a:gd name="T27" fmla="*/ 63 h 73"/>
                  <a:gd name="T28" fmla="*/ 23 w 90"/>
                  <a:gd name="T29" fmla="*/ 27 h 73"/>
                  <a:gd name="T30" fmla="*/ 77 w 90"/>
                  <a:gd name="T31" fmla="*/ 11 h 73"/>
                  <a:gd name="T32" fmla="*/ 61 w 90"/>
                  <a:gd name="T33" fmla="*/ 44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73">
                    <a:moveTo>
                      <a:pt x="32" y="73"/>
                    </a:moveTo>
                    <a:cubicBezTo>
                      <a:pt x="49" y="68"/>
                      <a:pt x="60" y="61"/>
                      <a:pt x="68" y="50"/>
                    </a:cubicBezTo>
                    <a:cubicBezTo>
                      <a:pt x="77" y="40"/>
                      <a:pt x="82" y="26"/>
                      <a:pt x="89" y="8"/>
                    </a:cubicBezTo>
                    <a:cubicBezTo>
                      <a:pt x="90" y="6"/>
                      <a:pt x="90" y="4"/>
                      <a:pt x="89" y="2"/>
                    </a:cubicBezTo>
                    <a:cubicBezTo>
                      <a:pt x="87" y="0"/>
                      <a:pt x="85" y="0"/>
                      <a:pt x="83" y="1"/>
                    </a:cubicBezTo>
                    <a:cubicBezTo>
                      <a:pt x="49" y="3"/>
                      <a:pt x="28" y="9"/>
                      <a:pt x="16" y="19"/>
                    </a:cubicBezTo>
                    <a:cubicBezTo>
                      <a:pt x="4" y="30"/>
                      <a:pt x="1" y="44"/>
                      <a:pt x="0" y="65"/>
                    </a:cubicBezTo>
                    <a:cubicBezTo>
                      <a:pt x="0" y="67"/>
                      <a:pt x="0" y="69"/>
                      <a:pt x="1" y="71"/>
                    </a:cubicBezTo>
                    <a:cubicBezTo>
                      <a:pt x="3" y="73"/>
                      <a:pt x="4" y="73"/>
                      <a:pt x="7" y="73"/>
                    </a:cubicBezTo>
                    <a:cubicBezTo>
                      <a:pt x="30" y="73"/>
                      <a:pt x="30" y="73"/>
                      <a:pt x="30" y="73"/>
                    </a:cubicBezTo>
                    <a:cubicBezTo>
                      <a:pt x="31" y="73"/>
                      <a:pt x="32" y="73"/>
                      <a:pt x="32" y="73"/>
                    </a:cubicBezTo>
                    <a:close/>
                    <a:moveTo>
                      <a:pt x="61" y="44"/>
                    </a:moveTo>
                    <a:cubicBezTo>
                      <a:pt x="53" y="53"/>
                      <a:pt x="44" y="59"/>
                      <a:pt x="30" y="63"/>
                    </a:cubicBezTo>
                    <a:cubicBezTo>
                      <a:pt x="10" y="63"/>
                      <a:pt x="10" y="63"/>
                      <a:pt x="10" y="63"/>
                    </a:cubicBezTo>
                    <a:cubicBezTo>
                      <a:pt x="11" y="46"/>
                      <a:pt x="13" y="34"/>
                      <a:pt x="23" y="27"/>
                    </a:cubicBezTo>
                    <a:cubicBezTo>
                      <a:pt x="32" y="18"/>
                      <a:pt x="49" y="14"/>
                      <a:pt x="77" y="11"/>
                    </a:cubicBezTo>
                    <a:cubicBezTo>
                      <a:pt x="72" y="25"/>
                      <a:pt x="67" y="36"/>
                      <a:pt x="61" y="4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66" name="Freeform 339"/>
              <p:cNvSpPr/>
              <p:nvPr/>
            </p:nvSpPr>
            <p:spPr bwMode="auto">
              <a:xfrm>
                <a:off x="3620692" y="729854"/>
                <a:ext cx="138113" cy="95250"/>
              </a:xfrm>
              <a:custGeom>
                <a:avLst/>
                <a:gdLst>
                  <a:gd name="T0" fmla="*/ 8 w 49"/>
                  <a:gd name="T1" fmla="*/ 32 h 34"/>
                  <a:gd name="T2" fmla="*/ 1 w 49"/>
                  <a:gd name="T3" fmla="*/ 30 h 34"/>
                  <a:gd name="T4" fmla="*/ 3 w 49"/>
                  <a:gd name="T5" fmla="*/ 24 h 34"/>
                  <a:gd name="T6" fmla="*/ 38 w 49"/>
                  <a:gd name="T7" fmla="*/ 4 h 34"/>
                  <a:gd name="T8" fmla="*/ 45 w 49"/>
                  <a:gd name="T9" fmla="*/ 12 h 34"/>
                  <a:gd name="T10" fmla="*/ 25 w 49"/>
                  <a:gd name="T11" fmla="*/ 31 h 34"/>
                  <a:gd name="T12" fmla="*/ 18 w 49"/>
                  <a:gd name="T13" fmla="*/ 31 h 34"/>
                  <a:gd name="T14" fmla="*/ 8 w 49"/>
                  <a:gd name="T15" fmla="*/ 32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34">
                    <a:moveTo>
                      <a:pt x="8" y="32"/>
                    </a:moveTo>
                    <a:cubicBezTo>
                      <a:pt x="5" y="34"/>
                      <a:pt x="2" y="33"/>
                      <a:pt x="1" y="30"/>
                    </a:cubicBezTo>
                    <a:cubicBezTo>
                      <a:pt x="0" y="28"/>
                      <a:pt x="1" y="25"/>
                      <a:pt x="3" y="24"/>
                    </a:cubicBezTo>
                    <a:cubicBezTo>
                      <a:pt x="38" y="4"/>
                      <a:pt x="38" y="4"/>
                      <a:pt x="38" y="4"/>
                    </a:cubicBezTo>
                    <a:cubicBezTo>
                      <a:pt x="46" y="0"/>
                      <a:pt x="49" y="9"/>
                      <a:pt x="45" y="12"/>
                    </a:cubicBezTo>
                    <a:cubicBezTo>
                      <a:pt x="25" y="31"/>
                      <a:pt x="25" y="31"/>
                      <a:pt x="25" y="31"/>
                    </a:cubicBezTo>
                    <a:cubicBezTo>
                      <a:pt x="23" y="33"/>
                      <a:pt x="20" y="33"/>
                      <a:pt x="18" y="31"/>
                    </a:cubicBezTo>
                    <a:cubicBezTo>
                      <a:pt x="8" y="32"/>
                      <a:pt x="8" y="32"/>
                      <a:pt x="8" y="3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grpSp>
      </p:grpSp>
      <p:grpSp>
        <p:nvGrpSpPr>
          <p:cNvPr id="4" name="组合 3"/>
          <p:cNvGrpSpPr/>
          <p:nvPr/>
        </p:nvGrpSpPr>
        <p:grpSpPr>
          <a:xfrm>
            <a:off x="3038620" y="2380058"/>
            <a:ext cx="1118507" cy="1118508"/>
            <a:chOff x="3038620" y="2380058"/>
            <a:chExt cx="1118507" cy="1118508"/>
          </a:xfrm>
        </p:grpSpPr>
        <p:sp>
          <p:nvSpPr>
            <p:cNvPr id="9" name="Shape 13498"/>
            <p:cNvSpPr/>
            <p:nvPr/>
          </p:nvSpPr>
          <p:spPr>
            <a:xfrm>
              <a:off x="3038620" y="2380058"/>
              <a:ext cx="1118507" cy="1118508"/>
            </a:xfrm>
            <a:custGeom>
              <a:avLst/>
              <a:gdLst/>
              <a:ahLst/>
              <a:cxnLst>
                <a:cxn ang="0">
                  <a:pos x="wd2" y="hd2"/>
                </a:cxn>
                <a:cxn ang="5400000">
                  <a:pos x="wd2" y="hd2"/>
                </a:cxn>
                <a:cxn ang="10800000">
                  <a:pos x="wd2" y="hd2"/>
                </a:cxn>
                <a:cxn ang="16200000">
                  <a:pos x="wd2" y="hd2"/>
                </a:cxn>
              </a:cxnLst>
              <a:rect l="0" t="0" r="r" b="b"/>
              <a:pathLst>
                <a:path w="21598" h="21598" extrusionOk="0">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path>
              </a:pathLst>
            </a:custGeom>
            <a:solidFill>
              <a:schemeClr val="accent2">
                <a:lumMod val="60000"/>
                <a:lumOff val="40000"/>
              </a:schemeClr>
            </a:solidFill>
            <a:ln w="12700" cap="flat">
              <a:noFill/>
              <a:miter lim="400000"/>
            </a:ln>
            <a:effectLst/>
          </p:spPr>
          <p:txBody>
            <a:bodyPr wrap="square" lIns="0" tIns="0" rIns="0" bIns="0" numCol="1" anchor="t">
              <a:noAutofit/>
            </a:bodyPr>
            <a:lstStyle/>
            <a:p>
              <a:pPr lvl="0"/>
              <a:endParaRPr>
                <a:cs typeface="+mn-ea"/>
                <a:sym typeface="+mn-lt"/>
              </a:endParaRPr>
            </a:p>
          </p:txBody>
        </p:sp>
        <p:sp>
          <p:nvSpPr>
            <p:cNvPr id="68" name="Freeform 76"/>
            <p:cNvSpPr>
              <a:spLocks noEditPoints="1"/>
            </p:cNvSpPr>
            <p:nvPr/>
          </p:nvSpPr>
          <p:spPr bwMode="auto">
            <a:xfrm>
              <a:off x="3223865" y="2545707"/>
              <a:ext cx="801592" cy="801592"/>
            </a:xfrm>
            <a:custGeom>
              <a:avLst/>
              <a:gdLst>
                <a:gd name="T0" fmla="*/ 109 w 169"/>
                <a:gd name="T1" fmla="*/ 85 h 169"/>
                <a:gd name="T2" fmla="*/ 67 w 169"/>
                <a:gd name="T3" fmla="*/ 102 h 169"/>
                <a:gd name="T4" fmla="*/ 84 w 169"/>
                <a:gd name="T5" fmla="*/ 60 h 169"/>
                <a:gd name="T6" fmla="*/ 125 w 169"/>
                <a:gd name="T7" fmla="*/ 85 h 169"/>
                <a:gd name="T8" fmla="*/ 56 w 169"/>
                <a:gd name="T9" fmla="*/ 113 h 169"/>
                <a:gd name="T10" fmla="*/ 84 w 169"/>
                <a:gd name="T11" fmla="*/ 44 h 169"/>
                <a:gd name="T12" fmla="*/ 61 w 169"/>
                <a:gd name="T13" fmla="*/ 61 h 169"/>
                <a:gd name="T14" fmla="*/ 84 w 169"/>
                <a:gd name="T15" fmla="*/ 119 h 169"/>
                <a:gd name="T16" fmla="*/ 108 w 169"/>
                <a:gd name="T17" fmla="*/ 61 h 169"/>
                <a:gd name="T18" fmla="*/ 110 w 169"/>
                <a:gd name="T19" fmla="*/ 8 h 169"/>
                <a:gd name="T20" fmla="*/ 137 w 169"/>
                <a:gd name="T21" fmla="*/ 24 h 169"/>
                <a:gd name="T22" fmla="*/ 156 w 169"/>
                <a:gd name="T23" fmla="*/ 48 h 169"/>
                <a:gd name="T24" fmla="*/ 165 w 169"/>
                <a:gd name="T25" fmla="*/ 78 h 169"/>
                <a:gd name="T26" fmla="*/ 161 w 169"/>
                <a:gd name="T27" fmla="*/ 110 h 169"/>
                <a:gd name="T28" fmla="*/ 146 w 169"/>
                <a:gd name="T29" fmla="*/ 137 h 169"/>
                <a:gd name="T30" fmla="*/ 121 w 169"/>
                <a:gd name="T31" fmla="*/ 156 h 169"/>
                <a:gd name="T32" fmla="*/ 91 w 169"/>
                <a:gd name="T33" fmla="*/ 165 h 169"/>
                <a:gd name="T34" fmla="*/ 59 w 169"/>
                <a:gd name="T35" fmla="*/ 161 h 169"/>
                <a:gd name="T36" fmla="*/ 32 w 169"/>
                <a:gd name="T37" fmla="*/ 146 h 169"/>
                <a:gd name="T38" fmla="*/ 13 w 169"/>
                <a:gd name="T39" fmla="*/ 122 h 169"/>
                <a:gd name="T40" fmla="*/ 4 w 169"/>
                <a:gd name="T41" fmla="*/ 92 h 169"/>
                <a:gd name="T42" fmla="*/ 8 w 169"/>
                <a:gd name="T43" fmla="*/ 59 h 169"/>
                <a:gd name="T44" fmla="*/ 23 w 169"/>
                <a:gd name="T45" fmla="*/ 32 h 169"/>
                <a:gd name="T46" fmla="*/ 47 w 169"/>
                <a:gd name="T47" fmla="*/ 13 h 169"/>
                <a:gd name="T48" fmla="*/ 78 w 169"/>
                <a:gd name="T49" fmla="*/ 4 h 169"/>
                <a:gd name="T50" fmla="*/ 72 w 169"/>
                <a:gd name="T51" fmla="*/ 12 h 169"/>
                <a:gd name="T52" fmla="*/ 45 w 169"/>
                <a:gd name="T53" fmla="*/ 23 h 169"/>
                <a:gd name="T54" fmla="*/ 24 w 169"/>
                <a:gd name="T55" fmla="*/ 42 h 169"/>
                <a:gd name="T56" fmla="*/ 13 w 169"/>
                <a:gd name="T57" fmla="*/ 68 h 169"/>
                <a:gd name="T58" fmla="*/ 12 w 169"/>
                <a:gd name="T59" fmla="*/ 97 h 169"/>
                <a:gd name="T60" fmla="*/ 22 w 169"/>
                <a:gd name="T61" fmla="*/ 124 h 169"/>
                <a:gd name="T62" fmla="*/ 42 w 169"/>
                <a:gd name="T63" fmla="*/ 145 h 169"/>
                <a:gd name="T64" fmla="*/ 67 w 169"/>
                <a:gd name="T65" fmla="*/ 156 h 169"/>
                <a:gd name="T66" fmla="*/ 97 w 169"/>
                <a:gd name="T67" fmla="*/ 157 h 169"/>
                <a:gd name="T68" fmla="*/ 124 w 169"/>
                <a:gd name="T69" fmla="*/ 147 h 169"/>
                <a:gd name="T70" fmla="*/ 144 w 169"/>
                <a:gd name="T71" fmla="*/ 127 h 169"/>
                <a:gd name="T72" fmla="*/ 156 w 169"/>
                <a:gd name="T73" fmla="*/ 102 h 169"/>
                <a:gd name="T74" fmla="*/ 157 w 169"/>
                <a:gd name="T75" fmla="*/ 72 h 169"/>
                <a:gd name="T76" fmla="*/ 146 w 169"/>
                <a:gd name="T77" fmla="*/ 45 h 169"/>
                <a:gd name="T78" fmla="*/ 127 w 169"/>
                <a:gd name="T79" fmla="*/ 25 h 169"/>
                <a:gd name="T80" fmla="*/ 101 w 169"/>
                <a:gd name="T81" fmla="*/ 13 h 169"/>
                <a:gd name="T82" fmla="*/ 95 w 169"/>
                <a:gd name="T83" fmla="*/ 74 h 169"/>
                <a:gd name="T84" fmla="*/ 69 w 169"/>
                <a:gd name="T85" fmla="*/ 85 h 169"/>
                <a:gd name="T86" fmla="*/ 95 w 169"/>
                <a:gd name="T87" fmla="*/ 95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9" h="169">
                  <a:moveTo>
                    <a:pt x="84" y="60"/>
                  </a:moveTo>
                  <a:cubicBezTo>
                    <a:pt x="91" y="60"/>
                    <a:pt x="97" y="63"/>
                    <a:pt x="102" y="67"/>
                  </a:cubicBezTo>
                  <a:cubicBezTo>
                    <a:pt x="107" y="72"/>
                    <a:pt x="109" y="78"/>
                    <a:pt x="109" y="85"/>
                  </a:cubicBezTo>
                  <a:cubicBezTo>
                    <a:pt x="109" y="92"/>
                    <a:pt x="107" y="98"/>
                    <a:pt x="102" y="102"/>
                  </a:cubicBezTo>
                  <a:cubicBezTo>
                    <a:pt x="97" y="107"/>
                    <a:pt x="91" y="110"/>
                    <a:pt x="84" y="110"/>
                  </a:cubicBezTo>
                  <a:cubicBezTo>
                    <a:pt x="77" y="110"/>
                    <a:pt x="71" y="107"/>
                    <a:pt x="67" y="102"/>
                  </a:cubicBezTo>
                  <a:cubicBezTo>
                    <a:pt x="62" y="98"/>
                    <a:pt x="59" y="92"/>
                    <a:pt x="59" y="85"/>
                  </a:cubicBezTo>
                  <a:cubicBezTo>
                    <a:pt x="59" y="78"/>
                    <a:pt x="62" y="72"/>
                    <a:pt x="67" y="67"/>
                  </a:cubicBezTo>
                  <a:cubicBezTo>
                    <a:pt x="71" y="63"/>
                    <a:pt x="77" y="60"/>
                    <a:pt x="84" y="60"/>
                  </a:cubicBezTo>
                  <a:close/>
                  <a:moveTo>
                    <a:pt x="84" y="44"/>
                  </a:moveTo>
                  <a:cubicBezTo>
                    <a:pt x="95" y="44"/>
                    <a:pt x="106" y="49"/>
                    <a:pt x="113" y="56"/>
                  </a:cubicBezTo>
                  <a:cubicBezTo>
                    <a:pt x="120" y="64"/>
                    <a:pt x="125" y="74"/>
                    <a:pt x="125" y="85"/>
                  </a:cubicBezTo>
                  <a:cubicBezTo>
                    <a:pt x="125" y="96"/>
                    <a:pt x="120" y="106"/>
                    <a:pt x="113" y="113"/>
                  </a:cubicBezTo>
                  <a:cubicBezTo>
                    <a:pt x="106" y="121"/>
                    <a:pt x="95" y="125"/>
                    <a:pt x="84" y="125"/>
                  </a:cubicBezTo>
                  <a:cubicBezTo>
                    <a:pt x="73" y="125"/>
                    <a:pt x="63" y="121"/>
                    <a:pt x="56" y="113"/>
                  </a:cubicBezTo>
                  <a:cubicBezTo>
                    <a:pt x="49" y="106"/>
                    <a:pt x="44" y="96"/>
                    <a:pt x="44" y="85"/>
                  </a:cubicBezTo>
                  <a:cubicBezTo>
                    <a:pt x="44" y="74"/>
                    <a:pt x="49" y="64"/>
                    <a:pt x="56" y="56"/>
                  </a:cubicBezTo>
                  <a:cubicBezTo>
                    <a:pt x="63" y="49"/>
                    <a:pt x="73" y="44"/>
                    <a:pt x="84" y="44"/>
                  </a:cubicBezTo>
                  <a:close/>
                  <a:moveTo>
                    <a:pt x="108" y="61"/>
                  </a:moveTo>
                  <a:cubicBezTo>
                    <a:pt x="102" y="55"/>
                    <a:pt x="94" y="51"/>
                    <a:pt x="84" y="51"/>
                  </a:cubicBezTo>
                  <a:cubicBezTo>
                    <a:pt x="75" y="51"/>
                    <a:pt x="67" y="55"/>
                    <a:pt x="61" y="61"/>
                  </a:cubicBezTo>
                  <a:cubicBezTo>
                    <a:pt x="54" y="67"/>
                    <a:pt x="51" y="75"/>
                    <a:pt x="51" y="85"/>
                  </a:cubicBezTo>
                  <a:cubicBezTo>
                    <a:pt x="51" y="94"/>
                    <a:pt x="54" y="103"/>
                    <a:pt x="61" y="109"/>
                  </a:cubicBezTo>
                  <a:cubicBezTo>
                    <a:pt x="67" y="115"/>
                    <a:pt x="75" y="119"/>
                    <a:pt x="84" y="119"/>
                  </a:cubicBezTo>
                  <a:cubicBezTo>
                    <a:pt x="94" y="119"/>
                    <a:pt x="102" y="115"/>
                    <a:pt x="108" y="109"/>
                  </a:cubicBezTo>
                  <a:cubicBezTo>
                    <a:pt x="114" y="103"/>
                    <a:pt x="118" y="94"/>
                    <a:pt x="118" y="85"/>
                  </a:cubicBezTo>
                  <a:cubicBezTo>
                    <a:pt x="118" y="75"/>
                    <a:pt x="114" y="67"/>
                    <a:pt x="108" y="61"/>
                  </a:cubicBezTo>
                  <a:close/>
                  <a:moveTo>
                    <a:pt x="91" y="4"/>
                  </a:moveTo>
                  <a:cubicBezTo>
                    <a:pt x="94" y="2"/>
                    <a:pt x="97" y="0"/>
                    <a:pt x="102" y="1"/>
                  </a:cubicBezTo>
                  <a:cubicBezTo>
                    <a:pt x="106" y="2"/>
                    <a:pt x="108" y="5"/>
                    <a:pt x="110" y="8"/>
                  </a:cubicBezTo>
                  <a:cubicBezTo>
                    <a:pt x="113" y="14"/>
                    <a:pt x="115" y="15"/>
                    <a:pt x="121" y="13"/>
                  </a:cubicBezTo>
                  <a:cubicBezTo>
                    <a:pt x="125" y="12"/>
                    <a:pt x="128" y="11"/>
                    <a:pt x="132" y="14"/>
                  </a:cubicBezTo>
                  <a:cubicBezTo>
                    <a:pt x="136" y="16"/>
                    <a:pt x="136" y="20"/>
                    <a:pt x="137" y="24"/>
                  </a:cubicBezTo>
                  <a:cubicBezTo>
                    <a:pt x="138" y="30"/>
                    <a:pt x="139" y="32"/>
                    <a:pt x="146" y="32"/>
                  </a:cubicBezTo>
                  <a:cubicBezTo>
                    <a:pt x="149" y="33"/>
                    <a:pt x="153" y="33"/>
                    <a:pt x="155" y="37"/>
                  </a:cubicBezTo>
                  <a:cubicBezTo>
                    <a:pt x="158" y="41"/>
                    <a:pt x="157" y="44"/>
                    <a:pt x="156" y="48"/>
                  </a:cubicBezTo>
                  <a:cubicBezTo>
                    <a:pt x="154" y="54"/>
                    <a:pt x="155" y="56"/>
                    <a:pt x="161" y="59"/>
                  </a:cubicBezTo>
                  <a:cubicBezTo>
                    <a:pt x="164" y="61"/>
                    <a:pt x="167" y="63"/>
                    <a:pt x="168" y="68"/>
                  </a:cubicBezTo>
                  <a:cubicBezTo>
                    <a:pt x="169" y="72"/>
                    <a:pt x="167" y="75"/>
                    <a:pt x="165" y="78"/>
                  </a:cubicBezTo>
                  <a:cubicBezTo>
                    <a:pt x="161" y="84"/>
                    <a:pt x="161" y="86"/>
                    <a:pt x="165" y="92"/>
                  </a:cubicBezTo>
                  <a:cubicBezTo>
                    <a:pt x="167" y="95"/>
                    <a:pt x="169" y="98"/>
                    <a:pt x="168" y="102"/>
                  </a:cubicBezTo>
                  <a:cubicBezTo>
                    <a:pt x="167" y="107"/>
                    <a:pt x="164" y="108"/>
                    <a:pt x="161" y="110"/>
                  </a:cubicBezTo>
                  <a:cubicBezTo>
                    <a:pt x="155" y="114"/>
                    <a:pt x="154" y="115"/>
                    <a:pt x="156" y="122"/>
                  </a:cubicBezTo>
                  <a:cubicBezTo>
                    <a:pt x="157" y="126"/>
                    <a:pt x="158" y="129"/>
                    <a:pt x="155" y="133"/>
                  </a:cubicBezTo>
                  <a:cubicBezTo>
                    <a:pt x="153" y="136"/>
                    <a:pt x="149" y="137"/>
                    <a:pt x="146" y="137"/>
                  </a:cubicBezTo>
                  <a:cubicBezTo>
                    <a:pt x="139" y="138"/>
                    <a:pt x="138" y="140"/>
                    <a:pt x="137" y="146"/>
                  </a:cubicBezTo>
                  <a:cubicBezTo>
                    <a:pt x="136" y="150"/>
                    <a:pt x="136" y="153"/>
                    <a:pt x="132" y="156"/>
                  </a:cubicBezTo>
                  <a:cubicBezTo>
                    <a:pt x="128" y="158"/>
                    <a:pt x="125" y="157"/>
                    <a:pt x="121" y="156"/>
                  </a:cubicBezTo>
                  <a:cubicBezTo>
                    <a:pt x="115" y="155"/>
                    <a:pt x="113" y="155"/>
                    <a:pt x="110" y="161"/>
                  </a:cubicBezTo>
                  <a:cubicBezTo>
                    <a:pt x="108" y="165"/>
                    <a:pt x="106" y="168"/>
                    <a:pt x="102" y="169"/>
                  </a:cubicBezTo>
                  <a:cubicBezTo>
                    <a:pt x="97" y="169"/>
                    <a:pt x="94" y="167"/>
                    <a:pt x="91" y="165"/>
                  </a:cubicBezTo>
                  <a:cubicBezTo>
                    <a:pt x="86" y="161"/>
                    <a:pt x="83" y="161"/>
                    <a:pt x="78" y="165"/>
                  </a:cubicBezTo>
                  <a:cubicBezTo>
                    <a:pt x="74" y="167"/>
                    <a:pt x="72" y="169"/>
                    <a:pt x="67" y="169"/>
                  </a:cubicBezTo>
                  <a:cubicBezTo>
                    <a:pt x="63" y="168"/>
                    <a:pt x="61" y="165"/>
                    <a:pt x="59" y="161"/>
                  </a:cubicBezTo>
                  <a:cubicBezTo>
                    <a:pt x="56" y="155"/>
                    <a:pt x="54" y="155"/>
                    <a:pt x="47" y="156"/>
                  </a:cubicBezTo>
                  <a:cubicBezTo>
                    <a:pt x="44" y="157"/>
                    <a:pt x="40" y="158"/>
                    <a:pt x="37" y="156"/>
                  </a:cubicBezTo>
                  <a:cubicBezTo>
                    <a:pt x="33" y="153"/>
                    <a:pt x="32" y="150"/>
                    <a:pt x="32" y="146"/>
                  </a:cubicBezTo>
                  <a:cubicBezTo>
                    <a:pt x="31" y="139"/>
                    <a:pt x="30" y="138"/>
                    <a:pt x="23" y="137"/>
                  </a:cubicBezTo>
                  <a:cubicBezTo>
                    <a:pt x="19" y="137"/>
                    <a:pt x="16" y="136"/>
                    <a:pt x="13" y="133"/>
                  </a:cubicBezTo>
                  <a:cubicBezTo>
                    <a:pt x="11" y="129"/>
                    <a:pt x="12" y="126"/>
                    <a:pt x="13" y="122"/>
                  </a:cubicBezTo>
                  <a:cubicBezTo>
                    <a:pt x="15" y="115"/>
                    <a:pt x="14" y="114"/>
                    <a:pt x="8" y="110"/>
                  </a:cubicBezTo>
                  <a:cubicBezTo>
                    <a:pt x="4" y="108"/>
                    <a:pt x="1" y="107"/>
                    <a:pt x="1" y="102"/>
                  </a:cubicBezTo>
                  <a:cubicBezTo>
                    <a:pt x="0" y="98"/>
                    <a:pt x="2" y="95"/>
                    <a:pt x="4" y="92"/>
                  </a:cubicBezTo>
                  <a:cubicBezTo>
                    <a:pt x="8" y="86"/>
                    <a:pt x="8" y="84"/>
                    <a:pt x="4" y="78"/>
                  </a:cubicBezTo>
                  <a:cubicBezTo>
                    <a:pt x="2" y="75"/>
                    <a:pt x="0" y="72"/>
                    <a:pt x="1" y="68"/>
                  </a:cubicBezTo>
                  <a:cubicBezTo>
                    <a:pt x="1" y="63"/>
                    <a:pt x="4" y="61"/>
                    <a:pt x="8" y="59"/>
                  </a:cubicBezTo>
                  <a:cubicBezTo>
                    <a:pt x="14" y="56"/>
                    <a:pt x="15" y="54"/>
                    <a:pt x="13" y="48"/>
                  </a:cubicBezTo>
                  <a:cubicBezTo>
                    <a:pt x="12" y="44"/>
                    <a:pt x="11" y="41"/>
                    <a:pt x="13" y="37"/>
                  </a:cubicBezTo>
                  <a:cubicBezTo>
                    <a:pt x="16" y="33"/>
                    <a:pt x="19" y="33"/>
                    <a:pt x="23" y="32"/>
                  </a:cubicBezTo>
                  <a:cubicBezTo>
                    <a:pt x="30" y="32"/>
                    <a:pt x="31" y="30"/>
                    <a:pt x="32" y="24"/>
                  </a:cubicBezTo>
                  <a:cubicBezTo>
                    <a:pt x="32" y="20"/>
                    <a:pt x="33" y="16"/>
                    <a:pt x="37" y="14"/>
                  </a:cubicBezTo>
                  <a:cubicBezTo>
                    <a:pt x="40" y="11"/>
                    <a:pt x="44" y="12"/>
                    <a:pt x="47" y="13"/>
                  </a:cubicBezTo>
                  <a:cubicBezTo>
                    <a:pt x="54" y="15"/>
                    <a:pt x="56" y="14"/>
                    <a:pt x="59" y="8"/>
                  </a:cubicBezTo>
                  <a:cubicBezTo>
                    <a:pt x="61" y="5"/>
                    <a:pt x="63" y="2"/>
                    <a:pt x="67" y="1"/>
                  </a:cubicBezTo>
                  <a:cubicBezTo>
                    <a:pt x="72" y="0"/>
                    <a:pt x="74" y="2"/>
                    <a:pt x="78" y="4"/>
                  </a:cubicBezTo>
                  <a:cubicBezTo>
                    <a:pt x="83" y="9"/>
                    <a:pt x="86" y="9"/>
                    <a:pt x="91" y="4"/>
                  </a:cubicBezTo>
                  <a:close/>
                  <a:moveTo>
                    <a:pt x="97" y="12"/>
                  </a:moveTo>
                  <a:cubicBezTo>
                    <a:pt x="88" y="19"/>
                    <a:pt x="81" y="19"/>
                    <a:pt x="72" y="12"/>
                  </a:cubicBezTo>
                  <a:cubicBezTo>
                    <a:pt x="70" y="11"/>
                    <a:pt x="69" y="11"/>
                    <a:pt x="69" y="11"/>
                  </a:cubicBezTo>
                  <a:cubicBezTo>
                    <a:pt x="69" y="11"/>
                    <a:pt x="68" y="12"/>
                    <a:pt x="67" y="13"/>
                  </a:cubicBezTo>
                  <a:cubicBezTo>
                    <a:pt x="62" y="23"/>
                    <a:pt x="56" y="26"/>
                    <a:pt x="45" y="23"/>
                  </a:cubicBezTo>
                  <a:cubicBezTo>
                    <a:pt x="43" y="22"/>
                    <a:pt x="42" y="22"/>
                    <a:pt x="42" y="22"/>
                  </a:cubicBezTo>
                  <a:cubicBezTo>
                    <a:pt x="42" y="22"/>
                    <a:pt x="42" y="23"/>
                    <a:pt x="42" y="25"/>
                  </a:cubicBezTo>
                  <a:cubicBezTo>
                    <a:pt x="40" y="36"/>
                    <a:pt x="35" y="41"/>
                    <a:pt x="24" y="42"/>
                  </a:cubicBezTo>
                  <a:cubicBezTo>
                    <a:pt x="23" y="42"/>
                    <a:pt x="22" y="42"/>
                    <a:pt x="22" y="42"/>
                  </a:cubicBezTo>
                  <a:cubicBezTo>
                    <a:pt x="22" y="43"/>
                    <a:pt x="22" y="44"/>
                    <a:pt x="22" y="45"/>
                  </a:cubicBezTo>
                  <a:cubicBezTo>
                    <a:pt x="25" y="56"/>
                    <a:pt x="23" y="62"/>
                    <a:pt x="13" y="68"/>
                  </a:cubicBezTo>
                  <a:cubicBezTo>
                    <a:pt x="11" y="69"/>
                    <a:pt x="10" y="69"/>
                    <a:pt x="10" y="70"/>
                  </a:cubicBezTo>
                  <a:cubicBezTo>
                    <a:pt x="10" y="70"/>
                    <a:pt x="11" y="71"/>
                    <a:pt x="12" y="72"/>
                  </a:cubicBezTo>
                  <a:cubicBezTo>
                    <a:pt x="19" y="81"/>
                    <a:pt x="19" y="88"/>
                    <a:pt x="12" y="97"/>
                  </a:cubicBezTo>
                  <a:cubicBezTo>
                    <a:pt x="11" y="99"/>
                    <a:pt x="10" y="100"/>
                    <a:pt x="10" y="100"/>
                  </a:cubicBezTo>
                  <a:cubicBezTo>
                    <a:pt x="10" y="100"/>
                    <a:pt x="11" y="101"/>
                    <a:pt x="13" y="102"/>
                  </a:cubicBezTo>
                  <a:cubicBezTo>
                    <a:pt x="23" y="107"/>
                    <a:pt x="25" y="113"/>
                    <a:pt x="22" y="124"/>
                  </a:cubicBezTo>
                  <a:cubicBezTo>
                    <a:pt x="22" y="126"/>
                    <a:pt x="22" y="127"/>
                    <a:pt x="22" y="127"/>
                  </a:cubicBezTo>
                  <a:cubicBezTo>
                    <a:pt x="22" y="127"/>
                    <a:pt x="23" y="127"/>
                    <a:pt x="24" y="127"/>
                  </a:cubicBezTo>
                  <a:cubicBezTo>
                    <a:pt x="35" y="129"/>
                    <a:pt x="40" y="134"/>
                    <a:pt x="42" y="145"/>
                  </a:cubicBezTo>
                  <a:cubicBezTo>
                    <a:pt x="42" y="146"/>
                    <a:pt x="42" y="148"/>
                    <a:pt x="42" y="148"/>
                  </a:cubicBezTo>
                  <a:cubicBezTo>
                    <a:pt x="42" y="148"/>
                    <a:pt x="43" y="147"/>
                    <a:pt x="45" y="147"/>
                  </a:cubicBezTo>
                  <a:cubicBezTo>
                    <a:pt x="56" y="144"/>
                    <a:pt x="62" y="147"/>
                    <a:pt x="67" y="156"/>
                  </a:cubicBezTo>
                  <a:cubicBezTo>
                    <a:pt x="68" y="158"/>
                    <a:pt x="69" y="159"/>
                    <a:pt x="69" y="159"/>
                  </a:cubicBezTo>
                  <a:cubicBezTo>
                    <a:pt x="69" y="159"/>
                    <a:pt x="70" y="158"/>
                    <a:pt x="72" y="157"/>
                  </a:cubicBezTo>
                  <a:cubicBezTo>
                    <a:pt x="81" y="151"/>
                    <a:pt x="88" y="151"/>
                    <a:pt x="97" y="157"/>
                  </a:cubicBezTo>
                  <a:cubicBezTo>
                    <a:pt x="98" y="158"/>
                    <a:pt x="99" y="159"/>
                    <a:pt x="100" y="159"/>
                  </a:cubicBezTo>
                  <a:cubicBezTo>
                    <a:pt x="100" y="159"/>
                    <a:pt x="100" y="158"/>
                    <a:pt x="101" y="156"/>
                  </a:cubicBezTo>
                  <a:cubicBezTo>
                    <a:pt x="107" y="147"/>
                    <a:pt x="113" y="144"/>
                    <a:pt x="124" y="147"/>
                  </a:cubicBezTo>
                  <a:cubicBezTo>
                    <a:pt x="125" y="147"/>
                    <a:pt x="127" y="148"/>
                    <a:pt x="127" y="148"/>
                  </a:cubicBezTo>
                  <a:cubicBezTo>
                    <a:pt x="127" y="148"/>
                    <a:pt x="127" y="146"/>
                    <a:pt x="127" y="145"/>
                  </a:cubicBezTo>
                  <a:cubicBezTo>
                    <a:pt x="128" y="134"/>
                    <a:pt x="133" y="129"/>
                    <a:pt x="144" y="127"/>
                  </a:cubicBezTo>
                  <a:cubicBezTo>
                    <a:pt x="146" y="127"/>
                    <a:pt x="147" y="127"/>
                    <a:pt x="147" y="127"/>
                  </a:cubicBezTo>
                  <a:cubicBezTo>
                    <a:pt x="147" y="127"/>
                    <a:pt x="147" y="126"/>
                    <a:pt x="146" y="124"/>
                  </a:cubicBezTo>
                  <a:cubicBezTo>
                    <a:pt x="144" y="113"/>
                    <a:pt x="146" y="107"/>
                    <a:pt x="156" y="102"/>
                  </a:cubicBezTo>
                  <a:cubicBezTo>
                    <a:pt x="157" y="101"/>
                    <a:pt x="159" y="100"/>
                    <a:pt x="159" y="100"/>
                  </a:cubicBezTo>
                  <a:cubicBezTo>
                    <a:pt x="159" y="100"/>
                    <a:pt x="158" y="99"/>
                    <a:pt x="157" y="97"/>
                  </a:cubicBezTo>
                  <a:cubicBezTo>
                    <a:pt x="150" y="88"/>
                    <a:pt x="150" y="81"/>
                    <a:pt x="157" y="72"/>
                  </a:cubicBezTo>
                  <a:cubicBezTo>
                    <a:pt x="158" y="71"/>
                    <a:pt x="159" y="70"/>
                    <a:pt x="159" y="70"/>
                  </a:cubicBezTo>
                  <a:cubicBezTo>
                    <a:pt x="159" y="69"/>
                    <a:pt x="157" y="69"/>
                    <a:pt x="156" y="68"/>
                  </a:cubicBezTo>
                  <a:cubicBezTo>
                    <a:pt x="146" y="62"/>
                    <a:pt x="144" y="56"/>
                    <a:pt x="146" y="45"/>
                  </a:cubicBezTo>
                  <a:cubicBezTo>
                    <a:pt x="147" y="44"/>
                    <a:pt x="147" y="43"/>
                    <a:pt x="147" y="42"/>
                  </a:cubicBezTo>
                  <a:cubicBezTo>
                    <a:pt x="147" y="42"/>
                    <a:pt x="146" y="42"/>
                    <a:pt x="144" y="42"/>
                  </a:cubicBezTo>
                  <a:cubicBezTo>
                    <a:pt x="133" y="41"/>
                    <a:pt x="128" y="36"/>
                    <a:pt x="127" y="25"/>
                  </a:cubicBezTo>
                  <a:cubicBezTo>
                    <a:pt x="127" y="23"/>
                    <a:pt x="127" y="22"/>
                    <a:pt x="127" y="22"/>
                  </a:cubicBezTo>
                  <a:cubicBezTo>
                    <a:pt x="127" y="22"/>
                    <a:pt x="125" y="22"/>
                    <a:pt x="124" y="23"/>
                  </a:cubicBezTo>
                  <a:cubicBezTo>
                    <a:pt x="113" y="26"/>
                    <a:pt x="107" y="23"/>
                    <a:pt x="101" y="13"/>
                  </a:cubicBezTo>
                  <a:cubicBezTo>
                    <a:pt x="100" y="12"/>
                    <a:pt x="100" y="11"/>
                    <a:pt x="100" y="11"/>
                  </a:cubicBezTo>
                  <a:cubicBezTo>
                    <a:pt x="99" y="11"/>
                    <a:pt x="98" y="11"/>
                    <a:pt x="97" y="12"/>
                  </a:cubicBezTo>
                  <a:close/>
                  <a:moveTo>
                    <a:pt x="95" y="74"/>
                  </a:moveTo>
                  <a:cubicBezTo>
                    <a:pt x="92" y="71"/>
                    <a:pt x="89" y="70"/>
                    <a:pt x="84" y="70"/>
                  </a:cubicBezTo>
                  <a:cubicBezTo>
                    <a:pt x="80" y="70"/>
                    <a:pt x="76" y="71"/>
                    <a:pt x="74" y="74"/>
                  </a:cubicBezTo>
                  <a:cubicBezTo>
                    <a:pt x="71" y="77"/>
                    <a:pt x="69" y="81"/>
                    <a:pt x="69" y="85"/>
                  </a:cubicBezTo>
                  <a:cubicBezTo>
                    <a:pt x="69" y="89"/>
                    <a:pt x="71" y="93"/>
                    <a:pt x="74" y="95"/>
                  </a:cubicBezTo>
                  <a:cubicBezTo>
                    <a:pt x="76" y="98"/>
                    <a:pt x="80" y="100"/>
                    <a:pt x="84" y="100"/>
                  </a:cubicBezTo>
                  <a:cubicBezTo>
                    <a:pt x="89" y="100"/>
                    <a:pt x="92" y="98"/>
                    <a:pt x="95" y="95"/>
                  </a:cubicBezTo>
                  <a:cubicBezTo>
                    <a:pt x="98" y="93"/>
                    <a:pt x="99" y="89"/>
                    <a:pt x="99" y="85"/>
                  </a:cubicBezTo>
                  <a:cubicBezTo>
                    <a:pt x="99" y="81"/>
                    <a:pt x="98" y="77"/>
                    <a:pt x="95" y="74"/>
                  </a:cubicBezTo>
                  <a:close/>
                </a:path>
              </a:pathLst>
            </a:custGeom>
            <a:solidFill>
              <a:schemeClr val="bg1"/>
            </a:solidFill>
            <a:ln>
              <a:noFill/>
            </a:ln>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70" name="Shape 13498"/>
            <p:cNvSpPr/>
            <p:nvPr/>
          </p:nvSpPr>
          <p:spPr>
            <a:xfrm>
              <a:off x="3404916" y="2685177"/>
              <a:ext cx="475782" cy="475783"/>
            </a:xfrm>
            <a:custGeom>
              <a:avLst/>
              <a:gdLst/>
              <a:ahLst/>
              <a:cxnLst>
                <a:cxn ang="0">
                  <a:pos x="wd2" y="hd2"/>
                </a:cxn>
                <a:cxn ang="5400000">
                  <a:pos x="wd2" y="hd2"/>
                </a:cxn>
                <a:cxn ang="10800000">
                  <a:pos x="wd2" y="hd2"/>
                </a:cxn>
                <a:cxn ang="16200000">
                  <a:pos x="wd2" y="hd2"/>
                </a:cxn>
              </a:cxnLst>
              <a:rect l="0" t="0" r="r" b="b"/>
              <a:pathLst>
                <a:path w="21598" h="21598" extrusionOk="0">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path>
              </a:pathLst>
            </a:custGeom>
            <a:solidFill>
              <a:schemeClr val="accent2">
                <a:lumMod val="60000"/>
                <a:lumOff val="40000"/>
              </a:schemeClr>
            </a:solidFill>
            <a:ln w="12700" cap="flat">
              <a:noFill/>
              <a:miter lim="400000"/>
            </a:ln>
            <a:effectLst/>
          </p:spPr>
          <p:txBody>
            <a:bodyPr wrap="square" lIns="0" tIns="0" rIns="0" bIns="0" numCol="1" anchor="t">
              <a:noAutofit/>
            </a:bodyPr>
            <a:lstStyle/>
            <a:p>
              <a:pPr lvl="0"/>
              <a:endParaRPr>
                <a:cs typeface="+mn-ea"/>
                <a:sym typeface="+mn-lt"/>
              </a:endParaRPr>
            </a:p>
          </p:txBody>
        </p:sp>
        <p:grpSp>
          <p:nvGrpSpPr>
            <p:cNvPr id="71" name="组合 70"/>
            <p:cNvGrpSpPr/>
            <p:nvPr/>
          </p:nvGrpSpPr>
          <p:grpSpPr>
            <a:xfrm>
              <a:off x="3382369" y="2744096"/>
              <a:ext cx="484584" cy="404813"/>
              <a:chOff x="8181976" y="1981201"/>
              <a:chExt cx="484584" cy="404813"/>
            </a:xfrm>
          </p:grpSpPr>
          <p:sp>
            <p:nvSpPr>
              <p:cNvPr id="72" name="Freeform 242"/>
              <p:cNvSpPr/>
              <p:nvPr/>
            </p:nvSpPr>
            <p:spPr bwMode="auto">
              <a:xfrm>
                <a:off x="8303419" y="1981201"/>
                <a:ext cx="295275" cy="101204"/>
              </a:xfrm>
              <a:custGeom>
                <a:avLst/>
                <a:gdLst>
                  <a:gd name="T0" fmla="*/ 2 w 105"/>
                  <a:gd name="T1" fmla="*/ 32 h 36"/>
                  <a:gd name="T2" fmla="*/ 6 w 105"/>
                  <a:gd name="T3" fmla="*/ 36 h 36"/>
                  <a:gd name="T4" fmla="*/ 11 w 105"/>
                  <a:gd name="T5" fmla="*/ 32 h 36"/>
                  <a:gd name="T6" fmla="*/ 11 w 105"/>
                  <a:gd name="T7" fmla="*/ 17 h 36"/>
                  <a:gd name="T8" fmla="*/ 8 w 105"/>
                  <a:gd name="T9" fmla="*/ 14 h 36"/>
                  <a:gd name="T10" fmla="*/ 8 w 105"/>
                  <a:gd name="T11" fmla="*/ 9 h 36"/>
                  <a:gd name="T12" fmla="*/ 80 w 105"/>
                  <a:gd name="T13" fmla="*/ 9 h 36"/>
                  <a:gd name="T14" fmla="*/ 81 w 105"/>
                  <a:gd name="T15" fmla="*/ 9 h 36"/>
                  <a:gd name="T16" fmla="*/ 83 w 105"/>
                  <a:gd name="T17" fmla="*/ 9 h 36"/>
                  <a:gd name="T18" fmla="*/ 89 w 105"/>
                  <a:gd name="T19" fmla="*/ 10 h 36"/>
                  <a:gd name="T20" fmla="*/ 93 w 105"/>
                  <a:gd name="T21" fmla="*/ 13 h 36"/>
                  <a:gd name="T22" fmla="*/ 95 w 105"/>
                  <a:gd name="T23" fmla="*/ 16 h 36"/>
                  <a:gd name="T24" fmla="*/ 95 w 105"/>
                  <a:gd name="T25" fmla="*/ 16 h 36"/>
                  <a:gd name="T26" fmla="*/ 92 w 105"/>
                  <a:gd name="T27" fmla="*/ 18 h 36"/>
                  <a:gd name="T28" fmla="*/ 89 w 105"/>
                  <a:gd name="T29" fmla="*/ 24 h 36"/>
                  <a:gd name="T30" fmla="*/ 92 w 105"/>
                  <a:gd name="T31" fmla="*/ 29 h 36"/>
                  <a:gd name="T32" fmla="*/ 97 w 105"/>
                  <a:gd name="T33" fmla="*/ 26 h 36"/>
                  <a:gd name="T34" fmla="*/ 98 w 105"/>
                  <a:gd name="T35" fmla="*/ 24 h 36"/>
                  <a:gd name="T36" fmla="*/ 99 w 105"/>
                  <a:gd name="T37" fmla="*/ 23 h 36"/>
                  <a:gd name="T38" fmla="*/ 100 w 105"/>
                  <a:gd name="T39" fmla="*/ 23 h 36"/>
                  <a:gd name="T40" fmla="*/ 103 w 105"/>
                  <a:gd name="T41" fmla="*/ 12 h 36"/>
                  <a:gd name="T42" fmla="*/ 99 w 105"/>
                  <a:gd name="T43" fmla="*/ 7 h 36"/>
                  <a:gd name="T44" fmla="*/ 92 w 105"/>
                  <a:gd name="T45" fmla="*/ 3 h 36"/>
                  <a:gd name="T46" fmla="*/ 84 w 105"/>
                  <a:gd name="T47" fmla="*/ 1 h 36"/>
                  <a:gd name="T48" fmla="*/ 82 w 105"/>
                  <a:gd name="T49" fmla="*/ 0 h 36"/>
                  <a:gd name="T50" fmla="*/ 80 w 105"/>
                  <a:gd name="T51" fmla="*/ 0 h 36"/>
                  <a:gd name="T52" fmla="*/ 8 w 105"/>
                  <a:gd name="T53" fmla="*/ 0 h 36"/>
                  <a:gd name="T54" fmla="*/ 0 w 105"/>
                  <a:gd name="T55" fmla="*/ 9 h 36"/>
                  <a:gd name="T56" fmla="*/ 0 w 105"/>
                  <a:gd name="T57" fmla="*/ 14 h 36"/>
                  <a:gd name="T58" fmla="*/ 2 w 105"/>
                  <a:gd name="T59" fmla="*/ 19 h 36"/>
                  <a:gd name="T60" fmla="*/ 2 w 105"/>
                  <a:gd name="T61"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5" h="36">
                    <a:moveTo>
                      <a:pt x="2" y="32"/>
                    </a:moveTo>
                    <a:cubicBezTo>
                      <a:pt x="2" y="34"/>
                      <a:pt x="4" y="36"/>
                      <a:pt x="6" y="36"/>
                    </a:cubicBezTo>
                    <a:cubicBezTo>
                      <a:pt x="9" y="36"/>
                      <a:pt x="11" y="34"/>
                      <a:pt x="11" y="32"/>
                    </a:cubicBezTo>
                    <a:cubicBezTo>
                      <a:pt x="11" y="17"/>
                      <a:pt x="11" y="17"/>
                      <a:pt x="11" y="17"/>
                    </a:cubicBezTo>
                    <a:cubicBezTo>
                      <a:pt x="11" y="16"/>
                      <a:pt x="10" y="14"/>
                      <a:pt x="8" y="14"/>
                    </a:cubicBezTo>
                    <a:cubicBezTo>
                      <a:pt x="8" y="9"/>
                      <a:pt x="8" y="9"/>
                      <a:pt x="8" y="9"/>
                    </a:cubicBezTo>
                    <a:cubicBezTo>
                      <a:pt x="80" y="9"/>
                      <a:pt x="80" y="9"/>
                      <a:pt x="80" y="9"/>
                    </a:cubicBezTo>
                    <a:cubicBezTo>
                      <a:pt x="80" y="9"/>
                      <a:pt x="81" y="9"/>
                      <a:pt x="81" y="9"/>
                    </a:cubicBezTo>
                    <a:cubicBezTo>
                      <a:pt x="82" y="9"/>
                      <a:pt x="83" y="9"/>
                      <a:pt x="83" y="9"/>
                    </a:cubicBezTo>
                    <a:cubicBezTo>
                      <a:pt x="85" y="9"/>
                      <a:pt x="87" y="10"/>
                      <a:pt x="89" y="10"/>
                    </a:cubicBezTo>
                    <a:cubicBezTo>
                      <a:pt x="91" y="11"/>
                      <a:pt x="92" y="12"/>
                      <a:pt x="93" y="13"/>
                    </a:cubicBezTo>
                    <a:cubicBezTo>
                      <a:pt x="94" y="14"/>
                      <a:pt x="95" y="15"/>
                      <a:pt x="95" y="16"/>
                    </a:cubicBezTo>
                    <a:cubicBezTo>
                      <a:pt x="95" y="16"/>
                      <a:pt x="95" y="16"/>
                      <a:pt x="95" y="16"/>
                    </a:cubicBezTo>
                    <a:cubicBezTo>
                      <a:pt x="94" y="16"/>
                      <a:pt x="93" y="17"/>
                      <a:pt x="92" y="18"/>
                    </a:cubicBezTo>
                    <a:cubicBezTo>
                      <a:pt x="91" y="19"/>
                      <a:pt x="90" y="21"/>
                      <a:pt x="89" y="24"/>
                    </a:cubicBezTo>
                    <a:cubicBezTo>
                      <a:pt x="88" y="26"/>
                      <a:pt x="89" y="28"/>
                      <a:pt x="92" y="29"/>
                    </a:cubicBezTo>
                    <a:cubicBezTo>
                      <a:pt x="94" y="30"/>
                      <a:pt x="96" y="29"/>
                      <a:pt x="97" y="26"/>
                    </a:cubicBezTo>
                    <a:cubicBezTo>
                      <a:pt x="97" y="25"/>
                      <a:pt x="98" y="24"/>
                      <a:pt x="98" y="24"/>
                    </a:cubicBezTo>
                    <a:cubicBezTo>
                      <a:pt x="99" y="23"/>
                      <a:pt x="99" y="23"/>
                      <a:pt x="99" y="23"/>
                    </a:cubicBezTo>
                    <a:cubicBezTo>
                      <a:pt x="100" y="23"/>
                      <a:pt x="100" y="23"/>
                      <a:pt x="100" y="23"/>
                    </a:cubicBezTo>
                    <a:cubicBezTo>
                      <a:pt x="105" y="23"/>
                      <a:pt x="104" y="15"/>
                      <a:pt x="103" y="12"/>
                    </a:cubicBezTo>
                    <a:cubicBezTo>
                      <a:pt x="102" y="10"/>
                      <a:pt x="101" y="8"/>
                      <a:pt x="99" y="7"/>
                    </a:cubicBezTo>
                    <a:cubicBezTo>
                      <a:pt x="97" y="5"/>
                      <a:pt x="95" y="4"/>
                      <a:pt x="92" y="3"/>
                    </a:cubicBezTo>
                    <a:cubicBezTo>
                      <a:pt x="90" y="2"/>
                      <a:pt x="87" y="1"/>
                      <a:pt x="84" y="1"/>
                    </a:cubicBezTo>
                    <a:cubicBezTo>
                      <a:pt x="84" y="1"/>
                      <a:pt x="83" y="1"/>
                      <a:pt x="82" y="0"/>
                    </a:cubicBezTo>
                    <a:cubicBezTo>
                      <a:pt x="81" y="0"/>
                      <a:pt x="80" y="0"/>
                      <a:pt x="80" y="0"/>
                    </a:cubicBezTo>
                    <a:cubicBezTo>
                      <a:pt x="8" y="0"/>
                      <a:pt x="8" y="0"/>
                      <a:pt x="8" y="0"/>
                    </a:cubicBezTo>
                    <a:cubicBezTo>
                      <a:pt x="4" y="0"/>
                      <a:pt x="0" y="4"/>
                      <a:pt x="0" y="9"/>
                    </a:cubicBezTo>
                    <a:cubicBezTo>
                      <a:pt x="0" y="14"/>
                      <a:pt x="0" y="14"/>
                      <a:pt x="0" y="14"/>
                    </a:cubicBezTo>
                    <a:cubicBezTo>
                      <a:pt x="0" y="16"/>
                      <a:pt x="1" y="18"/>
                      <a:pt x="2" y="19"/>
                    </a:cubicBezTo>
                    <a:cubicBezTo>
                      <a:pt x="2" y="32"/>
                      <a:pt x="2" y="32"/>
                      <a:pt x="2" y="3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73" name="Freeform 243"/>
              <p:cNvSpPr>
                <a:spLocks noEditPoints="1"/>
              </p:cNvSpPr>
              <p:nvPr/>
            </p:nvSpPr>
            <p:spPr bwMode="auto">
              <a:xfrm>
                <a:off x="8342710" y="2047876"/>
                <a:ext cx="323850" cy="338138"/>
              </a:xfrm>
              <a:custGeom>
                <a:avLst/>
                <a:gdLst>
                  <a:gd name="T0" fmla="*/ 70 w 115"/>
                  <a:gd name="T1" fmla="*/ 30 h 120"/>
                  <a:gd name="T2" fmla="*/ 67 w 115"/>
                  <a:gd name="T3" fmla="*/ 26 h 120"/>
                  <a:gd name="T4" fmla="*/ 70 w 115"/>
                  <a:gd name="T5" fmla="*/ 22 h 120"/>
                  <a:gd name="T6" fmla="*/ 72 w 115"/>
                  <a:gd name="T7" fmla="*/ 22 h 120"/>
                  <a:gd name="T8" fmla="*/ 87 w 115"/>
                  <a:gd name="T9" fmla="*/ 24 h 120"/>
                  <a:gd name="T10" fmla="*/ 99 w 115"/>
                  <a:gd name="T11" fmla="*/ 29 h 120"/>
                  <a:gd name="T12" fmla="*/ 105 w 115"/>
                  <a:gd name="T13" fmla="*/ 24 h 120"/>
                  <a:gd name="T14" fmla="*/ 66 w 115"/>
                  <a:gd name="T15" fmla="*/ 8 h 120"/>
                  <a:gd name="T16" fmla="*/ 28 w 115"/>
                  <a:gd name="T17" fmla="*/ 23 h 120"/>
                  <a:gd name="T18" fmla="*/ 9 w 115"/>
                  <a:gd name="T19" fmla="*/ 66 h 120"/>
                  <a:gd name="T20" fmla="*/ 23 w 115"/>
                  <a:gd name="T21" fmla="*/ 102 h 120"/>
                  <a:gd name="T22" fmla="*/ 40 w 115"/>
                  <a:gd name="T23" fmla="*/ 110 h 120"/>
                  <a:gd name="T24" fmla="*/ 68 w 115"/>
                  <a:gd name="T25" fmla="*/ 111 h 120"/>
                  <a:gd name="T26" fmla="*/ 86 w 115"/>
                  <a:gd name="T27" fmla="*/ 106 h 120"/>
                  <a:gd name="T28" fmla="*/ 103 w 115"/>
                  <a:gd name="T29" fmla="*/ 74 h 120"/>
                  <a:gd name="T30" fmla="*/ 90 w 115"/>
                  <a:gd name="T31" fmla="*/ 41 h 120"/>
                  <a:gd name="T32" fmla="*/ 70 w 115"/>
                  <a:gd name="T33" fmla="*/ 30 h 120"/>
                  <a:gd name="T34" fmla="*/ 99 w 115"/>
                  <a:gd name="T35" fmla="*/ 39 h 120"/>
                  <a:gd name="T36" fmla="*/ 101 w 115"/>
                  <a:gd name="T37" fmla="*/ 41 h 120"/>
                  <a:gd name="T38" fmla="*/ 111 w 115"/>
                  <a:gd name="T39" fmla="*/ 75 h 120"/>
                  <a:gd name="T40" fmla="*/ 91 w 115"/>
                  <a:gd name="T41" fmla="*/ 112 h 120"/>
                  <a:gd name="T42" fmla="*/ 69 w 115"/>
                  <a:gd name="T43" fmla="*/ 119 h 120"/>
                  <a:gd name="T44" fmla="*/ 38 w 115"/>
                  <a:gd name="T45" fmla="*/ 118 h 120"/>
                  <a:gd name="T46" fmla="*/ 18 w 115"/>
                  <a:gd name="T47" fmla="*/ 108 h 120"/>
                  <a:gd name="T48" fmla="*/ 1 w 115"/>
                  <a:gd name="T49" fmla="*/ 65 h 120"/>
                  <a:gd name="T50" fmla="*/ 22 w 115"/>
                  <a:gd name="T51" fmla="*/ 17 h 120"/>
                  <a:gd name="T52" fmla="*/ 66 w 115"/>
                  <a:gd name="T53" fmla="*/ 0 h 120"/>
                  <a:gd name="T54" fmla="*/ 110 w 115"/>
                  <a:gd name="T55" fmla="*/ 18 h 120"/>
                  <a:gd name="T56" fmla="*/ 114 w 115"/>
                  <a:gd name="T57" fmla="*/ 21 h 120"/>
                  <a:gd name="T58" fmla="*/ 113 w 115"/>
                  <a:gd name="T59" fmla="*/ 27 h 120"/>
                  <a:gd name="T60" fmla="*/ 104 w 115"/>
                  <a:gd name="T61" fmla="*/ 37 h 120"/>
                  <a:gd name="T62" fmla="*/ 103 w 115"/>
                  <a:gd name="T63" fmla="*/ 38 h 120"/>
                  <a:gd name="T64" fmla="*/ 99 w 115"/>
                  <a:gd name="T65" fmla="*/ 39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 h="120">
                    <a:moveTo>
                      <a:pt x="70" y="30"/>
                    </a:moveTo>
                    <a:cubicBezTo>
                      <a:pt x="68" y="30"/>
                      <a:pt x="67" y="28"/>
                      <a:pt x="67" y="26"/>
                    </a:cubicBezTo>
                    <a:cubicBezTo>
                      <a:pt x="67" y="24"/>
                      <a:pt x="68" y="22"/>
                      <a:pt x="70" y="22"/>
                    </a:cubicBezTo>
                    <a:cubicBezTo>
                      <a:pt x="71" y="22"/>
                      <a:pt x="72" y="22"/>
                      <a:pt x="72" y="22"/>
                    </a:cubicBezTo>
                    <a:cubicBezTo>
                      <a:pt x="78" y="22"/>
                      <a:pt x="83" y="23"/>
                      <a:pt x="87" y="24"/>
                    </a:cubicBezTo>
                    <a:cubicBezTo>
                      <a:pt x="92" y="25"/>
                      <a:pt x="96" y="27"/>
                      <a:pt x="99" y="29"/>
                    </a:cubicBezTo>
                    <a:cubicBezTo>
                      <a:pt x="105" y="24"/>
                      <a:pt x="105" y="24"/>
                      <a:pt x="105" y="24"/>
                    </a:cubicBezTo>
                    <a:cubicBezTo>
                      <a:pt x="94" y="14"/>
                      <a:pt x="80" y="9"/>
                      <a:pt x="66" y="8"/>
                    </a:cubicBezTo>
                    <a:cubicBezTo>
                      <a:pt x="52" y="8"/>
                      <a:pt x="39" y="13"/>
                      <a:pt x="28" y="23"/>
                    </a:cubicBezTo>
                    <a:cubicBezTo>
                      <a:pt x="16" y="34"/>
                      <a:pt x="9" y="50"/>
                      <a:pt x="9" y="66"/>
                    </a:cubicBezTo>
                    <a:cubicBezTo>
                      <a:pt x="9" y="79"/>
                      <a:pt x="13" y="92"/>
                      <a:pt x="23" y="102"/>
                    </a:cubicBezTo>
                    <a:cubicBezTo>
                      <a:pt x="28" y="106"/>
                      <a:pt x="34" y="109"/>
                      <a:pt x="40" y="110"/>
                    </a:cubicBezTo>
                    <a:cubicBezTo>
                      <a:pt x="47" y="111"/>
                      <a:pt x="58" y="112"/>
                      <a:pt x="68" y="111"/>
                    </a:cubicBezTo>
                    <a:cubicBezTo>
                      <a:pt x="75" y="110"/>
                      <a:pt x="82" y="108"/>
                      <a:pt x="86" y="106"/>
                    </a:cubicBezTo>
                    <a:cubicBezTo>
                      <a:pt x="96" y="98"/>
                      <a:pt x="102" y="87"/>
                      <a:pt x="103" y="74"/>
                    </a:cubicBezTo>
                    <a:cubicBezTo>
                      <a:pt x="103" y="62"/>
                      <a:pt x="99" y="50"/>
                      <a:pt x="90" y="41"/>
                    </a:cubicBezTo>
                    <a:cubicBezTo>
                      <a:pt x="85" y="36"/>
                      <a:pt x="78" y="32"/>
                      <a:pt x="70" y="30"/>
                    </a:cubicBezTo>
                    <a:close/>
                    <a:moveTo>
                      <a:pt x="99" y="39"/>
                    </a:moveTo>
                    <a:cubicBezTo>
                      <a:pt x="100" y="40"/>
                      <a:pt x="100" y="40"/>
                      <a:pt x="101" y="41"/>
                    </a:cubicBezTo>
                    <a:cubicBezTo>
                      <a:pt x="108" y="51"/>
                      <a:pt x="112" y="63"/>
                      <a:pt x="111" y="75"/>
                    </a:cubicBezTo>
                    <a:cubicBezTo>
                      <a:pt x="110" y="90"/>
                      <a:pt x="102" y="103"/>
                      <a:pt x="91" y="112"/>
                    </a:cubicBezTo>
                    <a:cubicBezTo>
                      <a:pt x="85" y="116"/>
                      <a:pt x="77" y="118"/>
                      <a:pt x="69" y="119"/>
                    </a:cubicBezTo>
                    <a:cubicBezTo>
                      <a:pt x="58" y="120"/>
                      <a:pt x="46" y="119"/>
                      <a:pt x="38" y="118"/>
                    </a:cubicBezTo>
                    <a:cubicBezTo>
                      <a:pt x="30" y="116"/>
                      <a:pt x="23" y="113"/>
                      <a:pt x="18" y="108"/>
                    </a:cubicBezTo>
                    <a:cubicBezTo>
                      <a:pt x="6" y="96"/>
                      <a:pt x="0" y="81"/>
                      <a:pt x="1" y="65"/>
                    </a:cubicBezTo>
                    <a:cubicBezTo>
                      <a:pt x="1" y="47"/>
                      <a:pt x="9" y="29"/>
                      <a:pt x="22" y="17"/>
                    </a:cubicBezTo>
                    <a:cubicBezTo>
                      <a:pt x="35" y="5"/>
                      <a:pt x="51" y="0"/>
                      <a:pt x="66" y="0"/>
                    </a:cubicBezTo>
                    <a:cubicBezTo>
                      <a:pt x="82" y="0"/>
                      <a:pt x="98" y="6"/>
                      <a:pt x="110" y="18"/>
                    </a:cubicBezTo>
                    <a:cubicBezTo>
                      <a:pt x="111" y="19"/>
                      <a:pt x="113" y="20"/>
                      <a:pt x="114" y="21"/>
                    </a:cubicBezTo>
                    <a:cubicBezTo>
                      <a:pt x="115" y="23"/>
                      <a:pt x="115" y="25"/>
                      <a:pt x="113" y="27"/>
                    </a:cubicBezTo>
                    <a:cubicBezTo>
                      <a:pt x="104" y="37"/>
                      <a:pt x="104" y="37"/>
                      <a:pt x="104" y="37"/>
                    </a:cubicBezTo>
                    <a:cubicBezTo>
                      <a:pt x="104" y="37"/>
                      <a:pt x="103" y="38"/>
                      <a:pt x="103" y="38"/>
                    </a:cubicBezTo>
                    <a:cubicBezTo>
                      <a:pt x="102" y="39"/>
                      <a:pt x="101" y="39"/>
                      <a:pt x="99" y="3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74" name="Freeform 244"/>
              <p:cNvSpPr/>
              <p:nvPr/>
            </p:nvSpPr>
            <p:spPr bwMode="auto">
              <a:xfrm>
                <a:off x="8221267" y="2256235"/>
                <a:ext cx="144066" cy="34529"/>
              </a:xfrm>
              <a:custGeom>
                <a:avLst/>
                <a:gdLst>
                  <a:gd name="T0" fmla="*/ 5 w 51"/>
                  <a:gd name="T1" fmla="*/ 0 h 12"/>
                  <a:gd name="T2" fmla="*/ 0 w 51"/>
                  <a:gd name="T3" fmla="*/ 3 h 12"/>
                  <a:gd name="T4" fmla="*/ 3 w 51"/>
                  <a:gd name="T5" fmla="*/ 8 h 12"/>
                  <a:gd name="T6" fmla="*/ 25 w 51"/>
                  <a:gd name="T7" fmla="*/ 12 h 12"/>
                  <a:gd name="T8" fmla="*/ 47 w 51"/>
                  <a:gd name="T9" fmla="*/ 12 h 12"/>
                  <a:gd name="T10" fmla="*/ 51 w 51"/>
                  <a:gd name="T11" fmla="*/ 7 h 12"/>
                  <a:gd name="T12" fmla="*/ 47 w 51"/>
                  <a:gd name="T13" fmla="*/ 3 h 12"/>
                  <a:gd name="T14" fmla="*/ 26 w 51"/>
                  <a:gd name="T15" fmla="*/ 3 h 12"/>
                  <a:gd name="T16" fmla="*/ 5 w 51"/>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12">
                    <a:moveTo>
                      <a:pt x="5" y="0"/>
                    </a:moveTo>
                    <a:cubicBezTo>
                      <a:pt x="3" y="0"/>
                      <a:pt x="1" y="1"/>
                      <a:pt x="0" y="3"/>
                    </a:cubicBezTo>
                    <a:cubicBezTo>
                      <a:pt x="0" y="6"/>
                      <a:pt x="1" y="8"/>
                      <a:pt x="3" y="8"/>
                    </a:cubicBezTo>
                    <a:cubicBezTo>
                      <a:pt x="10" y="10"/>
                      <a:pt x="18" y="11"/>
                      <a:pt x="25" y="12"/>
                    </a:cubicBezTo>
                    <a:cubicBezTo>
                      <a:pt x="33" y="12"/>
                      <a:pt x="40" y="12"/>
                      <a:pt x="47" y="12"/>
                    </a:cubicBezTo>
                    <a:cubicBezTo>
                      <a:pt x="49" y="11"/>
                      <a:pt x="51" y="9"/>
                      <a:pt x="51" y="7"/>
                    </a:cubicBezTo>
                    <a:cubicBezTo>
                      <a:pt x="51" y="5"/>
                      <a:pt x="49" y="3"/>
                      <a:pt x="47" y="3"/>
                    </a:cubicBezTo>
                    <a:cubicBezTo>
                      <a:pt x="40" y="4"/>
                      <a:pt x="33" y="4"/>
                      <a:pt x="26" y="3"/>
                    </a:cubicBezTo>
                    <a:cubicBezTo>
                      <a:pt x="19" y="3"/>
                      <a:pt x="12" y="2"/>
                      <a:pt x="5"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75" name="Freeform 245"/>
              <p:cNvSpPr/>
              <p:nvPr/>
            </p:nvSpPr>
            <p:spPr bwMode="auto">
              <a:xfrm>
                <a:off x="8181976" y="2065735"/>
                <a:ext cx="247650" cy="309563"/>
              </a:xfrm>
              <a:custGeom>
                <a:avLst/>
                <a:gdLst>
                  <a:gd name="T0" fmla="*/ 85 w 88"/>
                  <a:gd name="T1" fmla="*/ 109 h 110"/>
                  <a:gd name="T2" fmla="*/ 88 w 88"/>
                  <a:gd name="T3" fmla="*/ 104 h 110"/>
                  <a:gd name="T4" fmla="*/ 82 w 88"/>
                  <a:gd name="T5" fmla="*/ 101 h 110"/>
                  <a:gd name="T6" fmla="*/ 78 w 88"/>
                  <a:gd name="T7" fmla="*/ 101 h 110"/>
                  <a:gd name="T8" fmla="*/ 46 w 88"/>
                  <a:gd name="T9" fmla="*/ 101 h 110"/>
                  <a:gd name="T10" fmla="*/ 15 w 88"/>
                  <a:gd name="T11" fmla="*/ 101 h 110"/>
                  <a:gd name="T12" fmla="*/ 11 w 88"/>
                  <a:gd name="T13" fmla="*/ 101 h 110"/>
                  <a:gd name="T14" fmla="*/ 9 w 88"/>
                  <a:gd name="T15" fmla="*/ 99 h 110"/>
                  <a:gd name="T16" fmla="*/ 9 w 88"/>
                  <a:gd name="T17" fmla="*/ 97 h 110"/>
                  <a:gd name="T18" fmla="*/ 38 w 88"/>
                  <a:gd name="T19" fmla="*/ 33 h 110"/>
                  <a:gd name="T20" fmla="*/ 38 w 88"/>
                  <a:gd name="T21" fmla="*/ 31 h 110"/>
                  <a:gd name="T22" fmla="*/ 38 w 88"/>
                  <a:gd name="T23" fmla="*/ 28 h 110"/>
                  <a:gd name="T24" fmla="*/ 38 w 88"/>
                  <a:gd name="T25" fmla="*/ 15 h 110"/>
                  <a:gd name="T26" fmla="*/ 38 w 88"/>
                  <a:gd name="T27" fmla="*/ 12 h 110"/>
                  <a:gd name="T28" fmla="*/ 38 w 88"/>
                  <a:gd name="T29" fmla="*/ 8 h 110"/>
                  <a:gd name="T30" fmla="*/ 54 w 88"/>
                  <a:gd name="T31" fmla="*/ 8 h 110"/>
                  <a:gd name="T32" fmla="*/ 54 w 88"/>
                  <a:gd name="T33" fmla="*/ 12 h 110"/>
                  <a:gd name="T34" fmla="*/ 54 w 88"/>
                  <a:gd name="T35" fmla="*/ 15 h 110"/>
                  <a:gd name="T36" fmla="*/ 54 w 88"/>
                  <a:gd name="T37" fmla="*/ 27 h 110"/>
                  <a:gd name="T38" fmla="*/ 54 w 88"/>
                  <a:gd name="T39" fmla="*/ 29 h 110"/>
                  <a:gd name="T40" fmla="*/ 54 w 88"/>
                  <a:gd name="T41" fmla="*/ 32 h 110"/>
                  <a:gd name="T42" fmla="*/ 60 w 88"/>
                  <a:gd name="T43" fmla="*/ 46 h 110"/>
                  <a:gd name="T44" fmla="*/ 66 w 88"/>
                  <a:gd name="T45" fmla="*/ 48 h 110"/>
                  <a:gd name="T46" fmla="*/ 68 w 88"/>
                  <a:gd name="T47" fmla="*/ 42 h 110"/>
                  <a:gd name="T48" fmla="*/ 62 w 88"/>
                  <a:gd name="T49" fmla="*/ 29 h 110"/>
                  <a:gd name="T50" fmla="*/ 62 w 88"/>
                  <a:gd name="T51" fmla="*/ 27 h 110"/>
                  <a:gd name="T52" fmla="*/ 62 w 88"/>
                  <a:gd name="T53" fmla="*/ 16 h 110"/>
                  <a:gd name="T54" fmla="*/ 63 w 88"/>
                  <a:gd name="T55" fmla="*/ 13 h 110"/>
                  <a:gd name="T56" fmla="*/ 63 w 88"/>
                  <a:gd name="T57" fmla="*/ 7 h 110"/>
                  <a:gd name="T58" fmla="*/ 61 w 88"/>
                  <a:gd name="T59" fmla="*/ 2 h 110"/>
                  <a:gd name="T60" fmla="*/ 55 w 88"/>
                  <a:gd name="T61" fmla="*/ 0 h 110"/>
                  <a:gd name="T62" fmla="*/ 37 w 88"/>
                  <a:gd name="T63" fmla="*/ 0 h 110"/>
                  <a:gd name="T64" fmla="*/ 31 w 88"/>
                  <a:gd name="T65" fmla="*/ 2 h 110"/>
                  <a:gd name="T66" fmla="*/ 29 w 88"/>
                  <a:gd name="T67" fmla="*/ 7 h 110"/>
                  <a:gd name="T68" fmla="*/ 29 w 88"/>
                  <a:gd name="T69" fmla="*/ 13 h 110"/>
                  <a:gd name="T70" fmla="*/ 30 w 88"/>
                  <a:gd name="T71" fmla="*/ 16 h 110"/>
                  <a:gd name="T72" fmla="*/ 30 w 88"/>
                  <a:gd name="T73" fmla="*/ 19 h 110"/>
                  <a:gd name="T74" fmla="*/ 30 w 88"/>
                  <a:gd name="T75" fmla="*/ 24 h 110"/>
                  <a:gd name="T76" fmla="*/ 30 w 88"/>
                  <a:gd name="T77" fmla="*/ 28 h 110"/>
                  <a:gd name="T78" fmla="*/ 30 w 88"/>
                  <a:gd name="T79" fmla="*/ 29 h 110"/>
                  <a:gd name="T80" fmla="*/ 1 w 88"/>
                  <a:gd name="T81" fmla="*/ 95 h 110"/>
                  <a:gd name="T82" fmla="*/ 1 w 88"/>
                  <a:gd name="T83" fmla="*/ 100 h 110"/>
                  <a:gd name="T84" fmla="*/ 2 w 88"/>
                  <a:gd name="T85" fmla="*/ 103 h 110"/>
                  <a:gd name="T86" fmla="*/ 11 w 88"/>
                  <a:gd name="T87" fmla="*/ 110 h 110"/>
                  <a:gd name="T88" fmla="*/ 15 w 88"/>
                  <a:gd name="T89" fmla="*/ 110 h 110"/>
                  <a:gd name="T90" fmla="*/ 46 w 88"/>
                  <a:gd name="T91" fmla="*/ 109 h 110"/>
                  <a:gd name="T92" fmla="*/ 77 w 88"/>
                  <a:gd name="T93" fmla="*/ 110 h 110"/>
                  <a:gd name="T94" fmla="*/ 81 w 88"/>
                  <a:gd name="T95" fmla="*/ 110 h 110"/>
                  <a:gd name="T96" fmla="*/ 85 w 88"/>
                  <a:gd name="T97" fmla="*/ 109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8" h="110">
                    <a:moveTo>
                      <a:pt x="85" y="109"/>
                    </a:moveTo>
                    <a:cubicBezTo>
                      <a:pt x="87" y="108"/>
                      <a:pt x="88" y="106"/>
                      <a:pt x="88" y="104"/>
                    </a:cubicBezTo>
                    <a:cubicBezTo>
                      <a:pt x="87" y="101"/>
                      <a:pt x="84" y="100"/>
                      <a:pt x="82" y="101"/>
                    </a:cubicBezTo>
                    <a:cubicBezTo>
                      <a:pt x="81" y="102"/>
                      <a:pt x="79" y="101"/>
                      <a:pt x="78" y="101"/>
                    </a:cubicBezTo>
                    <a:cubicBezTo>
                      <a:pt x="67" y="101"/>
                      <a:pt x="56" y="101"/>
                      <a:pt x="46" y="101"/>
                    </a:cubicBezTo>
                    <a:cubicBezTo>
                      <a:pt x="36" y="101"/>
                      <a:pt x="25" y="101"/>
                      <a:pt x="15" y="101"/>
                    </a:cubicBezTo>
                    <a:cubicBezTo>
                      <a:pt x="13" y="101"/>
                      <a:pt x="12" y="101"/>
                      <a:pt x="11" y="101"/>
                    </a:cubicBezTo>
                    <a:cubicBezTo>
                      <a:pt x="10" y="101"/>
                      <a:pt x="9" y="101"/>
                      <a:pt x="9" y="99"/>
                    </a:cubicBezTo>
                    <a:cubicBezTo>
                      <a:pt x="9" y="99"/>
                      <a:pt x="9" y="98"/>
                      <a:pt x="9" y="97"/>
                    </a:cubicBezTo>
                    <a:cubicBezTo>
                      <a:pt x="38" y="33"/>
                      <a:pt x="38" y="33"/>
                      <a:pt x="38" y="33"/>
                    </a:cubicBezTo>
                    <a:cubicBezTo>
                      <a:pt x="38" y="32"/>
                      <a:pt x="38" y="32"/>
                      <a:pt x="38" y="31"/>
                    </a:cubicBezTo>
                    <a:cubicBezTo>
                      <a:pt x="38" y="30"/>
                      <a:pt x="38" y="29"/>
                      <a:pt x="38" y="28"/>
                    </a:cubicBezTo>
                    <a:cubicBezTo>
                      <a:pt x="38" y="24"/>
                      <a:pt x="39" y="18"/>
                      <a:pt x="38" y="15"/>
                    </a:cubicBezTo>
                    <a:cubicBezTo>
                      <a:pt x="38" y="14"/>
                      <a:pt x="38" y="13"/>
                      <a:pt x="38" y="12"/>
                    </a:cubicBezTo>
                    <a:cubicBezTo>
                      <a:pt x="38" y="8"/>
                      <a:pt x="38" y="8"/>
                      <a:pt x="38" y="8"/>
                    </a:cubicBezTo>
                    <a:cubicBezTo>
                      <a:pt x="54" y="8"/>
                      <a:pt x="54" y="8"/>
                      <a:pt x="54" y="8"/>
                    </a:cubicBezTo>
                    <a:cubicBezTo>
                      <a:pt x="54" y="12"/>
                      <a:pt x="54" y="12"/>
                      <a:pt x="54" y="12"/>
                    </a:cubicBezTo>
                    <a:cubicBezTo>
                      <a:pt x="54" y="13"/>
                      <a:pt x="54" y="14"/>
                      <a:pt x="54" y="15"/>
                    </a:cubicBezTo>
                    <a:cubicBezTo>
                      <a:pt x="54" y="19"/>
                      <a:pt x="54" y="23"/>
                      <a:pt x="54" y="27"/>
                    </a:cubicBezTo>
                    <a:cubicBezTo>
                      <a:pt x="54" y="28"/>
                      <a:pt x="54" y="28"/>
                      <a:pt x="54" y="29"/>
                    </a:cubicBezTo>
                    <a:cubicBezTo>
                      <a:pt x="54" y="30"/>
                      <a:pt x="54" y="31"/>
                      <a:pt x="54" y="32"/>
                    </a:cubicBezTo>
                    <a:cubicBezTo>
                      <a:pt x="60" y="46"/>
                      <a:pt x="60" y="46"/>
                      <a:pt x="60" y="46"/>
                    </a:cubicBezTo>
                    <a:cubicBezTo>
                      <a:pt x="61" y="48"/>
                      <a:pt x="64" y="49"/>
                      <a:pt x="66" y="48"/>
                    </a:cubicBezTo>
                    <a:cubicBezTo>
                      <a:pt x="68" y="47"/>
                      <a:pt x="69" y="44"/>
                      <a:pt x="68" y="42"/>
                    </a:cubicBezTo>
                    <a:cubicBezTo>
                      <a:pt x="62" y="29"/>
                      <a:pt x="62" y="29"/>
                      <a:pt x="62" y="29"/>
                    </a:cubicBezTo>
                    <a:cubicBezTo>
                      <a:pt x="62" y="29"/>
                      <a:pt x="62" y="28"/>
                      <a:pt x="62" y="27"/>
                    </a:cubicBezTo>
                    <a:cubicBezTo>
                      <a:pt x="62" y="24"/>
                      <a:pt x="62" y="20"/>
                      <a:pt x="62" y="16"/>
                    </a:cubicBezTo>
                    <a:cubicBezTo>
                      <a:pt x="62" y="15"/>
                      <a:pt x="63" y="14"/>
                      <a:pt x="63" y="13"/>
                    </a:cubicBezTo>
                    <a:cubicBezTo>
                      <a:pt x="63" y="7"/>
                      <a:pt x="63" y="7"/>
                      <a:pt x="63" y="7"/>
                    </a:cubicBezTo>
                    <a:cubicBezTo>
                      <a:pt x="63" y="5"/>
                      <a:pt x="62" y="3"/>
                      <a:pt x="61" y="2"/>
                    </a:cubicBezTo>
                    <a:cubicBezTo>
                      <a:pt x="59" y="0"/>
                      <a:pt x="57" y="0"/>
                      <a:pt x="55" y="0"/>
                    </a:cubicBezTo>
                    <a:cubicBezTo>
                      <a:pt x="37" y="0"/>
                      <a:pt x="37" y="0"/>
                      <a:pt x="37" y="0"/>
                    </a:cubicBezTo>
                    <a:cubicBezTo>
                      <a:pt x="35" y="0"/>
                      <a:pt x="33" y="0"/>
                      <a:pt x="31" y="2"/>
                    </a:cubicBezTo>
                    <a:cubicBezTo>
                      <a:pt x="30" y="3"/>
                      <a:pt x="29" y="5"/>
                      <a:pt x="29" y="7"/>
                    </a:cubicBezTo>
                    <a:cubicBezTo>
                      <a:pt x="29" y="13"/>
                      <a:pt x="29" y="13"/>
                      <a:pt x="29" y="13"/>
                    </a:cubicBezTo>
                    <a:cubicBezTo>
                      <a:pt x="29" y="14"/>
                      <a:pt x="30" y="15"/>
                      <a:pt x="30" y="16"/>
                    </a:cubicBezTo>
                    <a:cubicBezTo>
                      <a:pt x="30" y="19"/>
                      <a:pt x="30" y="19"/>
                      <a:pt x="30" y="19"/>
                    </a:cubicBezTo>
                    <a:cubicBezTo>
                      <a:pt x="30" y="21"/>
                      <a:pt x="30" y="22"/>
                      <a:pt x="30" y="24"/>
                    </a:cubicBezTo>
                    <a:cubicBezTo>
                      <a:pt x="30" y="25"/>
                      <a:pt x="30" y="27"/>
                      <a:pt x="30" y="28"/>
                    </a:cubicBezTo>
                    <a:cubicBezTo>
                      <a:pt x="30" y="29"/>
                      <a:pt x="30" y="29"/>
                      <a:pt x="30" y="29"/>
                    </a:cubicBezTo>
                    <a:cubicBezTo>
                      <a:pt x="1" y="95"/>
                      <a:pt x="1" y="95"/>
                      <a:pt x="1" y="95"/>
                    </a:cubicBezTo>
                    <a:cubicBezTo>
                      <a:pt x="0" y="96"/>
                      <a:pt x="1" y="99"/>
                      <a:pt x="1" y="100"/>
                    </a:cubicBezTo>
                    <a:cubicBezTo>
                      <a:pt x="1" y="101"/>
                      <a:pt x="1" y="102"/>
                      <a:pt x="2" y="103"/>
                    </a:cubicBezTo>
                    <a:cubicBezTo>
                      <a:pt x="3" y="108"/>
                      <a:pt x="7" y="109"/>
                      <a:pt x="11" y="110"/>
                    </a:cubicBezTo>
                    <a:cubicBezTo>
                      <a:pt x="12" y="110"/>
                      <a:pt x="13" y="110"/>
                      <a:pt x="15" y="110"/>
                    </a:cubicBezTo>
                    <a:cubicBezTo>
                      <a:pt x="24" y="109"/>
                      <a:pt x="35" y="109"/>
                      <a:pt x="46" y="109"/>
                    </a:cubicBezTo>
                    <a:cubicBezTo>
                      <a:pt x="57" y="109"/>
                      <a:pt x="68" y="109"/>
                      <a:pt x="77" y="110"/>
                    </a:cubicBezTo>
                    <a:cubicBezTo>
                      <a:pt x="79" y="110"/>
                      <a:pt x="80" y="110"/>
                      <a:pt x="81" y="110"/>
                    </a:cubicBezTo>
                    <a:cubicBezTo>
                      <a:pt x="83" y="110"/>
                      <a:pt x="84" y="109"/>
                      <a:pt x="85" y="10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76" name="Freeform 246"/>
              <p:cNvSpPr/>
              <p:nvPr/>
            </p:nvSpPr>
            <p:spPr bwMode="auto">
              <a:xfrm>
                <a:off x="8373667" y="2305051"/>
                <a:ext cx="255985" cy="25004"/>
              </a:xfrm>
              <a:custGeom>
                <a:avLst/>
                <a:gdLst>
                  <a:gd name="T0" fmla="*/ 87 w 91"/>
                  <a:gd name="T1" fmla="*/ 9 h 9"/>
                  <a:gd name="T2" fmla="*/ 91 w 91"/>
                  <a:gd name="T3" fmla="*/ 4 h 9"/>
                  <a:gd name="T4" fmla="*/ 87 w 91"/>
                  <a:gd name="T5" fmla="*/ 0 h 9"/>
                  <a:gd name="T6" fmla="*/ 4 w 91"/>
                  <a:gd name="T7" fmla="*/ 0 h 9"/>
                  <a:gd name="T8" fmla="*/ 0 w 91"/>
                  <a:gd name="T9" fmla="*/ 4 h 9"/>
                  <a:gd name="T10" fmla="*/ 4 w 91"/>
                  <a:gd name="T11" fmla="*/ 8 h 9"/>
                  <a:gd name="T12" fmla="*/ 87 w 91"/>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91" h="9">
                    <a:moveTo>
                      <a:pt x="87" y="9"/>
                    </a:moveTo>
                    <a:cubicBezTo>
                      <a:pt x="89" y="9"/>
                      <a:pt x="91" y="7"/>
                      <a:pt x="91" y="4"/>
                    </a:cubicBezTo>
                    <a:cubicBezTo>
                      <a:pt x="91" y="2"/>
                      <a:pt x="89" y="0"/>
                      <a:pt x="87" y="0"/>
                    </a:cubicBezTo>
                    <a:cubicBezTo>
                      <a:pt x="4" y="0"/>
                      <a:pt x="4" y="0"/>
                      <a:pt x="4" y="0"/>
                    </a:cubicBezTo>
                    <a:cubicBezTo>
                      <a:pt x="2" y="0"/>
                      <a:pt x="0" y="2"/>
                      <a:pt x="0" y="4"/>
                    </a:cubicBezTo>
                    <a:cubicBezTo>
                      <a:pt x="0" y="6"/>
                      <a:pt x="2" y="8"/>
                      <a:pt x="4" y="8"/>
                    </a:cubicBezTo>
                    <a:cubicBezTo>
                      <a:pt x="87" y="9"/>
                      <a:pt x="87" y="9"/>
                      <a:pt x="87" y="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grpSp>
      </p:grpSp>
      <p:grpSp>
        <p:nvGrpSpPr>
          <p:cNvPr id="2" name="组合 1"/>
          <p:cNvGrpSpPr/>
          <p:nvPr/>
        </p:nvGrpSpPr>
        <p:grpSpPr>
          <a:xfrm>
            <a:off x="1202641" y="2442720"/>
            <a:ext cx="1424765" cy="1424765"/>
            <a:chOff x="1202641" y="2442720"/>
            <a:chExt cx="1424765" cy="1424765"/>
          </a:xfrm>
        </p:grpSpPr>
        <p:sp>
          <p:nvSpPr>
            <p:cNvPr id="11" name="Shape 13500"/>
            <p:cNvSpPr/>
            <p:nvPr/>
          </p:nvSpPr>
          <p:spPr>
            <a:xfrm>
              <a:off x="1202641" y="2442720"/>
              <a:ext cx="1424765" cy="1424765"/>
            </a:xfrm>
            <a:custGeom>
              <a:avLst/>
              <a:gdLst/>
              <a:ahLst/>
              <a:cxnLst>
                <a:cxn ang="0">
                  <a:pos x="wd2" y="hd2"/>
                </a:cxn>
                <a:cxn ang="5400000">
                  <a:pos x="wd2" y="hd2"/>
                </a:cxn>
                <a:cxn ang="10800000">
                  <a:pos x="wd2" y="hd2"/>
                </a:cxn>
                <a:cxn ang="16200000">
                  <a:pos x="wd2" y="hd2"/>
                </a:cxn>
              </a:cxnLst>
              <a:rect l="0" t="0" r="r" b="b"/>
              <a:pathLst>
                <a:path w="21598" h="21598" extrusionOk="0">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path>
              </a:pathLst>
            </a:custGeom>
            <a:solidFill>
              <a:schemeClr val="bg1">
                <a:lumMod val="75000"/>
              </a:schemeClr>
            </a:solidFill>
            <a:ln w="12700" cap="flat">
              <a:noFill/>
              <a:miter lim="400000"/>
            </a:ln>
            <a:effectLst/>
          </p:spPr>
          <p:txBody>
            <a:bodyPr wrap="square" lIns="0" tIns="0" rIns="0" bIns="0" numCol="1" anchor="t">
              <a:noAutofit/>
            </a:bodyPr>
            <a:lstStyle/>
            <a:p>
              <a:pPr lvl="0"/>
              <a:endParaRPr>
                <a:cs typeface="+mn-ea"/>
                <a:sym typeface="+mn-lt"/>
              </a:endParaRPr>
            </a:p>
          </p:txBody>
        </p:sp>
        <p:sp>
          <p:nvSpPr>
            <p:cNvPr id="67" name="Freeform 76"/>
            <p:cNvSpPr>
              <a:spLocks noEditPoints="1"/>
            </p:cNvSpPr>
            <p:nvPr/>
          </p:nvSpPr>
          <p:spPr bwMode="auto">
            <a:xfrm>
              <a:off x="1404600" y="2642364"/>
              <a:ext cx="1027362" cy="1027362"/>
            </a:xfrm>
            <a:custGeom>
              <a:avLst/>
              <a:gdLst>
                <a:gd name="T0" fmla="*/ 109 w 169"/>
                <a:gd name="T1" fmla="*/ 85 h 169"/>
                <a:gd name="T2" fmla="*/ 67 w 169"/>
                <a:gd name="T3" fmla="*/ 102 h 169"/>
                <a:gd name="T4" fmla="*/ 84 w 169"/>
                <a:gd name="T5" fmla="*/ 60 h 169"/>
                <a:gd name="T6" fmla="*/ 125 w 169"/>
                <a:gd name="T7" fmla="*/ 85 h 169"/>
                <a:gd name="T8" fmla="*/ 56 w 169"/>
                <a:gd name="T9" fmla="*/ 113 h 169"/>
                <a:gd name="T10" fmla="*/ 84 w 169"/>
                <a:gd name="T11" fmla="*/ 44 h 169"/>
                <a:gd name="T12" fmla="*/ 61 w 169"/>
                <a:gd name="T13" fmla="*/ 61 h 169"/>
                <a:gd name="T14" fmla="*/ 84 w 169"/>
                <a:gd name="T15" fmla="*/ 119 h 169"/>
                <a:gd name="T16" fmla="*/ 108 w 169"/>
                <a:gd name="T17" fmla="*/ 61 h 169"/>
                <a:gd name="T18" fmla="*/ 110 w 169"/>
                <a:gd name="T19" fmla="*/ 8 h 169"/>
                <a:gd name="T20" fmla="*/ 137 w 169"/>
                <a:gd name="T21" fmla="*/ 24 h 169"/>
                <a:gd name="T22" fmla="*/ 156 w 169"/>
                <a:gd name="T23" fmla="*/ 48 h 169"/>
                <a:gd name="T24" fmla="*/ 165 w 169"/>
                <a:gd name="T25" fmla="*/ 78 h 169"/>
                <a:gd name="T26" fmla="*/ 161 w 169"/>
                <a:gd name="T27" fmla="*/ 110 h 169"/>
                <a:gd name="T28" fmla="*/ 146 w 169"/>
                <a:gd name="T29" fmla="*/ 137 h 169"/>
                <a:gd name="T30" fmla="*/ 121 w 169"/>
                <a:gd name="T31" fmla="*/ 156 h 169"/>
                <a:gd name="T32" fmla="*/ 91 w 169"/>
                <a:gd name="T33" fmla="*/ 165 h 169"/>
                <a:gd name="T34" fmla="*/ 59 w 169"/>
                <a:gd name="T35" fmla="*/ 161 h 169"/>
                <a:gd name="T36" fmla="*/ 32 w 169"/>
                <a:gd name="T37" fmla="*/ 146 h 169"/>
                <a:gd name="T38" fmla="*/ 13 w 169"/>
                <a:gd name="T39" fmla="*/ 122 h 169"/>
                <a:gd name="T40" fmla="*/ 4 w 169"/>
                <a:gd name="T41" fmla="*/ 92 h 169"/>
                <a:gd name="T42" fmla="*/ 8 w 169"/>
                <a:gd name="T43" fmla="*/ 59 h 169"/>
                <a:gd name="T44" fmla="*/ 23 w 169"/>
                <a:gd name="T45" fmla="*/ 32 h 169"/>
                <a:gd name="T46" fmla="*/ 47 w 169"/>
                <a:gd name="T47" fmla="*/ 13 h 169"/>
                <a:gd name="T48" fmla="*/ 78 w 169"/>
                <a:gd name="T49" fmla="*/ 4 h 169"/>
                <a:gd name="T50" fmla="*/ 72 w 169"/>
                <a:gd name="T51" fmla="*/ 12 h 169"/>
                <a:gd name="T52" fmla="*/ 45 w 169"/>
                <a:gd name="T53" fmla="*/ 23 h 169"/>
                <a:gd name="T54" fmla="*/ 24 w 169"/>
                <a:gd name="T55" fmla="*/ 42 h 169"/>
                <a:gd name="T56" fmla="*/ 13 w 169"/>
                <a:gd name="T57" fmla="*/ 68 h 169"/>
                <a:gd name="T58" fmla="*/ 12 w 169"/>
                <a:gd name="T59" fmla="*/ 97 h 169"/>
                <a:gd name="T60" fmla="*/ 22 w 169"/>
                <a:gd name="T61" fmla="*/ 124 h 169"/>
                <a:gd name="T62" fmla="*/ 42 w 169"/>
                <a:gd name="T63" fmla="*/ 145 h 169"/>
                <a:gd name="T64" fmla="*/ 67 w 169"/>
                <a:gd name="T65" fmla="*/ 156 h 169"/>
                <a:gd name="T66" fmla="*/ 97 w 169"/>
                <a:gd name="T67" fmla="*/ 157 h 169"/>
                <a:gd name="T68" fmla="*/ 124 w 169"/>
                <a:gd name="T69" fmla="*/ 147 h 169"/>
                <a:gd name="T70" fmla="*/ 144 w 169"/>
                <a:gd name="T71" fmla="*/ 127 h 169"/>
                <a:gd name="T72" fmla="*/ 156 w 169"/>
                <a:gd name="T73" fmla="*/ 102 h 169"/>
                <a:gd name="T74" fmla="*/ 157 w 169"/>
                <a:gd name="T75" fmla="*/ 72 h 169"/>
                <a:gd name="T76" fmla="*/ 146 w 169"/>
                <a:gd name="T77" fmla="*/ 45 h 169"/>
                <a:gd name="T78" fmla="*/ 127 w 169"/>
                <a:gd name="T79" fmla="*/ 25 h 169"/>
                <a:gd name="T80" fmla="*/ 101 w 169"/>
                <a:gd name="T81" fmla="*/ 13 h 169"/>
                <a:gd name="T82" fmla="*/ 95 w 169"/>
                <a:gd name="T83" fmla="*/ 74 h 169"/>
                <a:gd name="T84" fmla="*/ 69 w 169"/>
                <a:gd name="T85" fmla="*/ 85 h 169"/>
                <a:gd name="T86" fmla="*/ 95 w 169"/>
                <a:gd name="T87" fmla="*/ 95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9" h="169">
                  <a:moveTo>
                    <a:pt x="84" y="60"/>
                  </a:moveTo>
                  <a:cubicBezTo>
                    <a:pt x="91" y="60"/>
                    <a:pt x="97" y="63"/>
                    <a:pt x="102" y="67"/>
                  </a:cubicBezTo>
                  <a:cubicBezTo>
                    <a:pt x="107" y="72"/>
                    <a:pt x="109" y="78"/>
                    <a:pt x="109" y="85"/>
                  </a:cubicBezTo>
                  <a:cubicBezTo>
                    <a:pt x="109" y="92"/>
                    <a:pt x="107" y="98"/>
                    <a:pt x="102" y="102"/>
                  </a:cubicBezTo>
                  <a:cubicBezTo>
                    <a:pt x="97" y="107"/>
                    <a:pt x="91" y="110"/>
                    <a:pt x="84" y="110"/>
                  </a:cubicBezTo>
                  <a:cubicBezTo>
                    <a:pt x="77" y="110"/>
                    <a:pt x="71" y="107"/>
                    <a:pt x="67" y="102"/>
                  </a:cubicBezTo>
                  <a:cubicBezTo>
                    <a:pt x="62" y="98"/>
                    <a:pt x="59" y="92"/>
                    <a:pt x="59" y="85"/>
                  </a:cubicBezTo>
                  <a:cubicBezTo>
                    <a:pt x="59" y="78"/>
                    <a:pt x="62" y="72"/>
                    <a:pt x="67" y="67"/>
                  </a:cubicBezTo>
                  <a:cubicBezTo>
                    <a:pt x="71" y="63"/>
                    <a:pt x="77" y="60"/>
                    <a:pt x="84" y="60"/>
                  </a:cubicBezTo>
                  <a:close/>
                  <a:moveTo>
                    <a:pt x="84" y="44"/>
                  </a:moveTo>
                  <a:cubicBezTo>
                    <a:pt x="95" y="44"/>
                    <a:pt x="106" y="49"/>
                    <a:pt x="113" y="56"/>
                  </a:cubicBezTo>
                  <a:cubicBezTo>
                    <a:pt x="120" y="64"/>
                    <a:pt x="125" y="74"/>
                    <a:pt x="125" y="85"/>
                  </a:cubicBezTo>
                  <a:cubicBezTo>
                    <a:pt x="125" y="96"/>
                    <a:pt x="120" y="106"/>
                    <a:pt x="113" y="113"/>
                  </a:cubicBezTo>
                  <a:cubicBezTo>
                    <a:pt x="106" y="121"/>
                    <a:pt x="95" y="125"/>
                    <a:pt x="84" y="125"/>
                  </a:cubicBezTo>
                  <a:cubicBezTo>
                    <a:pt x="73" y="125"/>
                    <a:pt x="63" y="121"/>
                    <a:pt x="56" y="113"/>
                  </a:cubicBezTo>
                  <a:cubicBezTo>
                    <a:pt x="49" y="106"/>
                    <a:pt x="44" y="96"/>
                    <a:pt x="44" y="85"/>
                  </a:cubicBezTo>
                  <a:cubicBezTo>
                    <a:pt x="44" y="74"/>
                    <a:pt x="49" y="64"/>
                    <a:pt x="56" y="56"/>
                  </a:cubicBezTo>
                  <a:cubicBezTo>
                    <a:pt x="63" y="49"/>
                    <a:pt x="73" y="44"/>
                    <a:pt x="84" y="44"/>
                  </a:cubicBezTo>
                  <a:close/>
                  <a:moveTo>
                    <a:pt x="108" y="61"/>
                  </a:moveTo>
                  <a:cubicBezTo>
                    <a:pt x="102" y="55"/>
                    <a:pt x="94" y="51"/>
                    <a:pt x="84" y="51"/>
                  </a:cubicBezTo>
                  <a:cubicBezTo>
                    <a:pt x="75" y="51"/>
                    <a:pt x="67" y="55"/>
                    <a:pt x="61" y="61"/>
                  </a:cubicBezTo>
                  <a:cubicBezTo>
                    <a:pt x="54" y="67"/>
                    <a:pt x="51" y="75"/>
                    <a:pt x="51" y="85"/>
                  </a:cubicBezTo>
                  <a:cubicBezTo>
                    <a:pt x="51" y="94"/>
                    <a:pt x="54" y="103"/>
                    <a:pt x="61" y="109"/>
                  </a:cubicBezTo>
                  <a:cubicBezTo>
                    <a:pt x="67" y="115"/>
                    <a:pt x="75" y="119"/>
                    <a:pt x="84" y="119"/>
                  </a:cubicBezTo>
                  <a:cubicBezTo>
                    <a:pt x="94" y="119"/>
                    <a:pt x="102" y="115"/>
                    <a:pt x="108" y="109"/>
                  </a:cubicBezTo>
                  <a:cubicBezTo>
                    <a:pt x="114" y="103"/>
                    <a:pt x="118" y="94"/>
                    <a:pt x="118" y="85"/>
                  </a:cubicBezTo>
                  <a:cubicBezTo>
                    <a:pt x="118" y="75"/>
                    <a:pt x="114" y="67"/>
                    <a:pt x="108" y="61"/>
                  </a:cubicBezTo>
                  <a:close/>
                  <a:moveTo>
                    <a:pt x="91" y="4"/>
                  </a:moveTo>
                  <a:cubicBezTo>
                    <a:pt x="94" y="2"/>
                    <a:pt x="97" y="0"/>
                    <a:pt x="102" y="1"/>
                  </a:cubicBezTo>
                  <a:cubicBezTo>
                    <a:pt x="106" y="2"/>
                    <a:pt x="108" y="5"/>
                    <a:pt x="110" y="8"/>
                  </a:cubicBezTo>
                  <a:cubicBezTo>
                    <a:pt x="113" y="14"/>
                    <a:pt x="115" y="15"/>
                    <a:pt x="121" y="13"/>
                  </a:cubicBezTo>
                  <a:cubicBezTo>
                    <a:pt x="125" y="12"/>
                    <a:pt x="128" y="11"/>
                    <a:pt x="132" y="14"/>
                  </a:cubicBezTo>
                  <a:cubicBezTo>
                    <a:pt x="136" y="16"/>
                    <a:pt x="136" y="20"/>
                    <a:pt x="137" y="24"/>
                  </a:cubicBezTo>
                  <a:cubicBezTo>
                    <a:pt x="138" y="30"/>
                    <a:pt x="139" y="32"/>
                    <a:pt x="146" y="32"/>
                  </a:cubicBezTo>
                  <a:cubicBezTo>
                    <a:pt x="149" y="33"/>
                    <a:pt x="153" y="33"/>
                    <a:pt x="155" y="37"/>
                  </a:cubicBezTo>
                  <a:cubicBezTo>
                    <a:pt x="158" y="41"/>
                    <a:pt x="157" y="44"/>
                    <a:pt x="156" y="48"/>
                  </a:cubicBezTo>
                  <a:cubicBezTo>
                    <a:pt x="154" y="54"/>
                    <a:pt x="155" y="56"/>
                    <a:pt x="161" y="59"/>
                  </a:cubicBezTo>
                  <a:cubicBezTo>
                    <a:pt x="164" y="61"/>
                    <a:pt x="167" y="63"/>
                    <a:pt x="168" y="68"/>
                  </a:cubicBezTo>
                  <a:cubicBezTo>
                    <a:pt x="169" y="72"/>
                    <a:pt x="167" y="75"/>
                    <a:pt x="165" y="78"/>
                  </a:cubicBezTo>
                  <a:cubicBezTo>
                    <a:pt x="161" y="84"/>
                    <a:pt x="161" y="86"/>
                    <a:pt x="165" y="92"/>
                  </a:cubicBezTo>
                  <a:cubicBezTo>
                    <a:pt x="167" y="95"/>
                    <a:pt x="169" y="98"/>
                    <a:pt x="168" y="102"/>
                  </a:cubicBezTo>
                  <a:cubicBezTo>
                    <a:pt x="167" y="107"/>
                    <a:pt x="164" y="108"/>
                    <a:pt x="161" y="110"/>
                  </a:cubicBezTo>
                  <a:cubicBezTo>
                    <a:pt x="155" y="114"/>
                    <a:pt x="154" y="115"/>
                    <a:pt x="156" y="122"/>
                  </a:cubicBezTo>
                  <a:cubicBezTo>
                    <a:pt x="157" y="126"/>
                    <a:pt x="158" y="129"/>
                    <a:pt x="155" y="133"/>
                  </a:cubicBezTo>
                  <a:cubicBezTo>
                    <a:pt x="153" y="136"/>
                    <a:pt x="149" y="137"/>
                    <a:pt x="146" y="137"/>
                  </a:cubicBezTo>
                  <a:cubicBezTo>
                    <a:pt x="139" y="138"/>
                    <a:pt x="138" y="140"/>
                    <a:pt x="137" y="146"/>
                  </a:cubicBezTo>
                  <a:cubicBezTo>
                    <a:pt x="136" y="150"/>
                    <a:pt x="136" y="153"/>
                    <a:pt x="132" y="156"/>
                  </a:cubicBezTo>
                  <a:cubicBezTo>
                    <a:pt x="128" y="158"/>
                    <a:pt x="125" y="157"/>
                    <a:pt x="121" y="156"/>
                  </a:cubicBezTo>
                  <a:cubicBezTo>
                    <a:pt x="115" y="155"/>
                    <a:pt x="113" y="155"/>
                    <a:pt x="110" y="161"/>
                  </a:cubicBezTo>
                  <a:cubicBezTo>
                    <a:pt x="108" y="165"/>
                    <a:pt x="106" y="168"/>
                    <a:pt x="102" y="169"/>
                  </a:cubicBezTo>
                  <a:cubicBezTo>
                    <a:pt x="97" y="169"/>
                    <a:pt x="94" y="167"/>
                    <a:pt x="91" y="165"/>
                  </a:cubicBezTo>
                  <a:cubicBezTo>
                    <a:pt x="86" y="161"/>
                    <a:pt x="83" y="161"/>
                    <a:pt x="78" y="165"/>
                  </a:cubicBezTo>
                  <a:cubicBezTo>
                    <a:pt x="74" y="167"/>
                    <a:pt x="72" y="169"/>
                    <a:pt x="67" y="169"/>
                  </a:cubicBezTo>
                  <a:cubicBezTo>
                    <a:pt x="63" y="168"/>
                    <a:pt x="61" y="165"/>
                    <a:pt x="59" y="161"/>
                  </a:cubicBezTo>
                  <a:cubicBezTo>
                    <a:pt x="56" y="155"/>
                    <a:pt x="54" y="155"/>
                    <a:pt x="47" y="156"/>
                  </a:cubicBezTo>
                  <a:cubicBezTo>
                    <a:pt x="44" y="157"/>
                    <a:pt x="40" y="158"/>
                    <a:pt x="37" y="156"/>
                  </a:cubicBezTo>
                  <a:cubicBezTo>
                    <a:pt x="33" y="153"/>
                    <a:pt x="32" y="150"/>
                    <a:pt x="32" y="146"/>
                  </a:cubicBezTo>
                  <a:cubicBezTo>
                    <a:pt x="31" y="139"/>
                    <a:pt x="30" y="138"/>
                    <a:pt x="23" y="137"/>
                  </a:cubicBezTo>
                  <a:cubicBezTo>
                    <a:pt x="19" y="137"/>
                    <a:pt x="16" y="136"/>
                    <a:pt x="13" y="133"/>
                  </a:cubicBezTo>
                  <a:cubicBezTo>
                    <a:pt x="11" y="129"/>
                    <a:pt x="12" y="126"/>
                    <a:pt x="13" y="122"/>
                  </a:cubicBezTo>
                  <a:cubicBezTo>
                    <a:pt x="15" y="115"/>
                    <a:pt x="14" y="114"/>
                    <a:pt x="8" y="110"/>
                  </a:cubicBezTo>
                  <a:cubicBezTo>
                    <a:pt x="4" y="108"/>
                    <a:pt x="1" y="107"/>
                    <a:pt x="1" y="102"/>
                  </a:cubicBezTo>
                  <a:cubicBezTo>
                    <a:pt x="0" y="98"/>
                    <a:pt x="2" y="95"/>
                    <a:pt x="4" y="92"/>
                  </a:cubicBezTo>
                  <a:cubicBezTo>
                    <a:pt x="8" y="86"/>
                    <a:pt x="8" y="84"/>
                    <a:pt x="4" y="78"/>
                  </a:cubicBezTo>
                  <a:cubicBezTo>
                    <a:pt x="2" y="75"/>
                    <a:pt x="0" y="72"/>
                    <a:pt x="1" y="68"/>
                  </a:cubicBezTo>
                  <a:cubicBezTo>
                    <a:pt x="1" y="63"/>
                    <a:pt x="4" y="61"/>
                    <a:pt x="8" y="59"/>
                  </a:cubicBezTo>
                  <a:cubicBezTo>
                    <a:pt x="14" y="56"/>
                    <a:pt x="15" y="54"/>
                    <a:pt x="13" y="48"/>
                  </a:cubicBezTo>
                  <a:cubicBezTo>
                    <a:pt x="12" y="44"/>
                    <a:pt x="11" y="41"/>
                    <a:pt x="13" y="37"/>
                  </a:cubicBezTo>
                  <a:cubicBezTo>
                    <a:pt x="16" y="33"/>
                    <a:pt x="19" y="33"/>
                    <a:pt x="23" y="32"/>
                  </a:cubicBezTo>
                  <a:cubicBezTo>
                    <a:pt x="30" y="32"/>
                    <a:pt x="31" y="30"/>
                    <a:pt x="32" y="24"/>
                  </a:cubicBezTo>
                  <a:cubicBezTo>
                    <a:pt x="32" y="20"/>
                    <a:pt x="33" y="16"/>
                    <a:pt x="37" y="14"/>
                  </a:cubicBezTo>
                  <a:cubicBezTo>
                    <a:pt x="40" y="11"/>
                    <a:pt x="44" y="12"/>
                    <a:pt x="47" y="13"/>
                  </a:cubicBezTo>
                  <a:cubicBezTo>
                    <a:pt x="54" y="15"/>
                    <a:pt x="56" y="14"/>
                    <a:pt x="59" y="8"/>
                  </a:cubicBezTo>
                  <a:cubicBezTo>
                    <a:pt x="61" y="5"/>
                    <a:pt x="63" y="2"/>
                    <a:pt x="67" y="1"/>
                  </a:cubicBezTo>
                  <a:cubicBezTo>
                    <a:pt x="72" y="0"/>
                    <a:pt x="74" y="2"/>
                    <a:pt x="78" y="4"/>
                  </a:cubicBezTo>
                  <a:cubicBezTo>
                    <a:pt x="83" y="9"/>
                    <a:pt x="86" y="9"/>
                    <a:pt x="91" y="4"/>
                  </a:cubicBezTo>
                  <a:close/>
                  <a:moveTo>
                    <a:pt x="97" y="12"/>
                  </a:moveTo>
                  <a:cubicBezTo>
                    <a:pt x="88" y="19"/>
                    <a:pt x="81" y="19"/>
                    <a:pt x="72" y="12"/>
                  </a:cubicBezTo>
                  <a:cubicBezTo>
                    <a:pt x="70" y="11"/>
                    <a:pt x="69" y="11"/>
                    <a:pt x="69" y="11"/>
                  </a:cubicBezTo>
                  <a:cubicBezTo>
                    <a:pt x="69" y="11"/>
                    <a:pt x="68" y="12"/>
                    <a:pt x="67" y="13"/>
                  </a:cubicBezTo>
                  <a:cubicBezTo>
                    <a:pt x="62" y="23"/>
                    <a:pt x="56" y="26"/>
                    <a:pt x="45" y="23"/>
                  </a:cubicBezTo>
                  <a:cubicBezTo>
                    <a:pt x="43" y="22"/>
                    <a:pt x="42" y="22"/>
                    <a:pt x="42" y="22"/>
                  </a:cubicBezTo>
                  <a:cubicBezTo>
                    <a:pt x="42" y="22"/>
                    <a:pt x="42" y="23"/>
                    <a:pt x="42" y="25"/>
                  </a:cubicBezTo>
                  <a:cubicBezTo>
                    <a:pt x="40" y="36"/>
                    <a:pt x="35" y="41"/>
                    <a:pt x="24" y="42"/>
                  </a:cubicBezTo>
                  <a:cubicBezTo>
                    <a:pt x="23" y="42"/>
                    <a:pt x="22" y="42"/>
                    <a:pt x="22" y="42"/>
                  </a:cubicBezTo>
                  <a:cubicBezTo>
                    <a:pt x="22" y="43"/>
                    <a:pt x="22" y="44"/>
                    <a:pt x="22" y="45"/>
                  </a:cubicBezTo>
                  <a:cubicBezTo>
                    <a:pt x="25" y="56"/>
                    <a:pt x="23" y="62"/>
                    <a:pt x="13" y="68"/>
                  </a:cubicBezTo>
                  <a:cubicBezTo>
                    <a:pt x="11" y="69"/>
                    <a:pt x="10" y="69"/>
                    <a:pt x="10" y="70"/>
                  </a:cubicBezTo>
                  <a:cubicBezTo>
                    <a:pt x="10" y="70"/>
                    <a:pt x="11" y="71"/>
                    <a:pt x="12" y="72"/>
                  </a:cubicBezTo>
                  <a:cubicBezTo>
                    <a:pt x="19" y="81"/>
                    <a:pt x="19" y="88"/>
                    <a:pt x="12" y="97"/>
                  </a:cubicBezTo>
                  <a:cubicBezTo>
                    <a:pt x="11" y="99"/>
                    <a:pt x="10" y="100"/>
                    <a:pt x="10" y="100"/>
                  </a:cubicBezTo>
                  <a:cubicBezTo>
                    <a:pt x="10" y="100"/>
                    <a:pt x="11" y="101"/>
                    <a:pt x="13" y="102"/>
                  </a:cubicBezTo>
                  <a:cubicBezTo>
                    <a:pt x="23" y="107"/>
                    <a:pt x="25" y="113"/>
                    <a:pt x="22" y="124"/>
                  </a:cubicBezTo>
                  <a:cubicBezTo>
                    <a:pt x="22" y="126"/>
                    <a:pt x="22" y="127"/>
                    <a:pt x="22" y="127"/>
                  </a:cubicBezTo>
                  <a:cubicBezTo>
                    <a:pt x="22" y="127"/>
                    <a:pt x="23" y="127"/>
                    <a:pt x="24" y="127"/>
                  </a:cubicBezTo>
                  <a:cubicBezTo>
                    <a:pt x="35" y="129"/>
                    <a:pt x="40" y="134"/>
                    <a:pt x="42" y="145"/>
                  </a:cubicBezTo>
                  <a:cubicBezTo>
                    <a:pt x="42" y="146"/>
                    <a:pt x="42" y="148"/>
                    <a:pt x="42" y="148"/>
                  </a:cubicBezTo>
                  <a:cubicBezTo>
                    <a:pt x="42" y="148"/>
                    <a:pt x="43" y="147"/>
                    <a:pt x="45" y="147"/>
                  </a:cubicBezTo>
                  <a:cubicBezTo>
                    <a:pt x="56" y="144"/>
                    <a:pt x="62" y="147"/>
                    <a:pt x="67" y="156"/>
                  </a:cubicBezTo>
                  <a:cubicBezTo>
                    <a:pt x="68" y="158"/>
                    <a:pt x="69" y="159"/>
                    <a:pt x="69" y="159"/>
                  </a:cubicBezTo>
                  <a:cubicBezTo>
                    <a:pt x="69" y="159"/>
                    <a:pt x="70" y="158"/>
                    <a:pt x="72" y="157"/>
                  </a:cubicBezTo>
                  <a:cubicBezTo>
                    <a:pt x="81" y="151"/>
                    <a:pt x="88" y="151"/>
                    <a:pt x="97" y="157"/>
                  </a:cubicBezTo>
                  <a:cubicBezTo>
                    <a:pt x="98" y="158"/>
                    <a:pt x="99" y="159"/>
                    <a:pt x="100" y="159"/>
                  </a:cubicBezTo>
                  <a:cubicBezTo>
                    <a:pt x="100" y="159"/>
                    <a:pt x="100" y="158"/>
                    <a:pt x="101" y="156"/>
                  </a:cubicBezTo>
                  <a:cubicBezTo>
                    <a:pt x="107" y="147"/>
                    <a:pt x="113" y="144"/>
                    <a:pt x="124" y="147"/>
                  </a:cubicBezTo>
                  <a:cubicBezTo>
                    <a:pt x="125" y="147"/>
                    <a:pt x="127" y="148"/>
                    <a:pt x="127" y="148"/>
                  </a:cubicBezTo>
                  <a:cubicBezTo>
                    <a:pt x="127" y="148"/>
                    <a:pt x="127" y="146"/>
                    <a:pt x="127" y="145"/>
                  </a:cubicBezTo>
                  <a:cubicBezTo>
                    <a:pt x="128" y="134"/>
                    <a:pt x="133" y="129"/>
                    <a:pt x="144" y="127"/>
                  </a:cubicBezTo>
                  <a:cubicBezTo>
                    <a:pt x="146" y="127"/>
                    <a:pt x="147" y="127"/>
                    <a:pt x="147" y="127"/>
                  </a:cubicBezTo>
                  <a:cubicBezTo>
                    <a:pt x="147" y="127"/>
                    <a:pt x="147" y="126"/>
                    <a:pt x="146" y="124"/>
                  </a:cubicBezTo>
                  <a:cubicBezTo>
                    <a:pt x="144" y="113"/>
                    <a:pt x="146" y="107"/>
                    <a:pt x="156" y="102"/>
                  </a:cubicBezTo>
                  <a:cubicBezTo>
                    <a:pt x="157" y="101"/>
                    <a:pt x="159" y="100"/>
                    <a:pt x="159" y="100"/>
                  </a:cubicBezTo>
                  <a:cubicBezTo>
                    <a:pt x="159" y="100"/>
                    <a:pt x="158" y="99"/>
                    <a:pt x="157" y="97"/>
                  </a:cubicBezTo>
                  <a:cubicBezTo>
                    <a:pt x="150" y="88"/>
                    <a:pt x="150" y="81"/>
                    <a:pt x="157" y="72"/>
                  </a:cubicBezTo>
                  <a:cubicBezTo>
                    <a:pt x="158" y="71"/>
                    <a:pt x="159" y="70"/>
                    <a:pt x="159" y="70"/>
                  </a:cubicBezTo>
                  <a:cubicBezTo>
                    <a:pt x="159" y="69"/>
                    <a:pt x="157" y="69"/>
                    <a:pt x="156" y="68"/>
                  </a:cubicBezTo>
                  <a:cubicBezTo>
                    <a:pt x="146" y="62"/>
                    <a:pt x="144" y="56"/>
                    <a:pt x="146" y="45"/>
                  </a:cubicBezTo>
                  <a:cubicBezTo>
                    <a:pt x="147" y="44"/>
                    <a:pt x="147" y="43"/>
                    <a:pt x="147" y="42"/>
                  </a:cubicBezTo>
                  <a:cubicBezTo>
                    <a:pt x="147" y="42"/>
                    <a:pt x="146" y="42"/>
                    <a:pt x="144" y="42"/>
                  </a:cubicBezTo>
                  <a:cubicBezTo>
                    <a:pt x="133" y="41"/>
                    <a:pt x="128" y="36"/>
                    <a:pt x="127" y="25"/>
                  </a:cubicBezTo>
                  <a:cubicBezTo>
                    <a:pt x="127" y="23"/>
                    <a:pt x="127" y="22"/>
                    <a:pt x="127" y="22"/>
                  </a:cubicBezTo>
                  <a:cubicBezTo>
                    <a:pt x="127" y="22"/>
                    <a:pt x="125" y="22"/>
                    <a:pt x="124" y="23"/>
                  </a:cubicBezTo>
                  <a:cubicBezTo>
                    <a:pt x="113" y="26"/>
                    <a:pt x="107" y="23"/>
                    <a:pt x="101" y="13"/>
                  </a:cubicBezTo>
                  <a:cubicBezTo>
                    <a:pt x="100" y="12"/>
                    <a:pt x="100" y="11"/>
                    <a:pt x="100" y="11"/>
                  </a:cubicBezTo>
                  <a:cubicBezTo>
                    <a:pt x="99" y="11"/>
                    <a:pt x="98" y="11"/>
                    <a:pt x="97" y="12"/>
                  </a:cubicBezTo>
                  <a:close/>
                  <a:moveTo>
                    <a:pt x="95" y="74"/>
                  </a:moveTo>
                  <a:cubicBezTo>
                    <a:pt x="92" y="71"/>
                    <a:pt x="89" y="70"/>
                    <a:pt x="84" y="70"/>
                  </a:cubicBezTo>
                  <a:cubicBezTo>
                    <a:pt x="80" y="70"/>
                    <a:pt x="76" y="71"/>
                    <a:pt x="74" y="74"/>
                  </a:cubicBezTo>
                  <a:cubicBezTo>
                    <a:pt x="71" y="77"/>
                    <a:pt x="69" y="81"/>
                    <a:pt x="69" y="85"/>
                  </a:cubicBezTo>
                  <a:cubicBezTo>
                    <a:pt x="69" y="89"/>
                    <a:pt x="71" y="93"/>
                    <a:pt x="74" y="95"/>
                  </a:cubicBezTo>
                  <a:cubicBezTo>
                    <a:pt x="76" y="98"/>
                    <a:pt x="80" y="100"/>
                    <a:pt x="84" y="100"/>
                  </a:cubicBezTo>
                  <a:cubicBezTo>
                    <a:pt x="89" y="100"/>
                    <a:pt x="92" y="98"/>
                    <a:pt x="95" y="95"/>
                  </a:cubicBezTo>
                  <a:cubicBezTo>
                    <a:pt x="98" y="93"/>
                    <a:pt x="99" y="89"/>
                    <a:pt x="99" y="85"/>
                  </a:cubicBezTo>
                  <a:cubicBezTo>
                    <a:pt x="99" y="81"/>
                    <a:pt x="98" y="77"/>
                    <a:pt x="95" y="74"/>
                  </a:cubicBezTo>
                  <a:close/>
                </a:path>
              </a:pathLst>
            </a:custGeom>
            <a:solidFill>
              <a:schemeClr val="bg1"/>
            </a:solidFill>
            <a:ln>
              <a:noFill/>
            </a:ln>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77" name="Shape 13500"/>
            <p:cNvSpPr/>
            <p:nvPr/>
          </p:nvSpPr>
          <p:spPr>
            <a:xfrm>
              <a:off x="1527292" y="2788897"/>
              <a:ext cx="771135" cy="771135"/>
            </a:xfrm>
            <a:custGeom>
              <a:avLst/>
              <a:gdLst/>
              <a:ahLst/>
              <a:cxnLst>
                <a:cxn ang="0">
                  <a:pos x="wd2" y="hd2"/>
                </a:cxn>
                <a:cxn ang="5400000">
                  <a:pos x="wd2" y="hd2"/>
                </a:cxn>
                <a:cxn ang="10800000">
                  <a:pos x="wd2" y="hd2"/>
                </a:cxn>
                <a:cxn ang="16200000">
                  <a:pos x="wd2" y="hd2"/>
                </a:cxn>
              </a:cxnLst>
              <a:rect l="0" t="0" r="r" b="b"/>
              <a:pathLst>
                <a:path w="21598" h="21598" extrusionOk="0">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path>
              </a:pathLst>
            </a:custGeom>
            <a:solidFill>
              <a:schemeClr val="bg1">
                <a:lumMod val="75000"/>
              </a:schemeClr>
            </a:solidFill>
            <a:ln w="12700" cap="flat">
              <a:noFill/>
              <a:miter lim="400000"/>
            </a:ln>
            <a:effectLst/>
          </p:spPr>
          <p:txBody>
            <a:bodyPr wrap="square" lIns="0" tIns="0" rIns="0" bIns="0" numCol="1" anchor="t">
              <a:noAutofit/>
            </a:bodyPr>
            <a:lstStyle/>
            <a:p>
              <a:pPr lvl="0"/>
              <a:endParaRPr>
                <a:cs typeface="+mn-ea"/>
                <a:sym typeface="+mn-lt"/>
              </a:endParaRPr>
            </a:p>
          </p:txBody>
        </p:sp>
        <p:grpSp>
          <p:nvGrpSpPr>
            <p:cNvPr id="78" name="组合 77"/>
            <p:cNvGrpSpPr/>
            <p:nvPr/>
          </p:nvGrpSpPr>
          <p:grpSpPr>
            <a:xfrm>
              <a:off x="1592904" y="2937966"/>
              <a:ext cx="544115" cy="473869"/>
              <a:chOff x="6555583" y="4344591"/>
              <a:chExt cx="544115" cy="473869"/>
            </a:xfrm>
          </p:grpSpPr>
          <p:sp>
            <p:nvSpPr>
              <p:cNvPr id="79" name="Freeform 166"/>
              <p:cNvSpPr/>
              <p:nvPr/>
            </p:nvSpPr>
            <p:spPr bwMode="auto">
              <a:xfrm>
                <a:off x="6666310" y="4420791"/>
                <a:ext cx="340519" cy="397669"/>
              </a:xfrm>
              <a:custGeom>
                <a:avLst/>
                <a:gdLst>
                  <a:gd name="T0" fmla="*/ 5 w 121"/>
                  <a:gd name="T1" fmla="*/ 54 h 141"/>
                  <a:gd name="T2" fmla="*/ 1 w 121"/>
                  <a:gd name="T3" fmla="*/ 57 h 141"/>
                  <a:gd name="T4" fmla="*/ 4 w 121"/>
                  <a:gd name="T5" fmla="*/ 62 h 141"/>
                  <a:gd name="T6" fmla="*/ 36 w 121"/>
                  <a:gd name="T7" fmla="*/ 77 h 141"/>
                  <a:gd name="T8" fmla="*/ 51 w 121"/>
                  <a:gd name="T9" fmla="*/ 102 h 141"/>
                  <a:gd name="T10" fmla="*/ 51 w 121"/>
                  <a:gd name="T11" fmla="*/ 102 h 141"/>
                  <a:gd name="T12" fmla="*/ 54 w 121"/>
                  <a:gd name="T13" fmla="*/ 104 h 141"/>
                  <a:gd name="T14" fmla="*/ 65 w 121"/>
                  <a:gd name="T15" fmla="*/ 116 h 141"/>
                  <a:gd name="T16" fmla="*/ 75 w 121"/>
                  <a:gd name="T17" fmla="*/ 138 h 141"/>
                  <a:gd name="T18" fmla="*/ 79 w 121"/>
                  <a:gd name="T19" fmla="*/ 136 h 141"/>
                  <a:gd name="T20" fmla="*/ 75 w 121"/>
                  <a:gd name="T21" fmla="*/ 138 h 141"/>
                  <a:gd name="T22" fmla="*/ 80 w 121"/>
                  <a:gd name="T23" fmla="*/ 140 h 141"/>
                  <a:gd name="T24" fmla="*/ 82 w 121"/>
                  <a:gd name="T25" fmla="*/ 136 h 141"/>
                  <a:gd name="T26" fmla="*/ 88 w 121"/>
                  <a:gd name="T27" fmla="*/ 56 h 141"/>
                  <a:gd name="T28" fmla="*/ 120 w 121"/>
                  <a:gd name="T29" fmla="*/ 7 h 141"/>
                  <a:gd name="T30" fmla="*/ 120 w 121"/>
                  <a:gd name="T31" fmla="*/ 1 h 141"/>
                  <a:gd name="T32" fmla="*/ 114 w 121"/>
                  <a:gd name="T33" fmla="*/ 2 h 141"/>
                  <a:gd name="T34" fmla="*/ 80 w 121"/>
                  <a:gd name="T35" fmla="*/ 54 h 141"/>
                  <a:gd name="T36" fmla="*/ 73 w 121"/>
                  <a:gd name="T37" fmla="*/ 114 h 141"/>
                  <a:gd name="T38" fmla="*/ 71 w 121"/>
                  <a:gd name="T39" fmla="*/ 112 h 141"/>
                  <a:gd name="T40" fmla="*/ 59 w 121"/>
                  <a:gd name="T41" fmla="*/ 99 h 141"/>
                  <a:gd name="T42" fmla="*/ 41 w 121"/>
                  <a:gd name="T43" fmla="*/ 72 h 141"/>
                  <a:gd name="T44" fmla="*/ 5 w 121"/>
                  <a:gd name="T45" fmla="*/ 54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41">
                    <a:moveTo>
                      <a:pt x="5" y="54"/>
                    </a:moveTo>
                    <a:cubicBezTo>
                      <a:pt x="3" y="54"/>
                      <a:pt x="1" y="55"/>
                      <a:pt x="1" y="57"/>
                    </a:cubicBezTo>
                    <a:cubicBezTo>
                      <a:pt x="0" y="60"/>
                      <a:pt x="2" y="61"/>
                      <a:pt x="4" y="62"/>
                    </a:cubicBezTo>
                    <a:cubicBezTo>
                      <a:pt x="15" y="64"/>
                      <a:pt x="27" y="70"/>
                      <a:pt x="36" y="77"/>
                    </a:cubicBezTo>
                    <a:cubicBezTo>
                      <a:pt x="44" y="85"/>
                      <a:pt x="50" y="93"/>
                      <a:pt x="51" y="102"/>
                    </a:cubicBezTo>
                    <a:cubicBezTo>
                      <a:pt x="51" y="102"/>
                      <a:pt x="51" y="102"/>
                      <a:pt x="51" y="102"/>
                    </a:cubicBezTo>
                    <a:cubicBezTo>
                      <a:pt x="52" y="103"/>
                      <a:pt x="52" y="104"/>
                      <a:pt x="54" y="104"/>
                    </a:cubicBezTo>
                    <a:cubicBezTo>
                      <a:pt x="57" y="107"/>
                      <a:pt x="61" y="111"/>
                      <a:pt x="65" y="116"/>
                    </a:cubicBezTo>
                    <a:cubicBezTo>
                      <a:pt x="69" y="122"/>
                      <a:pt x="72" y="130"/>
                      <a:pt x="75" y="138"/>
                    </a:cubicBezTo>
                    <a:cubicBezTo>
                      <a:pt x="79" y="136"/>
                      <a:pt x="79" y="136"/>
                      <a:pt x="79" y="136"/>
                    </a:cubicBezTo>
                    <a:cubicBezTo>
                      <a:pt x="75" y="138"/>
                      <a:pt x="75" y="138"/>
                      <a:pt x="75" y="138"/>
                    </a:cubicBezTo>
                    <a:cubicBezTo>
                      <a:pt x="76" y="140"/>
                      <a:pt x="78" y="141"/>
                      <a:pt x="80" y="140"/>
                    </a:cubicBezTo>
                    <a:cubicBezTo>
                      <a:pt x="82" y="139"/>
                      <a:pt x="83" y="138"/>
                      <a:pt x="82" y="136"/>
                    </a:cubicBezTo>
                    <a:cubicBezTo>
                      <a:pt x="78" y="102"/>
                      <a:pt x="80" y="77"/>
                      <a:pt x="88" y="56"/>
                    </a:cubicBezTo>
                    <a:cubicBezTo>
                      <a:pt x="95" y="36"/>
                      <a:pt x="107" y="20"/>
                      <a:pt x="120" y="7"/>
                    </a:cubicBezTo>
                    <a:cubicBezTo>
                      <a:pt x="121" y="5"/>
                      <a:pt x="121" y="3"/>
                      <a:pt x="120" y="1"/>
                    </a:cubicBezTo>
                    <a:cubicBezTo>
                      <a:pt x="118" y="0"/>
                      <a:pt x="116" y="0"/>
                      <a:pt x="114" y="2"/>
                    </a:cubicBezTo>
                    <a:cubicBezTo>
                      <a:pt x="100" y="16"/>
                      <a:pt x="88" y="32"/>
                      <a:pt x="80" y="54"/>
                    </a:cubicBezTo>
                    <a:cubicBezTo>
                      <a:pt x="74" y="70"/>
                      <a:pt x="71" y="90"/>
                      <a:pt x="73" y="114"/>
                    </a:cubicBezTo>
                    <a:cubicBezTo>
                      <a:pt x="72" y="114"/>
                      <a:pt x="72" y="113"/>
                      <a:pt x="71" y="112"/>
                    </a:cubicBezTo>
                    <a:cubicBezTo>
                      <a:pt x="67" y="106"/>
                      <a:pt x="63" y="102"/>
                      <a:pt x="59" y="99"/>
                    </a:cubicBezTo>
                    <a:cubicBezTo>
                      <a:pt x="57" y="89"/>
                      <a:pt x="50" y="79"/>
                      <a:pt x="41" y="72"/>
                    </a:cubicBezTo>
                    <a:cubicBezTo>
                      <a:pt x="31" y="63"/>
                      <a:pt x="18" y="57"/>
                      <a:pt x="5" y="5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80" name="Freeform 167"/>
              <p:cNvSpPr>
                <a:spLocks noEditPoints="1"/>
              </p:cNvSpPr>
              <p:nvPr/>
            </p:nvSpPr>
            <p:spPr bwMode="auto">
              <a:xfrm>
                <a:off x="6555583" y="4516041"/>
                <a:ext cx="284560" cy="240506"/>
              </a:xfrm>
              <a:custGeom>
                <a:avLst/>
                <a:gdLst>
                  <a:gd name="T0" fmla="*/ 10 w 101"/>
                  <a:gd name="T1" fmla="*/ 13 h 85"/>
                  <a:gd name="T2" fmla="*/ 42 w 101"/>
                  <a:gd name="T3" fmla="*/ 59 h 85"/>
                  <a:gd name="T4" fmla="*/ 91 w 101"/>
                  <a:gd name="T5" fmla="*/ 67 h 85"/>
                  <a:gd name="T6" fmla="*/ 89 w 101"/>
                  <a:gd name="T7" fmla="*/ 39 h 85"/>
                  <a:gd name="T8" fmla="*/ 76 w 101"/>
                  <a:gd name="T9" fmla="*/ 20 h 85"/>
                  <a:gd name="T10" fmla="*/ 53 w 101"/>
                  <a:gd name="T11" fmla="*/ 10 h 85"/>
                  <a:gd name="T12" fmla="*/ 10 w 101"/>
                  <a:gd name="T13" fmla="*/ 13 h 85"/>
                  <a:gd name="T14" fmla="*/ 37 w 101"/>
                  <a:gd name="T15" fmla="*/ 65 h 85"/>
                  <a:gd name="T16" fmla="*/ 1 w 101"/>
                  <a:gd name="T17" fmla="*/ 13 h 85"/>
                  <a:gd name="T18" fmla="*/ 1 w 101"/>
                  <a:gd name="T19" fmla="*/ 13 h 85"/>
                  <a:gd name="T20" fmla="*/ 3 w 101"/>
                  <a:gd name="T21" fmla="*/ 8 h 85"/>
                  <a:gd name="T22" fmla="*/ 3 w 101"/>
                  <a:gd name="T23" fmla="*/ 8 h 85"/>
                  <a:gd name="T24" fmla="*/ 54 w 101"/>
                  <a:gd name="T25" fmla="*/ 3 h 85"/>
                  <a:gd name="T26" fmla="*/ 80 w 101"/>
                  <a:gd name="T27" fmla="*/ 14 h 85"/>
                  <a:gd name="T28" fmla="*/ 97 w 101"/>
                  <a:gd name="T29" fmla="*/ 36 h 85"/>
                  <a:gd name="T30" fmla="*/ 98 w 101"/>
                  <a:gd name="T31" fmla="*/ 70 h 85"/>
                  <a:gd name="T32" fmla="*/ 96 w 101"/>
                  <a:gd name="T33" fmla="*/ 73 h 85"/>
                  <a:gd name="T34" fmla="*/ 96 w 101"/>
                  <a:gd name="T35" fmla="*/ 73 h 85"/>
                  <a:gd name="T36" fmla="*/ 37 w 101"/>
                  <a:gd name="T37" fmla="*/ 6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1" h="85">
                    <a:moveTo>
                      <a:pt x="10" y="13"/>
                    </a:moveTo>
                    <a:cubicBezTo>
                      <a:pt x="19" y="29"/>
                      <a:pt x="29" y="47"/>
                      <a:pt x="42" y="59"/>
                    </a:cubicBezTo>
                    <a:cubicBezTo>
                      <a:pt x="55" y="71"/>
                      <a:pt x="71" y="77"/>
                      <a:pt x="91" y="67"/>
                    </a:cubicBezTo>
                    <a:cubicBezTo>
                      <a:pt x="93" y="56"/>
                      <a:pt x="92" y="47"/>
                      <a:pt x="89" y="39"/>
                    </a:cubicBezTo>
                    <a:cubicBezTo>
                      <a:pt x="87" y="31"/>
                      <a:pt x="82" y="25"/>
                      <a:pt x="76" y="20"/>
                    </a:cubicBezTo>
                    <a:cubicBezTo>
                      <a:pt x="69" y="15"/>
                      <a:pt x="61" y="12"/>
                      <a:pt x="53" y="10"/>
                    </a:cubicBezTo>
                    <a:cubicBezTo>
                      <a:pt x="40" y="8"/>
                      <a:pt x="25" y="9"/>
                      <a:pt x="10" y="13"/>
                    </a:cubicBezTo>
                    <a:close/>
                    <a:moveTo>
                      <a:pt x="37" y="65"/>
                    </a:moveTo>
                    <a:cubicBezTo>
                      <a:pt x="22" y="51"/>
                      <a:pt x="11" y="31"/>
                      <a:pt x="1" y="13"/>
                    </a:cubicBezTo>
                    <a:cubicBezTo>
                      <a:pt x="1" y="13"/>
                      <a:pt x="1" y="13"/>
                      <a:pt x="1" y="13"/>
                    </a:cubicBezTo>
                    <a:cubicBezTo>
                      <a:pt x="0" y="11"/>
                      <a:pt x="1" y="8"/>
                      <a:pt x="3" y="8"/>
                    </a:cubicBezTo>
                    <a:cubicBezTo>
                      <a:pt x="3" y="8"/>
                      <a:pt x="3" y="8"/>
                      <a:pt x="3" y="8"/>
                    </a:cubicBezTo>
                    <a:cubicBezTo>
                      <a:pt x="21" y="1"/>
                      <a:pt x="39" y="0"/>
                      <a:pt x="54" y="3"/>
                    </a:cubicBezTo>
                    <a:cubicBezTo>
                      <a:pt x="64" y="5"/>
                      <a:pt x="73" y="9"/>
                      <a:pt x="80" y="14"/>
                    </a:cubicBezTo>
                    <a:cubicBezTo>
                      <a:pt x="88" y="20"/>
                      <a:pt x="93" y="27"/>
                      <a:pt x="97" y="36"/>
                    </a:cubicBezTo>
                    <a:cubicBezTo>
                      <a:pt x="100" y="46"/>
                      <a:pt x="101" y="57"/>
                      <a:pt x="98" y="70"/>
                    </a:cubicBezTo>
                    <a:cubicBezTo>
                      <a:pt x="98" y="71"/>
                      <a:pt x="97" y="72"/>
                      <a:pt x="96" y="73"/>
                    </a:cubicBezTo>
                    <a:cubicBezTo>
                      <a:pt x="96" y="73"/>
                      <a:pt x="96" y="73"/>
                      <a:pt x="96" y="73"/>
                    </a:cubicBezTo>
                    <a:cubicBezTo>
                      <a:pt x="72" y="85"/>
                      <a:pt x="53" y="79"/>
                      <a:pt x="37" y="6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81" name="Freeform 168"/>
              <p:cNvSpPr>
                <a:spLocks noEditPoints="1"/>
              </p:cNvSpPr>
              <p:nvPr/>
            </p:nvSpPr>
            <p:spPr bwMode="auto">
              <a:xfrm>
                <a:off x="6849667" y="4344591"/>
                <a:ext cx="250031" cy="307181"/>
              </a:xfrm>
              <a:custGeom>
                <a:avLst/>
                <a:gdLst>
                  <a:gd name="T0" fmla="*/ 17 w 89"/>
                  <a:gd name="T1" fmla="*/ 94 h 109"/>
                  <a:gd name="T2" fmla="*/ 74 w 89"/>
                  <a:gd name="T3" fmla="*/ 73 h 109"/>
                  <a:gd name="T4" fmla="*/ 77 w 89"/>
                  <a:gd name="T5" fmla="*/ 8 h 109"/>
                  <a:gd name="T6" fmla="*/ 15 w 89"/>
                  <a:gd name="T7" fmla="*/ 42 h 109"/>
                  <a:gd name="T8" fmla="*/ 8 w 89"/>
                  <a:gd name="T9" fmla="*/ 69 h 109"/>
                  <a:gd name="T10" fmla="*/ 17 w 89"/>
                  <a:gd name="T11" fmla="*/ 94 h 109"/>
                  <a:gd name="T12" fmla="*/ 81 w 89"/>
                  <a:gd name="T13" fmla="*/ 76 h 109"/>
                  <a:gd name="T14" fmla="*/ 14 w 89"/>
                  <a:gd name="T15" fmla="*/ 102 h 109"/>
                  <a:gd name="T16" fmla="*/ 11 w 89"/>
                  <a:gd name="T17" fmla="*/ 100 h 109"/>
                  <a:gd name="T18" fmla="*/ 11 w 89"/>
                  <a:gd name="T19" fmla="*/ 100 h 109"/>
                  <a:gd name="T20" fmla="*/ 1 w 89"/>
                  <a:gd name="T21" fmla="*/ 70 h 109"/>
                  <a:gd name="T22" fmla="*/ 9 w 89"/>
                  <a:gd name="T23" fmla="*/ 38 h 109"/>
                  <a:gd name="T24" fmla="*/ 80 w 89"/>
                  <a:gd name="T25" fmla="*/ 0 h 109"/>
                  <a:gd name="T26" fmla="*/ 84 w 89"/>
                  <a:gd name="T27" fmla="*/ 4 h 109"/>
                  <a:gd name="T28" fmla="*/ 84 w 89"/>
                  <a:gd name="T29" fmla="*/ 4 h 109"/>
                  <a:gd name="T30" fmla="*/ 81 w 89"/>
                  <a:gd name="T31"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9" h="109">
                    <a:moveTo>
                      <a:pt x="17" y="94"/>
                    </a:moveTo>
                    <a:cubicBezTo>
                      <a:pt x="49" y="101"/>
                      <a:pt x="66" y="91"/>
                      <a:pt x="74" y="73"/>
                    </a:cubicBezTo>
                    <a:cubicBezTo>
                      <a:pt x="81" y="56"/>
                      <a:pt x="80" y="31"/>
                      <a:pt x="77" y="8"/>
                    </a:cubicBezTo>
                    <a:cubicBezTo>
                      <a:pt x="55" y="11"/>
                      <a:pt x="28" y="24"/>
                      <a:pt x="15" y="42"/>
                    </a:cubicBezTo>
                    <a:cubicBezTo>
                      <a:pt x="10" y="50"/>
                      <a:pt x="7" y="59"/>
                      <a:pt x="8" y="69"/>
                    </a:cubicBezTo>
                    <a:cubicBezTo>
                      <a:pt x="9" y="77"/>
                      <a:pt x="12" y="85"/>
                      <a:pt x="17" y="94"/>
                    </a:cubicBezTo>
                    <a:close/>
                    <a:moveTo>
                      <a:pt x="81" y="76"/>
                    </a:moveTo>
                    <a:cubicBezTo>
                      <a:pt x="71" y="97"/>
                      <a:pt x="52" y="109"/>
                      <a:pt x="14" y="102"/>
                    </a:cubicBezTo>
                    <a:cubicBezTo>
                      <a:pt x="13" y="102"/>
                      <a:pt x="12" y="101"/>
                      <a:pt x="11" y="100"/>
                    </a:cubicBezTo>
                    <a:cubicBezTo>
                      <a:pt x="11" y="100"/>
                      <a:pt x="11" y="100"/>
                      <a:pt x="11" y="100"/>
                    </a:cubicBezTo>
                    <a:cubicBezTo>
                      <a:pt x="5" y="89"/>
                      <a:pt x="1" y="79"/>
                      <a:pt x="1" y="70"/>
                    </a:cubicBezTo>
                    <a:cubicBezTo>
                      <a:pt x="0" y="58"/>
                      <a:pt x="3" y="47"/>
                      <a:pt x="9" y="38"/>
                    </a:cubicBezTo>
                    <a:cubicBezTo>
                      <a:pt x="23" y="17"/>
                      <a:pt x="55" y="3"/>
                      <a:pt x="80" y="0"/>
                    </a:cubicBezTo>
                    <a:cubicBezTo>
                      <a:pt x="82" y="0"/>
                      <a:pt x="84" y="2"/>
                      <a:pt x="84" y="4"/>
                    </a:cubicBezTo>
                    <a:cubicBezTo>
                      <a:pt x="84" y="4"/>
                      <a:pt x="84" y="4"/>
                      <a:pt x="84" y="4"/>
                    </a:cubicBezTo>
                    <a:cubicBezTo>
                      <a:pt x="88" y="28"/>
                      <a:pt x="89" y="56"/>
                      <a:pt x="81" y="7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grpSp>
      </p:grpSp>
      <p:sp>
        <p:nvSpPr>
          <p:cNvPr id="48" name="矩形 1"/>
          <p:cNvSpPr>
            <a:spLocks noChangeArrowheads="1"/>
          </p:cNvSpPr>
          <p:nvPr/>
        </p:nvSpPr>
        <p:spPr bwMode="auto">
          <a:xfrm>
            <a:off x="0" y="4969708"/>
            <a:ext cx="9144000" cy="173791"/>
          </a:xfrm>
          <a:prstGeom prst="rect">
            <a:avLst/>
          </a:prstGeom>
          <a:solidFill>
            <a:schemeClr val="accent1"/>
          </a:solidFill>
          <a:ln>
            <a:noFill/>
          </a:ln>
        </p:spPr>
        <p:txBody>
          <a:bodyPr lIns="68571" tIns="34285" rIns="68571" bIns="34285" anchor="ctr"/>
          <a:lstStyle/>
          <a:p>
            <a:pPr algn="ctr"/>
            <a:endParaRPr lang="zh-CN" altLang="en-US">
              <a:solidFill>
                <a:srgbClr val="FFFFFF"/>
              </a:solidFill>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500"/>
                                        <p:tgtEl>
                                          <p:spTgt spid="2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fade">
                                      <p:cBhvr>
                                        <p:cTn id="48" dur="500"/>
                                        <p:tgtEl>
                                          <p:spTgt spid="3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
                                        </p:tgtEl>
                                        <p:attrNameLst>
                                          <p:attrName>style.visibility</p:attrName>
                                        </p:attrNameLst>
                                      </p:cBhvr>
                                      <p:to>
                                        <p:strVal val="visible"/>
                                      </p:to>
                                    </p:set>
                                    <p:animEffect transition="in" filter="fade">
                                      <p:cBhvr>
                                        <p:cTn id="56" dur="500"/>
                                        <p:tgtEl>
                                          <p:spTgt spid="2"/>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fade">
                                      <p:cBhvr>
                                        <p:cTn id="61" dur="500"/>
                                        <p:tgtEl>
                                          <p:spTgt spid="3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6"/>
                                        </p:tgtEl>
                                        <p:attrNameLst>
                                          <p:attrName>style.visibility</p:attrName>
                                        </p:attrNameLst>
                                      </p:cBhvr>
                                      <p:to>
                                        <p:strVal val="visible"/>
                                      </p:to>
                                    </p:set>
                                    <p:animEffect transition="in" filter="fade">
                                      <p:cBhvr>
                                        <p:cTn id="64" dur="500"/>
                                        <p:tgtEl>
                                          <p:spTgt spid="36"/>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7"/>
                                        </p:tgtEl>
                                        <p:attrNameLst>
                                          <p:attrName>style.visibility</p:attrName>
                                        </p:attrNameLst>
                                      </p:cBhvr>
                                      <p:to>
                                        <p:strVal val="visible"/>
                                      </p:to>
                                    </p:set>
                                    <p:animEffect transition="in" filter="fade">
                                      <p:cBhvr>
                                        <p:cTn id="67" dur="500"/>
                                        <p:tgtEl>
                                          <p:spTgt spid="37"/>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8"/>
                                        </p:tgtEl>
                                        <p:attrNameLst>
                                          <p:attrName>style.visibility</p:attrName>
                                        </p:attrNameLst>
                                      </p:cBhvr>
                                      <p:to>
                                        <p:strVal val="visible"/>
                                      </p:to>
                                    </p:set>
                                    <p:animEffect transition="in" filter="fade">
                                      <p:cBhvr>
                                        <p:cTn id="70" dur="500"/>
                                        <p:tgtEl>
                                          <p:spTgt spid="38"/>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9"/>
                                        </p:tgtEl>
                                        <p:attrNameLst>
                                          <p:attrName>style.visibility</p:attrName>
                                        </p:attrNameLst>
                                      </p:cBhvr>
                                      <p:to>
                                        <p:strVal val="visible"/>
                                      </p:to>
                                    </p:set>
                                    <p:animEffect transition="in" filter="fade">
                                      <p:cBhvr>
                                        <p:cTn id="7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1" grpId="0" animBg="1"/>
      <p:bldP spid="22" grpId="0" animBg="1"/>
      <p:bldP spid="23" grpId="0"/>
      <p:bldP spid="24" grpId="0"/>
      <p:bldP spid="25" grpId="0"/>
      <p:bldP spid="26" grpId="0" animBg="1"/>
      <p:bldP spid="27" grpId="0" animBg="1"/>
      <p:bldP spid="28" grpId="0"/>
      <p:bldP spid="33" grpId="0"/>
      <p:bldP spid="34" grpId="0"/>
      <p:bldP spid="35" grpId="0" animBg="1"/>
      <p:bldP spid="36" grpId="0" animBg="1"/>
      <p:bldP spid="37" grpId="0"/>
      <p:bldP spid="38" grpId="0"/>
      <p:bldP spid="3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10"/>
          <p:cNvSpPr txBox="1">
            <a:spLocks noChangeArrowheads="1"/>
          </p:cNvSpPr>
          <p:nvPr/>
        </p:nvSpPr>
        <p:spPr bwMode="auto">
          <a:xfrm>
            <a:off x="413871" y="151957"/>
            <a:ext cx="1981458" cy="346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1" tIns="34285" rIns="68571" bIns="34285">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1800" b="1" dirty="0">
                <a:solidFill>
                  <a:prstClr val="black"/>
                </a:solidFill>
                <a:latin typeface="+mn-lt"/>
                <a:ea typeface="+mn-ea"/>
                <a:cs typeface="+mn-ea"/>
                <a:sym typeface="+mn-lt"/>
              </a:rPr>
              <a:t>点击此处添加标题</a:t>
            </a:r>
            <a:endParaRPr lang="zh-CN" altLang="en-US" sz="1800" b="1" dirty="0">
              <a:solidFill>
                <a:prstClr val="black"/>
              </a:solidFill>
              <a:latin typeface="+mn-lt"/>
              <a:ea typeface="+mn-ea"/>
              <a:cs typeface="+mn-ea"/>
              <a:sym typeface="+mn-lt"/>
            </a:endParaRPr>
          </a:p>
        </p:txBody>
      </p:sp>
      <p:sp>
        <p:nvSpPr>
          <p:cNvPr id="47" name="矩形 1"/>
          <p:cNvSpPr>
            <a:spLocks noChangeArrowheads="1"/>
          </p:cNvSpPr>
          <p:nvPr/>
        </p:nvSpPr>
        <p:spPr bwMode="auto">
          <a:xfrm>
            <a:off x="0" y="142043"/>
            <a:ext cx="196944" cy="347582"/>
          </a:xfrm>
          <a:prstGeom prst="rect">
            <a:avLst/>
          </a:prstGeom>
          <a:solidFill>
            <a:srgbClr val="0070C0"/>
          </a:solidFill>
          <a:ln>
            <a:noFill/>
          </a:ln>
        </p:spPr>
        <p:txBody>
          <a:bodyPr lIns="68571" tIns="34285" rIns="68571" bIns="34285" anchor="ctr"/>
          <a:lstStyle/>
          <a:p>
            <a:pPr algn="ctr"/>
            <a:endParaRPr lang="zh-CN" altLang="en-US">
              <a:solidFill>
                <a:srgbClr val="FFFFFF"/>
              </a:solidFill>
              <a:cs typeface="+mn-ea"/>
              <a:sym typeface="+mn-lt"/>
            </a:endParaRPr>
          </a:p>
        </p:txBody>
      </p:sp>
      <p:sp>
        <p:nvSpPr>
          <p:cNvPr id="48" name="矩形 1"/>
          <p:cNvSpPr>
            <a:spLocks noChangeArrowheads="1"/>
          </p:cNvSpPr>
          <p:nvPr/>
        </p:nvSpPr>
        <p:spPr bwMode="auto">
          <a:xfrm>
            <a:off x="229697" y="142043"/>
            <a:ext cx="62752" cy="347582"/>
          </a:xfrm>
          <a:prstGeom prst="rect">
            <a:avLst/>
          </a:prstGeom>
          <a:solidFill>
            <a:srgbClr val="0070C0"/>
          </a:solidFill>
          <a:ln>
            <a:noFill/>
          </a:ln>
        </p:spPr>
        <p:txBody>
          <a:bodyPr lIns="68571" tIns="34285" rIns="68571" bIns="34285" anchor="ctr"/>
          <a:lstStyle/>
          <a:p>
            <a:pPr algn="ctr"/>
            <a:endParaRPr lang="zh-CN" altLang="en-US">
              <a:solidFill>
                <a:srgbClr val="FFFFFF"/>
              </a:solidFill>
              <a:cs typeface="+mn-ea"/>
              <a:sym typeface="+mn-lt"/>
            </a:endParaRPr>
          </a:p>
        </p:txBody>
      </p:sp>
      <p:sp>
        <p:nvSpPr>
          <p:cNvPr id="49" name="矩形 1"/>
          <p:cNvSpPr>
            <a:spLocks noChangeArrowheads="1"/>
          </p:cNvSpPr>
          <p:nvPr/>
        </p:nvSpPr>
        <p:spPr bwMode="auto">
          <a:xfrm>
            <a:off x="325200" y="142043"/>
            <a:ext cx="29275" cy="347582"/>
          </a:xfrm>
          <a:prstGeom prst="rect">
            <a:avLst/>
          </a:prstGeom>
          <a:solidFill>
            <a:srgbClr val="0070C0"/>
          </a:solidFill>
          <a:ln>
            <a:noFill/>
          </a:ln>
        </p:spPr>
        <p:txBody>
          <a:bodyPr lIns="68571" tIns="34285" rIns="68571" bIns="34285" anchor="ctr"/>
          <a:lstStyle/>
          <a:p>
            <a:pPr algn="ctr"/>
            <a:endParaRPr lang="zh-CN" altLang="en-US">
              <a:solidFill>
                <a:srgbClr val="FFFFFF"/>
              </a:solidFill>
              <a:cs typeface="+mn-ea"/>
              <a:sym typeface="+mn-lt"/>
            </a:endParaRPr>
          </a:p>
        </p:txBody>
      </p:sp>
      <p:pic>
        <p:nvPicPr>
          <p:cNvPr id="23" name="Drag-image3.jpg"/>
          <p:cNvPicPr/>
          <p:nvPr/>
        </p:nvPicPr>
        <p:blipFill rotWithShape="1">
          <a:blip r:embed="rId1" cstate="print">
            <a:extLst>
              <a:ext uri="{28A0092B-C50C-407E-A947-70E740481C1C}">
                <a14:useLocalDpi xmlns:a14="http://schemas.microsoft.com/office/drawing/2010/main" val="0"/>
              </a:ext>
            </a:extLst>
          </a:blip>
          <a:srcRect t="35366" b="26608"/>
          <a:stretch>
            <a:fillRect/>
          </a:stretch>
        </p:blipFill>
        <p:spPr>
          <a:xfrm>
            <a:off x="0" y="1000310"/>
            <a:ext cx="9124950" cy="2314390"/>
          </a:xfrm>
          <a:prstGeom prst="rect">
            <a:avLst/>
          </a:prstGeom>
          <a:ln w="12700">
            <a:miter lim="400000"/>
            <a:headEnd/>
            <a:tailEnd/>
          </a:ln>
        </p:spPr>
      </p:pic>
      <p:grpSp>
        <p:nvGrpSpPr>
          <p:cNvPr id="3" name="组合 2"/>
          <p:cNvGrpSpPr/>
          <p:nvPr/>
        </p:nvGrpSpPr>
        <p:grpSpPr>
          <a:xfrm>
            <a:off x="3283523" y="3678918"/>
            <a:ext cx="2507679" cy="991775"/>
            <a:chOff x="3283523" y="3678918"/>
            <a:chExt cx="2507679" cy="991775"/>
          </a:xfrm>
        </p:grpSpPr>
        <p:sp>
          <p:nvSpPr>
            <p:cNvPr id="6" name="Shape 15021"/>
            <p:cNvSpPr/>
            <p:nvPr/>
          </p:nvSpPr>
          <p:spPr>
            <a:xfrm>
              <a:off x="3283523" y="3717017"/>
              <a:ext cx="639863" cy="639865"/>
            </a:xfrm>
            <a:prstGeom prst="roundRect">
              <a:avLst>
                <a:gd name="adj" fmla="val 16667"/>
              </a:avLst>
            </a:prstGeom>
            <a:solidFill>
              <a:schemeClr val="accent2"/>
            </a:solidFill>
            <a:ln w="12700" cap="flat">
              <a:noFill/>
              <a:miter lim="400000"/>
            </a:ln>
            <a:effectLst/>
          </p:spPr>
          <p:txBody>
            <a:bodyPr wrap="square" lIns="0" tIns="0" rIns="0" bIns="0" numCol="1" anchor="ctr">
              <a:noAutofit/>
            </a:bodyPr>
            <a:lstStyle/>
            <a:p>
              <a:pPr algn="ctr"/>
              <a:endParaRPr>
                <a:solidFill>
                  <a:prstClr val="black"/>
                </a:solidFill>
                <a:cs typeface="+mn-ea"/>
                <a:sym typeface="+mn-lt"/>
              </a:endParaRPr>
            </a:p>
          </p:txBody>
        </p:sp>
        <p:sp>
          <p:nvSpPr>
            <p:cNvPr id="7" name="Shape 15022"/>
            <p:cNvSpPr/>
            <p:nvPr/>
          </p:nvSpPr>
          <p:spPr>
            <a:xfrm>
              <a:off x="3974184" y="3678918"/>
              <a:ext cx="1817018" cy="270008"/>
            </a:xfrm>
            <a:prstGeom prst="rect">
              <a:avLst/>
            </a:prstGeom>
            <a:noFill/>
            <a:ln w="12700" cap="flat">
              <a:noFill/>
              <a:miter lim="400000"/>
            </a:ln>
            <a:effectLst/>
          </p:spPr>
          <p:txBody>
            <a:bodyPr wrap="square" lIns="45719" tIns="45719" rIns="45719" bIns="45719" numCol="1" anchor="t">
              <a:spAutoFit/>
            </a:bodyPr>
            <a:lstStyle>
              <a:lvl1pPr>
                <a:lnSpc>
                  <a:spcPct val="70000"/>
                </a:lnSpc>
                <a:defRPr sz="1400">
                  <a:solidFill>
                    <a:srgbClr val="3A5063"/>
                  </a:solidFill>
                  <a:uFill>
                    <a:solidFill>
                      <a:srgbClr val="3A5063"/>
                    </a:solidFill>
                  </a:uFill>
                  <a:latin typeface="+mn-lt"/>
                  <a:ea typeface="+mn-ea"/>
                  <a:cs typeface="+mn-cs"/>
                  <a:sym typeface="Bebas Neue"/>
                </a:defRPr>
              </a:lvl1pPr>
            </a:lstStyle>
            <a:p>
              <a:pPr>
                <a:defRPr sz="1800">
                  <a:solidFill>
                    <a:srgbClr val="000000"/>
                  </a:solidFill>
                  <a:uFillTx/>
                </a:defRPr>
              </a:pPr>
              <a:r>
                <a:rPr lang="zh-CN" altLang="en-US" sz="1600" dirty="0">
                  <a:solidFill>
                    <a:schemeClr val="accent2"/>
                  </a:solidFill>
                  <a:cs typeface="+mn-ea"/>
                  <a:sym typeface="+mn-lt"/>
                </a:rPr>
                <a:t>单击此处添加标题</a:t>
              </a:r>
              <a:endParaRPr sz="1600" dirty="0">
                <a:solidFill>
                  <a:schemeClr val="accent2"/>
                </a:solidFill>
                <a:cs typeface="+mn-ea"/>
                <a:sym typeface="+mn-lt"/>
              </a:endParaRPr>
            </a:p>
          </p:txBody>
        </p:sp>
        <p:sp>
          <p:nvSpPr>
            <p:cNvPr id="8" name="Shape 15023"/>
            <p:cNvSpPr/>
            <p:nvPr/>
          </p:nvSpPr>
          <p:spPr>
            <a:xfrm>
              <a:off x="4059116" y="3923437"/>
              <a:ext cx="1732085" cy="747256"/>
            </a:xfrm>
            <a:prstGeom prst="rect">
              <a:avLst/>
            </a:prstGeom>
            <a:noFill/>
            <a:ln w="12700" cap="flat">
              <a:noFill/>
              <a:miter lim="400000"/>
            </a:ln>
            <a:effectLst/>
          </p:spPr>
          <p:txBody>
            <a:bodyPr wrap="square" lIns="0" tIns="0" rIns="0" bIns="0" numCol="1" anchor="t">
              <a:spAutoFit/>
            </a:bodyPr>
            <a:lstStyle>
              <a:lvl1pPr>
                <a:lnSpc>
                  <a:spcPct val="140000"/>
                </a:lnSpc>
                <a:defRPr sz="700">
                  <a:solidFill>
                    <a:srgbClr val="808080"/>
                  </a:solidFill>
                  <a:uFill>
                    <a:solidFill>
                      <a:srgbClr val="808080"/>
                    </a:solidFill>
                  </a:uFill>
                  <a:latin typeface="Roboto condensed"/>
                  <a:ea typeface="Roboto condensed"/>
                  <a:cs typeface="Roboto condensed"/>
                  <a:sym typeface="Roboto condensed"/>
                </a:defRPr>
              </a:lvl1pPr>
            </a:lstStyle>
            <a:p>
              <a:pPr>
                <a:defRPr sz="1800">
                  <a:solidFill>
                    <a:srgbClr val="000000"/>
                  </a:solidFill>
                  <a:uFillTx/>
                </a:defRPr>
              </a:pPr>
              <a:r>
                <a:rPr lang="zh-CN" altLang="en-US" sz="1200" dirty="0">
                  <a:solidFill>
                    <a:srgbClr val="000000"/>
                  </a:solidFill>
                  <a:uFillTx/>
                  <a:cs typeface="+mn-ea"/>
                  <a:sym typeface="+mn-lt"/>
                </a:rPr>
                <a:t>单击此处添加文本单击此处添加文本单击此处添加文本单击此处</a:t>
              </a:r>
              <a:endParaRPr lang="zh-CN" altLang="en-US" sz="1200" dirty="0">
                <a:solidFill>
                  <a:srgbClr val="000000"/>
                </a:solidFill>
                <a:uFillTx/>
                <a:cs typeface="+mn-ea"/>
                <a:sym typeface="+mn-lt"/>
              </a:endParaRPr>
            </a:p>
          </p:txBody>
        </p:sp>
        <p:grpSp>
          <p:nvGrpSpPr>
            <p:cNvPr id="24" name="组合 23"/>
            <p:cNvGrpSpPr/>
            <p:nvPr/>
          </p:nvGrpSpPr>
          <p:grpSpPr>
            <a:xfrm>
              <a:off x="3346847" y="3833947"/>
              <a:ext cx="509588" cy="406004"/>
              <a:chOff x="7626351" y="2590800"/>
              <a:chExt cx="679450" cy="541338"/>
            </a:xfrm>
            <a:solidFill>
              <a:schemeClr val="bg1"/>
            </a:solidFill>
          </p:grpSpPr>
          <p:sp>
            <p:nvSpPr>
              <p:cNvPr id="25" name="Freeform 100"/>
              <p:cNvSpPr/>
              <p:nvPr/>
            </p:nvSpPr>
            <p:spPr bwMode="auto">
              <a:xfrm>
                <a:off x="7626351" y="3094038"/>
                <a:ext cx="679450" cy="38100"/>
              </a:xfrm>
              <a:custGeom>
                <a:avLst/>
                <a:gdLst>
                  <a:gd name="T0" fmla="*/ 6 w 181"/>
                  <a:gd name="T1" fmla="*/ 0 h 10"/>
                  <a:gd name="T2" fmla="*/ 0 w 181"/>
                  <a:gd name="T3" fmla="*/ 5 h 10"/>
                  <a:gd name="T4" fmla="*/ 6 w 181"/>
                  <a:gd name="T5" fmla="*/ 10 h 10"/>
                  <a:gd name="T6" fmla="*/ 176 w 181"/>
                  <a:gd name="T7" fmla="*/ 10 h 10"/>
                  <a:gd name="T8" fmla="*/ 181 w 181"/>
                  <a:gd name="T9" fmla="*/ 5 h 10"/>
                  <a:gd name="T10" fmla="*/ 176 w 181"/>
                  <a:gd name="T11" fmla="*/ 0 h 10"/>
                  <a:gd name="T12" fmla="*/ 6 w 181"/>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81" h="10">
                    <a:moveTo>
                      <a:pt x="6" y="0"/>
                    </a:moveTo>
                    <a:cubicBezTo>
                      <a:pt x="3" y="0"/>
                      <a:pt x="0" y="2"/>
                      <a:pt x="0" y="5"/>
                    </a:cubicBezTo>
                    <a:cubicBezTo>
                      <a:pt x="0" y="8"/>
                      <a:pt x="3" y="10"/>
                      <a:pt x="6" y="10"/>
                    </a:cubicBezTo>
                    <a:cubicBezTo>
                      <a:pt x="176" y="10"/>
                      <a:pt x="176" y="10"/>
                      <a:pt x="176" y="10"/>
                    </a:cubicBezTo>
                    <a:cubicBezTo>
                      <a:pt x="178" y="10"/>
                      <a:pt x="181" y="8"/>
                      <a:pt x="181" y="5"/>
                    </a:cubicBezTo>
                    <a:cubicBezTo>
                      <a:pt x="181" y="2"/>
                      <a:pt x="178" y="0"/>
                      <a:pt x="176" y="0"/>
                    </a:cubicBezTo>
                    <a:cubicBezTo>
                      <a:pt x="6" y="0"/>
                      <a:pt x="6" y="0"/>
                      <a:pt x="6" y="0"/>
                    </a:cubicBezTo>
                    <a:close/>
                  </a:path>
                </a:pathLst>
              </a:custGeom>
              <a:grpFill/>
              <a:ln>
                <a:noFill/>
              </a:ln>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26" name="Freeform 101"/>
              <p:cNvSpPr/>
              <p:nvPr/>
            </p:nvSpPr>
            <p:spPr bwMode="auto">
              <a:xfrm>
                <a:off x="7645401" y="2590800"/>
                <a:ext cx="228600" cy="519113"/>
              </a:xfrm>
              <a:custGeom>
                <a:avLst/>
                <a:gdLst>
                  <a:gd name="T0" fmla="*/ 54 w 61"/>
                  <a:gd name="T1" fmla="*/ 32 h 138"/>
                  <a:gd name="T2" fmla="*/ 57 w 61"/>
                  <a:gd name="T3" fmla="*/ 36 h 138"/>
                  <a:gd name="T4" fmla="*/ 61 w 61"/>
                  <a:gd name="T5" fmla="*/ 32 h 138"/>
                  <a:gd name="T6" fmla="*/ 61 w 61"/>
                  <a:gd name="T7" fmla="*/ 3 h 138"/>
                  <a:gd name="T8" fmla="*/ 57 w 61"/>
                  <a:gd name="T9" fmla="*/ 0 h 138"/>
                  <a:gd name="T10" fmla="*/ 4 w 61"/>
                  <a:gd name="T11" fmla="*/ 0 h 138"/>
                  <a:gd name="T12" fmla="*/ 0 w 61"/>
                  <a:gd name="T13" fmla="*/ 3 h 138"/>
                  <a:gd name="T14" fmla="*/ 0 w 61"/>
                  <a:gd name="T15" fmla="*/ 134 h 138"/>
                  <a:gd name="T16" fmla="*/ 4 w 61"/>
                  <a:gd name="T17" fmla="*/ 138 h 138"/>
                  <a:gd name="T18" fmla="*/ 57 w 61"/>
                  <a:gd name="T19" fmla="*/ 138 h 138"/>
                  <a:gd name="T20" fmla="*/ 61 w 61"/>
                  <a:gd name="T21" fmla="*/ 134 h 138"/>
                  <a:gd name="T22" fmla="*/ 61 w 61"/>
                  <a:gd name="T23" fmla="*/ 111 h 138"/>
                  <a:gd name="T24" fmla="*/ 57 w 61"/>
                  <a:gd name="T25" fmla="*/ 107 h 138"/>
                  <a:gd name="T26" fmla="*/ 54 w 61"/>
                  <a:gd name="T27" fmla="*/ 111 h 138"/>
                  <a:gd name="T28" fmla="*/ 54 w 61"/>
                  <a:gd name="T29" fmla="*/ 131 h 138"/>
                  <a:gd name="T30" fmla="*/ 7 w 61"/>
                  <a:gd name="T31" fmla="*/ 131 h 138"/>
                  <a:gd name="T32" fmla="*/ 7 w 61"/>
                  <a:gd name="T33" fmla="*/ 7 h 138"/>
                  <a:gd name="T34" fmla="*/ 54 w 61"/>
                  <a:gd name="T35" fmla="*/ 7 h 138"/>
                  <a:gd name="T36" fmla="*/ 54 w 61"/>
                  <a:gd name="T37" fmla="*/ 3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 h="138">
                    <a:moveTo>
                      <a:pt x="54" y="32"/>
                    </a:moveTo>
                    <a:cubicBezTo>
                      <a:pt x="54" y="34"/>
                      <a:pt x="55" y="36"/>
                      <a:pt x="57" y="36"/>
                    </a:cubicBezTo>
                    <a:cubicBezTo>
                      <a:pt x="59" y="36"/>
                      <a:pt x="61" y="34"/>
                      <a:pt x="61" y="32"/>
                    </a:cubicBezTo>
                    <a:cubicBezTo>
                      <a:pt x="61" y="3"/>
                      <a:pt x="61" y="3"/>
                      <a:pt x="61" y="3"/>
                    </a:cubicBezTo>
                    <a:cubicBezTo>
                      <a:pt x="61" y="2"/>
                      <a:pt x="59" y="0"/>
                      <a:pt x="57" y="0"/>
                    </a:cubicBezTo>
                    <a:cubicBezTo>
                      <a:pt x="4" y="0"/>
                      <a:pt x="4" y="0"/>
                      <a:pt x="4" y="0"/>
                    </a:cubicBezTo>
                    <a:cubicBezTo>
                      <a:pt x="2" y="0"/>
                      <a:pt x="0" y="2"/>
                      <a:pt x="0" y="3"/>
                    </a:cubicBezTo>
                    <a:cubicBezTo>
                      <a:pt x="0" y="134"/>
                      <a:pt x="0" y="134"/>
                      <a:pt x="0" y="134"/>
                    </a:cubicBezTo>
                    <a:cubicBezTo>
                      <a:pt x="0" y="136"/>
                      <a:pt x="2" y="138"/>
                      <a:pt x="4" y="138"/>
                    </a:cubicBezTo>
                    <a:cubicBezTo>
                      <a:pt x="57" y="138"/>
                      <a:pt x="57" y="138"/>
                      <a:pt x="57" y="138"/>
                    </a:cubicBezTo>
                    <a:cubicBezTo>
                      <a:pt x="59" y="138"/>
                      <a:pt x="61" y="136"/>
                      <a:pt x="61" y="134"/>
                    </a:cubicBezTo>
                    <a:cubicBezTo>
                      <a:pt x="61" y="111"/>
                      <a:pt x="61" y="111"/>
                      <a:pt x="61" y="111"/>
                    </a:cubicBezTo>
                    <a:cubicBezTo>
                      <a:pt x="61" y="109"/>
                      <a:pt x="59" y="107"/>
                      <a:pt x="57" y="107"/>
                    </a:cubicBezTo>
                    <a:cubicBezTo>
                      <a:pt x="55" y="107"/>
                      <a:pt x="54" y="109"/>
                      <a:pt x="54" y="111"/>
                    </a:cubicBezTo>
                    <a:cubicBezTo>
                      <a:pt x="54" y="131"/>
                      <a:pt x="54" y="131"/>
                      <a:pt x="54" y="131"/>
                    </a:cubicBezTo>
                    <a:cubicBezTo>
                      <a:pt x="7" y="131"/>
                      <a:pt x="7" y="131"/>
                      <a:pt x="7" y="131"/>
                    </a:cubicBezTo>
                    <a:cubicBezTo>
                      <a:pt x="7" y="7"/>
                      <a:pt x="7" y="7"/>
                      <a:pt x="7" y="7"/>
                    </a:cubicBezTo>
                    <a:cubicBezTo>
                      <a:pt x="54" y="7"/>
                      <a:pt x="54" y="7"/>
                      <a:pt x="54" y="7"/>
                    </a:cubicBezTo>
                    <a:cubicBezTo>
                      <a:pt x="54" y="32"/>
                      <a:pt x="54" y="32"/>
                      <a:pt x="54" y="32"/>
                    </a:cubicBezTo>
                    <a:close/>
                  </a:path>
                </a:pathLst>
              </a:custGeom>
              <a:grpFill/>
              <a:ln>
                <a:noFill/>
              </a:ln>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27" name="Freeform 102"/>
              <p:cNvSpPr/>
              <p:nvPr/>
            </p:nvSpPr>
            <p:spPr bwMode="auto">
              <a:xfrm>
                <a:off x="7645401" y="2884488"/>
                <a:ext cx="134938" cy="25400"/>
              </a:xfrm>
              <a:custGeom>
                <a:avLst/>
                <a:gdLst>
                  <a:gd name="T0" fmla="*/ 32 w 36"/>
                  <a:gd name="T1" fmla="*/ 7 h 7"/>
                  <a:gd name="T2" fmla="*/ 36 w 36"/>
                  <a:gd name="T3" fmla="*/ 3 h 7"/>
                  <a:gd name="T4" fmla="*/ 32 w 36"/>
                  <a:gd name="T5" fmla="*/ 0 h 7"/>
                  <a:gd name="T6" fmla="*/ 4 w 36"/>
                  <a:gd name="T7" fmla="*/ 0 h 7"/>
                  <a:gd name="T8" fmla="*/ 0 w 36"/>
                  <a:gd name="T9" fmla="*/ 3 h 7"/>
                  <a:gd name="T10" fmla="*/ 4 w 36"/>
                  <a:gd name="T11" fmla="*/ 7 h 7"/>
                  <a:gd name="T12" fmla="*/ 32 w 3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6" h="7">
                    <a:moveTo>
                      <a:pt x="32" y="7"/>
                    </a:moveTo>
                    <a:cubicBezTo>
                      <a:pt x="34" y="7"/>
                      <a:pt x="36" y="5"/>
                      <a:pt x="36" y="3"/>
                    </a:cubicBezTo>
                    <a:cubicBezTo>
                      <a:pt x="36" y="1"/>
                      <a:pt x="34" y="0"/>
                      <a:pt x="32" y="0"/>
                    </a:cubicBezTo>
                    <a:cubicBezTo>
                      <a:pt x="4" y="0"/>
                      <a:pt x="4" y="0"/>
                      <a:pt x="4" y="0"/>
                    </a:cubicBezTo>
                    <a:cubicBezTo>
                      <a:pt x="2" y="0"/>
                      <a:pt x="0" y="1"/>
                      <a:pt x="0" y="3"/>
                    </a:cubicBezTo>
                    <a:cubicBezTo>
                      <a:pt x="0" y="5"/>
                      <a:pt x="2" y="7"/>
                      <a:pt x="4" y="7"/>
                    </a:cubicBezTo>
                    <a:cubicBezTo>
                      <a:pt x="32" y="7"/>
                      <a:pt x="32" y="7"/>
                      <a:pt x="32" y="7"/>
                    </a:cubicBezTo>
                    <a:close/>
                  </a:path>
                </a:pathLst>
              </a:custGeom>
              <a:grpFill/>
              <a:ln>
                <a:noFill/>
              </a:ln>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28" name="Oval 103"/>
              <p:cNvSpPr>
                <a:spLocks noChangeArrowheads="1"/>
              </p:cNvSpPr>
              <p:nvPr/>
            </p:nvSpPr>
            <p:spPr bwMode="auto">
              <a:xfrm>
                <a:off x="7691438" y="3005138"/>
                <a:ext cx="41275" cy="41275"/>
              </a:xfrm>
              <a:prstGeom prst="ellipse">
                <a:avLst/>
              </a:prstGeom>
              <a:grpFill/>
              <a:ln>
                <a:noFill/>
              </a:ln>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29" name="Freeform 104"/>
              <p:cNvSpPr/>
              <p:nvPr/>
            </p:nvSpPr>
            <p:spPr bwMode="auto">
              <a:xfrm>
                <a:off x="7645401" y="2944813"/>
                <a:ext cx="134938" cy="30163"/>
              </a:xfrm>
              <a:custGeom>
                <a:avLst/>
                <a:gdLst>
                  <a:gd name="T0" fmla="*/ 32 w 36"/>
                  <a:gd name="T1" fmla="*/ 8 h 8"/>
                  <a:gd name="T2" fmla="*/ 36 w 36"/>
                  <a:gd name="T3" fmla="*/ 4 h 8"/>
                  <a:gd name="T4" fmla="*/ 32 w 36"/>
                  <a:gd name="T5" fmla="*/ 0 h 8"/>
                  <a:gd name="T6" fmla="*/ 4 w 36"/>
                  <a:gd name="T7" fmla="*/ 0 h 8"/>
                  <a:gd name="T8" fmla="*/ 0 w 36"/>
                  <a:gd name="T9" fmla="*/ 4 h 8"/>
                  <a:gd name="T10" fmla="*/ 4 w 36"/>
                  <a:gd name="T11" fmla="*/ 8 h 8"/>
                  <a:gd name="T12" fmla="*/ 32 w 36"/>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36" h="8">
                    <a:moveTo>
                      <a:pt x="32" y="8"/>
                    </a:moveTo>
                    <a:cubicBezTo>
                      <a:pt x="34" y="8"/>
                      <a:pt x="36" y="6"/>
                      <a:pt x="36" y="4"/>
                    </a:cubicBezTo>
                    <a:cubicBezTo>
                      <a:pt x="36" y="2"/>
                      <a:pt x="34" y="0"/>
                      <a:pt x="32" y="0"/>
                    </a:cubicBezTo>
                    <a:cubicBezTo>
                      <a:pt x="4" y="0"/>
                      <a:pt x="4" y="0"/>
                      <a:pt x="4" y="0"/>
                    </a:cubicBezTo>
                    <a:cubicBezTo>
                      <a:pt x="2" y="0"/>
                      <a:pt x="0" y="2"/>
                      <a:pt x="0" y="4"/>
                    </a:cubicBezTo>
                    <a:cubicBezTo>
                      <a:pt x="0" y="6"/>
                      <a:pt x="2" y="8"/>
                      <a:pt x="4" y="8"/>
                    </a:cubicBezTo>
                    <a:cubicBezTo>
                      <a:pt x="32" y="8"/>
                      <a:pt x="32" y="8"/>
                      <a:pt x="32" y="8"/>
                    </a:cubicBezTo>
                    <a:close/>
                  </a:path>
                </a:pathLst>
              </a:custGeom>
              <a:grpFill/>
              <a:ln>
                <a:noFill/>
              </a:ln>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30" name="Freeform 105"/>
              <p:cNvSpPr>
                <a:spLocks noEditPoints="1"/>
              </p:cNvSpPr>
              <p:nvPr/>
            </p:nvSpPr>
            <p:spPr bwMode="auto">
              <a:xfrm>
                <a:off x="7747001" y="2692400"/>
                <a:ext cx="514350" cy="334963"/>
              </a:xfrm>
              <a:custGeom>
                <a:avLst/>
                <a:gdLst>
                  <a:gd name="T0" fmla="*/ 5 w 137"/>
                  <a:gd name="T1" fmla="*/ 0 h 89"/>
                  <a:gd name="T2" fmla="*/ 132 w 137"/>
                  <a:gd name="T3" fmla="*/ 0 h 89"/>
                  <a:gd name="T4" fmla="*/ 137 w 137"/>
                  <a:gd name="T5" fmla="*/ 5 h 89"/>
                  <a:gd name="T6" fmla="*/ 137 w 137"/>
                  <a:gd name="T7" fmla="*/ 84 h 89"/>
                  <a:gd name="T8" fmla="*/ 132 w 137"/>
                  <a:gd name="T9" fmla="*/ 89 h 89"/>
                  <a:gd name="T10" fmla="*/ 5 w 137"/>
                  <a:gd name="T11" fmla="*/ 89 h 89"/>
                  <a:gd name="T12" fmla="*/ 0 w 137"/>
                  <a:gd name="T13" fmla="*/ 84 h 89"/>
                  <a:gd name="T14" fmla="*/ 0 w 137"/>
                  <a:gd name="T15" fmla="*/ 5 h 89"/>
                  <a:gd name="T16" fmla="*/ 5 w 137"/>
                  <a:gd name="T17" fmla="*/ 0 h 89"/>
                  <a:gd name="T18" fmla="*/ 127 w 137"/>
                  <a:gd name="T19" fmla="*/ 11 h 89"/>
                  <a:gd name="T20" fmla="*/ 10 w 137"/>
                  <a:gd name="T21" fmla="*/ 11 h 89"/>
                  <a:gd name="T22" fmla="*/ 10 w 137"/>
                  <a:gd name="T23" fmla="*/ 79 h 89"/>
                  <a:gd name="T24" fmla="*/ 127 w 137"/>
                  <a:gd name="T25" fmla="*/ 79 h 89"/>
                  <a:gd name="T26" fmla="*/ 127 w 137"/>
                  <a:gd name="T27" fmla="*/ 11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7" h="89">
                    <a:moveTo>
                      <a:pt x="5" y="0"/>
                    </a:moveTo>
                    <a:cubicBezTo>
                      <a:pt x="132" y="0"/>
                      <a:pt x="132" y="0"/>
                      <a:pt x="132" y="0"/>
                    </a:cubicBezTo>
                    <a:cubicBezTo>
                      <a:pt x="135" y="0"/>
                      <a:pt x="137" y="3"/>
                      <a:pt x="137" y="5"/>
                    </a:cubicBezTo>
                    <a:cubicBezTo>
                      <a:pt x="137" y="84"/>
                      <a:pt x="137" y="84"/>
                      <a:pt x="137" y="84"/>
                    </a:cubicBezTo>
                    <a:cubicBezTo>
                      <a:pt x="137" y="87"/>
                      <a:pt x="135" y="89"/>
                      <a:pt x="132" y="89"/>
                    </a:cubicBezTo>
                    <a:cubicBezTo>
                      <a:pt x="5" y="89"/>
                      <a:pt x="5" y="89"/>
                      <a:pt x="5" y="89"/>
                    </a:cubicBezTo>
                    <a:cubicBezTo>
                      <a:pt x="2" y="89"/>
                      <a:pt x="0" y="87"/>
                      <a:pt x="0" y="84"/>
                    </a:cubicBezTo>
                    <a:cubicBezTo>
                      <a:pt x="0" y="5"/>
                      <a:pt x="0" y="5"/>
                      <a:pt x="0" y="5"/>
                    </a:cubicBezTo>
                    <a:cubicBezTo>
                      <a:pt x="0" y="3"/>
                      <a:pt x="2" y="0"/>
                      <a:pt x="5" y="0"/>
                    </a:cubicBezTo>
                    <a:close/>
                    <a:moveTo>
                      <a:pt x="127" y="11"/>
                    </a:moveTo>
                    <a:cubicBezTo>
                      <a:pt x="10" y="11"/>
                      <a:pt x="10" y="11"/>
                      <a:pt x="10" y="11"/>
                    </a:cubicBezTo>
                    <a:cubicBezTo>
                      <a:pt x="10" y="79"/>
                      <a:pt x="10" y="79"/>
                      <a:pt x="10" y="79"/>
                    </a:cubicBezTo>
                    <a:cubicBezTo>
                      <a:pt x="127" y="79"/>
                      <a:pt x="127" y="79"/>
                      <a:pt x="127" y="79"/>
                    </a:cubicBezTo>
                    <a:cubicBezTo>
                      <a:pt x="127" y="11"/>
                      <a:pt x="127" y="11"/>
                      <a:pt x="127" y="11"/>
                    </a:cubicBezTo>
                    <a:close/>
                  </a:path>
                </a:pathLst>
              </a:custGeom>
              <a:grpFill/>
              <a:ln>
                <a:noFill/>
              </a:ln>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31" name="Freeform 106"/>
              <p:cNvSpPr/>
              <p:nvPr/>
            </p:nvSpPr>
            <p:spPr bwMode="auto">
              <a:xfrm>
                <a:off x="7769226" y="3060700"/>
                <a:ext cx="447675" cy="41275"/>
              </a:xfrm>
              <a:custGeom>
                <a:avLst/>
                <a:gdLst>
                  <a:gd name="T0" fmla="*/ 5 w 119"/>
                  <a:gd name="T1" fmla="*/ 0 h 11"/>
                  <a:gd name="T2" fmla="*/ 0 w 119"/>
                  <a:gd name="T3" fmla="*/ 5 h 11"/>
                  <a:gd name="T4" fmla="*/ 5 w 119"/>
                  <a:gd name="T5" fmla="*/ 11 h 11"/>
                  <a:gd name="T6" fmla="*/ 114 w 119"/>
                  <a:gd name="T7" fmla="*/ 11 h 11"/>
                  <a:gd name="T8" fmla="*/ 119 w 119"/>
                  <a:gd name="T9" fmla="*/ 5 h 11"/>
                  <a:gd name="T10" fmla="*/ 114 w 119"/>
                  <a:gd name="T11" fmla="*/ 0 h 11"/>
                  <a:gd name="T12" fmla="*/ 5 w 11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19" h="11">
                    <a:moveTo>
                      <a:pt x="5" y="0"/>
                    </a:moveTo>
                    <a:cubicBezTo>
                      <a:pt x="2" y="0"/>
                      <a:pt x="0" y="2"/>
                      <a:pt x="0" y="5"/>
                    </a:cubicBezTo>
                    <a:cubicBezTo>
                      <a:pt x="0" y="8"/>
                      <a:pt x="2" y="11"/>
                      <a:pt x="5" y="11"/>
                    </a:cubicBezTo>
                    <a:cubicBezTo>
                      <a:pt x="114" y="11"/>
                      <a:pt x="114" y="11"/>
                      <a:pt x="114" y="11"/>
                    </a:cubicBezTo>
                    <a:cubicBezTo>
                      <a:pt x="116" y="11"/>
                      <a:pt x="119" y="8"/>
                      <a:pt x="119" y="5"/>
                    </a:cubicBezTo>
                    <a:cubicBezTo>
                      <a:pt x="119" y="2"/>
                      <a:pt x="116" y="0"/>
                      <a:pt x="114" y="0"/>
                    </a:cubicBezTo>
                    <a:cubicBezTo>
                      <a:pt x="5" y="0"/>
                      <a:pt x="5" y="0"/>
                      <a:pt x="5" y="0"/>
                    </a:cubicBezTo>
                    <a:close/>
                  </a:path>
                </a:pathLst>
              </a:custGeom>
              <a:grpFill/>
              <a:ln>
                <a:noFill/>
              </a:ln>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32" name="Freeform 107"/>
              <p:cNvSpPr/>
              <p:nvPr/>
            </p:nvSpPr>
            <p:spPr bwMode="auto">
              <a:xfrm>
                <a:off x="7956551" y="3019425"/>
                <a:ext cx="95250" cy="52388"/>
              </a:xfrm>
              <a:custGeom>
                <a:avLst/>
                <a:gdLst>
                  <a:gd name="T0" fmla="*/ 0 w 60"/>
                  <a:gd name="T1" fmla="*/ 33 h 33"/>
                  <a:gd name="T2" fmla="*/ 60 w 60"/>
                  <a:gd name="T3" fmla="*/ 33 h 33"/>
                  <a:gd name="T4" fmla="*/ 60 w 60"/>
                  <a:gd name="T5" fmla="*/ 0 h 33"/>
                  <a:gd name="T6" fmla="*/ 0 w 60"/>
                  <a:gd name="T7" fmla="*/ 0 h 33"/>
                  <a:gd name="T8" fmla="*/ 0 w 60"/>
                  <a:gd name="T9" fmla="*/ 33 h 33"/>
                  <a:gd name="T10" fmla="*/ 0 w 60"/>
                  <a:gd name="T11" fmla="*/ 33 h 33"/>
                </a:gdLst>
                <a:ahLst/>
                <a:cxnLst>
                  <a:cxn ang="0">
                    <a:pos x="T0" y="T1"/>
                  </a:cxn>
                  <a:cxn ang="0">
                    <a:pos x="T2" y="T3"/>
                  </a:cxn>
                  <a:cxn ang="0">
                    <a:pos x="T4" y="T5"/>
                  </a:cxn>
                  <a:cxn ang="0">
                    <a:pos x="T6" y="T7"/>
                  </a:cxn>
                  <a:cxn ang="0">
                    <a:pos x="T8" y="T9"/>
                  </a:cxn>
                  <a:cxn ang="0">
                    <a:pos x="T10" y="T11"/>
                  </a:cxn>
                </a:cxnLst>
                <a:rect l="0" t="0" r="r" b="b"/>
                <a:pathLst>
                  <a:path w="60" h="33">
                    <a:moveTo>
                      <a:pt x="0" y="33"/>
                    </a:moveTo>
                    <a:lnTo>
                      <a:pt x="60" y="33"/>
                    </a:lnTo>
                    <a:lnTo>
                      <a:pt x="60" y="0"/>
                    </a:lnTo>
                    <a:lnTo>
                      <a:pt x="0" y="0"/>
                    </a:lnTo>
                    <a:lnTo>
                      <a:pt x="0" y="33"/>
                    </a:lnTo>
                    <a:lnTo>
                      <a:pt x="0" y="33"/>
                    </a:lnTo>
                    <a:close/>
                  </a:path>
                </a:pathLst>
              </a:custGeom>
              <a:grpFill/>
              <a:ln>
                <a:noFill/>
              </a:ln>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33" name="Freeform 108"/>
              <p:cNvSpPr/>
              <p:nvPr/>
            </p:nvSpPr>
            <p:spPr bwMode="auto">
              <a:xfrm>
                <a:off x="7945438" y="3016250"/>
                <a:ext cx="120650" cy="66675"/>
              </a:xfrm>
              <a:custGeom>
                <a:avLst/>
                <a:gdLst>
                  <a:gd name="T0" fmla="*/ 28 w 32"/>
                  <a:gd name="T1" fmla="*/ 18 h 18"/>
                  <a:gd name="T2" fmla="*/ 3 w 32"/>
                  <a:gd name="T3" fmla="*/ 18 h 18"/>
                  <a:gd name="T4" fmla="*/ 0 w 32"/>
                  <a:gd name="T5" fmla="*/ 15 h 18"/>
                  <a:gd name="T6" fmla="*/ 0 w 32"/>
                  <a:gd name="T7" fmla="*/ 3 h 18"/>
                  <a:gd name="T8" fmla="*/ 3 w 32"/>
                  <a:gd name="T9" fmla="*/ 0 h 18"/>
                  <a:gd name="T10" fmla="*/ 28 w 32"/>
                  <a:gd name="T11" fmla="*/ 0 h 18"/>
                  <a:gd name="T12" fmla="*/ 32 w 32"/>
                  <a:gd name="T13" fmla="*/ 3 h 18"/>
                  <a:gd name="T14" fmla="*/ 32 w 32"/>
                  <a:gd name="T15" fmla="*/ 15 h 18"/>
                  <a:gd name="T16" fmla="*/ 28 w 32"/>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18">
                    <a:moveTo>
                      <a:pt x="28" y="18"/>
                    </a:moveTo>
                    <a:cubicBezTo>
                      <a:pt x="3" y="18"/>
                      <a:pt x="3" y="18"/>
                      <a:pt x="3" y="18"/>
                    </a:cubicBezTo>
                    <a:cubicBezTo>
                      <a:pt x="1" y="18"/>
                      <a:pt x="0" y="17"/>
                      <a:pt x="0" y="15"/>
                    </a:cubicBezTo>
                    <a:cubicBezTo>
                      <a:pt x="0" y="3"/>
                      <a:pt x="0" y="3"/>
                      <a:pt x="0" y="3"/>
                    </a:cubicBezTo>
                    <a:cubicBezTo>
                      <a:pt x="0" y="1"/>
                      <a:pt x="1" y="0"/>
                      <a:pt x="3" y="0"/>
                    </a:cubicBezTo>
                    <a:cubicBezTo>
                      <a:pt x="28" y="0"/>
                      <a:pt x="28" y="0"/>
                      <a:pt x="28" y="0"/>
                    </a:cubicBezTo>
                    <a:cubicBezTo>
                      <a:pt x="30" y="0"/>
                      <a:pt x="32" y="1"/>
                      <a:pt x="32" y="3"/>
                    </a:cubicBezTo>
                    <a:cubicBezTo>
                      <a:pt x="32" y="15"/>
                      <a:pt x="32" y="15"/>
                      <a:pt x="32" y="15"/>
                    </a:cubicBezTo>
                    <a:cubicBezTo>
                      <a:pt x="32" y="17"/>
                      <a:pt x="30" y="18"/>
                      <a:pt x="28" y="18"/>
                    </a:cubicBezTo>
                    <a:close/>
                  </a:path>
                </a:pathLst>
              </a:custGeom>
              <a:grpFill/>
              <a:ln>
                <a:noFill/>
              </a:ln>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34" name="Freeform 109"/>
              <p:cNvSpPr/>
              <p:nvPr/>
            </p:nvSpPr>
            <p:spPr bwMode="auto">
              <a:xfrm>
                <a:off x="7893051" y="3016250"/>
                <a:ext cx="225425" cy="25400"/>
              </a:xfrm>
              <a:custGeom>
                <a:avLst/>
                <a:gdLst>
                  <a:gd name="T0" fmla="*/ 56 w 60"/>
                  <a:gd name="T1" fmla="*/ 7 h 7"/>
                  <a:gd name="T2" fmla="*/ 60 w 60"/>
                  <a:gd name="T3" fmla="*/ 3 h 7"/>
                  <a:gd name="T4" fmla="*/ 56 w 60"/>
                  <a:gd name="T5" fmla="*/ 0 h 7"/>
                  <a:gd name="T6" fmla="*/ 3 w 60"/>
                  <a:gd name="T7" fmla="*/ 0 h 7"/>
                  <a:gd name="T8" fmla="*/ 0 w 60"/>
                  <a:gd name="T9" fmla="*/ 3 h 7"/>
                  <a:gd name="T10" fmla="*/ 3 w 60"/>
                  <a:gd name="T11" fmla="*/ 7 h 7"/>
                  <a:gd name="T12" fmla="*/ 56 w 60"/>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0" h="7">
                    <a:moveTo>
                      <a:pt x="56" y="7"/>
                    </a:moveTo>
                    <a:cubicBezTo>
                      <a:pt x="58" y="7"/>
                      <a:pt x="60" y="5"/>
                      <a:pt x="60" y="3"/>
                    </a:cubicBezTo>
                    <a:cubicBezTo>
                      <a:pt x="60" y="1"/>
                      <a:pt x="58" y="0"/>
                      <a:pt x="56" y="0"/>
                    </a:cubicBezTo>
                    <a:cubicBezTo>
                      <a:pt x="3" y="0"/>
                      <a:pt x="3" y="0"/>
                      <a:pt x="3" y="0"/>
                    </a:cubicBezTo>
                    <a:cubicBezTo>
                      <a:pt x="1" y="0"/>
                      <a:pt x="0" y="1"/>
                      <a:pt x="0" y="3"/>
                    </a:cubicBezTo>
                    <a:cubicBezTo>
                      <a:pt x="0" y="5"/>
                      <a:pt x="1" y="7"/>
                      <a:pt x="3" y="7"/>
                    </a:cubicBezTo>
                    <a:cubicBezTo>
                      <a:pt x="56" y="7"/>
                      <a:pt x="56" y="7"/>
                      <a:pt x="56" y="7"/>
                    </a:cubicBezTo>
                    <a:close/>
                  </a:path>
                </a:pathLst>
              </a:custGeom>
              <a:grpFill/>
              <a:ln>
                <a:noFill/>
              </a:ln>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35" name="Freeform 110"/>
              <p:cNvSpPr/>
              <p:nvPr/>
            </p:nvSpPr>
            <p:spPr bwMode="auto">
              <a:xfrm>
                <a:off x="8175626" y="3041650"/>
                <a:ext cx="82550" cy="41275"/>
              </a:xfrm>
              <a:custGeom>
                <a:avLst/>
                <a:gdLst>
                  <a:gd name="T0" fmla="*/ 0 w 22"/>
                  <a:gd name="T1" fmla="*/ 11 h 11"/>
                  <a:gd name="T2" fmla="*/ 22 w 22"/>
                  <a:gd name="T3" fmla="*/ 11 h 11"/>
                  <a:gd name="T4" fmla="*/ 22 w 22"/>
                  <a:gd name="T5" fmla="*/ 8 h 11"/>
                  <a:gd name="T6" fmla="*/ 0 w 22"/>
                  <a:gd name="T7" fmla="*/ 8 h 11"/>
                  <a:gd name="T8" fmla="*/ 0 w 22"/>
                  <a:gd name="T9" fmla="*/ 11 h 11"/>
                </a:gdLst>
                <a:ahLst/>
                <a:cxnLst>
                  <a:cxn ang="0">
                    <a:pos x="T0" y="T1"/>
                  </a:cxn>
                  <a:cxn ang="0">
                    <a:pos x="T2" y="T3"/>
                  </a:cxn>
                  <a:cxn ang="0">
                    <a:pos x="T4" y="T5"/>
                  </a:cxn>
                  <a:cxn ang="0">
                    <a:pos x="T6" y="T7"/>
                  </a:cxn>
                  <a:cxn ang="0">
                    <a:pos x="T8" y="T9"/>
                  </a:cxn>
                </a:cxnLst>
                <a:rect l="0" t="0" r="r" b="b"/>
                <a:pathLst>
                  <a:path w="22" h="11">
                    <a:moveTo>
                      <a:pt x="0" y="11"/>
                    </a:moveTo>
                    <a:cubicBezTo>
                      <a:pt x="22" y="11"/>
                      <a:pt x="22" y="11"/>
                      <a:pt x="22" y="11"/>
                    </a:cubicBezTo>
                    <a:cubicBezTo>
                      <a:pt x="22" y="8"/>
                      <a:pt x="22" y="8"/>
                      <a:pt x="22" y="8"/>
                    </a:cubicBezTo>
                    <a:cubicBezTo>
                      <a:pt x="22" y="0"/>
                      <a:pt x="0" y="0"/>
                      <a:pt x="0" y="8"/>
                    </a:cubicBezTo>
                    <a:cubicBezTo>
                      <a:pt x="0" y="11"/>
                      <a:pt x="0" y="11"/>
                      <a:pt x="0" y="11"/>
                    </a:cubicBezTo>
                    <a:close/>
                  </a:path>
                </a:pathLst>
              </a:custGeom>
              <a:grpFill/>
              <a:ln>
                <a:noFill/>
              </a:ln>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36" name="Freeform 111"/>
              <p:cNvSpPr/>
              <p:nvPr/>
            </p:nvSpPr>
            <p:spPr bwMode="auto">
              <a:xfrm>
                <a:off x="8164513" y="3038475"/>
                <a:ext cx="104775" cy="55563"/>
              </a:xfrm>
              <a:custGeom>
                <a:avLst/>
                <a:gdLst>
                  <a:gd name="T0" fmla="*/ 25 w 28"/>
                  <a:gd name="T1" fmla="*/ 15 h 15"/>
                  <a:gd name="T2" fmla="*/ 3 w 28"/>
                  <a:gd name="T3" fmla="*/ 15 h 15"/>
                  <a:gd name="T4" fmla="*/ 0 w 28"/>
                  <a:gd name="T5" fmla="*/ 12 h 15"/>
                  <a:gd name="T6" fmla="*/ 0 w 28"/>
                  <a:gd name="T7" fmla="*/ 9 h 15"/>
                  <a:gd name="T8" fmla="*/ 9 w 28"/>
                  <a:gd name="T9" fmla="*/ 0 h 15"/>
                  <a:gd name="T10" fmla="*/ 14 w 28"/>
                  <a:gd name="T11" fmla="*/ 0 h 15"/>
                  <a:gd name="T12" fmla="*/ 19 w 28"/>
                  <a:gd name="T13" fmla="*/ 0 h 15"/>
                  <a:gd name="T14" fmla="*/ 28 w 28"/>
                  <a:gd name="T15" fmla="*/ 9 h 15"/>
                  <a:gd name="T16" fmla="*/ 28 w 28"/>
                  <a:gd name="T17" fmla="*/ 12 h 15"/>
                  <a:gd name="T18" fmla="*/ 25 w 28"/>
                  <a:gd name="T1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15">
                    <a:moveTo>
                      <a:pt x="25" y="15"/>
                    </a:moveTo>
                    <a:cubicBezTo>
                      <a:pt x="3" y="15"/>
                      <a:pt x="3" y="15"/>
                      <a:pt x="3" y="15"/>
                    </a:cubicBezTo>
                    <a:cubicBezTo>
                      <a:pt x="1" y="15"/>
                      <a:pt x="0" y="14"/>
                      <a:pt x="0" y="12"/>
                    </a:cubicBezTo>
                    <a:cubicBezTo>
                      <a:pt x="0" y="9"/>
                      <a:pt x="0" y="9"/>
                      <a:pt x="0" y="9"/>
                    </a:cubicBezTo>
                    <a:cubicBezTo>
                      <a:pt x="0" y="4"/>
                      <a:pt x="4" y="1"/>
                      <a:pt x="9" y="0"/>
                    </a:cubicBezTo>
                    <a:cubicBezTo>
                      <a:pt x="10" y="0"/>
                      <a:pt x="12" y="0"/>
                      <a:pt x="14" y="0"/>
                    </a:cubicBezTo>
                    <a:cubicBezTo>
                      <a:pt x="16" y="0"/>
                      <a:pt x="17" y="0"/>
                      <a:pt x="19" y="0"/>
                    </a:cubicBezTo>
                    <a:cubicBezTo>
                      <a:pt x="24" y="1"/>
                      <a:pt x="28" y="4"/>
                      <a:pt x="28" y="9"/>
                    </a:cubicBezTo>
                    <a:cubicBezTo>
                      <a:pt x="28" y="12"/>
                      <a:pt x="28" y="12"/>
                      <a:pt x="28" y="12"/>
                    </a:cubicBezTo>
                    <a:cubicBezTo>
                      <a:pt x="28" y="14"/>
                      <a:pt x="26" y="15"/>
                      <a:pt x="25" y="15"/>
                    </a:cubicBezTo>
                    <a:close/>
                  </a:path>
                </a:pathLst>
              </a:custGeom>
              <a:grpFill/>
              <a:ln>
                <a:noFill/>
              </a:ln>
            </p:spPr>
            <p:txBody>
              <a:bodyPr vert="horz" wrap="square" lIns="91440" tIns="45720" rIns="91440" bIns="45720" numCol="1" anchor="t" anchorCtr="0" compatLnSpc="1"/>
              <a:lstStyle/>
              <a:p>
                <a:pPr defTabSz="685165"/>
                <a:endParaRPr lang="zh-CN" altLang="en-US" sz="1400">
                  <a:solidFill>
                    <a:srgbClr val="000000"/>
                  </a:solidFill>
                </a:endParaRPr>
              </a:p>
            </p:txBody>
          </p:sp>
        </p:grpSp>
      </p:grpSp>
      <p:grpSp>
        <p:nvGrpSpPr>
          <p:cNvPr id="2" name="组合 1"/>
          <p:cNvGrpSpPr/>
          <p:nvPr/>
        </p:nvGrpSpPr>
        <p:grpSpPr>
          <a:xfrm>
            <a:off x="426023" y="3678918"/>
            <a:ext cx="2507679" cy="991775"/>
            <a:chOff x="426023" y="3678918"/>
            <a:chExt cx="2507679" cy="991775"/>
          </a:xfrm>
        </p:grpSpPr>
        <p:sp>
          <p:nvSpPr>
            <p:cNvPr id="17" name="Shape 15037"/>
            <p:cNvSpPr/>
            <p:nvPr/>
          </p:nvSpPr>
          <p:spPr>
            <a:xfrm>
              <a:off x="426023" y="3717017"/>
              <a:ext cx="639863" cy="639865"/>
            </a:xfrm>
            <a:prstGeom prst="roundRect">
              <a:avLst>
                <a:gd name="adj" fmla="val 16667"/>
              </a:avLst>
            </a:prstGeom>
            <a:solidFill>
              <a:schemeClr val="accent1"/>
            </a:solidFill>
            <a:ln w="12700" cap="flat">
              <a:noFill/>
              <a:miter lim="400000"/>
            </a:ln>
            <a:effectLst/>
          </p:spPr>
          <p:txBody>
            <a:bodyPr wrap="square" lIns="0" tIns="0" rIns="0" bIns="0" numCol="1" anchor="ctr">
              <a:noAutofit/>
            </a:bodyPr>
            <a:lstStyle/>
            <a:p>
              <a:pPr algn="ctr"/>
              <a:endParaRPr>
                <a:solidFill>
                  <a:prstClr val="black"/>
                </a:solidFill>
                <a:cs typeface="+mn-ea"/>
                <a:sym typeface="+mn-lt"/>
              </a:endParaRPr>
            </a:p>
          </p:txBody>
        </p:sp>
        <p:sp>
          <p:nvSpPr>
            <p:cNvPr id="18" name="Shape 15038"/>
            <p:cNvSpPr/>
            <p:nvPr/>
          </p:nvSpPr>
          <p:spPr>
            <a:xfrm>
              <a:off x="1116684" y="3678918"/>
              <a:ext cx="1817018" cy="270008"/>
            </a:xfrm>
            <a:prstGeom prst="rect">
              <a:avLst/>
            </a:prstGeom>
            <a:noFill/>
            <a:ln w="12700" cap="flat">
              <a:noFill/>
              <a:miter lim="400000"/>
            </a:ln>
            <a:effectLst/>
          </p:spPr>
          <p:txBody>
            <a:bodyPr wrap="square" lIns="45719" tIns="45719" rIns="45719" bIns="45719" numCol="1" anchor="t">
              <a:spAutoFit/>
            </a:bodyPr>
            <a:lstStyle>
              <a:lvl1pPr>
                <a:lnSpc>
                  <a:spcPct val="70000"/>
                </a:lnSpc>
                <a:defRPr sz="1400">
                  <a:solidFill>
                    <a:srgbClr val="3194C6"/>
                  </a:solidFill>
                  <a:uFill>
                    <a:solidFill>
                      <a:srgbClr val="3194C6"/>
                    </a:solidFill>
                  </a:uFill>
                  <a:latin typeface="+mn-lt"/>
                  <a:ea typeface="+mn-ea"/>
                  <a:cs typeface="+mn-cs"/>
                  <a:sym typeface="Bebas Neue"/>
                </a:defRPr>
              </a:lvl1pPr>
            </a:lstStyle>
            <a:p>
              <a:pPr>
                <a:defRPr sz="1800">
                  <a:solidFill>
                    <a:srgbClr val="000000"/>
                  </a:solidFill>
                  <a:uFillTx/>
                </a:defRPr>
              </a:pPr>
              <a:r>
                <a:rPr lang="zh-CN" altLang="en-US" sz="1600" dirty="0">
                  <a:solidFill>
                    <a:schemeClr val="accent1"/>
                  </a:solidFill>
                  <a:cs typeface="+mn-ea"/>
                  <a:sym typeface="+mn-lt"/>
                </a:rPr>
                <a:t>单击此处添加标题</a:t>
              </a:r>
              <a:endParaRPr sz="1600" dirty="0">
                <a:solidFill>
                  <a:schemeClr val="accent1"/>
                </a:solidFill>
                <a:cs typeface="+mn-ea"/>
                <a:sym typeface="+mn-lt"/>
              </a:endParaRPr>
            </a:p>
          </p:txBody>
        </p:sp>
        <p:sp>
          <p:nvSpPr>
            <p:cNvPr id="19" name="Shape 15039"/>
            <p:cNvSpPr/>
            <p:nvPr/>
          </p:nvSpPr>
          <p:spPr>
            <a:xfrm>
              <a:off x="1201616" y="3923437"/>
              <a:ext cx="1732085" cy="747256"/>
            </a:xfrm>
            <a:prstGeom prst="rect">
              <a:avLst/>
            </a:prstGeom>
            <a:noFill/>
            <a:ln w="12700" cap="flat">
              <a:noFill/>
              <a:miter lim="400000"/>
            </a:ln>
            <a:effectLst/>
          </p:spPr>
          <p:txBody>
            <a:bodyPr wrap="square" lIns="0" tIns="0" rIns="0" bIns="0" numCol="1" anchor="t">
              <a:spAutoFit/>
            </a:bodyPr>
            <a:lstStyle>
              <a:lvl1pPr>
                <a:lnSpc>
                  <a:spcPct val="140000"/>
                </a:lnSpc>
                <a:defRPr sz="700">
                  <a:solidFill>
                    <a:srgbClr val="808080"/>
                  </a:solidFill>
                  <a:uFill>
                    <a:solidFill>
                      <a:srgbClr val="808080"/>
                    </a:solidFill>
                  </a:uFill>
                  <a:latin typeface="Roboto condensed"/>
                  <a:ea typeface="Roboto condensed"/>
                  <a:cs typeface="Roboto condensed"/>
                  <a:sym typeface="Roboto condensed"/>
                </a:defRPr>
              </a:lvl1pPr>
            </a:lstStyle>
            <a:p>
              <a:pPr>
                <a:defRPr sz="1800">
                  <a:solidFill>
                    <a:srgbClr val="000000"/>
                  </a:solidFill>
                  <a:uFillTx/>
                </a:defRPr>
              </a:pPr>
              <a:r>
                <a:rPr lang="zh-CN" altLang="en-US" sz="1200" dirty="0">
                  <a:latin typeface="+mn-lt"/>
                  <a:ea typeface="+mn-ea"/>
                  <a:cs typeface="+mn-ea"/>
                  <a:sym typeface="+mn-lt"/>
                </a:rPr>
                <a:t>单击此处添加文本单击此处添加文本单击此处添加文本单击此处</a:t>
              </a:r>
              <a:endParaRPr sz="1200" dirty="0">
                <a:latin typeface="+mn-lt"/>
                <a:ea typeface="+mn-ea"/>
                <a:cs typeface="+mn-ea"/>
                <a:sym typeface="+mn-lt"/>
              </a:endParaRPr>
            </a:p>
          </p:txBody>
        </p:sp>
        <p:grpSp>
          <p:nvGrpSpPr>
            <p:cNvPr id="37" name="组合 36"/>
            <p:cNvGrpSpPr/>
            <p:nvPr/>
          </p:nvGrpSpPr>
          <p:grpSpPr>
            <a:xfrm>
              <a:off x="569120" y="3752851"/>
              <a:ext cx="327422" cy="510779"/>
              <a:chOff x="4532313" y="3635375"/>
              <a:chExt cx="436563" cy="681038"/>
            </a:xfrm>
            <a:solidFill>
              <a:schemeClr val="bg1"/>
            </a:solidFill>
          </p:grpSpPr>
          <p:sp>
            <p:nvSpPr>
              <p:cNvPr id="38" name="Freeform 420"/>
              <p:cNvSpPr/>
              <p:nvPr/>
            </p:nvSpPr>
            <p:spPr bwMode="auto">
              <a:xfrm>
                <a:off x="4537076" y="3890963"/>
                <a:ext cx="431800" cy="41275"/>
              </a:xfrm>
              <a:custGeom>
                <a:avLst/>
                <a:gdLst>
                  <a:gd name="T0" fmla="*/ 5 w 115"/>
                  <a:gd name="T1" fmla="*/ 0 h 11"/>
                  <a:gd name="T2" fmla="*/ 0 w 115"/>
                  <a:gd name="T3" fmla="*/ 5 h 11"/>
                  <a:gd name="T4" fmla="*/ 5 w 115"/>
                  <a:gd name="T5" fmla="*/ 11 h 11"/>
                  <a:gd name="T6" fmla="*/ 110 w 115"/>
                  <a:gd name="T7" fmla="*/ 11 h 11"/>
                  <a:gd name="T8" fmla="*/ 115 w 115"/>
                  <a:gd name="T9" fmla="*/ 5 h 11"/>
                  <a:gd name="T10" fmla="*/ 110 w 115"/>
                  <a:gd name="T11" fmla="*/ 0 h 11"/>
                  <a:gd name="T12" fmla="*/ 5 w 115"/>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15" h="11">
                    <a:moveTo>
                      <a:pt x="5" y="0"/>
                    </a:moveTo>
                    <a:cubicBezTo>
                      <a:pt x="2" y="0"/>
                      <a:pt x="0" y="2"/>
                      <a:pt x="0" y="5"/>
                    </a:cubicBezTo>
                    <a:cubicBezTo>
                      <a:pt x="0" y="8"/>
                      <a:pt x="2" y="11"/>
                      <a:pt x="5" y="11"/>
                    </a:cubicBezTo>
                    <a:cubicBezTo>
                      <a:pt x="110" y="11"/>
                      <a:pt x="110" y="11"/>
                      <a:pt x="110" y="11"/>
                    </a:cubicBezTo>
                    <a:cubicBezTo>
                      <a:pt x="113" y="11"/>
                      <a:pt x="115" y="8"/>
                      <a:pt x="115" y="5"/>
                    </a:cubicBezTo>
                    <a:cubicBezTo>
                      <a:pt x="115" y="2"/>
                      <a:pt x="113" y="0"/>
                      <a:pt x="110" y="0"/>
                    </a:cubicBezTo>
                    <a:cubicBezTo>
                      <a:pt x="5" y="0"/>
                      <a:pt x="5" y="0"/>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39" name="Freeform 421"/>
              <p:cNvSpPr/>
              <p:nvPr/>
            </p:nvSpPr>
            <p:spPr bwMode="auto">
              <a:xfrm>
                <a:off x="4719638" y="3959225"/>
                <a:ext cx="65088" cy="25400"/>
              </a:xfrm>
              <a:custGeom>
                <a:avLst/>
                <a:gdLst>
                  <a:gd name="T0" fmla="*/ 14 w 17"/>
                  <a:gd name="T1" fmla="*/ 7 h 7"/>
                  <a:gd name="T2" fmla="*/ 17 w 17"/>
                  <a:gd name="T3" fmla="*/ 4 h 7"/>
                  <a:gd name="T4" fmla="*/ 14 w 17"/>
                  <a:gd name="T5" fmla="*/ 0 h 7"/>
                  <a:gd name="T6" fmla="*/ 4 w 17"/>
                  <a:gd name="T7" fmla="*/ 0 h 7"/>
                  <a:gd name="T8" fmla="*/ 0 w 17"/>
                  <a:gd name="T9" fmla="*/ 4 h 7"/>
                  <a:gd name="T10" fmla="*/ 4 w 17"/>
                  <a:gd name="T11" fmla="*/ 7 h 7"/>
                  <a:gd name="T12" fmla="*/ 14 w 17"/>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7" h="7">
                    <a:moveTo>
                      <a:pt x="14" y="7"/>
                    </a:moveTo>
                    <a:cubicBezTo>
                      <a:pt x="15" y="7"/>
                      <a:pt x="17" y="6"/>
                      <a:pt x="17" y="4"/>
                    </a:cubicBezTo>
                    <a:cubicBezTo>
                      <a:pt x="17" y="2"/>
                      <a:pt x="15" y="0"/>
                      <a:pt x="14" y="0"/>
                    </a:cubicBezTo>
                    <a:cubicBezTo>
                      <a:pt x="4" y="0"/>
                      <a:pt x="4" y="0"/>
                      <a:pt x="4" y="0"/>
                    </a:cubicBezTo>
                    <a:cubicBezTo>
                      <a:pt x="2" y="0"/>
                      <a:pt x="0" y="2"/>
                      <a:pt x="0" y="4"/>
                    </a:cubicBezTo>
                    <a:cubicBezTo>
                      <a:pt x="0" y="6"/>
                      <a:pt x="2" y="7"/>
                      <a:pt x="4" y="7"/>
                    </a:cubicBezTo>
                    <a:cubicBezTo>
                      <a:pt x="14" y="7"/>
                      <a:pt x="14" y="7"/>
                      <a:pt x="1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0" name="Freeform 422"/>
              <p:cNvSpPr>
                <a:spLocks noEditPoints="1"/>
              </p:cNvSpPr>
              <p:nvPr/>
            </p:nvSpPr>
            <p:spPr bwMode="auto">
              <a:xfrm>
                <a:off x="4559301" y="3910013"/>
                <a:ext cx="385763" cy="134938"/>
              </a:xfrm>
              <a:custGeom>
                <a:avLst/>
                <a:gdLst>
                  <a:gd name="T0" fmla="*/ 96 w 103"/>
                  <a:gd name="T1" fmla="*/ 8 h 36"/>
                  <a:gd name="T2" fmla="*/ 8 w 103"/>
                  <a:gd name="T3" fmla="*/ 8 h 36"/>
                  <a:gd name="T4" fmla="*/ 8 w 103"/>
                  <a:gd name="T5" fmla="*/ 29 h 36"/>
                  <a:gd name="T6" fmla="*/ 96 w 103"/>
                  <a:gd name="T7" fmla="*/ 29 h 36"/>
                  <a:gd name="T8" fmla="*/ 96 w 103"/>
                  <a:gd name="T9" fmla="*/ 8 h 36"/>
                  <a:gd name="T10" fmla="*/ 4 w 103"/>
                  <a:gd name="T11" fmla="*/ 0 h 36"/>
                  <a:gd name="T12" fmla="*/ 99 w 103"/>
                  <a:gd name="T13" fmla="*/ 0 h 36"/>
                  <a:gd name="T14" fmla="*/ 103 w 103"/>
                  <a:gd name="T15" fmla="*/ 4 h 36"/>
                  <a:gd name="T16" fmla="*/ 103 w 103"/>
                  <a:gd name="T17" fmla="*/ 32 h 36"/>
                  <a:gd name="T18" fmla="*/ 99 w 103"/>
                  <a:gd name="T19" fmla="*/ 36 h 36"/>
                  <a:gd name="T20" fmla="*/ 4 w 103"/>
                  <a:gd name="T21" fmla="*/ 36 h 36"/>
                  <a:gd name="T22" fmla="*/ 0 w 103"/>
                  <a:gd name="T23" fmla="*/ 32 h 36"/>
                  <a:gd name="T24" fmla="*/ 0 w 103"/>
                  <a:gd name="T25" fmla="*/ 4 h 36"/>
                  <a:gd name="T26" fmla="*/ 4 w 103"/>
                  <a:gd name="T2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36">
                    <a:moveTo>
                      <a:pt x="96" y="8"/>
                    </a:moveTo>
                    <a:cubicBezTo>
                      <a:pt x="8" y="8"/>
                      <a:pt x="8" y="8"/>
                      <a:pt x="8" y="8"/>
                    </a:cubicBezTo>
                    <a:cubicBezTo>
                      <a:pt x="8" y="29"/>
                      <a:pt x="8" y="29"/>
                      <a:pt x="8" y="29"/>
                    </a:cubicBezTo>
                    <a:cubicBezTo>
                      <a:pt x="96" y="29"/>
                      <a:pt x="96" y="29"/>
                      <a:pt x="96" y="29"/>
                    </a:cubicBezTo>
                    <a:cubicBezTo>
                      <a:pt x="96" y="8"/>
                      <a:pt x="96" y="8"/>
                      <a:pt x="96" y="8"/>
                    </a:cubicBezTo>
                    <a:close/>
                    <a:moveTo>
                      <a:pt x="4" y="0"/>
                    </a:moveTo>
                    <a:cubicBezTo>
                      <a:pt x="99" y="0"/>
                      <a:pt x="99" y="0"/>
                      <a:pt x="99" y="0"/>
                    </a:cubicBezTo>
                    <a:cubicBezTo>
                      <a:pt x="101" y="0"/>
                      <a:pt x="103" y="2"/>
                      <a:pt x="103" y="4"/>
                    </a:cubicBezTo>
                    <a:cubicBezTo>
                      <a:pt x="103" y="32"/>
                      <a:pt x="103" y="32"/>
                      <a:pt x="103" y="32"/>
                    </a:cubicBezTo>
                    <a:cubicBezTo>
                      <a:pt x="103" y="34"/>
                      <a:pt x="101" y="36"/>
                      <a:pt x="99" y="36"/>
                    </a:cubicBezTo>
                    <a:cubicBezTo>
                      <a:pt x="4" y="36"/>
                      <a:pt x="4" y="36"/>
                      <a:pt x="4" y="36"/>
                    </a:cubicBezTo>
                    <a:cubicBezTo>
                      <a:pt x="2" y="36"/>
                      <a:pt x="0" y="34"/>
                      <a:pt x="0" y="32"/>
                    </a:cubicBezTo>
                    <a:cubicBezTo>
                      <a:pt x="0" y="4"/>
                      <a:pt x="0" y="4"/>
                      <a:pt x="0" y="4"/>
                    </a:cubicBezTo>
                    <a:cubicBezTo>
                      <a:pt x="0" y="2"/>
                      <a:pt x="2"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1" name="Freeform 423"/>
              <p:cNvSpPr>
                <a:spLocks noEditPoints="1"/>
              </p:cNvSpPr>
              <p:nvPr/>
            </p:nvSpPr>
            <p:spPr bwMode="auto">
              <a:xfrm>
                <a:off x="4554538" y="3906838"/>
                <a:ext cx="398463" cy="409575"/>
              </a:xfrm>
              <a:custGeom>
                <a:avLst/>
                <a:gdLst>
                  <a:gd name="T0" fmla="*/ 10 w 106"/>
                  <a:gd name="T1" fmla="*/ 5 h 109"/>
                  <a:gd name="T2" fmla="*/ 5 w 106"/>
                  <a:gd name="T3" fmla="*/ 0 h 109"/>
                  <a:gd name="T4" fmla="*/ 0 w 106"/>
                  <a:gd name="T5" fmla="*/ 5 h 109"/>
                  <a:gd name="T6" fmla="*/ 0 w 106"/>
                  <a:gd name="T7" fmla="*/ 104 h 109"/>
                  <a:gd name="T8" fmla="*/ 5 w 106"/>
                  <a:gd name="T9" fmla="*/ 109 h 109"/>
                  <a:gd name="T10" fmla="*/ 10 w 106"/>
                  <a:gd name="T11" fmla="*/ 104 h 109"/>
                  <a:gd name="T12" fmla="*/ 10 w 106"/>
                  <a:gd name="T13" fmla="*/ 5 h 109"/>
                  <a:gd name="T14" fmla="*/ 95 w 106"/>
                  <a:gd name="T15" fmla="*/ 104 h 109"/>
                  <a:gd name="T16" fmla="*/ 100 w 106"/>
                  <a:gd name="T17" fmla="*/ 109 h 109"/>
                  <a:gd name="T18" fmla="*/ 106 w 106"/>
                  <a:gd name="T19" fmla="*/ 104 h 109"/>
                  <a:gd name="T20" fmla="*/ 106 w 106"/>
                  <a:gd name="T21" fmla="*/ 5 h 109"/>
                  <a:gd name="T22" fmla="*/ 100 w 106"/>
                  <a:gd name="T23" fmla="*/ 0 h 109"/>
                  <a:gd name="T24" fmla="*/ 95 w 106"/>
                  <a:gd name="T25" fmla="*/ 5 h 109"/>
                  <a:gd name="T26" fmla="*/ 95 w 106"/>
                  <a:gd name="T27" fmla="*/ 104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109">
                    <a:moveTo>
                      <a:pt x="10" y="5"/>
                    </a:moveTo>
                    <a:cubicBezTo>
                      <a:pt x="10" y="2"/>
                      <a:pt x="8" y="0"/>
                      <a:pt x="5" y="0"/>
                    </a:cubicBezTo>
                    <a:cubicBezTo>
                      <a:pt x="2" y="0"/>
                      <a:pt x="0" y="2"/>
                      <a:pt x="0" y="5"/>
                    </a:cubicBezTo>
                    <a:cubicBezTo>
                      <a:pt x="0" y="104"/>
                      <a:pt x="0" y="104"/>
                      <a:pt x="0" y="104"/>
                    </a:cubicBezTo>
                    <a:cubicBezTo>
                      <a:pt x="0" y="107"/>
                      <a:pt x="2" y="109"/>
                      <a:pt x="5" y="109"/>
                    </a:cubicBezTo>
                    <a:cubicBezTo>
                      <a:pt x="8" y="109"/>
                      <a:pt x="10" y="107"/>
                      <a:pt x="10" y="104"/>
                    </a:cubicBezTo>
                    <a:cubicBezTo>
                      <a:pt x="10" y="5"/>
                      <a:pt x="10" y="5"/>
                      <a:pt x="10" y="5"/>
                    </a:cubicBezTo>
                    <a:close/>
                    <a:moveTo>
                      <a:pt x="95" y="104"/>
                    </a:moveTo>
                    <a:cubicBezTo>
                      <a:pt x="95" y="107"/>
                      <a:pt x="97" y="109"/>
                      <a:pt x="100" y="109"/>
                    </a:cubicBezTo>
                    <a:cubicBezTo>
                      <a:pt x="103" y="109"/>
                      <a:pt x="106" y="107"/>
                      <a:pt x="106" y="104"/>
                    </a:cubicBezTo>
                    <a:cubicBezTo>
                      <a:pt x="106" y="5"/>
                      <a:pt x="106" y="5"/>
                      <a:pt x="106" y="5"/>
                    </a:cubicBezTo>
                    <a:cubicBezTo>
                      <a:pt x="106" y="2"/>
                      <a:pt x="103" y="0"/>
                      <a:pt x="100" y="0"/>
                    </a:cubicBezTo>
                    <a:cubicBezTo>
                      <a:pt x="97" y="0"/>
                      <a:pt x="95" y="2"/>
                      <a:pt x="95" y="5"/>
                    </a:cubicBezTo>
                    <a:cubicBezTo>
                      <a:pt x="95" y="104"/>
                      <a:pt x="95" y="104"/>
                      <a:pt x="95" y="1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2" name="Freeform 424"/>
              <p:cNvSpPr>
                <a:spLocks noEditPoints="1"/>
              </p:cNvSpPr>
              <p:nvPr/>
            </p:nvSpPr>
            <p:spPr bwMode="auto">
              <a:xfrm>
                <a:off x="4559301" y="4019550"/>
                <a:ext cx="385763" cy="277813"/>
              </a:xfrm>
              <a:custGeom>
                <a:avLst/>
                <a:gdLst>
                  <a:gd name="T0" fmla="*/ 99 w 103"/>
                  <a:gd name="T1" fmla="*/ 74 h 74"/>
                  <a:gd name="T2" fmla="*/ 4 w 103"/>
                  <a:gd name="T3" fmla="*/ 74 h 74"/>
                  <a:gd name="T4" fmla="*/ 0 w 103"/>
                  <a:gd name="T5" fmla="*/ 70 h 74"/>
                  <a:gd name="T6" fmla="*/ 0 w 103"/>
                  <a:gd name="T7" fmla="*/ 3 h 74"/>
                  <a:gd name="T8" fmla="*/ 4 w 103"/>
                  <a:gd name="T9" fmla="*/ 0 h 74"/>
                  <a:gd name="T10" fmla="*/ 99 w 103"/>
                  <a:gd name="T11" fmla="*/ 0 h 74"/>
                  <a:gd name="T12" fmla="*/ 103 w 103"/>
                  <a:gd name="T13" fmla="*/ 3 h 74"/>
                  <a:gd name="T14" fmla="*/ 103 w 103"/>
                  <a:gd name="T15" fmla="*/ 70 h 74"/>
                  <a:gd name="T16" fmla="*/ 99 w 103"/>
                  <a:gd name="T17" fmla="*/ 74 h 74"/>
                  <a:gd name="T18" fmla="*/ 8 w 103"/>
                  <a:gd name="T19" fmla="*/ 66 h 74"/>
                  <a:gd name="T20" fmla="*/ 96 w 103"/>
                  <a:gd name="T21" fmla="*/ 66 h 74"/>
                  <a:gd name="T22" fmla="*/ 96 w 103"/>
                  <a:gd name="T23" fmla="*/ 7 h 74"/>
                  <a:gd name="T24" fmla="*/ 8 w 103"/>
                  <a:gd name="T25" fmla="*/ 7 h 74"/>
                  <a:gd name="T26" fmla="*/ 8 w 103"/>
                  <a:gd name="T27" fmla="*/ 6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74">
                    <a:moveTo>
                      <a:pt x="99" y="74"/>
                    </a:moveTo>
                    <a:cubicBezTo>
                      <a:pt x="4" y="74"/>
                      <a:pt x="4" y="74"/>
                      <a:pt x="4" y="74"/>
                    </a:cubicBezTo>
                    <a:cubicBezTo>
                      <a:pt x="2" y="74"/>
                      <a:pt x="0" y="72"/>
                      <a:pt x="0" y="70"/>
                    </a:cubicBezTo>
                    <a:cubicBezTo>
                      <a:pt x="0" y="3"/>
                      <a:pt x="0" y="3"/>
                      <a:pt x="0" y="3"/>
                    </a:cubicBezTo>
                    <a:cubicBezTo>
                      <a:pt x="0" y="1"/>
                      <a:pt x="2" y="0"/>
                      <a:pt x="4" y="0"/>
                    </a:cubicBezTo>
                    <a:cubicBezTo>
                      <a:pt x="99" y="0"/>
                      <a:pt x="99" y="0"/>
                      <a:pt x="99" y="0"/>
                    </a:cubicBezTo>
                    <a:cubicBezTo>
                      <a:pt x="101" y="0"/>
                      <a:pt x="103" y="1"/>
                      <a:pt x="103" y="3"/>
                    </a:cubicBezTo>
                    <a:cubicBezTo>
                      <a:pt x="103" y="70"/>
                      <a:pt x="103" y="70"/>
                      <a:pt x="103" y="70"/>
                    </a:cubicBezTo>
                    <a:cubicBezTo>
                      <a:pt x="103" y="72"/>
                      <a:pt x="101" y="74"/>
                      <a:pt x="99" y="74"/>
                    </a:cubicBezTo>
                    <a:close/>
                    <a:moveTo>
                      <a:pt x="8" y="66"/>
                    </a:moveTo>
                    <a:cubicBezTo>
                      <a:pt x="96" y="66"/>
                      <a:pt x="96" y="66"/>
                      <a:pt x="96" y="66"/>
                    </a:cubicBezTo>
                    <a:cubicBezTo>
                      <a:pt x="96" y="7"/>
                      <a:pt x="96" y="7"/>
                      <a:pt x="96" y="7"/>
                    </a:cubicBezTo>
                    <a:cubicBezTo>
                      <a:pt x="8" y="7"/>
                      <a:pt x="8" y="7"/>
                      <a:pt x="8" y="7"/>
                    </a:cubicBezTo>
                    <a:cubicBezTo>
                      <a:pt x="8" y="66"/>
                      <a:pt x="8" y="66"/>
                      <a:pt x="8"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3" name="Freeform 425"/>
              <p:cNvSpPr/>
              <p:nvPr/>
            </p:nvSpPr>
            <p:spPr bwMode="auto">
              <a:xfrm>
                <a:off x="4719638" y="4064000"/>
                <a:ext cx="65088" cy="26988"/>
              </a:xfrm>
              <a:custGeom>
                <a:avLst/>
                <a:gdLst>
                  <a:gd name="T0" fmla="*/ 14 w 17"/>
                  <a:gd name="T1" fmla="*/ 7 h 7"/>
                  <a:gd name="T2" fmla="*/ 17 w 17"/>
                  <a:gd name="T3" fmla="*/ 4 h 7"/>
                  <a:gd name="T4" fmla="*/ 14 w 17"/>
                  <a:gd name="T5" fmla="*/ 0 h 7"/>
                  <a:gd name="T6" fmla="*/ 4 w 17"/>
                  <a:gd name="T7" fmla="*/ 0 h 7"/>
                  <a:gd name="T8" fmla="*/ 0 w 17"/>
                  <a:gd name="T9" fmla="*/ 4 h 7"/>
                  <a:gd name="T10" fmla="*/ 4 w 17"/>
                  <a:gd name="T11" fmla="*/ 7 h 7"/>
                  <a:gd name="T12" fmla="*/ 14 w 17"/>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7" h="7">
                    <a:moveTo>
                      <a:pt x="14" y="7"/>
                    </a:moveTo>
                    <a:cubicBezTo>
                      <a:pt x="15" y="7"/>
                      <a:pt x="17" y="6"/>
                      <a:pt x="17" y="4"/>
                    </a:cubicBezTo>
                    <a:cubicBezTo>
                      <a:pt x="17" y="2"/>
                      <a:pt x="15" y="0"/>
                      <a:pt x="14" y="0"/>
                    </a:cubicBezTo>
                    <a:cubicBezTo>
                      <a:pt x="4" y="0"/>
                      <a:pt x="4" y="0"/>
                      <a:pt x="4" y="0"/>
                    </a:cubicBezTo>
                    <a:cubicBezTo>
                      <a:pt x="2" y="0"/>
                      <a:pt x="0" y="2"/>
                      <a:pt x="0" y="4"/>
                    </a:cubicBezTo>
                    <a:cubicBezTo>
                      <a:pt x="0" y="6"/>
                      <a:pt x="2" y="7"/>
                      <a:pt x="4" y="7"/>
                    </a:cubicBezTo>
                    <a:cubicBezTo>
                      <a:pt x="14" y="7"/>
                      <a:pt x="14" y="7"/>
                      <a:pt x="1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4" name="Freeform 426"/>
              <p:cNvSpPr/>
              <p:nvPr/>
            </p:nvSpPr>
            <p:spPr bwMode="auto">
              <a:xfrm>
                <a:off x="4595813" y="3852863"/>
                <a:ext cx="19050" cy="30163"/>
              </a:xfrm>
              <a:custGeom>
                <a:avLst/>
                <a:gdLst>
                  <a:gd name="T0" fmla="*/ 0 w 12"/>
                  <a:gd name="T1" fmla="*/ 19 h 19"/>
                  <a:gd name="T2" fmla="*/ 12 w 12"/>
                  <a:gd name="T3" fmla="*/ 19 h 19"/>
                  <a:gd name="T4" fmla="*/ 12 w 12"/>
                  <a:gd name="T5" fmla="*/ 0 h 19"/>
                  <a:gd name="T6" fmla="*/ 0 w 12"/>
                  <a:gd name="T7" fmla="*/ 0 h 19"/>
                  <a:gd name="T8" fmla="*/ 0 w 12"/>
                  <a:gd name="T9" fmla="*/ 19 h 19"/>
                  <a:gd name="T10" fmla="*/ 0 w 12"/>
                  <a:gd name="T11" fmla="*/ 19 h 19"/>
                </a:gdLst>
                <a:ahLst/>
                <a:cxnLst>
                  <a:cxn ang="0">
                    <a:pos x="T0" y="T1"/>
                  </a:cxn>
                  <a:cxn ang="0">
                    <a:pos x="T2" y="T3"/>
                  </a:cxn>
                  <a:cxn ang="0">
                    <a:pos x="T4" y="T5"/>
                  </a:cxn>
                  <a:cxn ang="0">
                    <a:pos x="T6" y="T7"/>
                  </a:cxn>
                  <a:cxn ang="0">
                    <a:pos x="T8" y="T9"/>
                  </a:cxn>
                  <a:cxn ang="0">
                    <a:pos x="T10" y="T11"/>
                  </a:cxn>
                </a:cxnLst>
                <a:rect l="0" t="0" r="r" b="b"/>
                <a:pathLst>
                  <a:path w="12" h="19">
                    <a:moveTo>
                      <a:pt x="0" y="19"/>
                    </a:moveTo>
                    <a:lnTo>
                      <a:pt x="12" y="19"/>
                    </a:lnTo>
                    <a:lnTo>
                      <a:pt x="12" y="0"/>
                    </a:lnTo>
                    <a:lnTo>
                      <a:pt x="0" y="0"/>
                    </a:lnTo>
                    <a:lnTo>
                      <a:pt x="0" y="19"/>
                    </a:lnTo>
                    <a:lnTo>
                      <a:pt x="0"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45" name="Freeform 427"/>
              <p:cNvSpPr/>
              <p:nvPr/>
            </p:nvSpPr>
            <p:spPr bwMode="auto">
              <a:xfrm>
                <a:off x="4589463" y="3846513"/>
                <a:ext cx="33338" cy="44450"/>
              </a:xfrm>
              <a:custGeom>
                <a:avLst/>
                <a:gdLst>
                  <a:gd name="T0" fmla="*/ 7 w 9"/>
                  <a:gd name="T1" fmla="*/ 12 h 12"/>
                  <a:gd name="T2" fmla="*/ 2 w 9"/>
                  <a:gd name="T3" fmla="*/ 12 h 12"/>
                  <a:gd name="T4" fmla="*/ 0 w 9"/>
                  <a:gd name="T5" fmla="*/ 10 h 12"/>
                  <a:gd name="T6" fmla="*/ 0 w 9"/>
                  <a:gd name="T7" fmla="*/ 2 h 12"/>
                  <a:gd name="T8" fmla="*/ 2 w 9"/>
                  <a:gd name="T9" fmla="*/ 0 h 12"/>
                  <a:gd name="T10" fmla="*/ 7 w 9"/>
                  <a:gd name="T11" fmla="*/ 0 h 12"/>
                  <a:gd name="T12" fmla="*/ 9 w 9"/>
                  <a:gd name="T13" fmla="*/ 2 h 12"/>
                  <a:gd name="T14" fmla="*/ 9 w 9"/>
                  <a:gd name="T15" fmla="*/ 10 h 12"/>
                  <a:gd name="T16" fmla="*/ 7 w 9"/>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2">
                    <a:moveTo>
                      <a:pt x="7" y="12"/>
                    </a:moveTo>
                    <a:cubicBezTo>
                      <a:pt x="2" y="12"/>
                      <a:pt x="2" y="12"/>
                      <a:pt x="2" y="12"/>
                    </a:cubicBezTo>
                    <a:cubicBezTo>
                      <a:pt x="1" y="12"/>
                      <a:pt x="0" y="11"/>
                      <a:pt x="0" y="10"/>
                    </a:cubicBezTo>
                    <a:cubicBezTo>
                      <a:pt x="0" y="2"/>
                      <a:pt x="0" y="2"/>
                      <a:pt x="0" y="2"/>
                    </a:cubicBezTo>
                    <a:cubicBezTo>
                      <a:pt x="0" y="1"/>
                      <a:pt x="1" y="0"/>
                      <a:pt x="2" y="0"/>
                    </a:cubicBezTo>
                    <a:cubicBezTo>
                      <a:pt x="7" y="0"/>
                      <a:pt x="7" y="0"/>
                      <a:pt x="7" y="0"/>
                    </a:cubicBezTo>
                    <a:cubicBezTo>
                      <a:pt x="8" y="0"/>
                      <a:pt x="9" y="1"/>
                      <a:pt x="9" y="2"/>
                    </a:cubicBezTo>
                    <a:cubicBezTo>
                      <a:pt x="9" y="10"/>
                      <a:pt x="9" y="10"/>
                      <a:pt x="9" y="10"/>
                    </a:cubicBezTo>
                    <a:cubicBezTo>
                      <a:pt x="9" y="11"/>
                      <a:pt x="8" y="12"/>
                      <a:pt x="7"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0" name="Freeform 428"/>
              <p:cNvSpPr/>
              <p:nvPr/>
            </p:nvSpPr>
            <p:spPr bwMode="auto">
              <a:xfrm>
                <a:off x="4532313" y="3640138"/>
                <a:ext cx="173038" cy="228600"/>
              </a:xfrm>
              <a:custGeom>
                <a:avLst/>
                <a:gdLst>
                  <a:gd name="T0" fmla="*/ 44 w 46"/>
                  <a:gd name="T1" fmla="*/ 7 h 61"/>
                  <a:gd name="T2" fmla="*/ 45 w 46"/>
                  <a:gd name="T3" fmla="*/ 2 h 61"/>
                  <a:gd name="T4" fmla="*/ 41 w 46"/>
                  <a:gd name="T5" fmla="*/ 1 h 61"/>
                  <a:gd name="T6" fmla="*/ 3 w 46"/>
                  <a:gd name="T7" fmla="*/ 17 h 61"/>
                  <a:gd name="T8" fmla="*/ 0 w 46"/>
                  <a:gd name="T9" fmla="*/ 19 h 61"/>
                  <a:gd name="T10" fmla="*/ 1 w 46"/>
                  <a:gd name="T11" fmla="*/ 23 h 61"/>
                  <a:gd name="T12" fmla="*/ 16 w 46"/>
                  <a:gd name="T13" fmla="*/ 59 h 61"/>
                  <a:gd name="T14" fmla="*/ 21 w 46"/>
                  <a:gd name="T15" fmla="*/ 61 h 61"/>
                  <a:gd name="T16" fmla="*/ 23 w 46"/>
                  <a:gd name="T17" fmla="*/ 56 h 61"/>
                  <a:gd name="T18" fmla="*/ 8 w 46"/>
                  <a:gd name="T19" fmla="*/ 22 h 61"/>
                  <a:gd name="T20" fmla="*/ 44 w 46"/>
                  <a:gd name="T21" fmla="*/ 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61">
                    <a:moveTo>
                      <a:pt x="44" y="7"/>
                    </a:moveTo>
                    <a:cubicBezTo>
                      <a:pt x="45" y="6"/>
                      <a:pt x="46" y="4"/>
                      <a:pt x="45" y="2"/>
                    </a:cubicBezTo>
                    <a:cubicBezTo>
                      <a:pt x="45" y="1"/>
                      <a:pt x="42" y="0"/>
                      <a:pt x="41" y="1"/>
                    </a:cubicBezTo>
                    <a:cubicBezTo>
                      <a:pt x="3" y="17"/>
                      <a:pt x="3" y="17"/>
                      <a:pt x="3" y="17"/>
                    </a:cubicBezTo>
                    <a:cubicBezTo>
                      <a:pt x="2" y="18"/>
                      <a:pt x="1" y="18"/>
                      <a:pt x="0" y="19"/>
                    </a:cubicBezTo>
                    <a:cubicBezTo>
                      <a:pt x="0" y="21"/>
                      <a:pt x="0" y="22"/>
                      <a:pt x="1" y="23"/>
                    </a:cubicBezTo>
                    <a:cubicBezTo>
                      <a:pt x="16" y="59"/>
                      <a:pt x="16" y="59"/>
                      <a:pt x="16" y="59"/>
                    </a:cubicBezTo>
                    <a:cubicBezTo>
                      <a:pt x="17" y="61"/>
                      <a:pt x="19" y="61"/>
                      <a:pt x="21" y="61"/>
                    </a:cubicBezTo>
                    <a:cubicBezTo>
                      <a:pt x="23" y="60"/>
                      <a:pt x="23" y="58"/>
                      <a:pt x="23" y="56"/>
                    </a:cubicBezTo>
                    <a:cubicBezTo>
                      <a:pt x="8" y="22"/>
                      <a:pt x="8" y="22"/>
                      <a:pt x="8" y="22"/>
                    </a:cubicBezTo>
                    <a:cubicBezTo>
                      <a:pt x="44" y="7"/>
                      <a:pt x="44" y="7"/>
                      <a:pt x="4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1" name="Freeform 429"/>
              <p:cNvSpPr/>
              <p:nvPr/>
            </p:nvSpPr>
            <p:spPr bwMode="auto">
              <a:xfrm>
                <a:off x="4595813" y="3860800"/>
                <a:ext cx="112713" cy="22225"/>
              </a:xfrm>
              <a:custGeom>
                <a:avLst/>
                <a:gdLst>
                  <a:gd name="T0" fmla="*/ 0 w 30"/>
                  <a:gd name="T1" fmla="*/ 6 h 6"/>
                  <a:gd name="T2" fmla="*/ 30 w 30"/>
                  <a:gd name="T3" fmla="*/ 6 h 6"/>
                  <a:gd name="T4" fmla="*/ 30 w 30"/>
                  <a:gd name="T5" fmla="*/ 4 h 6"/>
                  <a:gd name="T6" fmla="*/ 0 w 30"/>
                  <a:gd name="T7" fmla="*/ 4 h 6"/>
                  <a:gd name="T8" fmla="*/ 0 w 30"/>
                  <a:gd name="T9" fmla="*/ 6 h 6"/>
                </a:gdLst>
                <a:ahLst/>
                <a:cxnLst>
                  <a:cxn ang="0">
                    <a:pos x="T0" y="T1"/>
                  </a:cxn>
                  <a:cxn ang="0">
                    <a:pos x="T2" y="T3"/>
                  </a:cxn>
                  <a:cxn ang="0">
                    <a:pos x="T4" y="T5"/>
                  </a:cxn>
                  <a:cxn ang="0">
                    <a:pos x="T6" y="T7"/>
                  </a:cxn>
                  <a:cxn ang="0">
                    <a:pos x="T8" y="T9"/>
                  </a:cxn>
                </a:cxnLst>
                <a:rect l="0" t="0" r="r" b="b"/>
                <a:pathLst>
                  <a:path w="30" h="6">
                    <a:moveTo>
                      <a:pt x="0" y="6"/>
                    </a:moveTo>
                    <a:cubicBezTo>
                      <a:pt x="30" y="6"/>
                      <a:pt x="30" y="6"/>
                      <a:pt x="30" y="6"/>
                    </a:cubicBezTo>
                    <a:cubicBezTo>
                      <a:pt x="30" y="4"/>
                      <a:pt x="30" y="4"/>
                      <a:pt x="30" y="4"/>
                    </a:cubicBezTo>
                    <a:cubicBezTo>
                      <a:pt x="20" y="0"/>
                      <a:pt x="10" y="0"/>
                      <a:pt x="0" y="4"/>
                    </a:cubicBezTo>
                    <a:cubicBezTo>
                      <a:pt x="0" y="6"/>
                      <a:pt x="0" y="6"/>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2" name="Freeform 430"/>
              <p:cNvSpPr/>
              <p:nvPr/>
            </p:nvSpPr>
            <p:spPr bwMode="auto">
              <a:xfrm>
                <a:off x="4589463" y="3852863"/>
                <a:ext cx="127000" cy="38100"/>
              </a:xfrm>
              <a:custGeom>
                <a:avLst/>
                <a:gdLst>
                  <a:gd name="T0" fmla="*/ 32 w 34"/>
                  <a:gd name="T1" fmla="*/ 10 h 10"/>
                  <a:gd name="T2" fmla="*/ 2 w 34"/>
                  <a:gd name="T3" fmla="*/ 10 h 10"/>
                  <a:gd name="T4" fmla="*/ 0 w 34"/>
                  <a:gd name="T5" fmla="*/ 8 h 10"/>
                  <a:gd name="T6" fmla="*/ 0 w 34"/>
                  <a:gd name="T7" fmla="*/ 6 h 10"/>
                  <a:gd name="T8" fmla="*/ 0 w 34"/>
                  <a:gd name="T9" fmla="*/ 6 h 10"/>
                  <a:gd name="T10" fmla="*/ 1 w 34"/>
                  <a:gd name="T11" fmla="*/ 3 h 10"/>
                  <a:gd name="T12" fmla="*/ 1 w 34"/>
                  <a:gd name="T13" fmla="*/ 3 h 10"/>
                  <a:gd name="T14" fmla="*/ 17 w 34"/>
                  <a:gd name="T15" fmla="*/ 0 h 10"/>
                  <a:gd name="T16" fmla="*/ 33 w 34"/>
                  <a:gd name="T17" fmla="*/ 3 h 10"/>
                  <a:gd name="T18" fmla="*/ 34 w 34"/>
                  <a:gd name="T19" fmla="*/ 6 h 10"/>
                  <a:gd name="T20" fmla="*/ 34 w 34"/>
                  <a:gd name="T21" fmla="*/ 8 h 10"/>
                  <a:gd name="T22" fmla="*/ 32 w 34"/>
                  <a:gd name="T2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10">
                    <a:moveTo>
                      <a:pt x="32" y="10"/>
                    </a:moveTo>
                    <a:cubicBezTo>
                      <a:pt x="2" y="10"/>
                      <a:pt x="2" y="10"/>
                      <a:pt x="2" y="10"/>
                    </a:cubicBezTo>
                    <a:cubicBezTo>
                      <a:pt x="1" y="10"/>
                      <a:pt x="0" y="9"/>
                      <a:pt x="0" y="8"/>
                    </a:cubicBezTo>
                    <a:cubicBezTo>
                      <a:pt x="0" y="6"/>
                      <a:pt x="0" y="6"/>
                      <a:pt x="0" y="6"/>
                    </a:cubicBezTo>
                    <a:cubicBezTo>
                      <a:pt x="0" y="6"/>
                      <a:pt x="0" y="6"/>
                      <a:pt x="0" y="6"/>
                    </a:cubicBezTo>
                    <a:cubicBezTo>
                      <a:pt x="0" y="5"/>
                      <a:pt x="0" y="4"/>
                      <a:pt x="1" y="3"/>
                    </a:cubicBezTo>
                    <a:cubicBezTo>
                      <a:pt x="1" y="3"/>
                      <a:pt x="1" y="3"/>
                      <a:pt x="1" y="3"/>
                    </a:cubicBezTo>
                    <a:cubicBezTo>
                      <a:pt x="6" y="1"/>
                      <a:pt x="11" y="0"/>
                      <a:pt x="17" y="0"/>
                    </a:cubicBezTo>
                    <a:cubicBezTo>
                      <a:pt x="22" y="0"/>
                      <a:pt x="27" y="1"/>
                      <a:pt x="33" y="3"/>
                    </a:cubicBezTo>
                    <a:cubicBezTo>
                      <a:pt x="34" y="4"/>
                      <a:pt x="34" y="5"/>
                      <a:pt x="34" y="6"/>
                    </a:cubicBezTo>
                    <a:cubicBezTo>
                      <a:pt x="34" y="8"/>
                      <a:pt x="34" y="8"/>
                      <a:pt x="34" y="8"/>
                    </a:cubicBezTo>
                    <a:cubicBezTo>
                      <a:pt x="34" y="9"/>
                      <a:pt x="33" y="10"/>
                      <a:pt x="32"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3" name="Freeform 431"/>
              <p:cNvSpPr>
                <a:spLocks noEditPoints="1"/>
              </p:cNvSpPr>
              <p:nvPr/>
            </p:nvSpPr>
            <p:spPr bwMode="auto">
              <a:xfrm>
                <a:off x="4678363" y="3640138"/>
                <a:ext cx="101600" cy="115888"/>
              </a:xfrm>
              <a:custGeom>
                <a:avLst/>
                <a:gdLst>
                  <a:gd name="T0" fmla="*/ 6 w 27"/>
                  <a:gd name="T1" fmla="*/ 9 h 31"/>
                  <a:gd name="T2" fmla="*/ 5 w 27"/>
                  <a:gd name="T3" fmla="*/ 15 h 31"/>
                  <a:gd name="T4" fmla="*/ 8 w 27"/>
                  <a:gd name="T5" fmla="*/ 24 h 31"/>
                  <a:gd name="T6" fmla="*/ 11 w 27"/>
                  <a:gd name="T7" fmla="*/ 26 h 31"/>
                  <a:gd name="T8" fmla="*/ 22 w 27"/>
                  <a:gd name="T9" fmla="*/ 15 h 31"/>
                  <a:gd name="T10" fmla="*/ 21 w 27"/>
                  <a:gd name="T11" fmla="*/ 12 h 31"/>
                  <a:gd name="T12" fmla="*/ 21 w 27"/>
                  <a:gd name="T13" fmla="*/ 12 h 31"/>
                  <a:gd name="T14" fmla="*/ 21 w 27"/>
                  <a:gd name="T15" fmla="*/ 12 h 31"/>
                  <a:gd name="T16" fmla="*/ 21 w 27"/>
                  <a:gd name="T17" fmla="*/ 12 h 31"/>
                  <a:gd name="T18" fmla="*/ 21 w 27"/>
                  <a:gd name="T19" fmla="*/ 12 h 31"/>
                  <a:gd name="T20" fmla="*/ 21 w 27"/>
                  <a:gd name="T21" fmla="*/ 11 h 31"/>
                  <a:gd name="T22" fmla="*/ 21 w 27"/>
                  <a:gd name="T23" fmla="*/ 11 h 31"/>
                  <a:gd name="T24" fmla="*/ 21 w 27"/>
                  <a:gd name="T25" fmla="*/ 11 h 31"/>
                  <a:gd name="T26" fmla="*/ 14 w 27"/>
                  <a:gd name="T27" fmla="*/ 8 h 31"/>
                  <a:gd name="T28" fmla="*/ 8 w 27"/>
                  <a:gd name="T29" fmla="*/ 8 h 31"/>
                  <a:gd name="T30" fmla="*/ 6 w 27"/>
                  <a:gd name="T31" fmla="*/ 9 h 31"/>
                  <a:gd name="T32" fmla="*/ 0 w 27"/>
                  <a:gd name="T33" fmla="*/ 15 h 31"/>
                  <a:gd name="T34" fmla="*/ 16 w 27"/>
                  <a:gd name="T35" fmla="*/ 3 h 31"/>
                  <a:gd name="T36" fmla="*/ 27 w 27"/>
                  <a:gd name="T37" fmla="*/ 11 h 31"/>
                  <a:gd name="T38" fmla="*/ 27 w 27"/>
                  <a:gd name="T39" fmla="*/ 14 h 31"/>
                  <a:gd name="T40" fmla="*/ 27 w 27"/>
                  <a:gd name="T41" fmla="*/ 16 h 31"/>
                  <a:gd name="T42" fmla="*/ 27 w 27"/>
                  <a:gd name="T43" fmla="*/ 17 h 31"/>
                  <a:gd name="T44" fmla="*/ 26 w 27"/>
                  <a:gd name="T45" fmla="*/ 18 h 31"/>
                  <a:gd name="T46" fmla="*/ 13 w 27"/>
                  <a:gd name="T47" fmla="*/ 30 h 31"/>
                  <a:gd name="T48" fmla="*/ 12 w 27"/>
                  <a:gd name="T49" fmla="*/ 31 h 31"/>
                  <a:gd name="T50" fmla="*/ 9 w 27"/>
                  <a:gd name="T51" fmla="*/ 31 h 31"/>
                  <a:gd name="T52" fmla="*/ 6 w 27"/>
                  <a:gd name="T53" fmla="*/ 29 h 31"/>
                  <a:gd name="T54" fmla="*/ 0 w 27"/>
                  <a:gd name="T55"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 h="31">
                    <a:moveTo>
                      <a:pt x="6" y="9"/>
                    </a:moveTo>
                    <a:cubicBezTo>
                      <a:pt x="5" y="11"/>
                      <a:pt x="5" y="13"/>
                      <a:pt x="5" y="15"/>
                    </a:cubicBezTo>
                    <a:cubicBezTo>
                      <a:pt x="5" y="19"/>
                      <a:pt x="7" y="23"/>
                      <a:pt x="8" y="24"/>
                    </a:cubicBezTo>
                    <a:cubicBezTo>
                      <a:pt x="9" y="25"/>
                      <a:pt x="10" y="26"/>
                      <a:pt x="11" y="26"/>
                    </a:cubicBezTo>
                    <a:cubicBezTo>
                      <a:pt x="22" y="15"/>
                      <a:pt x="22" y="15"/>
                      <a:pt x="22" y="15"/>
                    </a:cubicBezTo>
                    <a:cubicBezTo>
                      <a:pt x="22" y="14"/>
                      <a:pt x="22" y="13"/>
                      <a:pt x="21" y="12"/>
                    </a:cubicBezTo>
                    <a:cubicBezTo>
                      <a:pt x="21" y="12"/>
                      <a:pt x="21" y="12"/>
                      <a:pt x="21" y="12"/>
                    </a:cubicBezTo>
                    <a:cubicBezTo>
                      <a:pt x="21" y="12"/>
                      <a:pt x="21" y="12"/>
                      <a:pt x="21" y="12"/>
                    </a:cubicBezTo>
                    <a:cubicBezTo>
                      <a:pt x="21" y="12"/>
                      <a:pt x="21" y="12"/>
                      <a:pt x="21" y="12"/>
                    </a:cubicBezTo>
                    <a:cubicBezTo>
                      <a:pt x="21" y="12"/>
                      <a:pt x="21" y="12"/>
                      <a:pt x="21" y="12"/>
                    </a:cubicBezTo>
                    <a:cubicBezTo>
                      <a:pt x="21" y="11"/>
                      <a:pt x="21" y="11"/>
                      <a:pt x="21" y="11"/>
                    </a:cubicBezTo>
                    <a:cubicBezTo>
                      <a:pt x="21" y="11"/>
                      <a:pt x="21" y="11"/>
                      <a:pt x="21" y="11"/>
                    </a:cubicBezTo>
                    <a:cubicBezTo>
                      <a:pt x="21" y="11"/>
                      <a:pt x="21" y="11"/>
                      <a:pt x="21" y="11"/>
                    </a:cubicBezTo>
                    <a:cubicBezTo>
                      <a:pt x="19" y="10"/>
                      <a:pt x="17" y="9"/>
                      <a:pt x="14" y="8"/>
                    </a:cubicBezTo>
                    <a:cubicBezTo>
                      <a:pt x="12" y="7"/>
                      <a:pt x="10" y="7"/>
                      <a:pt x="8" y="8"/>
                    </a:cubicBezTo>
                    <a:cubicBezTo>
                      <a:pt x="7" y="8"/>
                      <a:pt x="7" y="9"/>
                      <a:pt x="6" y="9"/>
                    </a:cubicBezTo>
                    <a:close/>
                    <a:moveTo>
                      <a:pt x="0" y="15"/>
                    </a:moveTo>
                    <a:cubicBezTo>
                      <a:pt x="0" y="6"/>
                      <a:pt x="6" y="0"/>
                      <a:pt x="16" y="3"/>
                    </a:cubicBezTo>
                    <a:cubicBezTo>
                      <a:pt x="20" y="4"/>
                      <a:pt x="25" y="7"/>
                      <a:pt x="27" y="11"/>
                    </a:cubicBezTo>
                    <a:cubicBezTo>
                      <a:pt x="27" y="12"/>
                      <a:pt x="27" y="13"/>
                      <a:pt x="27" y="14"/>
                    </a:cubicBezTo>
                    <a:cubicBezTo>
                      <a:pt x="27" y="15"/>
                      <a:pt x="27" y="15"/>
                      <a:pt x="27" y="16"/>
                    </a:cubicBezTo>
                    <a:cubicBezTo>
                      <a:pt x="27" y="16"/>
                      <a:pt x="27" y="17"/>
                      <a:pt x="27" y="17"/>
                    </a:cubicBezTo>
                    <a:cubicBezTo>
                      <a:pt x="27" y="18"/>
                      <a:pt x="27" y="18"/>
                      <a:pt x="26" y="18"/>
                    </a:cubicBezTo>
                    <a:cubicBezTo>
                      <a:pt x="13" y="30"/>
                      <a:pt x="13" y="30"/>
                      <a:pt x="13" y="30"/>
                    </a:cubicBezTo>
                    <a:cubicBezTo>
                      <a:pt x="13" y="31"/>
                      <a:pt x="12" y="31"/>
                      <a:pt x="12" y="31"/>
                    </a:cubicBezTo>
                    <a:cubicBezTo>
                      <a:pt x="11" y="31"/>
                      <a:pt x="10" y="31"/>
                      <a:pt x="9" y="31"/>
                    </a:cubicBezTo>
                    <a:cubicBezTo>
                      <a:pt x="8" y="31"/>
                      <a:pt x="7" y="30"/>
                      <a:pt x="6" y="29"/>
                    </a:cubicBezTo>
                    <a:cubicBezTo>
                      <a:pt x="2" y="26"/>
                      <a:pt x="0" y="20"/>
                      <a:pt x="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4" name="Freeform 432"/>
              <p:cNvSpPr/>
              <p:nvPr/>
            </p:nvSpPr>
            <p:spPr bwMode="auto">
              <a:xfrm>
                <a:off x="4678363" y="3643313"/>
                <a:ext cx="38100" cy="33338"/>
              </a:xfrm>
              <a:custGeom>
                <a:avLst/>
                <a:gdLst>
                  <a:gd name="T0" fmla="*/ 3 w 10"/>
                  <a:gd name="T1" fmla="*/ 2 h 9"/>
                  <a:gd name="T2" fmla="*/ 2 w 10"/>
                  <a:gd name="T3" fmla="*/ 9 h 9"/>
                  <a:gd name="T4" fmla="*/ 10 w 10"/>
                  <a:gd name="T5" fmla="*/ 3 h 9"/>
                  <a:gd name="T6" fmla="*/ 3 w 10"/>
                  <a:gd name="T7" fmla="*/ 2 h 9"/>
                </a:gdLst>
                <a:ahLst/>
                <a:cxnLst>
                  <a:cxn ang="0">
                    <a:pos x="T0" y="T1"/>
                  </a:cxn>
                  <a:cxn ang="0">
                    <a:pos x="T2" y="T3"/>
                  </a:cxn>
                  <a:cxn ang="0">
                    <a:pos x="T4" y="T5"/>
                  </a:cxn>
                  <a:cxn ang="0">
                    <a:pos x="T6" y="T7"/>
                  </a:cxn>
                </a:cxnLst>
                <a:rect l="0" t="0" r="r" b="b"/>
                <a:pathLst>
                  <a:path w="10" h="9">
                    <a:moveTo>
                      <a:pt x="3" y="2"/>
                    </a:moveTo>
                    <a:cubicBezTo>
                      <a:pt x="0" y="3"/>
                      <a:pt x="1" y="7"/>
                      <a:pt x="2" y="9"/>
                    </a:cubicBezTo>
                    <a:cubicBezTo>
                      <a:pt x="4" y="6"/>
                      <a:pt x="6" y="4"/>
                      <a:pt x="10" y="3"/>
                    </a:cubicBezTo>
                    <a:cubicBezTo>
                      <a:pt x="9" y="1"/>
                      <a:pt x="5" y="0"/>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5" name="Freeform 433"/>
              <p:cNvSpPr/>
              <p:nvPr/>
            </p:nvSpPr>
            <p:spPr bwMode="auto">
              <a:xfrm>
                <a:off x="4672013" y="3635375"/>
                <a:ext cx="52388" cy="52388"/>
              </a:xfrm>
              <a:custGeom>
                <a:avLst/>
                <a:gdLst>
                  <a:gd name="T0" fmla="*/ 5 w 14"/>
                  <a:gd name="T1" fmla="*/ 1 h 14"/>
                  <a:gd name="T2" fmla="*/ 9 w 14"/>
                  <a:gd name="T3" fmla="*/ 1 h 14"/>
                  <a:gd name="T4" fmla="*/ 14 w 14"/>
                  <a:gd name="T5" fmla="*/ 3 h 14"/>
                  <a:gd name="T6" fmla="*/ 14 w 14"/>
                  <a:gd name="T7" fmla="*/ 5 h 14"/>
                  <a:gd name="T8" fmla="*/ 13 w 14"/>
                  <a:gd name="T9" fmla="*/ 7 h 14"/>
                  <a:gd name="T10" fmla="*/ 9 w 14"/>
                  <a:gd name="T11" fmla="*/ 9 h 14"/>
                  <a:gd name="T12" fmla="*/ 6 w 14"/>
                  <a:gd name="T13" fmla="*/ 12 h 14"/>
                  <a:gd name="T14" fmla="*/ 5 w 14"/>
                  <a:gd name="T15" fmla="*/ 13 h 14"/>
                  <a:gd name="T16" fmla="*/ 2 w 14"/>
                  <a:gd name="T17" fmla="*/ 12 h 14"/>
                  <a:gd name="T18" fmla="*/ 1 w 14"/>
                  <a:gd name="T19" fmla="*/ 7 h 14"/>
                  <a:gd name="T20" fmla="*/ 5 w 14"/>
                  <a:gd name="T21"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4">
                    <a:moveTo>
                      <a:pt x="5" y="1"/>
                    </a:moveTo>
                    <a:cubicBezTo>
                      <a:pt x="7" y="0"/>
                      <a:pt x="8" y="0"/>
                      <a:pt x="9" y="1"/>
                    </a:cubicBezTo>
                    <a:cubicBezTo>
                      <a:pt x="11" y="1"/>
                      <a:pt x="13" y="2"/>
                      <a:pt x="14" y="3"/>
                    </a:cubicBezTo>
                    <a:cubicBezTo>
                      <a:pt x="14" y="4"/>
                      <a:pt x="14" y="4"/>
                      <a:pt x="14" y="5"/>
                    </a:cubicBezTo>
                    <a:cubicBezTo>
                      <a:pt x="14" y="6"/>
                      <a:pt x="14" y="7"/>
                      <a:pt x="13" y="7"/>
                    </a:cubicBezTo>
                    <a:cubicBezTo>
                      <a:pt x="11" y="8"/>
                      <a:pt x="10" y="8"/>
                      <a:pt x="9" y="9"/>
                    </a:cubicBezTo>
                    <a:cubicBezTo>
                      <a:pt x="8" y="10"/>
                      <a:pt x="7" y="11"/>
                      <a:pt x="6" y="12"/>
                    </a:cubicBezTo>
                    <a:cubicBezTo>
                      <a:pt x="6" y="12"/>
                      <a:pt x="6" y="13"/>
                      <a:pt x="5" y="13"/>
                    </a:cubicBezTo>
                    <a:cubicBezTo>
                      <a:pt x="4" y="14"/>
                      <a:pt x="3" y="13"/>
                      <a:pt x="2" y="12"/>
                    </a:cubicBezTo>
                    <a:cubicBezTo>
                      <a:pt x="1" y="11"/>
                      <a:pt x="0" y="9"/>
                      <a:pt x="1" y="7"/>
                    </a:cubicBezTo>
                    <a:cubicBezTo>
                      <a:pt x="1" y="4"/>
                      <a:pt x="2" y="2"/>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6" name="Freeform 434"/>
              <p:cNvSpPr/>
              <p:nvPr/>
            </p:nvSpPr>
            <p:spPr bwMode="auto">
              <a:xfrm>
                <a:off x="4672013" y="3846513"/>
                <a:ext cx="30163" cy="33338"/>
              </a:xfrm>
              <a:custGeom>
                <a:avLst/>
                <a:gdLst>
                  <a:gd name="T0" fmla="*/ 8 w 8"/>
                  <a:gd name="T1" fmla="*/ 4 h 9"/>
                  <a:gd name="T2" fmla="*/ 4 w 8"/>
                  <a:gd name="T3" fmla="*/ 0 h 9"/>
                  <a:gd name="T4" fmla="*/ 0 w 8"/>
                  <a:gd name="T5" fmla="*/ 4 h 9"/>
                  <a:gd name="T6" fmla="*/ 0 w 8"/>
                  <a:gd name="T7" fmla="*/ 5 h 9"/>
                  <a:gd name="T8" fmla="*/ 4 w 8"/>
                  <a:gd name="T9" fmla="*/ 9 h 9"/>
                  <a:gd name="T10" fmla="*/ 8 w 8"/>
                  <a:gd name="T11" fmla="*/ 5 h 9"/>
                  <a:gd name="T12" fmla="*/ 8 w 8"/>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8" h="9">
                    <a:moveTo>
                      <a:pt x="8" y="4"/>
                    </a:moveTo>
                    <a:cubicBezTo>
                      <a:pt x="8" y="2"/>
                      <a:pt x="6" y="0"/>
                      <a:pt x="4" y="0"/>
                    </a:cubicBezTo>
                    <a:cubicBezTo>
                      <a:pt x="2" y="0"/>
                      <a:pt x="0" y="2"/>
                      <a:pt x="0" y="4"/>
                    </a:cubicBezTo>
                    <a:cubicBezTo>
                      <a:pt x="0" y="5"/>
                      <a:pt x="0" y="5"/>
                      <a:pt x="0" y="5"/>
                    </a:cubicBezTo>
                    <a:cubicBezTo>
                      <a:pt x="0" y="7"/>
                      <a:pt x="2" y="9"/>
                      <a:pt x="4" y="9"/>
                    </a:cubicBezTo>
                    <a:cubicBezTo>
                      <a:pt x="6" y="9"/>
                      <a:pt x="8" y="7"/>
                      <a:pt x="8" y="5"/>
                    </a:cubicBezTo>
                    <a:cubicBezTo>
                      <a:pt x="8" y="4"/>
                      <a:pt x="8" y="4"/>
                      <a:pt x="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7" name="Freeform 435"/>
              <p:cNvSpPr/>
              <p:nvPr/>
            </p:nvSpPr>
            <p:spPr bwMode="auto">
              <a:xfrm>
                <a:off x="4562476" y="3805238"/>
                <a:ext cx="41275" cy="36513"/>
              </a:xfrm>
              <a:custGeom>
                <a:avLst/>
                <a:gdLst>
                  <a:gd name="T0" fmla="*/ 9 w 11"/>
                  <a:gd name="T1" fmla="*/ 8 h 10"/>
                  <a:gd name="T2" fmla="*/ 10 w 11"/>
                  <a:gd name="T3" fmla="*/ 3 h 10"/>
                  <a:gd name="T4" fmla="*/ 6 w 11"/>
                  <a:gd name="T5" fmla="*/ 1 h 10"/>
                  <a:gd name="T6" fmla="*/ 3 w 11"/>
                  <a:gd name="T7" fmla="*/ 3 h 10"/>
                  <a:gd name="T8" fmla="*/ 1 w 11"/>
                  <a:gd name="T9" fmla="*/ 8 h 10"/>
                  <a:gd name="T10" fmla="*/ 6 w 11"/>
                  <a:gd name="T11" fmla="*/ 9 h 10"/>
                  <a:gd name="T12" fmla="*/ 9 w 11"/>
                  <a:gd name="T13" fmla="*/ 8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9" y="8"/>
                    </a:moveTo>
                    <a:cubicBezTo>
                      <a:pt x="11" y="7"/>
                      <a:pt x="11" y="5"/>
                      <a:pt x="10" y="3"/>
                    </a:cubicBezTo>
                    <a:cubicBezTo>
                      <a:pt x="10" y="1"/>
                      <a:pt x="7" y="0"/>
                      <a:pt x="6" y="1"/>
                    </a:cubicBezTo>
                    <a:cubicBezTo>
                      <a:pt x="3" y="3"/>
                      <a:pt x="3" y="3"/>
                      <a:pt x="3" y="3"/>
                    </a:cubicBezTo>
                    <a:cubicBezTo>
                      <a:pt x="1" y="4"/>
                      <a:pt x="0" y="6"/>
                      <a:pt x="1" y="8"/>
                    </a:cubicBezTo>
                    <a:cubicBezTo>
                      <a:pt x="2" y="9"/>
                      <a:pt x="4" y="10"/>
                      <a:pt x="6" y="9"/>
                    </a:cubicBezTo>
                    <a:cubicBezTo>
                      <a:pt x="9" y="8"/>
                      <a:pt x="9" y="8"/>
                      <a:pt x="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8" name="Freeform 436"/>
              <p:cNvSpPr/>
              <p:nvPr/>
            </p:nvSpPr>
            <p:spPr bwMode="auto">
              <a:xfrm>
                <a:off x="4765676" y="3846513"/>
                <a:ext cx="165100" cy="44450"/>
              </a:xfrm>
              <a:custGeom>
                <a:avLst/>
                <a:gdLst>
                  <a:gd name="T0" fmla="*/ 41 w 44"/>
                  <a:gd name="T1" fmla="*/ 5 h 12"/>
                  <a:gd name="T2" fmla="*/ 44 w 44"/>
                  <a:gd name="T3" fmla="*/ 3 h 12"/>
                  <a:gd name="T4" fmla="*/ 41 w 44"/>
                  <a:gd name="T5" fmla="*/ 0 h 12"/>
                  <a:gd name="T6" fmla="*/ 4 w 44"/>
                  <a:gd name="T7" fmla="*/ 0 h 12"/>
                  <a:gd name="T8" fmla="*/ 1 w 44"/>
                  <a:gd name="T9" fmla="*/ 2 h 12"/>
                  <a:gd name="T10" fmla="*/ 0 w 44"/>
                  <a:gd name="T11" fmla="*/ 6 h 12"/>
                  <a:gd name="T12" fmla="*/ 1 w 44"/>
                  <a:gd name="T13" fmla="*/ 11 h 12"/>
                  <a:gd name="T14" fmla="*/ 1 w 44"/>
                  <a:gd name="T15" fmla="*/ 11 h 12"/>
                  <a:gd name="T16" fmla="*/ 4 w 44"/>
                  <a:gd name="T17" fmla="*/ 12 h 12"/>
                  <a:gd name="T18" fmla="*/ 4 w 44"/>
                  <a:gd name="T19" fmla="*/ 12 h 12"/>
                  <a:gd name="T20" fmla="*/ 41 w 44"/>
                  <a:gd name="T21" fmla="*/ 12 h 12"/>
                  <a:gd name="T22" fmla="*/ 44 w 44"/>
                  <a:gd name="T23" fmla="*/ 10 h 12"/>
                  <a:gd name="T24" fmla="*/ 41 w 44"/>
                  <a:gd name="T25" fmla="*/ 7 h 12"/>
                  <a:gd name="T26" fmla="*/ 5 w 44"/>
                  <a:gd name="T27" fmla="*/ 7 h 12"/>
                  <a:gd name="T28" fmla="*/ 5 w 44"/>
                  <a:gd name="T29" fmla="*/ 6 h 12"/>
                  <a:gd name="T30" fmla="*/ 5 w 44"/>
                  <a:gd name="T31" fmla="*/ 5 h 12"/>
                  <a:gd name="T32" fmla="*/ 41 w 44"/>
                  <a:gd name="T33" fmla="*/ 5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4" h="12">
                    <a:moveTo>
                      <a:pt x="41" y="5"/>
                    </a:moveTo>
                    <a:cubicBezTo>
                      <a:pt x="43" y="5"/>
                      <a:pt x="44" y="4"/>
                      <a:pt x="44" y="3"/>
                    </a:cubicBezTo>
                    <a:cubicBezTo>
                      <a:pt x="44" y="1"/>
                      <a:pt x="43" y="0"/>
                      <a:pt x="41" y="0"/>
                    </a:cubicBezTo>
                    <a:cubicBezTo>
                      <a:pt x="4" y="0"/>
                      <a:pt x="4" y="0"/>
                      <a:pt x="4" y="0"/>
                    </a:cubicBezTo>
                    <a:cubicBezTo>
                      <a:pt x="3" y="0"/>
                      <a:pt x="2" y="1"/>
                      <a:pt x="1" y="2"/>
                    </a:cubicBezTo>
                    <a:cubicBezTo>
                      <a:pt x="1" y="3"/>
                      <a:pt x="0" y="5"/>
                      <a:pt x="0" y="6"/>
                    </a:cubicBezTo>
                    <a:cubicBezTo>
                      <a:pt x="0" y="8"/>
                      <a:pt x="1" y="9"/>
                      <a:pt x="1" y="11"/>
                    </a:cubicBezTo>
                    <a:cubicBezTo>
                      <a:pt x="1" y="11"/>
                      <a:pt x="1" y="11"/>
                      <a:pt x="1" y="11"/>
                    </a:cubicBezTo>
                    <a:cubicBezTo>
                      <a:pt x="2" y="12"/>
                      <a:pt x="3" y="12"/>
                      <a:pt x="4" y="12"/>
                    </a:cubicBezTo>
                    <a:cubicBezTo>
                      <a:pt x="4" y="12"/>
                      <a:pt x="4" y="12"/>
                      <a:pt x="4" y="12"/>
                    </a:cubicBezTo>
                    <a:cubicBezTo>
                      <a:pt x="41" y="12"/>
                      <a:pt x="41" y="12"/>
                      <a:pt x="41" y="12"/>
                    </a:cubicBezTo>
                    <a:cubicBezTo>
                      <a:pt x="43" y="12"/>
                      <a:pt x="44" y="11"/>
                      <a:pt x="44" y="10"/>
                    </a:cubicBezTo>
                    <a:cubicBezTo>
                      <a:pt x="44" y="8"/>
                      <a:pt x="43" y="7"/>
                      <a:pt x="41" y="7"/>
                    </a:cubicBezTo>
                    <a:cubicBezTo>
                      <a:pt x="5" y="7"/>
                      <a:pt x="5" y="7"/>
                      <a:pt x="5" y="7"/>
                    </a:cubicBezTo>
                    <a:cubicBezTo>
                      <a:pt x="5" y="7"/>
                      <a:pt x="5" y="7"/>
                      <a:pt x="5" y="6"/>
                    </a:cubicBezTo>
                    <a:cubicBezTo>
                      <a:pt x="5" y="6"/>
                      <a:pt x="5" y="6"/>
                      <a:pt x="5" y="5"/>
                    </a:cubicBezTo>
                    <a:cubicBezTo>
                      <a:pt x="41" y="5"/>
                      <a:pt x="41" y="5"/>
                      <a:pt x="4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59" name="Freeform 437"/>
              <p:cNvSpPr/>
              <p:nvPr/>
            </p:nvSpPr>
            <p:spPr bwMode="auto">
              <a:xfrm>
                <a:off x="4776788" y="3857625"/>
                <a:ext cx="138113" cy="25400"/>
              </a:xfrm>
              <a:custGeom>
                <a:avLst/>
                <a:gdLst>
                  <a:gd name="T0" fmla="*/ 87 w 87"/>
                  <a:gd name="T1" fmla="*/ 0 h 16"/>
                  <a:gd name="T2" fmla="*/ 0 w 87"/>
                  <a:gd name="T3" fmla="*/ 0 h 16"/>
                  <a:gd name="T4" fmla="*/ 0 w 87"/>
                  <a:gd name="T5" fmla="*/ 16 h 16"/>
                  <a:gd name="T6" fmla="*/ 87 w 87"/>
                  <a:gd name="T7" fmla="*/ 16 h 16"/>
                  <a:gd name="T8" fmla="*/ 87 w 87"/>
                  <a:gd name="T9" fmla="*/ 0 h 16"/>
                  <a:gd name="T10" fmla="*/ 87 w 87"/>
                  <a:gd name="T11" fmla="*/ 0 h 16"/>
                </a:gdLst>
                <a:ahLst/>
                <a:cxnLst>
                  <a:cxn ang="0">
                    <a:pos x="T0" y="T1"/>
                  </a:cxn>
                  <a:cxn ang="0">
                    <a:pos x="T2" y="T3"/>
                  </a:cxn>
                  <a:cxn ang="0">
                    <a:pos x="T4" y="T5"/>
                  </a:cxn>
                  <a:cxn ang="0">
                    <a:pos x="T6" y="T7"/>
                  </a:cxn>
                  <a:cxn ang="0">
                    <a:pos x="T8" y="T9"/>
                  </a:cxn>
                  <a:cxn ang="0">
                    <a:pos x="T10" y="T11"/>
                  </a:cxn>
                </a:cxnLst>
                <a:rect l="0" t="0" r="r" b="b"/>
                <a:pathLst>
                  <a:path w="87" h="16">
                    <a:moveTo>
                      <a:pt x="87" y="0"/>
                    </a:moveTo>
                    <a:lnTo>
                      <a:pt x="0" y="0"/>
                    </a:lnTo>
                    <a:lnTo>
                      <a:pt x="0" y="16"/>
                    </a:lnTo>
                    <a:lnTo>
                      <a:pt x="87" y="16"/>
                    </a:lnTo>
                    <a:lnTo>
                      <a:pt x="87" y="0"/>
                    </a:lnTo>
                    <a:lnTo>
                      <a:pt x="8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60" name="Freeform 438"/>
              <p:cNvSpPr/>
              <p:nvPr/>
            </p:nvSpPr>
            <p:spPr bwMode="auto">
              <a:xfrm>
                <a:off x="4757738" y="3811588"/>
                <a:ext cx="161925" cy="46038"/>
              </a:xfrm>
              <a:custGeom>
                <a:avLst/>
                <a:gdLst>
                  <a:gd name="T0" fmla="*/ 2 w 43"/>
                  <a:gd name="T1" fmla="*/ 0 h 12"/>
                  <a:gd name="T2" fmla="*/ 0 w 43"/>
                  <a:gd name="T3" fmla="*/ 2 h 12"/>
                  <a:gd name="T4" fmla="*/ 2 w 43"/>
                  <a:gd name="T5" fmla="*/ 5 h 12"/>
                  <a:gd name="T6" fmla="*/ 38 w 43"/>
                  <a:gd name="T7" fmla="*/ 5 h 12"/>
                  <a:gd name="T8" fmla="*/ 38 w 43"/>
                  <a:gd name="T9" fmla="*/ 6 h 12"/>
                  <a:gd name="T10" fmla="*/ 38 w 43"/>
                  <a:gd name="T11" fmla="*/ 7 h 12"/>
                  <a:gd name="T12" fmla="*/ 2 w 43"/>
                  <a:gd name="T13" fmla="*/ 7 h 12"/>
                  <a:gd name="T14" fmla="*/ 0 w 43"/>
                  <a:gd name="T15" fmla="*/ 9 h 12"/>
                  <a:gd name="T16" fmla="*/ 2 w 43"/>
                  <a:gd name="T17" fmla="*/ 12 h 12"/>
                  <a:gd name="T18" fmla="*/ 40 w 43"/>
                  <a:gd name="T19" fmla="*/ 12 h 12"/>
                  <a:gd name="T20" fmla="*/ 40 w 43"/>
                  <a:gd name="T21" fmla="*/ 12 h 12"/>
                  <a:gd name="T22" fmla="*/ 42 w 43"/>
                  <a:gd name="T23" fmla="*/ 10 h 12"/>
                  <a:gd name="T24" fmla="*/ 42 w 43"/>
                  <a:gd name="T25" fmla="*/ 10 h 12"/>
                  <a:gd name="T26" fmla="*/ 43 w 43"/>
                  <a:gd name="T27" fmla="*/ 6 h 12"/>
                  <a:gd name="T28" fmla="*/ 42 w 43"/>
                  <a:gd name="T29" fmla="*/ 1 h 12"/>
                  <a:gd name="T30" fmla="*/ 40 w 43"/>
                  <a:gd name="T31" fmla="*/ 0 h 12"/>
                  <a:gd name="T32" fmla="*/ 2 w 43"/>
                  <a:gd name="T3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 h="12">
                    <a:moveTo>
                      <a:pt x="2" y="0"/>
                    </a:moveTo>
                    <a:cubicBezTo>
                      <a:pt x="1" y="0"/>
                      <a:pt x="0" y="1"/>
                      <a:pt x="0" y="2"/>
                    </a:cubicBezTo>
                    <a:cubicBezTo>
                      <a:pt x="0" y="3"/>
                      <a:pt x="1" y="5"/>
                      <a:pt x="2" y="5"/>
                    </a:cubicBezTo>
                    <a:cubicBezTo>
                      <a:pt x="38" y="5"/>
                      <a:pt x="38" y="5"/>
                      <a:pt x="38" y="5"/>
                    </a:cubicBezTo>
                    <a:cubicBezTo>
                      <a:pt x="38" y="5"/>
                      <a:pt x="38" y="5"/>
                      <a:pt x="38" y="6"/>
                    </a:cubicBezTo>
                    <a:cubicBezTo>
                      <a:pt x="38" y="6"/>
                      <a:pt x="38" y="6"/>
                      <a:pt x="38" y="7"/>
                    </a:cubicBezTo>
                    <a:cubicBezTo>
                      <a:pt x="2" y="7"/>
                      <a:pt x="2" y="7"/>
                      <a:pt x="2" y="7"/>
                    </a:cubicBezTo>
                    <a:cubicBezTo>
                      <a:pt x="1" y="7"/>
                      <a:pt x="0" y="8"/>
                      <a:pt x="0" y="9"/>
                    </a:cubicBezTo>
                    <a:cubicBezTo>
                      <a:pt x="0" y="11"/>
                      <a:pt x="1" y="12"/>
                      <a:pt x="2" y="12"/>
                    </a:cubicBezTo>
                    <a:cubicBezTo>
                      <a:pt x="40" y="12"/>
                      <a:pt x="40" y="12"/>
                      <a:pt x="40" y="12"/>
                    </a:cubicBezTo>
                    <a:cubicBezTo>
                      <a:pt x="40" y="12"/>
                      <a:pt x="40" y="12"/>
                      <a:pt x="40" y="12"/>
                    </a:cubicBezTo>
                    <a:cubicBezTo>
                      <a:pt x="41" y="12"/>
                      <a:pt x="42" y="11"/>
                      <a:pt x="42" y="10"/>
                    </a:cubicBezTo>
                    <a:cubicBezTo>
                      <a:pt x="42" y="10"/>
                      <a:pt x="42" y="10"/>
                      <a:pt x="42" y="10"/>
                    </a:cubicBezTo>
                    <a:cubicBezTo>
                      <a:pt x="43" y="9"/>
                      <a:pt x="43" y="7"/>
                      <a:pt x="43" y="6"/>
                    </a:cubicBezTo>
                    <a:cubicBezTo>
                      <a:pt x="43" y="4"/>
                      <a:pt x="43" y="3"/>
                      <a:pt x="42" y="1"/>
                    </a:cubicBezTo>
                    <a:cubicBezTo>
                      <a:pt x="42" y="0"/>
                      <a:pt x="41" y="0"/>
                      <a:pt x="40" y="0"/>
                    </a:cubicBezTo>
                    <a:cubicBezTo>
                      <a:pt x="2" y="0"/>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61" name="Freeform 439"/>
              <p:cNvSpPr/>
              <p:nvPr/>
            </p:nvSpPr>
            <p:spPr bwMode="auto">
              <a:xfrm>
                <a:off x="4773613" y="3819525"/>
                <a:ext cx="138113" cy="26988"/>
              </a:xfrm>
              <a:custGeom>
                <a:avLst/>
                <a:gdLst>
                  <a:gd name="T0" fmla="*/ 0 w 87"/>
                  <a:gd name="T1" fmla="*/ 0 h 17"/>
                  <a:gd name="T2" fmla="*/ 87 w 87"/>
                  <a:gd name="T3" fmla="*/ 0 h 17"/>
                  <a:gd name="T4" fmla="*/ 87 w 87"/>
                  <a:gd name="T5" fmla="*/ 17 h 17"/>
                  <a:gd name="T6" fmla="*/ 0 w 87"/>
                  <a:gd name="T7" fmla="*/ 17 h 17"/>
                  <a:gd name="T8" fmla="*/ 0 w 87"/>
                  <a:gd name="T9" fmla="*/ 0 h 17"/>
                  <a:gd name="T10" fmla="*/ 0 w 87"/>
                  <a:gd name="T11" fmla="*/ 0 h 17"/>
                </a:gdLst>
                <a:ahLst/>
                <a:cxnLst>
                  <a:cxn ang="0">
                    <a:pos x="T0" y="T1"/>
                  </a:cxn>
                  <a:cxn ang="0">
                    <a:pos x="T2" y="T3"/>
                  </a:cxn>
                  <a:cxn ang="0">
                    <a:pos x="T4" y="T5"/>
                  </a:cxn>
                  <a:cxn ang="0">
                    <a:pos x="T6" y="T7"/>
                  </a:cxn>
                  <a:cxn ang="0">
                    <a:pos x="T8" y="T9"/>
                  </a:cxn>
                  <a:cxn ang="0">
                    <a:pos x="T10" y="T11"/>
                  </a:cxn>
                </a:cxnLst>
                <a:rect l="0" t="0" r="r" b="b"/>
                <a:pathLst>
                  <a:path w="87" h="17">
                    <a:moveTo>
                      <a:pt x="0" y="0"/>
                    </a:moveTo>
                    <a:lnTo>
                      <a:pt x="87" y="0"/>
                    </a:lnTo>
                    <a:lnTo>
                      <a:pt x="87" y="17"/>
                    </a:lnTo>
                    <a:lnTo>
                      <a:pt x="0" y="17"/>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165"/>
                <a:endParaRPr lang="zh-CN" altLang="en-US" sz="1400">
                  <a:solidFill>
                    <a:srgbClr val="000000"/>
                  </a:solidFill>
                </a:endParaRPr>
              </a:p>
            </p:txBody>
          </p:sp>
        </p:grpSp>
      </p:grpSp>
      <p:grpSp>
        <p:nvGrpSpPr>
          <p:cNvPr id="4" name="组合 3"/>
          <p:cNvGrpSpPr/>
          <p:nvPr/>
        </p:nvGrpSpPr>
        <p:grpSpPr>
          <a:xfrm>
            <a:off x="6223000" y="3678918"/>
            <a:ext cx="2507679" cy="991775"/>
            <a:chOff x="6223000" y="3678918"/>
            <a:chExt cx="2507679" cy="991775"/>
          </a:xfrm>
        </p:grpSpPr>
        <p:sp>
          <p:nvSpPr>
            <p:cNvPr id="10" name="Shape 15027"/>
            <p:cNvSpPr/>
            <p:nvPr/>
          </p:nvSpPr>
          <p:spPr>
            <a:xfrm>
              <a:off x="6223000" y="3717017"/>
              <a:ext cx="639863" cy="639865"/>
            </a:xfrm>
            <a:prstGeom prst="roundRect">
              <a:avLst>
                <a:gd name="adj" fmla="val 16667"/>
              </a:avLst>
            </a:prstGeom>
            <a:solidFill>
              <a:schemeClr val="accent3"/>
            </a:solidFill>
            <a:ln w="12700" cap="flat">
              <a:noFill/>
              <a:miter lim="400000"/>
            </a:ln>
            <a:effectLst/>
          </p:spPr>
          <p:txBody>
            <a:bodyPr wrap="square" lIns="0" tIns="0" rIns="0" bIns="0" numCol="1" anchor="ctr">
              <a:noAutofit/>
            </a:bodyPr>
            <a:lstStyle/>
            <a:p>
              <a:pPr algn="ctr"/>
              <a:endParaRPr>
                <a:solidFill>
                  <a:prstClr val="black"/>
                </a:solidFill>
                <a:cs typeface="+mn-ea"/>
                <a:sym typeface="+mn-lt"/>
              </a:endParaRPr>
            </a:p>
          </p:txBody>
        </p:sp>
        <p:sp>
          <p:nvSpPr>
            <p:cNvPr id="11" name="Shape 15028"/>
            <p:cNvSpPr/>
            <p:nvPr/>
          </p:nvSpPr>
          <p:spPr>
            <a:xfrm>
              <a:off x="6913661" y="3678918"/>
              <a:ext cx="1817018" cy="270008"/>
            </a:xfrm>
            <a:prstGeom prst="rect">
              <a:avLst/>
            </a:prstGeom>
            <a:noFill/>
            <a:ln w="12700" cap="flat">
              <a:noFill/>
              <a:miter lim="400000"/>
            </a:ln>
            <a:effectLst/>
          </p:spPr>
          <p:txBody>
            <a:bodyPr wrap="square" lIns="45719" tIns="45719" rIns="45719" bIns="45719" numCol="1" anchor="t">
              <a:spAutoFit/>
            </a:bodyPr>
            <a:lstStyle>
              <a:lvl1pPr>
                <a:lnSpc>
                  <a:spcPct val="70000"/>
                </a:lnSpc>
                <a:defRPr sz="1400">
                  <a:solidFill>
                    <a:srgbClr val="595959"/>
                  </a:solidFill>
                  <a:uFill>
                    <a:solidFill>
                      <a:srgbClr val="595959"/>
                    </a:solidFill>
                  </a:uFill>
                  <a:latin typeface="+mn-lt"/>
                  <a:ea typeface="+mn-ea"/>
                  <a:cs typeface="+mn-cs"/>
                  <a:sym typeface="Bebas Neue"/>
                </a:defRPr>
              </a:lvl1pPr>
            </a:lstStyle>
            <a:p>
              <a:pPr>
                <a:defRPr sz="1800">
                  <a:solidFill>
                    <a:srgbClr val="000000"/>
                  </a:solidFill>
                  <a:uFillTx/>
                </a:defRPr>
              </a:pPr>
              <a:r>
                <a:rPr lang="zh-CN" altLang="en-US" sz="1600" dirty="0">
                  <a:solidFill>
                    <a:schemeClr val="accent3"/>
                  </a:solidFill>
                  <a:cs typeface="+mn-ea"/>
                  <a:sym typeface="+mn-lt"/>
                </a:rPr>
                <a:t>单击此处添加标题</a:t>
              </a:r>
              <a:endParaRPr sz="1600" dirty="0">
                <a:solidFill>
                  <a:schemeClr val="accent3"/>
                </a:solidFill>
                <a:cs typeface="+mn-ea"/>
                <a:sym typeface="+mn-lt"/>
              </a:endParaRPr>
            </a:p>
          </p:txBody>
        </p:sp>
        <p:sp>
          <p:nvSpPr>
            <p:cNvPr id="12" name="Shape 15029"/>
            <p:cNvSpPr/>
            <p:nvPr/>
          </p:nvSpPr>
          <p:spPr>
            <a:xfrm>
              <a:off x="6998593" y="3923437"/>
              <a:ext cx="1732085" cy="747256"/>
            </a:xfrm>
            <a:prstGeom prst="rect">
              <a:avLst/>
            </a:prstGeom>
            <a:noFill/>
            <a:ln w="12700" cap="flat">
              <a:noFill/>
              <a:miter lim="400000"/>
            </a:ln>
            <a:effectLst/>
          </p:spPr>
          <p:txBody>
            <a:bodyPr wrap="square" lIns="0" tIns="0" rIns="0" bIns="0" numCol="1" anchor="t">
              <a:spAutoFit/>
            </a:bodyPr>
            <a:lstStyle>
              <a:lvl1pPr>
                <a:lnSpc>
                  <a:spcPct val="140000"/>
                </a:lnSpc>
                <a:defRPr sz="700">
                  <a:solidFill>
                    <a:srgbClr val="808080"/>
                  </a:solidFill>
                  <a:uFill>
                    <a:solidFill>
                      <a:srgbClr val="808080"/>
                    </a:solidFill>
                  </a:uFill>
                  <a:latin typeface="Roboto condensed"/>
                  <a:ea typeface="Roboto condensed"/>
                  <a:cs typeface="Roboto condensed"/>
                  <a:sym typeface="Roboto condensed"/>
                </a:defRPr>
              </a:lvl1pPr>
            </a:lstStyle>
            <a:p>
              <a:pPr>
                <a:defRPr sz="1800">
                  <a:solidFill>
                    <a:srgbClr val="000000"/>
                  </a:solidFill>
                  <a:uFillTx/>
                </a:defRPr>
              </a:pPr>
              <a:r>
                <a:rPr lang="zh-CN" altLang="en-US" sz="1200" dirty="0">
                  <a:solidFill>
                    <a:srgbClr val="000000"/>
                  </a:solidFill>
                  <a:uFillTx/>
                  <a:cs typeface="+mn-ea"/>
                  <a:sym typeface="+mn-lt"/>
                </a:rPr>
                <a:t>单击此处添加文本单击此处添加文本单击此处添加文本单击此处</a:t>
              </a:r>
              <a:endParaRPr lang="zh-CN" altLang="en-US" sz="1200" dirty="0">
                <a:solidFill>
                  <a:srgbClr val="000000"/>
                </a:solidFill>
                <a:uFillTx/>
                <a:cs typeface="+mn-ea"/>
                <a:sym typeface="+mn-lt"/>
              </a:endParaRPr>
            </a:p>
          </p:txBody>
        </p:sp>
        <p:grpSp>
          <p:nvGrpSpPr>
            <p:cNvPr id="62" name="组合 61"/>
            <p:cNvGrpSpPr/>
            <p:nvPr/>
          </p:nvGrpSpPr>
          <p:grpSpPr>
            <a:xfrm>
              <a:off x="6381006" y="3781427"/>
              <a:ext cx="289322" cy="513160"/>
              <a:chOff x="8843963" y="2519363"/>
              <a:chExt cx="385763" cy="684213"/>
            </a:xfrm>
            <a:solidFill>
              <a:schemeClr val="bg1"/>
            </a:solidFill>
          </p:grpSpPr>
          <p:sp>
            <p:nvSpPr>
              <p:cNvPr id="63" name="Freeform 566"/>
              <p:cNvSpPr/>
              <p:nvPr/>
            </p:nvSpPr>
            <p:spPr bwMode="auto">
              <a:xfrm>
                <a:off x="9017001" y="2843213"/>
                <a:ext cx="157163" cy="131763"/>
              </a:xfrm>
              <a:custGeom>
                <a:avLst/>
                <a:gdLst>
                  <a:gd name="T0" fmla="*/ 21 w 42"/>
                  <a:gd name="T1" fmla="*/ 35 h 35"/>
                  <a:gd name="T2" fmla="*/ 6 w 42"/>
                  <a:gd name="T3" fmla="*/ 30 h 35"/>
                  <a:gd name="T4" fmla="*/ 0 w 42"/>
                  <a:gd name="T5" fmla="*/ 16 h 35"/>
                  <a:gd name="T6" fmla="*/ 1 w 42"/>
                  <a:gd name="T7" fmla="*/ 8 h 35"/>
                  <a:gd name="T8" fmla="*/ 4 w 42"/>
                  <a:gd name="T9" fmla="*/ 1 h 35"/>
                  <a:gd name="T10" fmla="*/ 4 w 42"/>
                  <a:gd name="T11" fmla="*/ 1 h 35"/>
                  <a:gd name="T12" fmla="*/ 6 w 42"/>
                  <a:gd name="T13" fmla="*/ 0 h 35"/>
                  <a:gd name="T14" fmla="*/ 6 w 42"/>
                  <a:gd name="T15" fmla="*/ 0 h 35"/>
                  <a:gd name="T16" fmla="*/ 36 w 42"/>
                  <a:gd name="T17" fmla="*/ 0 h 35"/>
                  <a:gd name="T18" fmla="*/ 38 w 42"/>
                  <a:gd name="T19" fmla="*/ 2 h 35"/>
                  <a:gd name="T20" fmla="*/ 41 w 42"/>
                  <a:gd name="T21" fmla="*/ 8 h 35"/>
                  <a:gd name="T22" fmla="*/ 42 w 42"/>
                  <a:gd name="T23" fmla="*/ 16 h 35"/>
                  <a:gd name="T24" fmla="*/ 37 w 42"/>
                  <a:gd name="T25" fmla="*/ 30 h 35"/>
                  <a:gd name="T26" fmla="*/ 21 w 42"/>
                  <a:gd name="T2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 h="35">
                    <a:moveTo>
                      <a:pt x="21" y="35"/>
                    </a:moveTo>
                    <a:cubicBezTo>
                      <a:pt x="15" y="35"/>
                      <a:pt x="10" y="33"/>
                      <a:pt x="6" y="30"/>
                    </a:cubicBezTo>
                    <a:cubicBezTo>
                      <a:pt x="2" y="27"/>
                      <a:pt x="0" y="22"/>
                      <a:pt x="0" y="16"/>
                    </a:cubicBezTo>
                    <a:cubicBezTo>
                      <a:pt x="0" y="13"/>
                      <a:pt x="0" y="11"/>
                      <a:pt x="1" y="8"/>
                    </a:cubicBezTo>
                    <a:cubicBezTo>
                      <a:pt x="2" y="6"/>
                      <a:pt x="3" y="3"/>
                      <a:pt x="4" y="1"/>
                    </a:cubicBezTo>
                    <a:cubicBezTo>
                      <a:pt x="4" y="1"/>
                      <a:pt x="4" y="1"/>
                      <a:pt x="4" y="1"/>
                    </a:cubicBezTo>
                    <a:cubicBezTo>
                      <a:pt x="5" y="1"/>
                      <a:pt x="5" y="0"/>
                      <a:pt x="6" y="0"/>
                    </a:cubicBezTo>
                    <a:cubicBezTo>
                      <a:pt x="6" y="0"/>
                      <a:pt x="6" y="0"/>
                      <a:pt x="6" y="0"/>
                    </a:cubicBezTo>
                    <a:cubicBezTo>
                      <a:pt x="36" y="0"/>
                      <a:pt x="36" y="0"/>
                      <a:pt x="36" y="0"/>
                    </a:cubicBezTo>
                    <a:cubicBezTo>
                      <a:pt x="37" y="0"/>
                      <a:pt x="38" y="1"/>
                      <a:pt x="38" y="2"/>
                    </a:cubicBezTo>
                    <a:cubicBezTo>
                      <a:pt x="40" y="4"/>
                      <a:pt x="41" y="6"/>
                      <a:pt x="41" y="8"/>
                    </a:cubicBezTo>
                    <a:cubicBezTo>
                      <a:pt x="42" y="11"/>
                      <a:pt x="42" y="13"/>
                      <a:pt x="42" y="16"/>
                    </a:cubicBezTo>
                    <a:cubicBezTo>
                      <a:pt x="42" y="22"/>
                      <a:pt x="40" y="27"/>
                      <a:pt x="37" y="30"/>
                    </a:cubicBezTo>
                    <a:cubicBezTo>
                      <a:pt x="33" y="33"/>
                      <a:pt x="27" y="35"/>
                      <a:pt x="21" y="35"/>
                    </a:cubicBezTo>
                    <a:close/>
                  </a:path>
                </a:pathLst>
              </a:custGeom>
              <a:grpFill/>
              <a:ln>
                <a:noFill/>
              </a:ln>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64" name="Freeform 567"/>
              <p:cNvSpPr/>
              <p:nvPr/>
            </p:nvSpPr>
            <p:spPr bwMode="auto">
              <a:xfrm>
                <a:off x="8975726" y="2647950"/>
                <a:ext cx="127000" cy="214313"/>
              </a:xfrm>
              <a:custGeom>
                <a:avLst/>
                <a:gdLst>
                  <a:gd name="T0" fmla="*/ 5 w 34"/>
                  <a:gd name="T1" fmla="*/ 1 h 57"/>
                  <a:gd name="T2" fmla="*/ 2 w 34"/>
                  <a:gd name="T3" fmla="*/ 4 h 57"/>
                  <a:gd name="T4" fmla="*/ 2 w 34"/>
                  <a:gd name="T5" fmla="*/ 7 h 57"/>
                  <a:gd name="T6" fmla="*/ 18 w 34"/>
                  <a:gd name="T7" fmla="*/ 27 h 57"/>
                  <a:gd name="T8" fmla="*/ 26 w 34"/>
                  <a:gd name="T9" fmla="*/ 53 h 57"/>
                  <a:gd name="T10" fmla="*/ 29 w 34"/>
                  <a:gd name="T11" fmla="*/ 57 h 57"/>
                  <a:gd name="T12" fmla="*/ 33 w 34"/>
                  <a:gd name="T13" fmla="*/ 54 h 57"/>
                  <a:gd name="T14" fmla="*/ 24 w 34"/>
                  <a:gd name="T15" fmla="*/ 23 h 57"/>
                  <a:gd name="T16" fmla="*/ 5 w 34"/>
                  <a:gd name="T17" fmla="*/ 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7">
                    <a:moveTo>
                      <a:pt x="5" y="1"/>
                    </a:moveTo>
                    <a:cubicBezTo>
                      <a:pt x="4" y="0"/>
                      <a:pt x="3" y="2"/>
                      <a:pt x="2" y="4"/>
                    </a:cubicBezTo>
                    <a:cubicBezTo>
                      <a:pt x="1" y="5"/>
                      <a:pt x="0" y="6"/>
                      <a:pt x="2" y="7"/>
                    </a:cubicBezTo>
                    <a:cubicBezTo>
                      <a:pt x="8" y="11"/>
                      <a:pt x="13" y="19"/>
                      <a:pt x="18" y="27"/>
                    </a:cubicBezTo>
                    <a:cubicBezTo>
                      <a:pt x="23" y="38"/>
                      <a:pt x="26" y="49"/>
                      <a:pt x="26" y="53"/>
                    </a:cubicBezTo>
                    <a:cubicBezTo>
                      <a:pt x="25" y="55"/>
                      <a:pt x="27" y="57"/>
                      <a:pt x="29" y="57"/>
                    </a:cubicBezTo>
                    <a:cubicBezTo>
                      <a:pt x="31" y="57"/>
                      <a:pt x="33" y="56"/>
                      <a:pt x="33" y="54"/>
                    </a:cubicBezTo>
                    <a:cubicBezTo>
                      <a:pt x="34" y="48"/>
                      <a:pt x="30" y="35"/>
                      <a:pt x="24" y="23"/>
                    </a:cubicBezTo>
                    <a:cubicBezTo>
                      <a:pt x="19" y="15"/>
                      <a:pt x="13" y="6"/>
                      <a:pt x="5" y="1"/>
                    </a:cubicBezTo>
                    <a:close/>
                  </a:path>
                </a:pathLst>
              </a:custGeom>
              <a:grpFill/>
              <a:ln>
                <a:noFill/>
              </a:ln>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65" name="Freeform 568"/>
              <p:cNvSpPr>
                <a:spLocks noEditPoints="1"/>
              </p:cNvSpPr>
              <p:nvPr/>
            </p:nvSpPr>
            <p:spPr bwMode="auto">
              <a:xfrm>
                <a:off x="9069388" y="2659063"/>
                <a:ext cx="160338" cy="195263"/>
              </a:xfrm>
              <a:custGeom>
                <a:avLst/>
                <a:gdLst>
                  <a:gd name="T0" fmla="*/ 8 w 43"/>
                  <a:gd name="T1" fmla="*/ 44 h 52"/>
                  <a:gd name="T2" fmla="*/ 18 w 43"/>
                  <a:gd name="T3" fmla="*/ 40 h 52"/>
                  <a:gd name="T4" fmla="*/ 29 w 43"/>
                  <a:gd name="T5" fmla="*/ 31 h 52"/>
                  <a:gd name="T6" fmla="*/ 35 w 43"/>
                  <a:gd name="T7" fmla="*/ 17 h 52"/>
                  <a:gd name="T8" fmla="*/ 35 w 43"/>
                  <a:gd name="T9" fmla="*/ 7 h 52"/>
                  <a:gd name="T10" fmla="*/ 25 w 43"/>
                  <a:gd name="T11" fmla="*/ 10 h 52"/>
                  <a:gd name="T12" fmla="*/ 14 w 43"/>
                  <a:gd name="T13" fmla="*/ 20 h 52"/>
                  <a:gd name="T14" fmla="*/ 8 w 43"/>
                  <a:gd name="T15" fmla="*/ 34 h 52"/>
                  <a:gd name="T16" fmla="*/ 8 w 43"/>
                  <a:gd name="T17" fmla="*/ 44 h 52"/>
                  <a:gd name="T18" fmla="*/ 21 w 43"/>
                  <a:gd name="T19" fmla="*/ 47 h 52"/>
                  <a:gd name="T20" fmla="*/ 5 w 43"/>
                  <a:gd name="T21" fmla="*/ 51 h 52"/>
                  <a:gd name="T22" fmla="*/ 2 w 43"/>
                  <a:gd name="T23" fmla="*/ 49 h 52"/>
                  <a:gd name="T24" fmla="*/ 2 w 43"/>
                  <a:gd name="T25" fmla="*/ 49 h 52"/>
                  <a:gd name="T26" fmla="*/ 1 w 43"/>
                  <a:gd name="T27" fmla="*/ 32 h 52"/>
                  <a:gd name="T28" fmla="*/ 8 w 43"/>
                  <a:gd name="T29" fmla="*/ 16 h 52"/>
                  <a:gd name="T30" fmla="*/ 21 w 43"/>
                  <a:gd name="T31" fmla="*/ 4 h 52"/>
                  <a:gd name="T32" fmla="*/ 36 w 43"/>
                  <a:gd name="T33" fmla="*/ 0 h 52"/>
                  <a:gd name="T34" fmla="*/ 39 w 43"/>
                  <a:gd name="T35" fmla="*/ 0 h 52"/>
                  <a:gd name="T36" fmla="*/ 41 w 43"/>
                  <a:gd name="T37" fmla="*/ 2 h 52"/>
                  <a:gd name="T38" fmla="*/ 42 w 43"/>
                  <a:gd name="T39" fmla="*/ 18 h 52"/>
                  <a:gd name="T40" fmla="*/ 34 w 43"/>
                  <a:gd name="T41" fmla="*/ 35 h 52"/>
                  <a:gd name="T42" fmla="*/ 21 w 43"/>
                  <a:gd name="T43" fmla="*/ 4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3" h="52">
                    <a:moveTo>
                      <a:pt x="8" y="44"/>
                    </a:moveTo>
                    <a:cubicBezTo>
                      <a:pt x="10" y="44"/>
                      <a:pt x="14" y="43"/>
                      <a:pt x="18" y="40"/>
                    </a:cubicBezTo>
                    <a:cubicBezTo>
                      <a:pt x="22" y="38"/>
                      <a:pt x="25" y="35"/>
                      <a:pt x="29" y="31"/>
                    </a:cubicBezTo>
                    <a:cubicBezTo>
                      <a:pt x="32" y="26"/>
                      <a:pt x="34" y="21"/>
                      <a:pt x="35" y="17"/>
                    </a:cubicBezTo>
                    <a:cubicBezTo>
                      <a:pt x="36" y="13"/>
                      <a:pt x="35" y="10"/>
                      <a:pt x="35" y="7"/>
                    </a:cubicBezTo>
                    <a:cubicBezTo>
                      <a:pt x="32" y="7"/>
                      <a:pt x="28" y="8"/>
                      <a:pt x="25" y="10"/>
                    </a:cubicBezTo>
                    <a:cubicBezTo>
                      <a:pt x="21" y="12"/>
                      <a:pt x="17" y="16"/>
                      <a:pt x="14" y="20"/>
                    </a:cubicBezTo>
                    <a:cubicBezTo>
                      <a:pt x="11" y="25"/>
                      <a:pt x="9" y="29"/>
                      <a:pt x="8" y="34"/>
                    </a:cubicBezTo>
                    <a:cubicBezTo>
                      <a:pt x="7" y="38"/>
                      <a:pt x="8" y="42"/>
                      <a:pt x="8" y="44"/>
                    </a:cubicBezTo>
                    <a:close/>
                    <a:moveTo>
                      <a:pt x="21" y="47"/>
                    </a:moveTo>
                    <a:cubicBezTo>
                      <a:pt x="15" y="50"/>
                      <a:pt x="9" y="52"/>
                      <a:pt x="5" y="51"/>
                    </a:cubicBezTo>
                    <a:cubicBezTo>
                      <a:pt x="4" y="51"/>
                      <a:pt x="3" y="50"/>
                      <a:pt x="2" y="49"/>
                    </a:cubicBezTo>
                    <a:cubicBezTo>
                      <a:pt x="2" y="49"/>
                      <a:pt x="2" y="49"/>
                      <a:pt x="2" y="49"/>
                    </a:cubicBezTo>
                    <a:cubicBezTo>
                      <a:pt x="1" y="46"/>
                      <a:pt x="0" y="40"/>
                      <a:pt x="1" y="32"/>
                    </a:cubicBezTo>
                    <a:cubicBezTo>
                      <a:pt x="2" y="27"/>
                      <a:pt x="4" y="21"/>
                      <a:pt x="8" y="16"/>
                    </a:cubicBezTo>
                    <a:cubicBezTo>
                      <a:pt x="12" y="10"/>
                      <a:pt x="17" y="7"/>
                      <a:pt x="21" y="4"/>
                    </a:cubicBezTo>
                    <a:cubicBezTo>
                      <a:pt x="26" y="1"/>
                      <a:pt x="32" y="0"/>
                      <a:pt x="36" y="0"/>
                    </a:cubicBezTo>
                    <a:cubicBezTo>
                      <a:pt x="37" y="0"/>
                      <a:pt x="38" y="0"/>
                      <a:pt x="39" y="0"/>
                    </a:cubicBezTo>
                    <a:cubicBezTo>
                      <a:pt x="40" y="1"/>
                      <a:pt x="40" y="2"/>
                      <a:pt x="41" y="2"/>
                    </a:cubicBezTo>
                    <a:cubicBezTo>
                      <a:pt x="43" y="6"/>
                      <a:pt x="43" y="12"/>
                      <a:pt x="42" y="18"/>
                    </a:cubicBezTo>
                    <a:cubicBezTo>
                      <a:pt x="41" y="23"/>
                      <a:pt x="39" y="29"/>
                      <a:pt x="34" y="35"/>
                    </a:cubicBezTo>
                    <a:cubicBezTo>
                      <a:pt x="31" y="40"/>
                      <a:pt x="26" y="44"/>
                      <a:pt x="21" y="47"/>
                    </a:cubicBezTo>
                    <a:close/>
                  </a:path>
                </a:pathLst>
              </a:custGeom>
              <a:grpFill/>
              <a:ln>
                <a:noFill/>
              </a:ln>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66" name="Freeform 569"/>
              <p:cNvSpPr/>
              <p:nvPr/>
            </p:nvSpPr>
            <p:spPr bwMode="auto">
              <a:xfrm>
                <a:off x="8915401" y="2519363"/>
                <a:ext cx="85725" cy="131763"/>
              </a:xfrm>
              <a:custGeom>
                <a:avLst/>
                <a:gdLst>
                  <a:gd name="T0" fmla="*/ 7 w 23"/>
                  <a:gd name="T1" fmla="*/ 33 h 35"/>
                  <a:gd name="T2" fmla="*/ 12 w 23"/>
                  <a:gd name="T3" fmla="*/ 34 h 35"/>
                  <a:gd name="T4" fmla="*/ 13 w 23"/>
                  <a:gd name="T5" fmla="*/ 29 h 35"/>
                  <a:gd name="T6" fmla="*/ 11 w 23"/>
                  <a:gd name="T7" fmla="*/ 25 h 35"/>
                  <a:gd name="T8" fmla="*/ 9 w 23"/>
                  <a:gd name="T9" fmla="*/ 20 h 35"/>
                  <a:gd name="T10" fmla="*/ 8 w 23"/>
                  <a:gd name="T11" fmla="*/ 11 h 35"/>
                  <a:gd name="T12" fmla="*/ 8 w 23"/>
                  <a:gd name="T13" fmla="*/ 8 h 35"/>
                  <a:gd name="T14" fmla="*/ 10 w 23"/>
                  <a:gd name="T15" fmla="*/ 10 h 35"/>
                  <a:gd name="T16" fmla="*/ 14 w 23"/>
                  <a:gd name="T17" fmla="*/ 19 h 35"/>
                  <a:gd name="T18" fmla="*/ 15 w 23"/>
                  <a:gd name="T19" fmla="*/ 24 h 35"/>
                  <a:gd name="T20" fmla="*/ 16 w 23"/>
                  <a:gd name="T21" fmla="*/ 28 h 35"/>
                  <a:gd name="T22" fmla="*/ 19 w 23"/>
                  <a:gd name="T23" fmla="*/ 32 h 35"/>
                  <a:gd name="T24" fmla="*/ 23 w 23"/>
                  <a:gd name="T25" fmla="*/ 29 h 35"/>
                  <a:gd name="T26" fmla="*/ 23 w 23"/>
                  <a:gd name="T27" fmla="*/ 23 h 35"/>
                  <a:gd name="T28" fmla="*/ 21 w 23"/>
                  <a:gd name="T29" fmla="*/ 17 h 35"/>
                  <a:gd name="T30" fmla="*/ 16 w 23"/>
                  <a:gd name="T31" fmla="*/ 5 h 35"/>
                  <a:gd name="T32" fmla="*/ 6 w 23"/>
                  <a:gd name="T33" fmla="*/ 1 h 35"/>
                  <a:gd name="T34" fmla="*/ 1 w 23"/>
                  <a:gd name="T35" fmla="*/ 10 h 35"/>
                  <a:gd name="T36" fmla="*/ 2 w 23"/>
                  <a:gd name="T37" fmla="*/ 22 h 35"/>
                  <a:gd name="T38" fmla="*/ 4 w 23"/>
                  <a:gd name="T39" fmla="*/ 28 h 35"/>
                  <a:gd name="T40" fmla="*/ 7 w 23"/>
                  <a:gd name="T41"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 h="35">
                    <a:moveTo>
                      <a:pt x="7" y="33"/>
                    </a:moveTo>
                    <a:cubicBezTo>
                      <a:pt x="8" y="34"/>
                      <a:pt x="11" y="35"/>
                      <a:pt x="12" y="34"/>
                    </a:cubicBezTo>
                    <a:cubicBezTo>
                      <a:pt x="14" y="32"/>
                      <a:pt x="14" y="30"/>
                      <a:pt x="13" y="29"/>
                    </a:cubicBezTo>
                    <a:cubicBezTo>
                      <a:pt x="12" y="27"/>
                      <a:pt x="12" y="26"/>
                      <a:pt x="11" y="25"/>
                    </a:cubicBezTo>
                    <a:cubicBezTo>
                      <a:pt x="10" y="23"/>
                      <a:pt x="9" y="21"/>
                      <a:pt x="9" y="20"/>
                    </a:cubicBezTo>
                    <a:cubicBezTo>
                      <a:pt x="8" y="17"/>
                      <a:pt x="8" y="13"/>
                      <a:pt x="8" y="11"/>
                    </a:cubicBezTo>
                    <a:cubicBezTo>
                      <a:pt x="8" y="9"/>
                      <a:pt x="8" y="8"/>
                      <a:pt x="8" y="8"/>
                    </a:cubicBezTo>
                    <a:cubicBezTo>
                      <a:pt x="9" y="8"/>
                      <a:pt x="9" y="9"/>
                      <a:pt x="10" y="10"/>
                    </a:cubicBezTo>
                    <a:cubicBezTo>
                      <a:pt x="12" y="12"/>
                      <a:pt x="13" y="15"/>
                      <a:pt x="14" y="19"/>
                    </a:cubicBezTo>
                    <a:cubicBezTo>
                      <a:pt x="15" y="20"/>
                      <a:pt x="15" y="22"/>
                      <a:pt x="15" y="24"/>
                    </a:cubicBezTo>
                    <a:cubicBezTo>
                      <a:pt x="16" y="25"/>
                      <a:pt x="16" y="27"/>
                      <a:pt x="16" y="28"/>
                    </a:cubicBezTo>
                    <a:cubicBezTo>
                      <a:pt x="15" y="30"/>
                      <a:pt x="17" y="32"/>
                      <a:pt x="19" y="32"/>
                    </a:cubicBezTo>
                    <a:cubicBezTo>
                      <a:pt x="21" y="32"/>
                      <a:pt x="23" y="31"/>
                      <a:pt x="23" y="29"/>
                    </a:cubicBezTo>
                    <a:cubicBezTo>
                      <a:pt x="23" y="27"/>
                      <a:pt x="23" y="25"/>
                      <a:pt x="23" y="23"/>
                    </a:cubicBezTo>
                    <a:cubicBezTo>
                      <a:pt x="22" y="21"/>
                      <a:pt x="22" y="19"/>
                      <a:pt x="21" y="17"/>
                    </a:cubicBezTo>
                    <a:cubicBezTo>
                      <a:pt x="20" y="12"/>
                      <a:pt x="18" y="8"/>
                      <a:pt x="16" y="5"/>
                    </a:cubicBezTo>
                    <a:cubicBezTo>
                      <a:pt x="13" y="2"/>
                      <a:pt x="10" y="0"/>
                      <a:pt x="6" y="1"/>
                    </a:cubicBezTo>
                    <a:cubicBezTo>
                      <a:pt x="3" y="2"/>
                      <a:pt x="1" y="5"/>
                      <a:pt x="1" y="10"/>
                    </a:cubicBezTo>
                    <a:cubicBezTo>
                      <a:pt x="0" y="13"/>
                      <a:pt x="1" y="18"/>
                      <a:pt x="2" y="22"/>
                    </a:cubicBezTo>
                    <a:cubicBezTo>
                      <a:pt x="3" y="24"/>
                      <a:pt x="3" y="26"/>
                      <a:pt x="4" y="28"/>
                    </a:cubicBezTo>
                    <a:cubicBezTo>
                      <a:pt x="5" y="30"/>
                      <a:pt x="6" y="31"/>
                      <a:pt x="7" y="33"/>
                    </a:cubicBezTo>
                    <a:close/>
                  </a:path>
                </a:pathLst>
              </a:custGeom>
              <a:grpFill/>
              <a:ln>
                <a:noFill/>
              </a:ln>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67" name="Freeform 570"/>
              <p:cNvSpPr/>
              <p:nvPr/>
            </p:nvSpPr>
            <p:spPr bwMode="auto">
              <a:xfrm>
                <a:off x="8948738" y="2643188"/>
                <a:ext cx="85725" cy="131763"/>
              </a:xfrm>
              <a:custGeom>
                <a:avLst/>
                <a:gdLst>
                  <a:gd name="T0" fmla="*/ 8 w 23"/>
                  <a:gd name="T1" fmla="*/ 7 h 35"/>
                  <a:gd name="T2" fmla="*/ 4 w 23"/>
                  <a:gd name="T3" fmla="*/ 3 h 35"/>
                  <a:gd name="T4" fmla="*/ 0 w 23"/>
                  <a:gd name="T5" fmla="*/ 7 h 35"/>
                  <a:gd name="T6" fmla="*/ 1 w 23"/>
                  <a:gd name="T7" fmla="*/ 13 h 35"/>
                  <a:gd name="T8" fmla="*/ 2 w 23"/>
                  <a:gd name="T9" fmla="*/ 19 h 35"/>
                  <a:gd name="T10" fmla="*/ 7 w 23"/>
                  <a:gd name="T11" fmla="*/ 30 h 35"/>
                  <a:gd name="T12" fmla="*/ 16 w 23"/>
                  <a:gd name="T13" fmla="*/ 34 h 35"/>
                  <a:gd name="T14" fmla="*/ 17 w 23"/>
                  <a:gd name="T15" fmla="*/ 34 h 35"/>
                  <a:gd name="T16" fmla="*/ 22 w 23"/>
                  <a:gd name="T17" fmla="*/ 26 h 35"/>
                  <a:gd name="T18" fmla="*/ 19 w 23"/>
                  <a:gd name="T19" fmla="*/ 7 h 35"/>
                  <a:gd name="T20" fmla="*/ 15 w 23"/>
                  <a:gd name="T21" fmla="*/ 2 h 35"/>
                  <a:gd name="T22" fmla="*/ 10 w 23"/>
                  <a:gd name="T23" fmla="*/ 1 h 35"/>
                  <a:gd name="T24" fmla="*/ 10 w 23"/>
                  <a:gd name="T25" fmla="*/ 6 h 35"/>
                  <a:gd name="T26" fmla="*/ 12 w 23"/>
                  <a:gd name="T27" fmla="*/ 10 h 35"/>
                  <a:gd name="T28" fmla="*/ 15 w 23"/>
                  <a:gd name="T29" fmla="*/ 25 h 35"/>
                  <a:gd name="T30" fmla="*/ 13 w 23"/>
                  <a:gd name="T31" fmla="*/ 25 h 35"/>
                  <a:gd name="T32" fmla="*/ 9 w 23"/>
                  <a:gd name="T33" fmla="*/ 17 h 35"/>
                  <a:gd name="T34" fmla="*/ 8 w 23"/>
                  <a:gd name="T35" fmla="*/ 12 h 35"/>
                  <a:gd name="T36" fmla="*/ 8 w 23"/>
                  <a:gd name="T37"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35">
                    <a:moveTo>
                      <a:pt x="8" y="7"/>
                    </a:moveTo>
                    <a:cubicBezTo>
                      <a:pt x="8" y="5"/>
                      <a:pt x="6" y="4"/>
                      <a:pt x="4" y="3"/>
                    </a:cubicBezTo>
                    <a:cubicBezTo>
                      <a:pt x="2" y="3"/>
                      <a:pt x="1" y="5"/>
                      <a:pt x="0" y="7"/>
                    </a:cubicBezTo>
                    <a:cubicBezTo>
                      <a:pt x="0" y="9"/>
                      <a:pt x="0" y="11"/>
                      <a:pt x="1" y="13"/>
                    </a:cubicBezTo>
                    <a:cubicBezTo>
                      <a:pt x="1" y="15"/>
                      <a:pt x="1" y="17"/>
                      <a:pt x="2" y="19"/>
                    </a:cubicBezTo>
                    <a:cubicBezTo>
                      <a:pt x="3" y="23"/>
                      <a:pt x="5" y="27"/>
                      <a:pt x="7" y="30"/>
                    </a:cubicBezTo>
                    <a:cubicBezTo>
                      <a:pt x="10" y="33"/>
                      <a:pt x="13" y="35"/>
                      <a:pt x="16" y="34"/>
                    </a:cubicBezTo>
                    <a:cubicBezTo>
                      <a:pt x="17" y="34"/>
                      <a:pt x="17" y="34"/>
                      <a:pt x="17" y="34"/>
                    </a:cubicBezTo>
                    <a:cubicBezTo>
                      <a:pt x="20" y="33"/>
                      <a:pt x="22" y="30"/>
                      <a:pt x="22" y="26"/>
                    </a:cubicBezTo>
                    <a:cubicBezTo>
                      <a:pt x="23" y="20"/>
                      <a:pt x="21" y="13"/>
                      <a:pt x="19" y="7"/>
                    </a:cubicBezTo>
                    <a:cubicBezTo>
                      <a:pt x="18" y="5"/>
                      <a:pt x="17" y="3"/>
                      <a:pt x="15" y="2"/>
                    </a:cubicBezTo>
                    <a:cubicBezTo>
                      <a:pt x="14" y="0"/>
                      <a:pt x="12" y="0"/>
                      <a:pt x="10" y="1"/>
                    </a:cubicBezTo>
                    <a:cubicBezTo>
                      <a:pt x="9" y="3"/>
                      <a:pt x="9" y="5"/>
                      <a:pt x="10" y="6"/>
                    </a:cubicBezTo>
                    <a:cubicBezTo>
                      <a:pt x="11" y="7"/>
                      <a:pt x="11" y="9"/>
                      <a:pt x="12" y="10"/>
                    </a:cubicBezTo>
                    <a:cubicBezTo>
                      <a:pt x="14" y="14"/>
                      <a:pt x="16" y="20"/>
                      <a:pt x="15" y="25"/>
                    </a:cubicBezTo>
                    <a:cubicBezTo>
                      <a:pt x="15" y="28"/>
                      <a:pt x="15" y="28"/>
                      <a:pt x="13" y="25"/>
                    </a:cubicBezTo>
                    <a:cubicBezTo>
                      <a:pt x="11" y="23"/>
                      <a:pt x="10" y="20"/>
                      <a:pt x="9" y="17"/>
                    </a:cubicBezTo>
                    <a:cubicBezTo>
                      <a:pt x="8" y="15"/>
                      <a:pt x="8" y="13"/>
                      <a:pt x="8" y="12"/>
                    </a:cubicBezTo>
                    <a:cubicBezTo>
                      <a:pt x="7" y="10"/>
                      <a:pt x="7" y="9"/>
                      <a:pt x="8" y="7"/>
                    </a:cubicBezTo>
                    <a:close/>
                  </a:path>
                </a:pathLst>
              </a:custGeom>
              <a:grpFill/>
              <a:ln>
                <a:noFill/>
              </a:ln>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68" name="Freeform 571"/>
              <p:cNvSpPr/>
              <p:nvPr/>
            </p:nvSpPr>
            <p:spPr bwMode="auto">
              <a:xfrm>
                <a:off x="8970963" y="2546350"/>
                <a:ext cx="101600" cy="104775"/>
              </a:xfrm>
              <a:custGeom>
                <a:avLst/>
                <a:gdLst>
                  <a:gd name="T0" fmla="*/ 1 w 27"/>
                  <a:gd name="T1" fmla="*/ 13 h 28"/>
                  <a:gd name="T2" fmla="*/ 2 w 27"/>
                  <a:gd name="T3" fmla="*/ 18 h 28"/>
                  <a:gd name="T4" fmla="*/ 7 w 27"/>
                  <a:gd name="T5" fmla="*/ 17 h 28"/>
                  <a:gd name="T6" fmla="*/ 11 w 27"/>
                  <a:gd name="T7" fmla="*/ 13 h 28"/>
                  <a:gd name="T8" fmla="*/ 17 w 27"/>
                  <a:gd name="T9" fmla="*/ 8 h 28"/>
                  <a:gd name="T10" fmla="*/ 20 w 27"/>
                  <a:gd name="T11" fmla="*/ 7 h 28"/>
                  <a:gd name="T12" fmla="*/ 19 w 27"/>
                  <a:gd name="T13" fmla="*/ 10 h 28"/>
                  <a:gd name="T14" fmla="*/ 14 w 27"/>
                  <a:gd name="T15" fmla="*/ 18 h 28"/>
                  <a:gd name="T16" fmla="*/ 12 w 27"/>
                  <a:gd name="T17" fmla="*/ 19 h 28"/>
                  <a:gd name="T18" fmla="*/ 11 w 27"/>
                  <a:gd name="T19" fmla="*/ 21 h 28"/>
                  <a:gd name="T20" fmla="*/ 10 w 27"/>
                  <a:gd name="T21" fmla="*/ 26 h 28"/>
                  <a:gd name="T22" fmla="*/ 15 w 27"/>
                  <a:gd name="T23" fmla="*/ 26 h 28"/>
                  <a:gd name="T24" fmla="*/ 17 w 27"/>
                  <a:gd name="T25" fmla="*/ 25 h 28"/>
                  <a:gd name="T26" fmla="*/ 19 w 27"/>
                  <a:gd name="T27" fmla="*/ 23 h 28"/>
                  <a:gd name="T28" fmla="*/ 26 w 27"/>
                  <a:gd name="T29" fmla="*/ 13 h 28"/>
                  <a:gd name="T30" fmla="*/ 25 w 27"/>
                  <a:gd name="T31" fmla="*/ 2 h 28"/>
                  <a:gd name="T32" fmla="*/ 15 w 27"/>
                  <a:gd name="T33" fmla="*/ 2 h 28"/>
                  <a:gd name="T34" fmla="*/ 6 w 27"/>
                  <a:gd name="T35" fmla="*/ 8 h 28"/>
                  <a:gd name="T36" fmla="*/ 1 w 27"/>
                  <a:gd name="T37" fmla="*/ 1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8">
                    <a:moveTo>
                      <a:pt x="1" y="13"/>
                    </a:moveTo>
                    <a:cubicBezTo>
                      <a:pt x="0" y="14"/>
                      <a:pt x="1" y="17"/>
                      <a:pt x="2" y="18"/>
                    </a:cubicBezTo>
                    <a:cubicBezTo>
                      <a:pt x="4" y="19"/>
                      <a:pt x="6" y="19"/>
                      <a:pt x="7" y="17"/>
                    </a:cubicBezTo>
                    <a:cubicBezTo>
                      <a:pt x="8" y="16"/>
                      <a:pt x="10" y="14"/>
                      <a:pt x="11" y="13"/>
                    </a:cubicBezTo>
                    <a:cubicBezTo>
                      <a:pt x="13" y="11"/>
                      <a:pt x="15" y="9"/>
                      <a:pt x="17" y="8"/>
                    </a:cubicBezTo>
                    <a:cubicBezTo>
                      <a:pt x="19" y="8"/>
                      <a:pt x="20" y="7"/>
                      <a:pt x="20" y="7"/>
                    </a:cubicBezTo>
                    <a:cubicBezTo>
                      <a:pt x="20" y="8"/>
                      <a:pt x="20" y="9"/>
                      <a:pt x="19" y="10"/>
                    </a:cubicBezTo>
                    <a:cubicBezTo>
                      <a:pt x="18" y="12"/>
                      <a:pt x="16" y="15"/>
                      <a:pt x="14" y="18"/>
                    </a:cubicBezTo>
                    <a:cubicBezTo>
                      <a:pt x="13" y="18"/>
                      <a:pt x="13" y="19"/>
                      <a:pt x="12" y="19"/>
                    </a:cubicBezTo>
                    <a:cubicBezTo>
                      <a:pt x="12" y="20"/>
                      <a:pt x="11" y="20"/>
                      <a:pt x="11" y="21"/>
                    </a:cubicBezTo>
                    <a:cubicBezTo>
                      <a:pt x="9" y="22"/>
                      <a:pt x="9" y="24"/>
                      <a:pt x="10" y="26"/>
                    </a:cubicBezTo>
                    <a:cubicBezTo>
                      <a:pt x="12" y="27"/>
                      <a:pt x="14" y="28"/>
                      <a:pt x="15" y="26"/>
                    </a:cubicBezTo>
                    <a:cubicBezTo>
                      <a:pt x="16" y="26"/>
                      <a:pt x="17" y="25"/>
                      <a:pt x="17" y="25"/>
                    </a:cubicBezTo>
                    <a:cubicBezTo>
                      <a:pt x="18" y="24"/>
                      <a:pt x="18" y="24"/>
                      <a:pt x="19" y="23"/>
                    </a:cubicBezTo>
                    <a:cubicBezTo>
                      <a:pt x="22" y="20"/>
                      <a:pt x="25" y="16"/>
                      <a:pt x="26" y="13"/>
                    </a:cubicBezTo>
                    <a:cubicBezTo>
                      <a:pt x="27" y="8"/>
                      <a:pt x="27" y="5"/>
                      <a:pt x="25" y="2"/>
                    </a:cubicBezTo>
                    <a:cubicBezTo>
                      <a:pt x="22" y="0"/>
                      <a:pt x="19" y="0"/>
                      <a:pt x="15" y="2"/>
                    </a:cubicBezTo>
                    <a:cubicBezTo>
                      <a:pt x="12" y="3"/>
                      <a:pt x="9" y="5"/>
                      <a:pt x="6" y="8"/>
                    </a:cubicBezTo>
                    <a:cubicBezTo>
                      <a:pt x="4" y="9"/>
                      <a:pt x="3" y="11"/>
                      <a:pt x="1" y="13"/>
                    </a:cubicBezTo>
                    <a:close/>
                  </a:path>
                </a:pathLst>
              </a:custGeom>
              <a:grpFill/>
              <a:ln>
                <a:noFill/>
              </a:ln>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69" name="Freeform 572"/>
              <p:cNvSpPr/>
              <p:nvPr/>
            </p:nvSpPr>
            <p:spPr bwMode="auto">
              <a:xfrm>
                <a:off x="8877301" y="2632075"/>
                <a:ext cx="112713" cy="117475"/>
              </a:xfrm>
              <a:custGeom>
                <a:avLst/>
                <a:gdLst>
                  <a:gd name="T0" fmla="*/ 21 w 30"/>
                  <a:gd name="T1" fmla="*/ 8 h 31"/>
                  <a:gd name="T2" fmla="*/ 23 w 30"/>
                  <a:gd name="T3" fmla="*/ 3 h 31"/>
                  <a:gd name="T4" fmla="*/ 18 w 30"/>
                  <a:gd name="T5" fmla="*/ 1 h 31"/>
                  <a:gd name="T6" fmla="*/ 13 w 30"/>
                  <a:gd name="T7" fmla="*/ 4 h 31"/>
                  <a:gd name="T8" fmla="*/ 8 w 30"/>
                  <a:gd name="T9" fmla="*/ 8 h 31"/>
                  <a:gd name="T10" fmla="*/ 1 w 30"/>
                  <a:gd name="T11" fmla="*/ 19 h 31"/>
                  <a:gd name="T12" fmla="*/ 2 w 30"/>
                  <a:gd name="T13" fmla="*/ 29 h 31"/>
                  <a:gd name="T14" fmla="*/ 13 w 30"/>
                  <a:gd name="T15" fmla="*/ 30 h 31"/>
                  <a:gd name="T16" fmla="*/ 27 w 30"/>
                  <a:gd name="T17" fmla="*/ 17 h 31"/>
                  <a:gd name="T18" fmla="*/ 30 w 30"/>
                  <a:gd name="T19" fmla="*/ 12 h 31"/>
                  <a:gd name="T20" fmla="*/ 28 w 30"/>
                  <a:gd name="T21" fmla="*/ 7 h 31"/>
                  <a:gd name="T22" fmla="*/ 23 w 30"/>
                  <a:gd name="T23" fmla="*/ 9 h 31"/>
                  <a:gd name="T24" fmla="*/ 21 w 30"/>
                  <a:gd name="T25" fmla="*/ 13 h 31"/>
                  <a:gd name="T26" fmla="*/ 10 w 30"/>
                  <a:gd name="T27" fmla="*/ 23 h 31"/>
                  <a:gd name="T28" fmla="*/ 7 w 30"/>
                  <a:gd name="T29" fmla="*/ 24 h 31"/>
                  <a:gd name="T30" fmla="*/ 8 w 30"/>
                  <a:gd name="T31" fmla="*/ 21 h 31"/>
                  <a:gd name="T32" fmla="*/ 13 w 30"/>
                  <a:gd name="T33" fmla="*/ 13 h 31"/>
                  <a:gd name="T34" fmla="*/ 17 w 30"/>
                  <a:gd name="T35" fmla="*/ 10 h 31"/>
                  <a:gd name="T36" fmla="*/ 21 w 30"/>
                  <a:gd name="T37" fmla="*/ 8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 h="31">
                    <a:moveTo>
                      <a:pt x="21" y="8"/>
                    </a:moveTo>
                    <a:cubicBezTo>
                      <a:pt x="23" y="7"/>
                      <a:pt x="24" y="5"/>
                      <a:pt x="23" y="3"/>
                    </a:cubicBezTo>
                    <a:cubicBezTo>
                      <a:pt x="22" y="1"/>
                      <a:pt x="20" y="0"/>
                      <a:pt x="18" y="1"/>
                    </a:cubicBezTo>
                    <a:cubicBezTo>
                      <a:pt x="17" y="2"/>
                      <a:pt x="15" y="3"/>
                      <a:pt x="13" y="4"/>
                    </a:cubicBezTo>
                    <a:cubicBezTo>
                      <a:pt x="11" y="5"/>
                      <a:pt x="10" y="7"/>
                      <a:pt x="8" y="8"/>
                    </a:cubicBezTo>
                    <a:cubicBezTo>
                      <a:pt x="5" y="12"/>
                      <a:pt x="3" y="16"/>
                      <a:pt x="1" y="19"/>
                    </a:cubicBezTo>
                    <a:cubicBezTo>
                      <a:pt x="0" y="23"/>
                      <a:pt x="0" y="27"/>
                      <a:pt x="2" y="29"/>
                    </a:cubicBezTo>
                    <a:cubicBezTo>
                      <a:pt x="5" y="31"/>
                      <a:pt x="8" y="31"/>
                      <a:pt x="13" y="30"/>
                    </a:cubicBezTo>
                    <a:cubicBezTo>
                      <a:pt x="18" y="27"/>
                      <a:pt x="23" y="22"/>
                      <a:pt x="27" y="17"/>
                    </a:cubicBezTo>
                    <a:cubicBezTo>
                      <a:pt x="28" y="15"/>
                      <a:pt x="29" y="14"/>
                      <a:pt x="30" y="12"/>
                    </a:cubicBezTo>
                    <a:cubicBezTo>
                      <a:pt x="30" y="10"/>
                      <a:pt x="29" y="8"/>
                      <a:pt x="28" y="7"/>
                    </a:cubicBezTo>
                    <a:cubicBezTo>
                      <a:pt x="26" y="7"/>
                      <a:pt x="24" y="7"/>
                      <a:pt x="23" y="9"/>
                    </a:cubicBezTo>
                    <a:cubicBezTo>
                      <a:pt x="22" y="10"/>
                      <a:pt x="22" y="12"/>
                      <a:pt x="21" y="13"/>
                    </a:cubicBezTo>
                    <a:cubicBezTo>
                      <a:pt x="18" y="17"/>
                      <a:pt x="14" y="21"/>
                      <a:pt x="10" y="23"/>
                    </a:cubicBezTo>
                    <a:cubicBezTo>
                      <a:pt x="8" y="24"/>
                      <a:pt x="7" y="24"/>
                      <a:pt x="7" y="24"/>
                    </a:cubicBezTo>
                    <a:cubicBezTo>
                      <a:pt x="7" y="24"/>
                      <a:pt x="7" y="23"/>
                      <a:pt x="8" y="21"/>
                    </a:cubicBezTo>
                    <a:cubicBezTo>
                      <a:pt x="9" y="19"/>
                      <a:pt x="11" y="16"/>
                      <a:pt x="13" y="13"/>
                    </a:cubicBezTo>
                    <a:cubicBezTo>
                      <a:pt x="15" y="12"/>
                      <a:pt x="16" y="11"/>
                      <a:pt x="17" y="10"/>
                    </a:cubicBezTo>
                    <a:cubicBezTo>
                      <a:pt x="19" y="9"/>
                      <a:pt x="20" y="8"/>
                      <a:pt x="21" y="8"/>
                    </a:cubicBezTo>
                    <a:close/>
                  </a:path>
                </a:pathLst>
              </a:custGeom>
              <a:grpFill/>
              <a:ln>
                <a:noFill/>
              </a:ln>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70" name="Freeform 573"/>
              <p:cNvSpPr/>
              <p:nvPr/>
            </p:nvSpPr>
            <p:spPr bwMode="auto">
              <a:xfrm>
                <a:off x="8970963" y="2620963"/>
                <a:ext cx="131763" cy="82550"/>
              </a:xfrm>
              <a:custGeom>
                <a:avLst/>
                <a:gdLst>
                  <a:gd name="T0" fmla="*/ 7 w 35"/>
                  <a:gd name="T1" fmla="*/ 0 h 22"/>
                  <a:gd name="T2" fmla="*/ 3 w 35"/>
                  <a:gd name="T3" fmla="*/ 4 h 22"/>
                  <a:gd name="T4" fmla="*/ 7 w 35"/>
                  <a:gd name="T5" fmla="*/ 7 h 22"/>
                  <a:gd name="T6" fmla="*/ 12 w 35"/>
                  <a:gd name="T7" fmla="*/ 7 h 22"/>
                  <a:gd name="T8" fmla="*/ 17 w 35"/>
                  <a:gd name="T9" fmla="*/ 8 h 22"/>
                  <a:gd name="T10" fmla="*/ 26 w 35"/>
                  <a:gd name="T11" fmla="*/ 12 h 22"/>
                  <a:gd name="T12" fmla="*/ 28 w 35"/>
                  <a:gd name="T13" fmla="*/ 14 h 22"/>
                  <a:gd name="T14" fmla="*/ 25 w 35"/>
                  <a:gd name="T15" fmla="*/ 14 h 22"/>
                  <a:gd name="T16" fmla="*/ 16 w 35"/>
                  <a:gd name="T17" fmla="*/ 14 h 22"/>
                  <a:gd name="T18" fmla="*/ 15 w 35"/>
                  <a:gd name="T19" fmla="*/ 13 h 22"/>
                  <a:gd name="T20" fmla="*/ 10 w 35"/>
                  <a:gd name="T21" fmla="*/ 12 h 22"/>
                  <a:gd name="T22" fmla="*/ 7 w 35"/>
                  <a:gd name="T23" fmla="*/ 10 h 22"/>
                  <a:gd name="T24" fmla="*/ 1 w 35"/>
                  <a:gd name="T25" fmla="*/ 11 h 22"/>
                  <a:gd name="T26" fmla="*/ 2 w 35"/>
                  <a:gd name="T27" fmla="*/ 16 h 22"/>
                  <a:gd name="T28" fmla="*/ 7 w 35"/>
                  <a:gd name="T29" fmla="*/ 18 h 22"/>
                  <a:gd name="T30" fmla="*/ 26 w 35"/>
                  <a:gd name="T31" fmla="*/ 21 h 22"/>
                  <a:gd name="T32" fmla="*/ 35 w 35"/>
                  <a:gd name="T33" fmla="*/ 15 h 22"/>
                  <a:gd name="T34" fmla="*/ 30 w 35"/>
                  <a:gd name="T35" fmla="*/ 6 h 22"/>
                  <a:gd name="T36" fmla="*/ 18 w 35"/>
                  <a:gd name="T37" fmla="*/ 1 h 22"/>
                  <a:gd name="T38" fmla="*/ 12 w 35"/>
                  <a:gd name="T39" fmla="*/ 0 h 22"/>
                  <a:gd name="T40" fmla="*/ 7 w 35"/>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22">
                    <a:moveTo>
                      <a:pt x="7" y="0"/>
                    </a:moveTo>
                    <a:cubicBezTo>
                      <a:pt x="5" y="0"/>
                      <a:pt x="3" y="2"/>
                      <a:pt x="3" y="4"/>
                    </a:cubicBezTo>
                    <a:cubicBezTo>
                      <a:pt x="4" y="6"/>
                      <a:pt x="5" y="8"/>
                      <a:pt x="7" y="7"/>
                    </a:cubicBezTo>
                    <a:cubicBezTo>
                      <a:pt x="9" y="7"/>
                      <a:pt x="10" y="7"/>
                      <a:pt x="12" y="7"/>
                    </a:cubicBezTo>
                    <a:cubicBezTo>
                      <a:pt x="13" y="7"/>
                      <a:pt x="15" y="8"/>
                      <a:pt x="17" y="8"/>
                    </a:cubicBezTo>
                    <a:cubicBezTo>
                      <a:pt x="20" y="9"/>
                      <a:pt x="24" y="10"/>
                      <a:pt x="26" y="12"/>
                    </a:cubicBezTo>
                    <a:cubicBezTo>
                      <a:pt x="27" y="13"/>
                      <a:pt x="28" y="13"/>
                      <a:pt x="28" y="14"/>
                    </a:cubicBezTo>
                    <a:cubicBezTo>
                      <a:pt x="28" y="14"/>
                      <a:pt x="27" y="14"/>
                      <a:pt x="25" y="14"/>
                    </a:cubicBezTo>
                    <a:cubicBezTo>
                      <a:pt x="23" y="15"/>
                      <a:pt x="19" y="14"/>
                      <a:pt x="16" y="14"/>
                    </a:cubicBezTo>
                    <a:cubicBezTo>
                      <a:pt x="15" y="14"/>
                      <a:pt x="15" y="14"/>
                      <a:pt x="15" y="13"/>
                    </a:cubicBezTo>
                    <a:cubicBezTo>
                      <a:pt x="14" y="13"/>
                      <a:pt x="12" y="13"/>
                      <a:pt x="10" y="12"/>
                    </a:cubicBezTo>
                    <a:cubicBezTo>
                      <a:pt x="9" y="11"/>
                      <a:pt x="8" y="11"/>
                      <a:pt x="7" y="10"/>
                    </a:cubicBezTo>
                    <a:cubicBezTo>
                      <a:pt x="5" y="9"/>
                      <a:pt x="3" y="9"/>
                      <a:pt x="1" y="11"/>
                    </a:cubicBezTo>
                    <a:cubicBezTo>
                      <a:pt x="0" y="12"/>
                      <a:pt x="1" y="14"/>
                      <a:pt x="2" y="16"/>
                    </a:cubicBezTo>
                    <a:cubicBezTo>
                      <a:pt x="4" y="17"/>
                      <a:pt x="6" y="18"/>
                      <a:pt x="7" y="18"/>
                    </a:cubicBezTo>
                    <a:cubicBezTo>
                      <a:pt x="13" y="21"/>
                      <a:pt x="20" y="22"/>
                      <a:pt x="26" y="21"/>
                    </a:cubicBezTo>
                    <a:cubicBezTo>
                      <a:pt x="31" y="21"/>
                      <a:pt x="34" y="19"/>
                      <a:pt x="35" y="15"/>
                    </a:cubicBezTo>
                    <a:cubicBezTo>
                      <a:pt x="35" y="12"/>
                      <a:pt x="33" y="9"/>
                      <a:pt x="30" y="6"/>
                    </a:cubicBezTo>
                    <a:cubicBezTo>
                      <a:pt x="27" y="4"/>
                      <a:pt x="23" y="2"/>
                      <a:pt x="18" y="1"/>
                    </a:cubicBezTo>
                    <a:cubicBezTo>
                      <a:pt x="16" y="1"/>
                      <a:pt x="14" y="0"/>
                      <a:pt x="12" y="0"/>
                    </a:cubicBezTo>
                    <a:cubicBezTo>
                      <a:pt x="10" y="0"/>
                      <a:pt x="8" y="0"/>
                      <a:pt x="7" y="0"/>
                    </a:cubicBezTo>
                    <a:close/>
                  </a:path>
                </a:pathLst>
              </a:custGeom>
              <a:grpFill/>
              <a:ln>
                <a:noFill/>
              </a:ln>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71" name="Freeform 574"/>
              <p:cNvSpPr/>
              <p:nvPr/>
            </p:nvSpPr>
            <p:spPr bwMode="auto">
              <a:xfrm>
                <a:off x="8843963" y="2590800"/>
                <a:ext cx="112713" cy="82550"/>
              </a:xfrm>
              <a:custGeom>
                <a:avLst/>
                <a:gdLst>
                  <a:gd name="T0" fmla="*/ 25 w 30"/>
                  <a:gd name="T1" fmla="*/ 10 h 22"/>
                  <a:gd name="T2" fmla="*/ 29 w 30"/>
                  <a:gd name="T3" fmla="*/ 8 h 22"/>
                  <a:gd name="T4" fmla="*/ 27 w 30"/>
                  <a:gd name="T5" fmla="*/ 3 h 22"/>
                  <a:gd name="T6" fmla="*/ 25 w 30"/>
                  <a:gd name="T7" fmla="*/ 3 h 22"/>
                  <a:gd name="T8" fmla="*/ 10 w 30"/>
                  <a:gd name="T9" fmla="*/ 1 h 22"/>
                  <a:gd name="T10" fmla="*/ 10 w 30"/>
                  <a:gd name="T11" fmla="*/ 1 h 22"/>
                  <a:gd name="T12" fmla="*/ 2 w 30"/>
                  <a:gd name="T13" fmla="*/ 7 h 22"/>
                  <a:gd name="T14" fmla="*/ 18 w 30"/>
                  <a:gd name="T15" fmla="*/ 21 h 22"/>
                  <a:gd name="T16" fmla="*/ 20 w 30"/>
                  <a:gd name="T17" fmla="*/ 22 h 22"/>
                  <a:gd name="T18" fmla="*/ 22 w 30"/>
                  <a:gd name="T19" fmla="*/ 22 h 22"/>
                  <a:gd name="T20" fmla="*/ 26 w 30"/>
                  <a:gd name="T21" fmla="*/ 19 h 22"/>
                  <a:gd name="T22" fmla="*/ 23 w 30"/>
                  <a:gd name="T23" fmla="*/ 15 h 22"/>
                  <a:gd name="T24" fmla="*/ 21 w 30"/>
                  <a:gd name="T25" fmla="*/ 15 h 22"/>
                  <a:gd name="T26" fmla="*/ 19 w 30"/>
                  <a:gd name="T27" fmla="*/ 14 h 22"/>
                  <a:gd name="T28" fmla="*/ 9 w 30"/>
                  <a:gd name="T29" fmla="*/ 9 h 22"/>
                  <a:gd name="T30" fmla="*/ 20 w 30"/>
                  <a:gd name="T31" fmla="*/ 9 h 22"/>
                  <a:gd name="T32" fmla="*/ 21 w 30"/>
                  <a:gd name="T33" fmla="*/ 9 h 22"/>
                  <a:gd name="T34" fmla="*/ 23 w 30"/>
                  <a:gd name="T35" fmla="*/ 9 h 22"/>
                  <a:gd name="T36" fmla="*/ 25 w 30"/>
                  <a:gd name="T37" fmla="*/ 1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 h="22">
                    <a:moveTo>
                      <a:pt x="25" y="10"/>
                    </a:moveTo>
                    <a:cubicBezTo>
                      <a:pt x="26" y="11"/>
                      <a:pt x="29" y="10"/>
                      <a:pt x="29" y="8"/>
                    </a:cubicBezTo>
                    <a:cubicBezTo>
                      <a:pt x="30" y="6"/>
                      <a:pt x="29" y="4"/>
                      <a:pt x="27" y="3"/>
                    </a:cubicBezTo>
                    <a:cubicBezTo>
                      <a:pt x="26" y="3"/>
                      <a:pt x="26" y="3"/>
                      <a:pt x="25" y="3"/>
                    </a:cubicBezTo>
                    <a:cubicBezTo>
                      <a:pt x="20" y="1"/>
                      <a:pt x="15" y="0"/>
                      <a:pt x="10" y="1"/>
                    </a:cubicBezTo>
                    <a:cubicBezTo>
                      <a:pt x="10" y="1"/>
                      <a:pt x="10" y="1"/>
                      <a:pt x="10" y="1"/>
                    </a:cubicBezTo>
                    <a:cubicBezTo>
                      <a:pt x="5" y="2"/>
                      <a:pt x="2" y="4"/>
                      <a:pt x="2" y="7"/>
                    </a:cubicBezTo>
                    <a:cubicBezTo>
                      <a:pt x="0" y="15"/>
                      <a:pt x="12" y="20"/>
                      <a:pt x="18" y="21"/>
                    </a:cubicBezTo>
                    <a:cubicBezTo>
                      <a:pt x="18" y="21"/>
                      <a:pt x="19" y="22"/>
                      <a:pt x="20" y="22"/>
                    </a:cubicBezTo>
                    <a:cubicBezTo>
                      <a:pt x="21" y="22"/>
                      <a:pt x="22" y="22"/>
                      <a:pt x="22" y="22"/>
                    </a:cubicBezTo>
                    <a:cubicBezTo>
                      <a:pt x="24" y="22"/>
                      <a:pt x="26" y="21"/>
                      <a:pt x="26" y="19"/>
                    </a:cubicBezTo>
                    <a:cubicBezTo>
                      <a:pt x="27" y="17"/>
                      <a:pt x="25" y="15"/>
                      <a:pt x="23" y="15"/>
                    </a:cubicBezTo>
                    <a:cubicBezTo>
                      <a:pt x="22" y="15"/>
                      <a:pt x="22" y="15"/>
                      <a:pt x="21" y="15"/>
                    </a:cubicBezTo>
                    <a:cubicBezTo>
                      <a:pt x="21" y="15"/>
                      <a:pt x="20" y="14"/>
                      <a:pt x="19" y="14"/>
                    </a:cubicBezTo>
                    <a:cubicBezTo>
                      <a:pt x="16" y="13"/>
                      <a:pt x="8" y="10"/>
                      <a:pt x="9" y="9"/>
                    </a:cubicBezTo>
                    <a:cubicBezTo>
                      <a:pt x="9" y="7"/>
                      <a:pt x="20" y="9"/>
                      <a:pt x="20" y="9"/>
                    </a:cubicBezTo>
                    <a:cubicBezTo>
                      <a:pt x="21" y="9"/>
                      <a:pt x="21" y="9"/>
                      <a:pt x="21" y="9"/>
                    </a:cubicBezTo>
                    <a:cubicBezTo>
                      <a:pt x="22" y="9"/>
                      <a:pt x="22" y="9"/>
                      <a:pt x="23" y="9"/>
                    </a:cubicBezTo>
                    <a:cubicBezTo>
                      <a:pt x="23" y="10"/>
                      <a:pt x="24" y="10"/>
                      <a:pt x="25" y="10"/>
                    </a:cubicBezTo>
                    <a:close/>
                  </a:path>
                </a:pathLst>
              </a:custGeom>
              <a:grpFill/>
              <a:ln>
                <a:noFill/>
              </a:ln>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72" name="Freeform 575"/>
              <p:cNvSpPr>
                <a:spLocks noEditPoints="1"/>
              </p:cNvSpPr>
              <p:nvPr/>
            </p:nvSpPr>
            <p:spPr bwMode="auto">
              <a:xfrm>
                <a:off x="8934451" y="2606675"/>
                <a:ext cx="77788" cy="85725"/>
              </a:xfrm>
              <a:custGeom>
                <a:avLst/>
                <a:gdLst>
                  <a:gd name="T0" fmla="*/ 16 w 21"/>
                  <a:gd name="T1" fmla="*/ 3 h 23"/>
                  <a:gd name="T2" fmla="*/ 21 w 21"/>
                  <a:gd name="T3" fmla="*/ 8 h 23"/>
                  <a:gd name="T4" fmla="*/ 20 w 21"/>
                  <a:gd name="T5" fmla="*/ 16 h 23"/>
                  <a:gd name="T6" fmla="*/ 6 w 21"/>
                  <a:gd name="T7" fmla="*/ 20 h 23"/>
                  <a:gd name="T8" fmla="*/ 2 w 21"/>
                  <a:gd name="T9" fmla="*/ 6 h 23"/>
                  <a:gd name="T10" fmla="*/ 16 w 21"/>
                  <a:gd name="T11" fmla="*/ 3 h 23"/>
                  <a:gd name="T12" fmla="*/ 12 w 21"/>
                  <a:gd name="T13" fmla="*/ 9 h 23"/>
                  <a:gd name="T14" fmla="*/ 9 w 21"/>
                  <a:gd name="T15" fmla="*/ 10 h 23"/>
                  <a:gd name="T16" fmla="*/ 10 w 21"/>
                  <a:gd name="T17" fmla="*/ 14 h 23"/>
                  <a:gd name="T18" fmla="*/ 13 w 21"/>
                  <a:gd name="T19" fmla="*/ 12 h 23"/>
                  <a:gd name="T20" fmla="*/ 12 w 21"/>
                  <a:gd name="T21" fmla="*/ 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23">
                    <a:moveTo>
                      <a:pt x="16" y="3"/>
                    </a:moveTo>
                    <a:cubicBezTo>
                      <a:pt x="18" y="4"/>
                      <a:pt x="20" y="6"/>
                      <a:pt x="21" y="8"/>
                    </a:cubicBezTo>
                    <a:cubicBezTo>
                      <a:pt x="21" y="11"/>
                      <a:pt x="21" y="14"/>
                      <a:pt x="20" y="16"/>
                    </a:cubicBezTo>
                    <a:cubicBezTo>
                      <a:pt x="17" y="21"/>
                      <a:pt x="11" y="23"/>
                      <a:pt x="6" y="20"/>
                    </a:cubicBezTo>
                    <a:cubicBezTo>
                      <a:pt x="2" y="17"/>
                      <a:pt x="0" y="11"/>
                      <a:pt x="2" y="6"/>
                    </a:cubicBezTo>
                    <a:cubicBezTo>
                      <a:pt x="5" y="2"/>
                      <a:pt x="11" y="0"/>
                      <a:pt x="16" y="3"/>
                    </a:cubicBezTo>
                    <a:close/>
                    <a:moveTo>
                      <a:pt x="12" y="9"/>
                    </a:moveTo>
                    <a:cubicBezTo>
                      <a:pt x="11" y="8"/>
                      <a:pt x="9" y="9"/>
                      <a:pt x="9" y="10"/>
                    </a:cubicBezTo>
                    <a:cubicBezTo>
                      <a:pt x="8" y="11"/>
                      <a:pt x="8" y="13"/>
                      <a:pt x="10" y="14"/>
                    </a:cubicBezTo>
                    <a:cubicBezTo>
                      <a:pt x="11" y="14"/>
                      <a:pt x="13" y="14"/>
                      <a:pt x="13" y="12"/>
                    </a:cubicBezTo>
                    <a:cubicBezTo>
                      <a:pt x="14" y="11"/>
                      <a:pt x="14" y="10"/>
                      <a:pt x="12" y="9"/>
                    </a:cubicBezTo>
                    <a:close/>
                  </a:path>
                </a:pathLst>
              </a:custGeom>
              <a:grpFill/>
              <a:ln>
                <a:noFill/>
              </a:ln>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73" name="Freeform 576"/>
              <p:cNvSpPr/>
              <p:nvPr/>
            </p:nvSpPr>
            <p:spPr bwMode="auto">
              <a:xfrm>
                <a:off x="8956676" y="2959100"/>
                <a:ext cx="269875" cy="41275"/>
              </a:xfrm>
              <a:custGeom>
                <a:avLst/>
                <a:gdLst>
                  <a:gd name="T0" fmla="*/ 67 w 72"/>
                  <a:gd name="T1" fmla="*/ 11 h 11"/>
                  <a:gd name="T2" fmla="*/ 72 w 72"/>
                  <a:gd name="T3" fmla="*/ 6 h 11"/>
                  <a:gd name="T4" fmla="*/ 67 w 72"/>
                  <a:gd name="T5" fmla="*/ 0 h 11"/>
                  <a:gd name="T6" fmla="*/ 6 w 72"/>
                  <a:gd name="T7" fmla="*/ 0 h 11"/>
                  <a:gd name="T8" fmla="*/ 0 w 72"/>
                  <a:gd name="T9" fmla="*/ 6 h 11"/>
                  <a:gd name="T10" fmla="*/ 6 w 72"/>
                  <a:gd name="T11" fmla="*/ 11 h 11"/>
                  <a:gd name="T12" fmla="*/ 67 w 72"/>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72" h="11">
                    <a:moveTo>
                      <a:pt x="67" y="11"/>
                    </a:moveTo>
                    <a:cubicBezTo>
                      <a:pt x="70" y="11"/>
                      <a:pt x="72" y="9"/>
                      <a:pt x="72" y="6"/>
                    </a:cubicBezTo>
                    <a:cubicBezTo>
                      <a:pt x="72" y="3"/>
                      <a:pt x="70" y="0"/>
                      <a:pt x="67" y="0"/>
                    </a:cubicBezTo>
                    <a:cubicBezTo>
                      <a:pt x="6" y="0"/>
                      <a:pt x="6" y="0"/>
                      <a:pt x="6" y="0"/>
                    </a:cubicBezTo>
                    <a:cubicBezTo>
                      <a:pt x="3" y="0"/>
                      <a:pt x="0" y="3"/>
                      <a:pt x="0" y="6"/>
                    </a:cubicBezTo>
                    <a:cubicBezTo>
                      <a:pt x="0" y="9"/>
                      <a:pt x="3" y="11"/>
                      <a:pt x="6" y="11"/>
                    </a:cubicBezTo>
                    <a:cubicBezTo>
                      <a:pt x="67" y="11"/>
                      <a:pt x="67" y="11"/>
                      <a:pt x="67" y="11"/>
                    </a:cubicBezTo>
                    <a:close/>
                  </a:path>
                </a:pathLst>
              </a:custGeom>
              <a:grpFill/>
              <a:ln>
                <a:noFill/>
              </a:ln>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74" name="Freeform 577"/>
              <p:cNvSpPr/>
              <p:nvPr/>
            </p:nvSpPr>
            <p:spPr bwMode="auto">
              <a:xfrm>
                <a:off x="9031288" y="2967038"/>
                <a:ext cx="41275" cy="236538"/>
              </a:xfrm>
              <a:custGeom>
                <a:avLst/>
                <a:gdLst>
                  <a:gd name="T0" fmla="*/ 7 w 11"/>
                  <a:gd name="T1" fmla="*/ 3 h 63"/>
                  <a:gd name="T2" fmla="*/ 3 w 11"/>
                  <a:gd name="T3" fmla="*/ 1 h 63"/>
                  <a:gd name="T4" fmla="*/ 0 w 11"/>
                  <a:gd name="T5" fmla="*/ 5 h 63"/>
                  <a:gd name="T6" fmla="*/ 3 w 11"/>
                  <a:gd name="T7" fmla="*/ 18 h 63"/>
                  <a:gd name="T8" fmla="*/ 4 w 11"/>
                  <a:gd name="T9" fmla="*/ 32 h 63"/>
                  <a:gd name="T10" fmla="*/ 3 w 11"/>
                  <a:gd name="T11" fmla="*/ 45 h 63"/>
                  <a:gd name="T12" fmla="*/ 0 w 11"/>
                  <a:gd name="T13" fmla="*/ 58 h 63"/>
                  <a:gd name="T14" fmla="*/ 3 w 11"/>
                  <a:gd name="T15" fmla="*/ 62 h 63"/>
                  <a:gd name="T16" fmla="*/ 7 w 11"/>
                  <a:gd name="T17" fmla="*/ 60 h 63"/>
                  <a:gd name="T18" fmla="*/ 10 w 11"/>
                  <a:gd name="T19" fmla="*/ 46 h 63"/>
                  <a:gd name="T20" fmla="*/ 11 w 11"/>
                  <a:gd name="T21" fmla="*/ 32 h 63"/>
                  <a:gd name="T22" fmla="*/ 10 w 11"/>
                  <a:gd name="T23" fmla="*/ 17 h 63"/>
                  <a:gd name="T24" fmla="*/ 7 w 11"/>
                  <a:gd name="T25"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63">
                    <a:moveTo>
                      <a:pt x="7" y="3"/>
                    </a:moveTo>
                    <a:cubicBezTo>
                      <a:pt x="7" y="1"/>
                      <a:pt x="5" y="0"/>
                      <a:pt x="3" y="1"/>
                    </a:cubicBezTo>
                    <a:cubicBezTo>
                      <a:pt x="1" y="1"/>
                      <a:pt x="0" y="3"/>
                      <a:pt x="0" y="5"/>
                    </a:cubicBezTo>
                    <a:cubicBezTo>
                      <a:pt x="1" y="9"/>
                      <a:pt x="2" y="14"/>
                      <a:pt x="3" y="18"/>
                    </a:cubicBezTo>
                    <a:cubicBezTo>
                      <a:pt x="3" y="22"/>
                      <a:pt x="4" y="27"/>
                      <a:pt x="4" y="32"/>
                    </a:cubicBezTo>
                    <a:cubicBezTo>
                      <a:pt x="4" y="36"/>
                      <a:pt x="3" y="41"/>
                      <a:pt x="3" y="45"/>
                    </a:cubicBezTo>
                    <a:cubicBezTo>
                      <a:pt x="2" y="50"/>
                      <a:pt x="1" y="54"/>
                      <a:pt x="0" y="58"/>
                    </a:cubicBezTo>
                    <a:cubicBezTo>
                      <a:pt x="0" y="60"/>
                      <a:pt x="1" y="62"/>
                      <a:pt x="3" y="62"/>
                    </a:cubicBezTo>
                    <a:cubicBezTo>
                      <a:pt x="5" y="63"/>
                      <a:pt x="7" y="62"/>
                      <a:pt x="7" y="60"/>
                    </a:cubicBezTo>
                    <a:cubicBezTo>
                      <a:pt x="8" y="55"/>
                      <a:pt x="9" y="51"/>
                      <a:pt x="10" y="46"/>
                    </a:cubicBezTo>
                    <a:cubicBezTo>
                      <a:pt x="11" y="41"/>
                      <a:pt x="11" y="36"/>
                      <a:pt x="11" y="32"/>
                    </a:cubicBezTo>
                    <a:cubicBezTo>
                      <a:pt x="11" y="27"/>
                      <a:pt x="11" y="22"/>
                      <a:pt x="10" y="17"/>
                    </a:cubicBezTo>
                    <a:cubicBezTo>
                      <a:pt x="9" y="12"/>
                      <a:pt x="8" y="8"/>
                      <a:pt x="7" y="3"/>
                    </a:cubicBezTo>
                    <a:close/>
                  </a:path>
                </a:pathLst>
              </a:custGeom>
              <a:grpFill/>
              <a:ln>
                <a:noFill/>
              </a:ln>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75" name="Freeform 578"/>
              <p:cNvSpPr/>
              <p:nvPr/>
            </p:nvSpPr>
            <p:spPr bwMode="auto">
              <a:xfrm>
                <a:off x="9110663" y="2967038"/>
                <a:ext cx="41275" cy="236538"/>
              </a:xfrm>
              <a:custGeom>
                <a:avLst/>
                <a:gdLst>
                  <a:gd name="T0" fmla="*/ 11 w 11"/>
                  <a:gd name="T1" fmla="*/ 5 h 63"/>
                  <a:gd name="T2" fmla="*/ 8 w 11"/>
                  <a:gd name="T3" fmla="*/ 1 h 63"/>
                  <a:gd name="T4" fmla="*/ 4 w 11"/>
                  <a:gd name="T5" fmla="*/ 3 h 63"/>
                  <a:gd name="T6" fmla="*/ 1 w 11"/>
                  <a:gd name="T7" fmla="*/ 17 h 63"/>
                  <a:gd name="T8" fmla="*/ 0 w 11"/>
                  <a:gd name="T9" fmla="*/ 32 h 63"/>
                  <a:gd name="T10" fmla="*/ 1 w 11"/>
                  <a:gd name="T11" fmla="*/ 46 h 63"/>
                  <a:gd name="T12" fmla="*/ 4 w 11"/>
                  <a:gd name="T13" fmla="*/ 60 h 63"/>
                  <a:gd name="T14" fmla="*/ 8 w 11"/>
                  <a:gd name="T15" fmla="*/ 62 h 63"/>
                  <a:gd name="T16" fmla="*/ 11 w 11"/>
                  <a:gd name="T17" fmla="*/ 58 h 63"/>
                  <a:gd name="T18" fmla="*/ 8 w 11"/>
                  <a:gd name="T19" fmla="*/ 45 h 63"/>
                  <a:gd name="T20" fmla="*/ 8 w 11"/>
                  <a:gd name="T21" fmla="*/ 32 h 63"/>
                  <a:gd name="T22" fmla="*/ 8 w 11"/>
                  <a:gd name="T23" fmla="*/ 18 h 63"/>
                  <a:gd name="T24" fmla="*/ 11 w 11"/>
                  <a:gd name="T25"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63">
                    <a:moveTo>
                      <a:pt x="11" y="5"/>
                    </a:moveTo>
                    <a:cubicBezTo>
                      <a:pt x="11" y="3"/>
                      <a:pt x="10" y="1"/>
                      <a:pt x="8" y="1"/>
                    </a:cubicBezTo>
                    <a:cubicBezTo>
                      <a:pt x="7" y="0"/>
                      <a:pt x="5" y="1"/>
                      <a:pt x="4" y="3"/>
                    </a:cubicBezTo>
                    <a:cubicBezTo>
                      <a:pt x="3" y="8"/>
                      <a:pt x="2" y="12"/>
                      <a:pt x="1" y="17"/>
                    </a:cubicBezTo>
                    <a:cubicBezTo>
                      <a:pt x="1" y="22"/>
                      <a:pt x="0" y="27"/>
                      <a:pt x="0" y="32"/>
                    </a:cubicBezTo>
                    <a:cubicBezTo>
                      <a:pt x="0" y="36"/>
                      <a:pt x="1" y="41"/>
                      <a:pt x="1" y="46"/>
                    </a:cubicBezTo>
                    <a:cubicBezTo>
                      <a:pt x="2" y="51"/>
                      <a:pt x="3" y="55"/>
                      <a:pt x="4" y="60"/>
                    </a:cubicBezTo>
                    <a:cubicBezTo>
                      <a:pt x="5" y="62"/>
                      <a:pt x="7" y="63"/>
                      <a:pt x="8" y="62"/>
                    </a:cubicBezTo>
                    <a:cubicBezTo>
                      <a:pt x="10" y="62"/>
                      <a:pt x="11" y="60"/>
                      <a:pt x="11" y="58"/>
                    </a:cubicBezTo>
                    <a:cubicBezTo>
                      <a:pt x="10" y="54"/>
                      <a:pt x="9" y="50"/>
                      <a:pt x="8" y="45"/>
                    </a:cubicBezTo>
                    <a:cubicBezTo>
                      <a:pt x="8" y="41"/>
                      <a:pt x="8" y="36"/>
                      <a:pt x="8" y="32"/>
                    </a:cubicBezTo>
                    <a:cubicBezTo>
                      <a:pt x="8" y="27"/>
                      <a:pt x="8" y="22"/>
                      <a:pt x="8" y="18"/>
                    </a:cubicBezTo>
                    <a:cubicBezTo>
                      <a:pt x="9" y="14"/>
                      <a:pt x="10" y="9"/>
                      <a:pt x="11" y="5"/>
                    </a:cubicBezTo>
                    <a:close/>
                  </a:path>
                </a:pathLst>
              </a:custGeom>
              <a:grpFill/>
              <a:ln>
                <a:noFill/>
              </a:ln>
            </p:spPr>
            <p:txBody>
              <a:bodyPr vert="horz" wrap="square" lIns="91440" tIns="45720" rIns="91440" bIns="45720" numCol="1" anchor="t" anchorCtr="0" compatLnSpc="1"/>
              <a:lstStyle/>
              <a:p>
                <a:pPr defTabSz="685165"/>
                <a:endParaRPr lang="zh-CN" altLang="en-US" sz="1400">
                  <a:solidFill>
                    <a:srgbClr val="000000"/>
                  </a:solidFill>
                </a:endParaRPr>
              </a:p>
            </p:txBody>
          </p:sp>
          <p:sp>
            <p:nvSpPr>
              <p:cNvPr id="76" name="Freeform 579"/>
              <p:cNvSpPr/>
              <p:nvPr/>
            </p:nvSpPr>
            <p:spPr bwMode="auto">
              <a:xfrm>
                <a:off x="9042401" y="3121025"/>
                <a:ext cx="98425" cy="30163"/>
              </a:xfrm>
              <a:custGeom>
                <a:avLst/>
                <a:gdLst>
                  <a:gd name="T0" fmla="*/ 4 w 26"/>
                  <a:gd name="T1" fmla="*/ 0 h 8"/>
                  <a:gd name="T2" fmla="*/ 0 w 26"/>
                  <a:gd name="T3" fmla="*/ 4 h 8"/>
                  <a:gd name="T4" fmla="*/ 4 w 26"/>
                  <a:gd name="T5" fmla="*/ 8 h 8"/>
                  <a:gd name="T6" fmla="*/ 22 w 26"/>
                  <a:gd name="T7" fmla="*/ 8 h 8"/>
                  <a:gd name="T8" fmla="*/ 26 w 26"/>
                  <a:gd name="T9" fmla="*/ 4 h 8"/>
                  <a:gd name="T10" fmla="*/ 22 w 26"/>
                  <a:gd name="T11" fmla="*/ 0 h 8"/>
                  <a:gd name="T12" fmla="*/ 4 w 26"/>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26" h="8">
                    <a:moveTo>
                      <a:pt x="4" y="0"/>
                    </a:moveTo>
                    <a:cubicBezTo>
                      <a:pt x="2" y="0"/>
                      <a:pt x="0" y="2"/>
                      <a:pt x="0" y="4"/>
                    </a:cubicBezTo>
                    <a:cubicBezTo>
                      <a:pt x="0" y="6"/>
                      <a:pt x="2" y="8"/>
                      <a:pt x="4" y="8"/>
                    </a:cubicBezTo>
                    <a:cubicBezTo>
                      <a:pt x="22" y="8"/>
                      <a:pt x="22" y="8"/>
                      <a:pt x="22" y="8"/>
                    </a:cubicBezTo>
                    <a:cubicBezTo>
                      <a:pt x="24" y="8"/>
                      <a:pt x="26" y="6"/>
                      <a:pt x="26" y="4"/>
                    </a:cubicBezTo>
                    <a:cubicBezTo>
                      <a:pt x="26" y="2"/>
                      <a:pt x="24" y="0"/>
                      <a:pt x="22" y="0"/>
                    </a:cubicBezTo>
                    <a:cubicBezTo>
                      <a:pt x="4" y="0"/>
                      <a:pt x="4" y="0"/>
                      <a:pt x="4" y="0"/>
                    </a:cubicBezTo>
                    <a:close/>
                  </a:path>
                </a:pathLst>
              </a:custGeom>
              <a:grpFill/>
              <a:ln>
                <a:noFill/>
              </a:ln>
            </p:spPr>
            <p:txBody>
              <a:bodyPr vert="horz" wrap="square" lIns="91440" tIns="45720" rIns="91440" bIns="45720" numCol="1" anchor="t" anchorCtr="0" compatLnSpc="1"/>
              <a:lstStyle/>
              <a:p>
                <a:pPr defTabSz="685165"/>
                <a:endParaRPr lang="zh-CN" altLang="en-US" sz="1400">
                  <a:solidFill>
                    <a:srgbClr val="000000"/>
                  </a:solidFill>
                </a:endParaRPr>
              </a:p>
            </p:txBody>
          </p:sp>
        </p:grpSp>
      </p:grpSp>
      <p:sp>
        <p:nvSpPr>
          <p:cNvPr id="77" name="矩形 1"/>
          <p:cNvSpPr>
            <a:spLocks noChangeArrowheads="1"/>
          </p:cNvSpPr>
          <p:nvPr/>
        </p:nvSpPr>
        <p:spPr bwMode="auto">
          <a:xfrm>
            <a:off x="0" y="4969708"/>
            <a:ext cx="9144000" cy="173791"/>
          </a:xfrm>
          <a:prstGeom prst="rect">
            <a:avLst/>
          </a:prstGeom>
          <a:solidFill>
            <a:schemeClr val="accent1"/>
          </a:solidFill>
          <a:ln>
            <a:noFill/>
          </a:ln>
        </p:spPr>
        <p:txBody>
          <a:bodyPr lIns="68571" tIns="34285" rIns="68571" bIns="34285" anchor="ctr"/>
          <a:lstStyle/>
          <a:p>
            <a:pPr algn="ctr"/>
            <a:endParaRPr lang="zh-CN" altLang="en-US">
              <a:solidFill>
                <a:srgbClr val="FFFFFF"/>
              </a:solidFill>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52"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Scale>
                                      <p:cBhvr>
                                        <p:cTn id="12" dur="1000" decel="50000" fill="hold">
                                          <p:stCondLst>
                                            <p:cond delay="0"/>
                                          </p:stCondLst>
                                        </p:cTn>
                                        <p:tgtEl>
                                          <p:spTgt spid="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2"/>
                                        </p:tgtEl>
                                        <p:attrNameLst>
                                          <p:attrName>ppt_x</p:attrName>
                                          <p:attrName>ppt_y</p:attrName>
                                        </p:attrNameLst>
                                      </p:cBhvr>
                                    </p:animMotion>
                                    <p:animEffect transition="in" filter="fade">
                                      <p:cBhvr>
                                        <p:cTn id="14" dur="10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52"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Scale>
                                      <p:cBhvr>
                                        <p:cTn id="19" dur="1000" decel="50000" fill="hold">
                                          <p:stCondLst>
                                            <p:cond delay="0"/>
                                          </p:stCondLst>
                                        </p:cTn>
                                        <p:tgtEl>
                                          <p:spTgt spid="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1000" decel="50000" fill="hold">
                                          <p:stCondLst>
                                            <p:cond delay="0"/>
                                          </p:stCondLst>
                                        </p:cTn>
                                        <p:tgtEl>
                                          <p:spTgt spid="3"/>
                                        </p:tgtEl>
                                        <p:attrNameLst>
                                          <p:attrName>ppt_x</p:attrName>
                                          <p:attrName>ppt_y</p:attrName>
                                        </p:attrNameLst>
                                      </p:cBhvr>
                                    </p:animMotion>
                                    <p:animEffect transition="in" filter="fade">
                                      <p:cBhvr>
                                        <p:cTn id="21" dur="10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52"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Scale>
                                      <p:cBhvr>
                                        <p:cTn id="26"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7" dur="1000" decel="50000" fill="hold">
                                          <p:stCondLst>
                                            <p:cond delay="0"/>
                                          </p:stCondLst>
                                        </p:cTn>
                                        <p:tgtEl>
                                          <p:spTgt spid="4"/>
                                        </p:tgtEl>
                                        <p:attrNameLst>
                                          <p:attrName>ppt_x</p:attrName>
                                          <p:attrName>ppt_y</p:attrName>
                                        </p:attrNameLst>
                                      </p:cBhvr>
                                    </p:animMotion>
                                    <p:animEffect transition="in" filter="fade">
                                      <p:cBhvr>
                                        <p:cTn id="28"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0"/>
          <p:cNvSpPr txBox="1">
            <a:spLocks noChangeArrowheads="1"/>
          </p:cNvSpPr>
          <p:nvPr/>
        </p:nvSpPr>
        <p:spPr bwMode="auto">
          <a:xfrm>
            <a:off x="413871" y="151957"/>
            <a:ext cx="1981458" cy="346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1" tIns="34285" rIns="68571" bIns="34285">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800" b="1" dirty="0">
                <a:latin typeface="+mn-lt"/>
                <a:ea typeface="+mn-ea"/>
                <a:cs typeface="+mn-ea"/>
                <a:sym typeface="+mn-lt"/>
              </a:rPr>
              <a:t>点击此处添加标题</a:t>
            </a:r>
            <a:endParaRPr lang="zh-CN" altLang="en-US" sz="1800" b="1" dirty="0">
              <a:latin typeface="+mn-lt"/>
              <a:ea typeface="+mn-ea"/>
              <a:cs typeface="+mn-ea"/>
              <a:sym typeface="+mn-lt"/>
            </a:endParaRPr>
          </a:p>
        </p:txBody>
      </p:sp>
      <p:sp>
        <p:nvSpPr>
          <p:cNvPr id="18" name="矩形 1"/>
          <p:cNvSpPr>
            <a:spLocks noChangeArrowheads="1"/>
          </p:cNvSpPr>
          <p:nvPr/>
        </p:nvSpPr>
        <p:spPr bwMode="auto">
          <a:xfrm>
            <a:off x="0" y="142043"/>
            <a:ext cx="196944"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19" name="矩形 1"/>
          <p:cNvSpPr>
            <a:spLocks noChangeArrowheads="1"/>
          </p:cNvSpPr>
          <p:nvPr/>
        </p:nvSpPr>
        <p:spPr bwMode="auto">
          <a:xfrm>
            <a:off x="229697" y="142043"/>
            <a:ext cx="62752"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20" name="矩形 1"/>
          <p:cNvSpPr>
            <a:spLocks noChangeArrowheads="1"/>
          </p:cNvSpPr>
          <p:nvPr/>
        </p:nvSpPr>
        <p:spPr bwMode="auto">
          <a:xfrm>
            <a:off x="325200" y="142043"/>
            <a:ext cx="29275" cy="347582"/>
          </a:xfrm>
          <a:prstGeom prst="rect">
            <a:avLst/>
          </a:prstGeom>
          <a:solidFill>
            <a:srgbClr val="0070C0"/>
          </a:solidFill>
          <a:ln>
            <a:noFill/>
          </a:ln>
        </p:spPr>
        <p:txBody>
          <a:bodyPr lIns="68571" tIns="34285" rIns="68571" bIns="34285" anchor="ctr"/>
          <a:lstStyle/>
          <a:p>
            <a:pPr algn="ctr" eaLnBrk="1" hangingPunct="1"/>
            <a:endParaRPr lang="zh-CN" altLang="en-US">
              <a:solidFill>
                <a:srgbClr val="FFFFFF"/>
              </a:solidFill>
              <a:cs typeface="+mn-ea"/>
              <a:sym typeface="+mn-lt"/>
            </a:endParaRPr>
          </a:p>
        </p:txBody>
      </p:sp>
      <p:sp>
        <p:nvSpPr>
          <p:cNvPr id="6" name="Shape 13688"/>
          <p:cNvSpPr/>
          <p:nvPr/>
        </p:nvSpPr>
        <p:spPr>
          <a:xfrm>
            <a:off x="3827620" y="3043285"/>
            <a:ext cx="1103255" cy="2054223"/>
          </a:xfrm>
          <a:custGeom>
            <a:avLst/>
            <a:gdLst/>
            <a:ahLst/>
            <a:cxnLst>
              <a:cxn ang="0">
                <a:pos x="wd2" y="hd2"/>
              </a:cxn>
              <a:cxn ang="5400000">
                <a:pos x="wd2" y="hd2"/>
              </a:cxn>
              <a:cxn ang="10800000">
                <a:pos x="wd2" y="hd2"/>
              </a:cxn>
              <a:cxn ang="16200000">
                <a:pos x="wd2" y="hd2"/>
              </a:cxn>
            </a:cxnLst>
            <a:rect l="0" t="0" r="r" b="b"/>
            <a:pathLst>
              <a:path w="20749" h="21227" extrusionOk="0">
                <a:moveTo>
                  <a:pt x="17185" y="21227"/>
                </a:moveTo>
                <a:cubicBezTo>
                  <a:pt x="17185" y="21227"/>
                  <a:pt x="13893" y="13718"/>
                  <a:pt x="15887" y="9168"/>
                </a:cubicBezTo>
                <a:cubicBezTo>
                  <a:pt x="17882" y="4617"/>
                  <a:pt x="21038" y="3662"/>
                  <a:pt x="20727" y="2968"/>
                </a:cubicBezTo>
                <a:cubicBezTo>
                  <a:pt x="20416" y="2274"/>
                  <a:pt x="18820" y="2600"/>
                  <a:pt x="18310" y="3242"/>
                </a:cubicBezTo>
                <a:cubicBezTo>
                  <a:pt x="17799" y="3884"/>
                  <a:pt x="15711" y="5268"/>
                  <a:pt x="13791" y="5044"/>
                </a:cubicBezTo>
                <a:cubicBezTo>
                  <a:pt x="11872" y="4821"/>
                  <a:pt x="11356" y="492"/>
                  <a:pt x="9952" y="60"/>
                </a:cubicBezTo>
                <a:cubicBezTo>
                  <a:pt x="8548" y="-373"/>
                  <a:pt x="9036" y="1628"/>
                  <a:pt x="9581" y="3362"/>
                </a:cubicBezTo>
                <a:cubicBezTo>
                  <a:pt x="10125" y="5097"/>
                  <a:pt x="7438" y="4131"/>
                  <a:pt x="5761" y="2051"/>
                </a:cubicBezTo>
                <a:cubicBezTo>
                  <a:pt x="4084" y="-29"/>
                  <a:pt x="3104" y="580"/>
                  <a:pt x="2919" y="875"/>
                </a:cubicBezTo>
                <a:cubicBezTo>
                  <a:pt x="2733" y="1169"/>
                  <a:pt x="6604" y="4880"/>
                  <a:pt x="6318" y="5058"/>
                </a:cubicBezTo>
                <a:cubicBezTo>
                  <a:pt x="6032" y="5236"/>
                  <a:pt x="1183" y="2158"/>
                  <a:pt x="712" y="2247"/>
                </a:cubicBezTo>
                <a:cubicBezTo>
                  <a:pt x="241" y="2335"/>
                  <a:pt x="-562" y="2578"/>
                  <a:pt x="596" y="3547"/>
                </a:cubicBezTo>
                <a:cubicBezTo>
                  <a:pt x="1755" y="4516"/>
                  <a:pt x="5391" y="6146"/>
                  <a:pt x="5160" y="6418"/>
                </a:cubicBezTo>
                <a:cubicBezTo>
                  <a:pt x="4928" y="6690"/>
                  <a:pt x="1920" y="5207"/>
                  <a:pt x="823" y="5173"/>
                </a:cubicBezTo>
                <a:cubicBezTo>
                  <a:pt x="-274" y="5138"/>
                  <a:pt x="171" y="5987"/>
                  <a:pt x="2138" y="6761"/>
                </a:cubicBezTo>
                <a:cubicBezTo>
                  <a:pt x="4105" y="7535"/>
                  <a:pt x="8921" y="8380"/>
                  <a:pt x="9075" y="11304"/>
                </a:cubicBezTo>
                <a:cubicBezTo>
                  <a:pt x="9229" y="14229"/>
                  <a:pt x="8166" y="19548"/>
                  <a:pt x="8166" y="19548"/>
                </a:cubicBezTo>
              </a:path>
            </a:pathLst>
          </a:custGeom>
          <a:solidFill>
            <a:schemeClr val="bg1">
              <a:lumMod val="50000"/>
            </a:schemeClr>
          </a:solidFill>
          <a:ln w="12700" cap="flat">
            <a:noFill/>
            <a:miter lim="400000"/>
          </a:ln>
          <a:effectLst/>
        </p:spPr>
        <p:txBody>
          <a:bodyPr wrap="square" lIns="0" tIns="0" rIns="0" bIns="0" numCol="1" anchor="t">
            <a:noAutofit/>
          </a:bodyPr>
          <a:lstStyle/>
          <a:p>
            <a:pPr lvl="0"/>
            <a:endParaRPr>
              <a:solidFill>
                <a:schemeClr val="tx1">
                  <a:lumMod val="75000"/>
                  <a:lumOff val="25000"/>
                </a:schemeClr>
              </a:solidFill>
              <a:cs typeface="+mn-ea"/>
              <a:sym typeface="+mn-lt"/>
            </a:endParaRPr>
          </a:p>
        </p:txBody>
      </p:sp>
      <p:sp>
        <p:nvSpPr>
          <p:cNvPr id="7" name="Shape 13689"/>
          <p:cNvSpPr/>
          <p:nvPr/>
        </p:nvSpPr>
        <p:spPr>
          <a:xfrm>
            <a:off x="4382663" y="1188700"/>
            <a:ext cx="1028799" cy="2016167"/>
          </a:xfrm>
          <a:custGeom>
            <a:avLst/>
            <a:gdLst/>
            <a:ahLst/>
            <a:cxnLst>
              <a:cxn ang="0">
                <a:pos x="wd2" y="hd2"/>
              </a:cxn>
              <a:cxn ang="5400000">
                <a:pos x="wd2" y="hd2"/>
              </a:cxn>
              <a:cxn ang="10800000">
                <a:pos x="wd2" y="hd2"/>
              </a:cxn>
              <a:cxn ang="16200000">
                <a:pos x="wd2" y="hd2"/>
              </a:cxn>
            </a:cxnLst>
            <a:rect l="0" t="0" r="r" b="b"/>
            <a:pathLst>
              <a:path w="10417" h="21600" extrusionOk="0">
                <a:moveTo>
                  <a:pt x="1943" y="21482"/>
                </a:moveTo>
                <a:cubicBezTo>
                  <a:pt x="1943" y="21482"/>
                  <a:pt x="-4699" y="11144"/>
                  <a:pt x="6578" y="0"/>
                </a:cubicBezTo>
                <a:cubicBezTo>
                  <a:pt x="6578" y="0"/>
                  <a:pt x="16901" y="12862"/>
                  <a:pt x="3691" y="21600"/>
                </a:cubicBezTo>
                <a:cubicBezTo>
                  <a:pt x="3691" y="21600"/>
                  <a:pt x="4004" y="13307"/>
                  <a:pt x="5486" y="9928"/>
                </a:cubicBezTo>
                <a:cubicBezTo>
                  <a:pt x="5486" y="9928"/>
                  <a:pt x="1515" y="17278"/>
                  <a:pt x="1943" y="21482"/>
                </a:cubicBezTo>
                <a:close/>
              </a:path>
            </a:pathLst>
          </a:custGeom>
          <a:solidFill>
            <a:schemeClr val="accent3"/>
          </a:solidFill>
          <a:ln w="12700" cap="flat">
            <a:noFill/>
            <a:miter lim="400000"/>
          </a:ln>
          <a:effectLst/>
        </p:spPr>
        <p:txBody>
          <a:bodyPr wrap="square" lIns="0" tIns="0" rIns="0" bIns="0" numCol="1" anchor="t">
            <a:noAutofit/>
          </a:bodyPr>
          <a:lstStyle/>
          <a:p>
            <a:pPr lvl="0"/>
            <a:endParaRPr>
              <a:solidFill>
                <a:schemeClr val="tx1">
                  <a:lumMod val="75000"/>
                  <a:lumOff val="25000"/>
                </a:schemeClr>
              </a:solidFill>
              <a:cs typeface="+mn-ea"/>
              <a:sym typeface="+mn-lt"/>
            </a:endParaRPr>
          </a:p>
        </p:txBody>
      </p:sp>
      <p:sp>
        <p:nvSpPr>
          <p:cNvPr id="8" name="Shape 13690"/>
          <p:cNvSpPr/>
          <p:nvPr/>
        </p:nvSpPr>
        <p:spPr>
          <a:xfrm>
            <a:off x="5018898" y="2703975"/>
            <a:ext cx="1578753" cy="863869"/>
          </a:xfrm>
          <a:custGeom>
            <a:avLst/>
            <a:gdLst/>
            <a:ahLst/>
            <a:cxnLst>
              <a:cxn ang="0">
                <a:pos x="wd2" y="hd2"/>
              </a:cxn>
              <a:cxn ang="5400000">
                <a:pos x="wd2" y="hd2"/>
              </a:cxn>
              <a:cxn ang="10800000">
                <a:pos x="wd2" y="hd2"/>
              </a:cxn>
              <a:cxn ang="16200000">
                <a:pos x="wd2" y="hd2"/>
              </a:cxn>
            </a:cxnLst>
            <a:rect l="0" t="0" r="r" b="b"/>
            <a:pathLst>
              <a:path w="21600" h="12056" extrusionOk="0">
                <a:moveTo>
                  <a:pt x="0" y="8145"/>
                </a:moveTo>
                <a:cubicBezTo>
                  <a:pt x="0" y="8145"/>
                  <a:pt x="5511" y="-3705"/>
                  <a:pt x="21600" y="1181"/>
                </a:cubicBezTo>
                <a:cubicBezTo>
                  <a:pt x="21600" y="1181"/>
                  <a:pt x="15876" y="17895"/>
                  <a:pt x="857" y="9880"/>
                </a:cubicBezTo>
                <a:cubicBezTo>
                  <a:pt x="857" y="9880"/>
                  <a:pt x="8385" y="5781"/>
                  <a:pt x="12196" y="5406"/>
                </a:cubicBezTo>
                <a:cubicBezTo>
                  <a:pt x="12196" y="5406"/>
                  <a:pt x="3489" y="5505"/>
                  <a:pt x="0" y="8145"/>
                </a:cubicBezTo>
                <a:close/>
              </a:path>
            </a:pathLst>
          </a:custGeom>
          <a:solidFill>
            <a:schemeClr val="accent4"/>
          </a:solidFill>
          <a:ln w="12700" cap="flat">
            <a:noFill/>
            <a:miter lim="400000"/>
          </a:ln>
          <a:effectLst/>
        </p:spPr>
        <p:txBody>
          <a:bodyPr wrap="square" lIns="0" tIns="0" rIns="0" bIns="0" numCol="1" anchor="t">
            <a:noAutofit/>
          </a:bodyPr>
          <a:lstStyle/>
          <a:p>
            <a:pPr lvl="0"/>
            <a:endParaRPr>
              <a:solidFill>
                <a:schemeClr val="tx1">
                  <a:lumMod val="75000"/>
                  <a:lumOff val="25000"/>
                </a:schemeClr>
              </a:solidFill>
              <a:cs typeface="+mn-ea"/>
              <a:sym typeface="+mn-lt"/>
            </a:endParaRPr>
          </a:p>
        </p:txBody>
      </p:sp>
      <p:sp>
        <p:nvSpPr>
          <p:cNvPr id="9" name="Shape 13691"/>
          <p:cNvSpPr/>
          <p:nvPr/>
        </p:nvSpPr>
        <p:spPr>
          <a:xfrm>
            <a:off x="2155824" y="2637183"/>
            <a:ext cx="1640516" cy="830841"/>
          </a:xfrm>
          <a:custGeom>
            <a:avLst/>
            <a:gdLst/>
            <a:ahLst/>
            <a:cxnLst>
              <a:cxn ang="0">
                <a:pos x="wd2" y="hd2"/>
              </a:cxn>
              <a:cxn ang="5400000">
                <a:pos x="wd2" y="hd2"/>
              </a:cxn>
              <a:cxn ang="10800000">
                <a:pos x="wd2" y="hd2"/>
              </a:cxn>
              <a:cxn ang="16200000">
                <a:pos x="wd2" y="hd2"/>
              </a:cxn>
            </a:cxnLst>
            <a:rect l="0" t="0" r="r" b="b"/>
            <a:pathLst>
              <a:path w="21600" h="10357" extrusionOk="0">
                <a:moveTo>
                  <a:pt x="21511" y="8303"/>
                </a:moveTo>
                <a:cubicBezTo>
                  <a:pt x="21511" y="8303"/>
                  <a:pt x="11306" y="15090"/>
                  <a:pt x="0" y="3992"/>
                </a:cubicBezTo>
                <a:cubicBezTo>
                  <a:pt x="0" y="3992"/>
                  <a:pt x="12663" y="-6510"/>
                  <a:pt x="21600" y="6555"/>
                </a:cubicBezTo>
                <a:cubicBezTo>
                  <a:pt x="21600" y="6555"/>
                  <a:pt x="13320" y="6366"/>
                  <a:pt x="9924" y="4935"/>
                </a:cubicBezTo>
                <a:cubicBezTo>
                  <a:pt x="9924" y="4935"/>
                  <a:pt x="17324" y="8793"/>
                  <a:pt x="21511" y="8303"/>
                </a:cubicBezTo>
                <a:close/>
              </a:path>
            </a:pathLst>
          </a:custGeom>
          <a:solidFill>
            <a:schemeClr val="accent1"/>
          </a:solidFill>
          <a:ln w="12700" cap="flat">
            <a:noFill/>
            <a:miter lim="400000"/>
          </a:ln>
          <a:effectLst/>
        </p:spPr>
        <p:txBody>
          <a:bodyPr wrap="square" lIns="0" tIns="0" rIns="0" bIns="0" numCol="1" anchor="t">
            <a:noAutofit/>
          </a:bodyPr>
          <a:lstStyle/>
          <a:p>
            <a:pPr lvl="0"/>
            <a:endParaRPr>
              <a:solidFill>
                <a:schemeClr val="tx1">
                  <a:lumMod val="75000"/>
                  <a:lumOff val="25000"/>
                </a:schemeClr>
              </a:solidFill>
              <a:cs typeface="+mn-ea"/>
              <a:sym typeface="+mn-lt"/>
            </a:endParaRPr>
          </a:p>
        </p:txBody>
      </p:sp>
      <p:sp>
        <p:nvSpPr>
          <p:cNvPr id="10" name="Shape 13692"/>
          <p:cNvSpPr/>
          <p:nvPr/>
        </p:nvSpPr>
        <p:spPr>
          <a:xfrm>
            <a:off x="3184614" y="1343530"/>
            <a:ext cx="1040676" cy="1707354"/>
          </a:xfrm>
          <a:custGeom>
            <a:avLst/>
            <a:gdLst/>
            <a:ahLst/>
            <a:cxnLst>
              <a:cxn ang="0">
                <a:pos x="wd2" y="hd2"/>
              </a:cxn>
              <a:cxn ang="5400000">
                <a:pos x="wd2" y="hd2"/>
              </a:cxn>
              <a:cxn ang="10800000">
                <a:pos x="wd2" y="hd2"/>
              </a:cxn>
              <a:cxn ang="16200000">
                <a:pos x="wd2" y="hd2"/>
              </a:cxn>
            </a:cxnLst>
            <a:rect l="0" t="0" r="r" b="b"/>
            <a:pathLst>
              <a:path w="13730" h="21600" extrusionOk="0">
                <a:moveTo>
                  <a:pt x="10561" y="21600"/>
                </a:moveTo>
                <a:cubicBezTo>
                  <a:pt x="10561" y="21600"/>
                  <a:pt x="-2683" y="17268"/>
                  <a:pt x="491" y="0"/>
                </a:cubicBezTo>
                <a:cubicBezTo>
                  <a:pt x="491" y="0"/>
                  <a:pt x="18917" y="3983"/>
                  <a:pt x="12293" y="20507"/>
                </a:cubicBezTo>
                <a:cubicBezTo>
                  <a:pt x="12293" y="20507"/>
                  <a:pt x="7012" y="13175"/>
                  <a:pt x="6139" y="9264"/>
                </a:cubicBezTo>
                <a:cubicBezTo>
                  <a:pt x="6139" y="9265"/>
                  <a:pt x="7330" y="18288"/>
                  <a:pt x="10561" y="21600"/>
                </a:cubicBezTo>
                <a:close/>
              </a:path>
            </a:pathLst>
          </a:custGeom>
          <a:solidFill>
            <a:schemeClr val="accent2"/>
          </a:solidFill>
          <a:ln w="12700" cap="flat">
            <a:noFill/>
            <a:miter lim="400000"/>
          </a:ln>
          <a:effectLst/>
        </p:spPr>
        <p:txBody>
          <a:bodyPr wrap="square" lIns="0" tIns="0" rIns="0" bIns="0" numCol="1" anchor="t">
            <a:noAutofit/>
          </a:bodyPr>
          <a:lstStyle/>
          <a:p>
            <a:pPr lvl="0"/>
            <a:endParaRPr>
              <a:solidFill>
                <a:schemeClr val="tx1">
                  <a:lumMod val="75000"/>
                  <a:lumOff val="25000"/>
                </a:schemeClr>
              </a:solidFill>
              <a:cs typeface="+mn-ea"/>
              <a:sym typeface="+mn-lt"/>
            </a:endParaRPr>
          </a:p>
        </p:txBody>
      </p:sp>
      <p:grpSp>
        <p:nvGrpSpPr>
          <p:cNvPr id="5" name="组合 4"/>
          <p:cNvGrpSpPr/>
          <p:nvPr/>
        </p:nvGrpSpPr>
        <p:grpSpPr>
          <a:xfrm>
            <a:off x="291545" y="3308349"/>
            <a:ext cx="2566020" cy="1080061"/>
            <a:chOff x="291545" y="3308349"/>
            <a:chExt cx="2566020" cy="1080061"/>
          </a:xfrm>
        </p:grpSpPr>
        <p:sp>
          <p:nvSpPr>
            <p:cNvPr id="21" name="Shape 13703"/>
            <p:cNvSpPr/>
            <p:nvPr/>
          </p:nvSpPr>
          <p:spPr>
            <a:xfrm>
              <a:off x="291545" y="3821598"/>
              <a:ext cx="2566020" cy="281940"/>
            </a:xfrm>
            <a:prstGeom prst="rect">
              <a:avLst/>
            </a:prstGeom>
            <a:noFill/>
            <a:ln w="12700" cap="flat">
              <a:noFill/>
              <a:miter lim="400000"/>
            </a:ln>
            <a:effectLst/>
          </p:spPr>
          <p:txBody>
            <a:bodyPr wrap="square" lIns="45719" tIns="45719" rIns="45719" bIns="45719" numCol="1" anchor="t">
              <a:spAutoFit/>
            </a:bodyPr>
            <a:lstStyle>
              <a:lvl1pPr algn="r">
                <a:spcBef>
                  <a:spcPts val="200"/>
                </a:spcBef>
                <a:defRPr sz="1200">
                  <a:solidFill>
                    <a:srgbClr val="3A5063"/>
                  </a:solidFill>
                  <a:uFill>
                    <a:solidFill>
                      <a:srgbClr val="3A5063"/>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200" dirty="0">
                  <a:solidFill>
                    <a:schemeClr val="tx1">
                      <a:lumMod val="75000"/>
                      <a:lumOff val="25000"/>
                    </a:schemeClr>
                  </a:solidFill>
                  <a:uFill>
                    <a:solidFill>
                      <a:srgbClr val="3A5063"/>
                    </a:solidFill>
                  </a:uFill>
                  <a:latin typeface="+mn-lt"/>
                  <a:ea typeface="+mn-ea"/>
                  <a:cs typeface="+mn-ea"/>
                  <a:sym typeface="+mn-lt"/>
                </a:rPr>
                <a:t>添加标题</a:t>
              </a:r>
              <a:endParaRPr sz="1200" dirty="0">
                <a:solidFill>
                  <a:schemeClr val="tx1">
                    <a:lumMod val="75000"/>
                    <a:lumOff val="25000"/>
                  </a:schemeClr>
                </a:solidFill>
                <a:uFill>
                  <a:solidFill>
                    <a:srgbClr val="3A5063"/>
                  </a:solidFill>
                </a:uFill>
                <a:latin typeface="+mn-lt"/>
                <a:ea typeface="+mn-ea"/>
                <a:cs typeface="+mn-ea"/>
                <a:sym typeface="+mn-lt"/>
              </a:endParaRPr>
            </a:p>
          </p:txBody>
        </p:sp>
        <p:sp>
          <p:nvSpPr>
            <p:cNvPr id="22" name="Shape 13704"/>
            <p:cNvSpPr/>
            <p:nvPr/>
          </p:nvSpPr>
          <p:spPr>
            <a:xfrm>
              <a:off x="291545" y="4037547"/>
              <a:ext cx="2566020" cy="350863"/>
            </a:xfrm>
            <a:prstGeom prst="rect">
              <a:avLst/>
            </a:prstGeom>
            <a:noFill/>
            <a:ln w="12700" cap="flat">
              <a:noFill/>
              <a:miter lim="400000"/>
            </a:ln>
            <a:effectLst/>
          </p:spPr>
          <p:txBody>
            <a:bodyPr wrap="square" lIns="45719" tIns="45719" rIns="45719" bIns="45719" numCol="1" anchor="t">
              <a:spAutoFit/>
            </a:bodyPr>
            <a:lstStyle>
              <a:lvl1pPr algn="r">
                <a:lnSpc>
                  <a:spcPct val="120000"/>
                </a:lnSpc>
                <a:spcBef>
                  <a:spcPts val="100"/>
                </a:spcBef>
                <a:defRPr sz="7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700">
                  <a:solidFill>
                    <a:schemeClr val="tx1">
                      <a:lumMod val="75000"/>
                      <a:lumOff val="25000"/>
                    </a:schemeClr>
                  </a:solidFill>
                  <a:uFill>
                    <a:solidFill>
                      <a:srgbClr val="808080"/>
                    </a:solidFill>
                  </a:uFill>
                  <a:latin typeface="+mn-lt"/>
                  <a:ea typeface="+mn-ea"/>
                  <a:cs typeface="+mn-ea"/>
                  <a:sym typeface="+mn-lt"/>
                </a:rPr>
                <a:t>此处添加详细文本描述，建议与标题相关并符合整体语言风格，语言描述尽量简洁生动。</a:t>
              </a:r>
              <a:r>
                <a:rPr sz="700">
                  <a:solidFill>
                    <a:schemeClr val="tx1">
                      <a:lumMod val="75000"/>
                      <a:lumOff val="25000"/>
                    </a:schemeClr>
                  </a:solidFill>
                  <a:uFill>
                    <a:solidFill>
                      <a:srgbClr val="808080"/>
                    </a:solidFill>
                  </a:uFill>
                  <a:latin typeface="+mn-lt"/>
                  <a:ea typeface="+mn-ea"/>
                  <a:cs typeface="+mn-ea"/>
                  <a:sym typeface="+mn-lt"/>
                </a:rPr>
                <a:t> </a:t>
              </a:r>
              <a:r>
                <a:rPr lang="zh-CN" altLang="en-US" sz="700" dirty="0">
                  <a:solidFill>
                    <a:schemeClr val="tx1">
                      <a:lumMod val="75000"/>
                      <a:lumOff val="25000"/>
                    </a:schemeClr>
                  </a:solidFill>
                  <a:uFill>
                    <a:solidFill>
                      <a:srgbClr val="808080"/>
                    </a:solidFill>
                  </a:uFill>
                  <a:latin typeface="+mn-lt"/>
                  <a:ea typeface="+mn-ea"/>
                  <a:cs typeface="+mn-ea"/>
                  <a:sym typeface="+mn-lt"/>
                </a:rPr>
                <a:t>单击此处添加标题</a:t>
              </a:r>
              <a:endParaRPr sz="700" dirty="0">
                <a:solidFill>
                  <a:schemeClr val="tx1">
                    <a:lumMod val="75000"/>
                    <a:lumOff val="25000"/>
                  </a:schemeClr>
                </a:solidFill>
                <a:uFill>
                  <a:solidFill>
                    <a:srgbClr val="808080"/>
                  </a:solidFill>
                </a:uFill>
                <a:latin typeface="+mn-lt"/>
                <a:ea typeface="+mn-ea"/>
                <a:cs typeface="+mn-ea"/>
                <a:sym typeface="+mn-lt"/>
              </a:endParaRPr>
            </a:p>
          </p:txBody>
        </p:sp>
        <p:sp>
          <p:nvSpPr>
            <p:cNvPr id="23" name="Shape 13706"/>
            <p:cNvSpPr/>
            <p:nvPr/>
          </p:nvSpPr>
          <p:spPr>
            <a:xfrm flipV="1">
              <a:off x="2267020" y="3308349"/>
              <a:ext cx="438080" cy="475339"/>
            </a:xfrm>
            <a:prstGeom prst="line">
              <a:avLst/>
            </a:prstGeom>
            <a:ln w="6350">
              <a:solidFill>
                <a:schemeClr val="bg1">
                  <a:lumMod val="50000"/>
                </a:schemeClr>
              </a:solidFill>
              <a:prstDash val="dash"/>
              <a:round/>
              <a:headEnd type="oval"/>
            </a:ln>
          </p:spPr>
          <p:txBody>
            <a:bodyPr lIns="0" tIns="0" rIns="0" bIns="0"/>
            <a:lstStyle/>
            <a:p>
              <a:pPr lvl="0">
                <a:defRPr sz="1200">
                  <a:uFillTx/>
                  <a:latin typeface="+mj-lt"/>
                  <a:ea typeface="+mj-ea"/>
                  <a:cs typeface="+mj-cs"/>
                  <a:sym typeface="Helvetica"/>
                </a:defRPr>
              </a:pPr>
              <a:endParaRPr>
                <a:solidFill>
                  <a:schemeClr val="tx1">
                    <a:lumMod val="75000"/>
                    <a:lumOff val="25000"/>
                  </a:schemeClr>
                </a:solidFill>
                <a:cs typeface="+mn-ea"/>
                <a:sym typeface="+mn-lt"/>
              </a:endParaRPr>
            </a:p>
          </p:txBody>
        </p:sp>
      </p:grpSp>
      <p:grpSp>
        <p:nvGrpSpPr>
          <p:cNvPr id="4" name="组合 3"/>
          <p:cNvGrpSpPr/>
          <p:nvPr/>
        </p:nvGrpSpPr>
        <p:grpSpPr>
          <a:xfrm>
            <a:off x="5771529" y="3308349"/>
            <a:ext cx="2566021" cy="1080061"/>
            <a:chOff x="5771529" y="3308349"/>
            <a:chExt cx="2566021" cy="1080061"/>
          </a:xfrm>
        </p:grpSpPr>
        <p:sp>
          <p:nvSpPr>
            <p:cNvPr id="13" name="Shape 13697"/>
            <p:cNvSpPr/>
            <p:nvPr/>
          </p:nvSpPr>
          <p:spPr>
            <a:xfrm>
              <a:off x="5771529" y="3821598"/>
              <a:ext cx="2566021" cy="281940"/>
            </a:xfrm>
            <a:prstGeom prst="rect">
              <a:avLst/>
            </a:prstGeom>
            <a:noFill/>
            <a:ln w="12700" cap="flat">
              <a:noFill/>
              <a:miter lim="400000"/>
            </a:ln>
            <a:effectLst/>
          </p:spPr>
          <p:txBody>
            <a:bodyPr wrap="square" lIns="45719" tIns="45719" rIns="45719" bIns="45719" numCol="1" anchor="t">
              <a:spAutoFit/>
            </a:bodyPr>
            <a:lstStyle>
              <a:lvl1pPr>
                <a:spcBef>
                  <a:spcPts val="200"/>
                </a:spcBef>
                <a:defRPr sz="1200">
                  <a:solidFill>
                    <a:srgbClr val="3A5063"/>
                  </a:solidFill>
                  <a:uFill>
                    <a:solidFill>
                      <a:srgbClr val="3A5063"/>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200" dirty="0">
                  <a:solidFill>
                    <a:schemeClr val="tx1">
                      <a:lumMod val="75000"/>
                      <a:lumOff val="25000"/>
                    </a:schemeClr>
                  </a:solidFill>
                  <a:uFill>
                    <a:solidFill>
                      <a:srgbClr val="3A5063"/>
                    </a:solidFill>
                  </a:uFill>
                  <a:latin typeface="+mn-lt"/>
                  <a:ea typeface="+mn-ea"/>
                  <a:cs typeface="+mn-ea"/>
                  <a:sym typeface="+mn-lt"/>
                </a:rPr>
                <a:t>添加标题</a:t>
              </a:r>
              <a:endParaRPr sz="1200" dirty="0">
                <a:solidFill>
                  <a:schemeClr val="tx1">
                    <a:lumMod val="75000"/>
                    <a:lumOff val="25000"/>
                  </a:schemeClr>
                </a:solidFill>
                <a:uFill>
                  <a:solidFill>
                    <a:srgbClr val="3A5063"/>
                  </a:solidFill>
                </a:uFill>
                <a:latin typeface="+mn-lt"/>
                <a:ea typeface="+mn-ea"/>
                <a:cs typeface="+mn-ea"/>
                <a:sym typeface="+mn-lt"/>
              </a:endParaRPr>
            </a:p>
          </p:txBody>
        </p:sp>
        <p:sp>
          <p:nvSpPr>
            <p:cNvPr id="14" name="Shape 13698"/>
            <p:cNvSpPr/>
            <p:nvPr/>
          </p:nvSpPr>
          <p:spPr>
            <a:xfrm>
              <a:off x="5771529" y="4037547"/>
              <a:ext cx="2566021" cy="350863"/>
            </a:xfrm>
            <a:prstGeom prst="rect">
              <a:avLst/>
            </a:prstGeom>
            <a:noFill/>
            <a:ln w="12700" cap="flat">
              <a:noFill/>
              <a:miter lim="400000"/>
            </a:ln>
            <a:effectLst/>
          </p:spPr>
          <p:txBody>
            <a:bodyPr wrap="square" lIns="45719" tIns="45719" rIns="45719" bIns="45719" numCol="1" anchor="t">
              <a:spAutoFit/>
            </a:bodyPr>
            <a:lstStyle>
              <a:lvl1pPr>
                <a:lnSpc>
                  <a:spcPct val="120000"/>
                </a:lnSpc>
                <a:spcBef>
                  <a:spcPts val="100"/>
                </a:spcBef>
                <a:defRPr sz="7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700">
                  <a:solidFill>
                    <a:schemeClr val="tx1">
                      <a:lumMod val="75000"/>
                      <a:lumOff val="25000"/>
                    </a:schemeClr>
                  </a:solidFill>
                  <a:uFill>
                    <a:solidFill>
                      <a:srgbClr val="808080"/>
                    </a:solidFill>
                  </a:uFill>
                  <a:latin typeface="+mn-lt"/>
                  <a:ea typeface="+mn-ea"/>
                  <a:cs typeface="+mn-ea"/>
                  <a:sym typeface="+mn-lt"/>
                </a:rPr>
                <a:t>此处添加详细文本描述，建议与标题相关并符合整体语言风格，语言描述尽量简洁生动。</a:t>
              </a:r>
              <a:r>
                <a:rPr sz="700">
                  <a:solidFill>
                    <a:schemeClr val="tx1">
                      <a:lumMod val="75000"/>
                      <a:lumOff val="25000"/>
                    </a:schemeClr>
                  </a:solidFill>
                  <a:uFill>
                    <a:solidFill>
                      <a:srgbClr val="808080"/>
                    </a:solidFill>
                  </a:uFill>
                  <a:latin typeface="+mn-lt"/>
                  <a:ea typeface="+mn-ea"/>
                  <a:cs typeface="+mn-ea"/>
                  <a:sym typeface="+mn-lt"/>
                </a:rPr>
                <a:t> </a:t>
              </a:r>
              <a:r>
                <a:rPr lang="zh-CN" altLang="en-US" sz="700" dirty="0">
                  <a:solidFill>
                    <a:schemeClr val="tx1">
                      <a:lumMod val="75000"/>
                      <a:lumOff val="25000"/>
                    </a:schemeClr>
                  </a:solidFill>
                  <a:uFill>
                    <a:solidFill>
                      <a:srgbClr val="808080"/>
                    </a:solidFill>
                  </a:uFill>
                  <a:latin typeface="+mn-lt"/>
                  <a:ea typeface="+mn-ea"/>
                  <a:cs typeface="+mn-ea"/>
                  <a:sym typeface="+mn-lt"/>
                </a:rPr>
                <a:t>单击此处添加标题</a:t>
              </a:r>
              <a:endParaRPr sz="700" dirty="0">
                <a:solidFill>
                  <a:schemeClr val="tx1">
                    <a:lumMod val="75000"/>
                    <a:lumOff val="25000"/>
                  </a:schemeClr>
                </a:solidFill>
                <a:uFill>
                  <a:solidFill>
                    <a:srgbClr val="808080"/>
                  </a:solidFill>
                </a:uFill>
                <a:latin typeface="+mn-lt"/>
                <a:ea typeface="+mn-ea"/>
                <a:cs typeface="+mn-ea"/>
                <a:sym typeface="+mn-lt"/>
              </a:endParaRPr>
            </a:p>
          </p:txBody>
        </p:sp>
        <p:sp>
          <p:nvSpPr>
            <p:cNvPr id="24" name="Shape 13707"/>
            <p:cNvSpPr/>
            <p:nvPr/>
          </p:nvSpPr>
          <p:spPr>
            <a:xfrm flipH="1" flipV="1">
              <a:off x="5842962" y="3308349"/>
              <a:ext cx="438081" cy="475339"/>
            </a:xfrm>
            <a:prstGeom prst="line">
              <a:avLst/>
            </a:prstGeom>
            <a:ln w="6350">
              <a:solidFill>
                <a:schemeClr val="bg1">
                  <a:lumMod val="50000"/>
                </a:schemeClr>
              </a:solidFill>
              <a:prstDash val="dash"/>
              <a:round/>
              <a:headEnd type="oval"/>
            </a:ln>
          </p:spPr>
          <p:txBody>
            <a:bodyPr lIns="0" tIns="0" rIns="0" bIns="0"/>
            <a:lstStyle/>
            <a:p>
              <a:pPr lvl="0">
                <a:defRPr sz="1200">
                  <a:uFillTx/>
                  <a:latin typeface="+mj-lt"/>
                  <a:ea typeface="+mj-ea"/>
                  <a:cs typeface="+mj-cs"/>
                  <a:sym typeface="Helvetica"/>
                </a:defRPr>
              </a:pPr>
              <a:endParaRPr>
                <a:solidFill>
                  <a:schemeClr val="tx1">
                    <a:lumMod val="75000"/>
                    <a:lumOff val="25000"/>
                  </a:schemeClr>
                </a:solidFill>
                <a:cs typeface="+mn-ea"/>
                <a:sym typeface="+mn-lt"/>
              </a:endParaRPr>
            </a:p>
          </p:txBody>
        </p:sp>
      </p:grpSp>
      <p:grpSp>
        <p:nvGrpSpPr>
          <p:cNvPr id="2" name="组合 1"/>
          <p:cNvGrpSpPr/>
          <p:nvPr/>
        </p:nvGrpSpPr>
        <p:grpSpPr>
          <a:xfrm>
            <a:off x="291545" y="1581237"/>
            <a:ext cx="2985055" cy="634960"/>
            <a:chOff x="291545" y="1581237"/>
            <a:chExt cx="2985055" cy="634960"/>
          </a:xfrm>
        </p:grpSpPr>
        <p:sp>
          <p:nvSpPr>
            <p:cNvPr id="15" name="Shape 13700"/>
            <p:cNvSpPr/>
            <p:nvPr/>
          </p:nvSpPr>
          <p:spPr>
            <a:xfrm>
              <a:off x="291545" y="1649385"/>
              <a:ext cx="2566020" cy="281940"/>
            </a:xfrm>
            <a:prstGeom prst="rect">
              <a:avLst/>
            </a:prstGeom>
            <a:noFill/>
            <a:ln w="12700" cap="flat">
              <a:noFill/>
              <a:miter lim="400000"/>
            </a:ln>
            <a:effectLst/>
          </p:spPr>
          <p:txBody>
            <a:bodyPr wrap="square" lIns="45719" tIns="45719" rIns="45719" bIns="45719" numCol="1" anchor="t">
              <a:spAutoFit/>
            </a:bodyPr>
            <a:lstStyle>
              <a:lvl1pPr algn="r">
                <a:spcBef>
                  <a:spcPts val="200"/>
                </a:spcBef>
                <a:defRPr sz="1200">
                  <a:solidFill>
                    <a:srgbClr val="3A5063"/>
                  </a:solidFill>
                  <a:uFill>
                    <a:solidFill>
                      <a:srgbClr val="3A5063"/>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200" dirty="0">
                  <a:solidFill>
                    <a:schemeClr val="tx1">
                      <a:lumMod val="75000"/>
                      <a:lumOff val="25000"/>
                    </a:schemeClr>
                  </a:solidFill>
                  <a:uFill>
                    <a:solidFill>
                      <a:srgbClr val="3A5063"/>
                    </a:solidFill>
                  </a:uFill>
                  <a:latin typeface="+mn-lt"/>
                  <a:ea typeface="+mn-ea"/>
                  <a:cs typeface="+mn-ea"/>
                  <a:sym typeface="+mn-lt"/>
                </a:rPr>
                <a:t>添加标题</a:t>
              </a:r>
              <a:endParaRPr sz="1200" dirty="0">
                <a:solidFill>
                  <a:schemeClr val="tx1">
                    <a:lumMod val="75000"/>
                    <a:lumOff val="25000"/>
                  </a:schemeClr>
                </a:solidFill>
                <a:uFill>
                  <a:solidFill>
                    <a:srgbClr val="3A5063"/>
                  </a:solidFill>
                </a:uFill>
                <a:latin typeface="+mn-lt"/>
                <a:ea typeface="+mn-ea"/>
                <a:cs typeface="+mn-ea"/>
                <a:sym typeface="+mn-lt"/>
              </a:endParaRPr>
            </a:p>
          </p:txBody>
        </p:sp>
        <p:sp>
          <p:nvSpPr>
            <p:cNvPr id="16" name="Shape 13701"/>
            <p:cNvSpPr/>
            <p:nvPr/>
          </p:nvSpPr>
          <p:spPr>
            <a:xfrm>
              <a:off x="291545" y="1865334"/>
              <a:ext cx="2566020" cy="350863"/>
            </a:xfrm>
            <a:prstGeom prst="rect">
              <a:avLst/>
            </a:prstGeom>
            <a:noFill/>
            <a:ln w="12700" cap="flat">
              <a:noFill/>
              <a:miter lim="400000"/>
            </a:ln>
            <a:effectLst/>
          </p:spPr>
          <p:txBody>
            <a:bodyPr wrap="square" lIns="45719" tIns="45719" rIns="45719" bIns="45719" numCol="1" anchor="t">
              <a:spAutoFit/>
            </a:bodyPr>
            <a:lstStyle>
              <a:lvl1pPr algn="r">
                <a:lnSpc>
                  <a:spcPct val="120000"/>
                </a:lnSpc>
                <a:spcBef>
                  <a:spcPts val="100"/>
                </a:spcBef>
                <a:defRPr sz="7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700" dirty="0">
                  <a:solidFill>
                    <a:schemeClr val="tx1">
                      <a:lumMod val="75000"/>
                      <a:lumOff val="25000"/>
                    </a:schemeClr>
                  </a:solidFill>
                  <a:uFill>
                    <a:solidFill>
                      <a:srgbClr val="808080"/>
                    </a:solidFill>
                  </a:uFill>
                  <a:latin typeface="+mn-lt"/>
                  <a:ea typeface="+mn-ea"/>
                  <a:cs typeface="+mn-ea"/>
                  <a:sym typeface="+mn-lt"/>
                </a:rPr>
                <a:t>此处添加详细文本描述，建议与标题相关并符合整体语言风格，语言描述尽量简洁生动。</a:t>
              </a:r>
              <a:r>
                <a:rPr sz="700" dirty="0">
                  <a:solidFill>
                    <a:schemeClr val="tx1">
                      <a:lumMod val="75000"/>
                      <a:lumOff val="25000"/>
                    </a:schemeClr>
                  </a:solidFill>
                  <a:uFill>
                    <a:solidFill>
                      <a:srgbClr val="808080"/>
                    </a:solidFill>
                  </a:uFill>
                  <a:latin typeface="+mn-lt"/>
                  <a:ea typeface="+mn-ea"/>
                  <a:cs typeface="+mn-ea"/>
                  <a:sym typeface="+mn-lt"/>
                </a:rPr>
                <a:t> </a:t>
              </a:r>
              <a:r>
                <a:rPr lang="zh-CN" altLang="en-US" sz="700" dirty="0">
                  <a:solidFill>
                    <a:schemeClr val="tx1">
                      <a:lumMod val="75000"/>
                      <a:lumOff val="25000"/>
                    </a:schemeClr>
                  </a:solidFill>
                  <a:uFill>
                    <a:solidFill>
                      <a:srgbClr val="808080"/>
                    </a:solidFill>
                  </a:uFill>
                  <a:latin typeface="+mn-lt"/>
                  <a:ea typeface="+mn-ea"/>
                  <a:cs typeface="+mn-ea"/>
                  <a:sym typeface="+mn-lt"/>
                </a:rPr>
                <a:t>单击此处添加标题</a:t>
              </a:r>
              <a:endParaRPr sz="700" dirty="0">
                <a:solidFill>
                  <a:schemeClr val="tx1">
                    <a:lumMod val="75000"/>
                    <a:lumOff val="25000"/>
                  </a:schemeClr>
                </a:solidFill>
                <a:uFill>
                  <a:solidFill>
                    <a:srgbClr val="808080"/>
                  </a:solidFill>
                </a:uFill>
                <a:latin typeface="+mn-lt"/>
                <a:ea typeface="+mn-ea"/>
                <a:cs typeface="+mn-ea"/>
                <a:sym typeface="+mn-lt"/>
              </a:endParaRPr>
            </a:p>
          </p:txBody>
        </p:sp>
        <p:sp>
          <p:nvSpPr>
            <p:cNvPr id="25" name="Shape 13708"/>
            <p:cNvSpPr/>
            <p:nvPr/>
          </p:nvSpPr>
          <p:spPr>
            <a:xfrm>
              <a:off x="2267016" y="1581237"/>
              <a:ext cx="1009584" cy="1"/>
            </a:xfrm>
            <a:prstGeom prst="line">
              <a:avLst/>
            </a:prstGeom>
            <a:ln w="6350">
              <a:solidFill>
                <a:schemeClr val="bg1">
                  <a:lumMod val="50000"/>
                </a:schemeClr>
              </a:solidFill>
              <a:prstDash val="dash"/>
              <a:round/>
              <a:headEnd type="oval"/>
            </a:ln>
          </p:spPr>
          <p:txBody>
            <a:bodyPr lIns="0" tIns="0" rIns="0" bIns="0"/>
            <a:lstStyle/>
            <a:p>
              <a:pPr lvl="0">
                <a:defRPr sz="1200">
                  <a:uFillTx/>
                  <a:latin typeface="+mj-lt"/>
                  <a:ea typeface="+mj-ea"/>
                  <a:cs typeface="+mj-cs"/>
                  <a:sym typeface="Helvetica"/>
                </a:defRPr>
              </a:pPr>
              <a:endParaRPr>
                <a:solidFill>
                  <a:schemeClr val="tx1">
                    <a:lumMod val="75000"/>
                    <a:lumOff val="25000"/>
                  </a:schemeClr>
                </a:solidFill>
                <a:cs typeface="+mn-ea"/>
                <a:sym typeface="+mn-lt"/>
              </a:endParaRPr>
            </a:p>
          </p:txBody>
        </p:sp>
      </p:grpSp>
      <p:grpSp>
        <p:nvGrpSpPr>
          <p:cNvPr id="3" name="组合 2"/>
          <p:cNvGrpSpPr/>
          <p:nvPr/>
        </p:nvGrpSpPr>
        <p:grpSpPr>
          <a:xfrm>
            <a:off x="5195263" y="1581237"/>
            <a:ext cx="3142287" cy="634960"/>
            <a:chOff x="5195263" y="1581237"/>
            <a:chExt cx="3142287" cy="634960"/>
          </a:xfrm>
        </p:grpSpPr>
        <p:sp>
          <p:nvSpPr>
            <p:cNvPr id="11" name="Shape 13694"/>
            <p:cNvSpPr/>
            <p:nvPr/>
          </p:nvSpPr>
          <p:spPr>
            <a:xfrm>
              <a:off x="5771529" y="1649385"/>
              <a:ext cx="2566021" cy="281940"/>
            </a:xfrm>
            <a:prstGeom prst="rect">
              <a:avLst/>
            </a:prstGeom>
            <a:noFill/>
            <a:ln w="12700" cap="flat">
              <a:noFill/>
              <a:miter lim="400000"/>
            </a:ln>
            <a:effectLst/>
          </p:spPr>
          <p:txBody>
            <a:bodyPr wrap="square" lIns="45719" tIns="45719" rIns="45719" bIns="45719" numCol="1" anchor="t">
              <a:spAutoFit/>
            </a:bodyPr>
            <a:lstStyle>
              <a:lvl1pPr>
                <a:spcBef>
                  <a:spcPts val="200"/>
                </a:spcBef>
                <a:defRPr sz="1200">
                  <a:solidFill>
                    <a:srgbClr val="3A5063"/>
                  </a:solidFill>
                  <a:uFill>
                    <a:solidFill>
                      <a:srgbClr val="3A5063"/>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200" dirty="0">
                  <a:solidFill>
                    <a:schemeClr val="tx1">
                      <a:lumMod val="75000"/>
                      <a:lumOff val="25000"/>
                    </a:schemeClr>
                  </a:solidFill>
                  <a:uFill>
                    <a:solidFill>
                      <a:srgbClr val="3A5063"/>
                    </a:solidFill>
                  </a:uFill>
                  <a:latin typeface="+mn-lt"/>
                  <a:ea typeface="+mn-ea"/>
                  <a:cs typeface="+mn-ea"/>
                  <a:sym typeface="+mn-lt"/>
                </a:rPr>
                <a:t>添加标题</a:t>
              </a:r>
              <a:endParaRPr sz="1200" dirty="0">
                <a:solidFill>
                  <a:schemeClr val="tx1">
                    <a:lumMod val="75000"/>
                    <a:lumOff val="25000"/>
                  </a:schemeClr>
                </a:solidFill>
                <a:uFill>
                  <a:solidFill>
                    <a:srgbClr val="3A5063"/>
                  </a:solidFill>
                </a:uFill>
                <a:latin typeface="+mn-lt"/>
                <a:ea typeface="+mn-ea"/>
                <a:cs typeface="+mn-ea"/>
                <a:sym typeface="+mn-lt"/>
              </a:endParaRPr>
            </a:p>
          </p:txBody>
        </p:sp>
        <p:sp>
          <p:nvSpPr>
            <p:cNvPr id="12" name="Shape 13695"/>
            <p:cNvSpPr/>
            <p:nvPr/>
          </p:nvSpPr>
          <p:spPr>
            <a:xfrm>
              <a:off x="5771529" y="1865334"/>
              <a:ext cx="2566021" cy="350863"/>
            </a:xfrm>
            <a:prstGeom prst="rect">
              <a:avLst/>
            </a:prstGeom>
            <a:noFill/>
            <a:ln w="12700" cap="flat">
              <a:noFill/>
              <a:miter lim="400000"/>
            </a:ln>
            <a:effectLst/>
          </p:spPr>
          <p:txBody>
            <a:bodyPr wrap="square" lIns="45719" tIns="45719" rIns="45719" bIns="45719" numCol="1" anchor="t">
              <a:spAutoFit/>
            </a:bodyPr>
            <a:lstStyle>
              <a:lvl1pPr>
                <a:lnSpc>
                  <a:spcPct val="120000"/>
                </a:lnSpc>
                <a:spcBef>
                  <a:spcPts val="100"/>
                </a:spcBef>
                <a:defRPr sz="7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700">
                  <a:solidFill>
                    <a:schemeClr val="tx1">
                      <a:lumMod val="75000"/>
                      <a:lumOff val="25000"/>
                    </a:schemeClr>
                  </a:solidFill>
                  <a:uFill>
                    <a:solidFill>
                      <a:srgbClr val="808080"/>
                    </a:solidFill>
                  </a:uFill>
                  <a:latin typeface="+mn-lt"/>
                  <a:ea typeface="+mn-ea"/>
                  <a:cs typeface="+mn-ea"/>
                  <a:sym typeface="+mn-lt"/>
                </a:rPr>
                <a:t>此处添加详细文本描述，建议与标题相关并符合整体语言风格，语言描述尽量简洁生动。</a:t>
              </a:r>
              <a:r>
                <a:rPr sz="700">
                  <a:solidFill>
                    <a:schemeClr val="tx1">
                      <a:lumMod val="75000"/>
                      <a:lumOff val="25000"/>
                    </a:schemeClr>
                  </a:solidFill>
                  <a:uFill>
                    <a:solidFill>
                      <a:srgbClr val="808080"/>
                    </a:solidFill>
                  </a:uFill>
                  <a:latin typeface="+mn-lt"/>
                  <a:ea typeface="+mn-ea"/>
                  <a:cs typeface="+mn-ea"/>
                  <a:sym typeface="+mn-lt"/>
                </a:rPr>
                <a:t> </a:t>
              </a:r>
              <a:r>
                <a:rPr lang="zh-CN" altLang="en-US" sz="700" dirty="0">
                  <a:solidFill>
                    <a:schemeClr val="tx1">
                      <a:lumMod val="75000"/>
                      <a:lumOff val="25000"/>
                    </a:schemeClr>
                  </a:solidFill>
                  <a:uFill>
                    <a:solidFill>
                      <a:srgbClr val="808080"/>
                    </a:solidFill>
                  </a:uFill>
                  <a:latin typeface="+mn-lt"/>
                  <a:ea typeface="+mn-ea"/>
                  <a:cs typeface="+mn-ea"/>
                  <a:sym typeface="+mn-lt"/>
                </a:rPr>
                <a:t>单击此处添加标题</a:t>
              </a:r>
              <a:endParaRPr sz="700" dirty="0">
                <a:solidFill>
                  <a:schemeClr val="tx1">
                    <a:lumMod val="75000"/>
                    <a:lumOff val="25000"/>
                  </a:schemeClr>
                </a:solidFill>
                <a:uFill>
                  <a:solidFill>
                    <a:srgbClr val="808080"/>
                  </a:solidFill>
                </a:uFill>
                <a:latin typeface="+mn-lt"/>
                <a:ea typeface="+mn-ea"/>
                <a:cs typeface="+mn-ea"/>
                <a:sym typeface="+mn-lt"/>
              </a:endParaRPr>
            </a:p>
          </p:txBody>
        </p:sp>
        <p:sp>
          <p:nvSpPr>
            <p:cNvPr id="26" name="Shape 13709"/>
            <p:cNvSpPr/>
            <p:nvPr/>
          </p:nvSpPr>
          <p:spPr>
            <a:xfrm flipH="1" flipV="1">
              <a:off x="5195263" y="1581237"/>
              <a:ext cx="1085789" cy="1"/>
            </a:xfrm>
            <a:prstGeom prst="line">
              <a:avLst/>
            </a:prstGeom>
            <a:ln w="6350">
              <a:solidFill>
                <a:schemeClr val="bg1">
                  <a:lumMod val="50000"/>
                </a:schemeClr>
              </a:solidFill>
              <a:prstDash val="dash"/>
              <a:round/>
              <a:headEnd type="oval"/>
            </a:ln>
          </p:spPr>
          <p:txBody>
            <a:bodyPr lIns="0" tIns="0" rIns="0" bIns="0"/>
            <a:lstStyle/>
            <a:p>
              <a:pPr lvl="0">
                <a:defRPr sz="1200">
                  <a:uFillTx/>
                  <a:latin typeface="+mj-lt"/>
                  <a:ea typeface="+mj-ea"/>
                  <a:cs typeface="+mj-cs"/>
                  <a:sym typeface="Helvetica"/>
                </a:defRPr>
              </a:pPr>
              <a:endParaRPr>
                <a:solidFill>
                  <a:schemeClr val="tx1">
                    <a:lumMod val="75000"/>
                    <a:lumOff val="25000"/>
                  </a:schemeClr>
                </a:solidFill>
                <a:cs typeface="+mn-ea"/>
                <a:sym typeface="+mn-lt"/>
              </a:endParaRPr>
            </a:p>
          </p:txBody>
        </p:sp>
      </p:grpSp>
      <p:sp>
        <p:nvSpPr>
          <p:cNvPr id="27" name="矩形 1"/>
          <p:cNvSpPr>
            <a:spLocks noChangeArrowheads="1"/>
          </p:cNvSpPr>
          <p:nvPr/>
        </p:nvSpPr>
        <p:spPr bwMode="auto">
          <a:xfrm>
            <a:off x="0" y="4969708"/>
            <a:ext cx="9144000" cy="173791"/>
          </a:xfrm>
          <a:prstGeom prst="rect">
            <a:avLst/>
          </a:prstGeom>
          <a:solidFill>
            <a:schemeClr val="accent1"/>
          </a:solidFill>
          <a:ln>
            <a:noFill/>
          </a:ln>
        </p:spPr>
        <p:txBody>
          <a:bodyPr lIns="68571" tIns="34285" rIns="68571" bIns="34285" anchor="ctr"/>
          <a:lstStyle/>
          <a:p>
            <a:pPr algn="ctr"/>
            <a:endParaRPr lang="zh-CN" altLang="en-US">
              <a:solidFill>
                <a:srgbClr val="FFFFFF"/>
              </a:solidFill>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p:tgtEl>
                                          <p:spTgt spid="9"/>
                                        </p:tgtEl>
                                        <p:attrNameLst>
                                          <p:attrName>ppt_x</p:attrName>
                                        </p:attrNameLst>
                                      </p:cBhvr>
                                      <p:tavLst>
                                        <p:tav tm="0">
                                          <p:val>
                                            <p:strVal val="#ppt_x+#ppt_w*1.125000"/>
                                          </p:val>
                                        </p:tav>
                                        <p:tav tm="100000">
                                          <p:val>
                                            <p:strVal val="#ppt_x"/>
                                          </p:val>
                                        </p:tav>
                                      </p:tavLst>
                                    </p:anim>
                                    <p:animEffect transition="in" filter="wipe(left)">
                                      <p:cBhvr>
                                        <p:cTn id="13" dur="500"/>
                                        <p:tgtEl>
                                          <p:spTgt spid="9"/>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p:tgtEl>
                                          <p:spTgt spid="10"/>
                                        </p:tgtEl>
                                        <p:attrNameLst>
                                          <p:attrName>ppt_y</p:attrName>
                                        </p:attrNameLst>
                                      </p:cBhvr>
                                      <p:tavLst>
                                        <p:tav tm="0">
                                          <p:val>
                                            <p:strVal val="#ppt_y+#ppt_h*1.125000"/>
                                          </p:val>
                                        </p:tav>
                                        <p:tav tm="100000">
                                          <p:val>
                                            <p:strVal val="#ppt_y"/>
                                          </p:val>
                                        </p:tav>
                                      </p:tavLst>
                                    </p:anim>
                                    <p:animEffect transition="in" filter="wipe(up)">
                                      <p:cBhvr>
                                        <p:cTn id="17" dur="500"/>
                                        <p:tgtEl>
                                          <p:spTgt spid="10"/>
                                        </p:tgtEl>
                                      </p:cBhvr>
                                    </p:animEffect>
                                  </p:childTnLst>
                                </p:cTn>
                              </p:par>
                              <p:par>
                                <p:cTn id="18" presetID="12" presetClass="entr" presetSubtype="4"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p:tgtEl>
                                          <p:spTgt spid="7"/>
                                        </p:tgtEl>
                                        <p:attrNameLst>
                                          <p:attrName>ppt_y</p:attrName>
                                        </p:attrNameLst>
                                      </p:cBhvr>
                                      <p:tavLst>
                                        <p:tav tm="0">
                                          <p:val>
                                            <p:strVal val="#ppt_y+#ppt_h*1.125000"/>
                                          </p:val>
                                        </p:tav>
                                        <p:tav tm="100000">
                                          <p:val>
                                            <p:strVal val="#ppt_y"/>
                                          </p:val>
                                        </p:tav>
                                      </p:tavLst>
                                    </p:anim>
                                    <p:animEffect transition="in" filter="wipe(up)">
                                      <p:cBhvr>
                                        <p:cTn id="21" dur="500"/>
                                        <p:tgtEl>
                                          <p:spTgt spid="7"/>
                                        </p:tgtEl>
                                      </p:cBhvr>
                                    </p:animEffect>
                                  </p:childTnLst>
                                </p:cTn>
                              </p:par>
                              <p:par>
                                <p:cTn id="22" presetID="12" presetClass="entr" presetSubtype="8"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p:tgtEl>
                                          <p:spTgt spid="8"/>
                                        </p:tgtEl>
                                        <p:attrNameLst>
                                          <p:attrName>ppt_x</p:attrName>
                                        </p:attrNameLst>
                                      </p:cBhvr>
                                      <p:tavLst>
                                        <p:tav tm="0">
                                          <p:val>
                                            <p:strVal val="#ppt_x-#ppt_w*1.125000"/>
                                          </p:val>
                                        </p:tav>
                                        <p:tav tm="100000">
                                          <p:val>
                                            <p:strVal val="#ppt_x"/>
                                          </p:val>
                                        </p:tav>
                                      </p:tavLst>
                                    </p:anim>
                                    <p:animEffect transition="in" filter="wipe(right)">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right)">
                                      <p:cBhvr>
                                        <p:cTn id="30" dur="500"/>
                                        <p:tgtEl>
                                          <p:spTgt spid="5"/>
                                        </p:tgtEl>
                                      </p:cBhvr>
                                    </p:animEffect>
                                  </p:childTnLst>
                                </p:cTn>
                              </p:par>
                              <p:par>
                                <p:cTn id="31" presetID="22" presetClass="entr" presetSubtype="2" fill="hold" nodeType="with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wipe(right)">
                                      <p:cBhvr>
                                        <p:cTn id="33" dur="500"/>
                                        <p:tgtEl>
                                          <p:spTgt spid="2"/>
                                        </p:tgtEl>
                                      </p:cBhvr>
                                    </p:animEffect>
                                  </p:childTnLst>
                                </p:cTn>
                              </p:par>
                              <p:par>
                                <p:cTn id="34" presetID="22" presetClass="entr" presetSubtype="8" fill="hold" nodeType="with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ipe(left)">
                                      <p:cBhvr>
                                        <p:cTn id="36" dur="500"/>
                                        <p:tgtEl>
                                          <p:spTgt spid="3"/>
                                        </p:tgtEl>
                                      </p:cBhvr>
                                    </p:animEffect>
                                  </p:childTnLst>
                                </p:cTn>
                              </p:par>
                              <p:par>
                                <p:cTn id="37" presetID="22" presetClass="entr" presetSubtype="8" fill="hold" nodeType="with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wipe(left)">
                                      <p:cBhvr>
                                        <p:cTn id="3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tags/tag1.xml><?xml version="1.0" encoding="utf-8"?>
<p:tagLst xmlns:p="http://schemas.openxmlformats.org/presentationml/2006/main">
  <p:tag name="NORDRI TOOLS WATERMARK" val="lhbton51"/>
</p:tagLst>
</file>

<file path=ppt/tags/tag2.xml><?xml version="1.0" encoding="utf-8"?>
<p:tagLst xmlns:p="http://schemas.openxmlformats.org/presentationml/2006/main">
  <p:tag name="NORDRI TOOLS WATERMARK" val="lhbton51"/>
</p:tagLst>
</file>

<file path=ppt/tags/tag3.xml><?xml version="1.0" encoding="utf-8"?>
<p:tagLst xmlns:p="http://schemas.openxmlformats.org/presentationml/2006/main">
  <p:tag name="NORDRI TOOLS WATERMARK" val="lhbton51"/>
</p:tagLst>
</file>

<file path=ppt/tags/tag4.xml><?xml version="1.0" encoding="utf-8"?>
<p:tagLst xmlns:p="http://schemas.openxmlformats.org/presentationml/2006/main">
  <p:tag name="NORDRI TOOLS WATERMARK" val="lhbton51"/>
</p:tagLst>
</file>

<file path=ppt/tags/tag5.xml><?xml version="1.0" encoding="utf-8"?>
<p:tagLst xmlns:p="http://schemas.openxmlformats.org/presentationml/2006/main">
  <p:tag name="NORDRI TOOLS WATERMARK" val="lhbton51"/>
</p:tagLst>
</file>

<file path=ppt/tags/tag6.xml><?xml version="1.0" encoding="utf-8"?>
<p:tagLst xmlns:p="http://schemas.openxmlformats.org/presentationml/2006/main">
  <p:tag name="NORDRI TOOLS WATERMARK" val="lhbton51"/>
</p:tagLst>
</file>

<file path=ppt/tags/tag7.xml><?xml version="1.0" encoding="utf-8"?>
<p:tagLst xmlns:p="http://schemas.openxmlformats.org/presentationml/2006/main">
  <p:tag name="NORDRI TOOLS WATERMARK" val="lhbton51"/>
</p:tagLst>
</file>

<file path=ppt/tags/tag8.xml><?xml version="1.0" encoding="utf-8"?>
<p:tagLst xmlns:p="http://schemas.openxmlformats.org/presentationml/2006/main">
  <p:tag name="NORDRI TOOLS WATERMARK" val="lhbton51"/>
</p:tagLst>
</file>

<file path=ppt/tags/tag9.xml><?xml version="1.0" encoding="utf-8"?>
<p:tagLst xmlns:p="http://schemas.openxmlformats.org/presentationml/2006/main">
  <p:tag name="NORDRI TOOLS WATERMARK" val="lhbton51"/>
</p:tagLst>
</file>

<file path=ppt/theme/theme1.xml><?xml version="1.0" encoding="utf-8"?>
<a:theme xmlns:a="http://schemas.openxmlformats.org/drawingml/2006/main" name="Office 主题​​">
  <a:themeElements>
    <a:clrScheme name="自定义 4">
      <a:dk1>
        <a:sysClr val="windowText" lastClr="000000"/>
      </a:dk1>
      <a:lt1>
        <a:sysClr val="window" lastClr="FFFFFF"/>
      </a:lt1>
      <a:dk2>
        <a:srgbClr val="1F497D"/>
      </a:dk2>
      <a:lt2>
        <a:srgbClr val="EEECE1"/>
      </a:lt2>
      <a:accent1>
        <a:srgbClr val="0070C0"/>
      </a:accent1>
      <a:accent2>
        <a:srgbClr val="00B0F0"/>
      </a:accent2>
      <a:accent3>
        <a:srgbClr val="0070C0"/>
      </a:accent3>
      <a:accent4>
        <a:srgbClr val="00B0F0"/>
      </a:accent4>
      <a:accent5>
        <a:srgbClr val="4BACC6"/>
      </a:accent5>
      <a:accent6>
        <a:srgbClr val="F79646"/>
      </a:accent6>
      <a:hlink>
        <a:srgbClr val="0000FF"/>
      </a:hlink>
      <a:folHlink>
        <a:srgbClr val="800080"/>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4732</Words>
  <Application>WPS 演示</Application>
  <PresentationFormat>全屏显示(16:9)</PresentationFormat>
  <Paragraphs>543</Paragraphs>
  <Slides>33</Slides>
  <Notes>32</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33</vt:i4>
      </vt:variant>
    </vt:vector>
  </HeadingPairs>
  <TitlesOfParts>
    <vt:vector size="49" baseType="lpstr">
      <vt:lpstr>Arial</vt:lpstr>
      <vt:lpstr>宋体</vt:lpstr>
      <vt:lpstr>Wingdings</vt:lpstr>
      <vt:lpstr>微软雅黑</vt:lpstr>
      <vt:lpstr>Calibri</vt:lpstr>
      <vt:lpstr>Arial</vt:lpstr>
      <vt:lpstr>Roboto condensed</vt:lpstr>
      <vt:lpstr>Helvetica</vt:lpstr>
      <vt:lpstr>Roboto Condensed Regular</vt:lpstr>
      <vt:lpstr>Agency FB</vt:lpstr>
      <vt:lpstr>Segoe UI Black</vt:lpstr>
      <vt:lpstr>Bebas Neue</vt:lpstr>
      <vt:lpstr>Lato Light</vt:lpstr>
      <vt:lpstr>RomanS</vt:lpstr>
      <vt:lpstr>AmdtSymbols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哎呀小小草</dc:title>
  <dc:creator>哎呀小小草</dc:creator>
  <cp:keywords>https://800sucai.taobao.com/</cp:keywords>
  <dc:description>https://800sucai.taobao.com/</dc:description>
  <dc:subject>哎呀小小草</dc:subject>
  <cp:category>https://800sucai.taobao.com/</cp:category>
  <cp:lastModifiedBy>wo</cp:lastModifiedBy>
  <cp:revision>59</cp:revision>
  <dcterms:created xsi:type="dcterms:W3CDTF">2015-11-10T12:01:00Z</dcterms:created>
  <dcterms:modified xsi:type="dcterms:W3CDTF">2017-05-06T18:16:53Z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