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369" r:id="rId6"/>
    <p:sldId id="371" r:id="rId7"/>
    <p:sldId id="373" r:id="rId8"/>
    <p:sldId id="374" r:id="rId9"/>
    <p:sldId id="375" r:id="rId10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Linqing" initials="LL" lastIdx="1" clrIdx="0">
    <p:extLst>
      <p:ext uri="{19B8F6BF-5375-455C-9EA6-DF929625EA0E}">
        <p15:presenceInfo xmlns:p15="http://schemas.microsoft.com/office/powerpoint/2012/main" userId="S::linqing.li@intel.com::7cf1922b-3a08-4255-88e4-9055c28703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C1BC80-9AA0-4EFE-8868-FF5F838C75D9}" v="18" dt="2022-01-17T06:31:32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Huaqiang" userId="2ac5e0bf-8341-4a3a-a237-c0053dfce76e" providerId="ADAL" clId="{DD3C409C-3982-40C5-80EB-F7575AB5A22C}"/>
    <pc:docChg chg="undo custSel addSld delSld modSld sldOrd">
      <pc:chgData name="Wang, Huaqiang" userId="2ac5e0bf-8341-4a3a-a237-c0053dfce76e" providerId="ADAL" clId="{DD3C409C-3982-40C5-80EB-F7575AB5A22C}" dt="2021-09-07T22:51:06.965" v="2960" actId="20577"/>
      <pc:docMkLst>
        <pc:docMk/>
      </pc:docMkLst>
      <pc:sldChg chg="modSp mod">
        <pc:chgData name="Wang, Huaqiang" userId="2ac5e0bf-8341-4a3a-a237-c0053dfce76e" providerId="ADAL" clId="{DD3C409C-3982-40C5-80EB-F7575AB5A22C}" dt="2021-09-07T17:11:23.965" v="1521" actId="20577"/>
        <pc:sldMkLst>
          <pc:docMk/>
          <pc:sldMk cId="907663745" sldId="256"/>
        </pc:sldMkLst>
        <pc:spChg chg="mod">
          <ac:chgData name="Wang, Huaqiang" userId="2ac5e0bf-8341-4a3a-a237-c0053dfce76e" providerId="ADAL" clId="{DD3C409C-3982-40C5-80EB-F7575AB5A22C}" dt="2021-09-07T17:11:23.965" v="1521" actId="20577"/>
          <ac:spMkLst>
            <pc:docMk/>
            <pc:sldMk cId="907663745" sldId="256"/>
            <ac:spMk id="8" creationId="{4A560D60-773C-4372-829F-BA9640E26A73}"/>
          </ac:spMkLst>
        </pc:spChg>
      </pc:sldChg>
      <pc:sldChg chg="del">
        <pc:chgData name="Wang, Huaqiang" userId="2ac5e0bf-8341-4a3a-a237-c0053dfce76e" providerId="ADAL" clId="{DD3C409C-3982-40C5-80EB-F7575AB5A22C}" dt="2021-09-07T17:17:52.507" v="1825" actId="47"/>
        <pc:sldMkLst>
          <pc:docMk/>
          <pc:sldMk cId="4097591500" sldId="260"/>
        </pc:sldMkLst>
      </pc:sldChg>
      <pc:sldChg chg="del">
        <pc:chgData name="Wang, Huaqiang" userId="2ac5e0bf-8341-4a3a-a237-c0053dfce76e" providerId="ADAL" clId="{DD3C409C-3982-40C5-80EB-F7575AB5A22C}" dt="2021-09-07T17:17:47.989" v="1817" actId="47"/>
        <pc:sldMkLst>
          <pc:docMk/>
          <pc:sldMk cId="3630032457" sldId="262"/>
        </pc:sldMkLst>
      </pc:sldChg>
      <pc:sldChg chg="del">
        <pc:chgData name="Wang, Huaqiang" userId="2ac5e0bf-8341-4a3a-a237-c0053dfce76e" providerId="ADAL" clId="{DD3C409C-3982-40C5-80EB-F7575AB5A22C}" dt="2021-09-07T17:17:48.946" v="1818" actId="47"/>
        <pc:sldMkLst>
          <pc:docMk/>
          <pc:sldMk cId="285646099" sldId="263"/>
        </pc:sldMkLst>
      </pc:sldChg>
      <pc:sldChg chg="del">
        <pc:chgData name="Wang, Huaqiang" userId="2ac5e0bf-8341-4a3a-a237-c0053dfce76e" providerId="ADAL" clId="{DD3C409C-3982-40C5-80EB-F7575AB5A22C}" dt="2021-09-07T17:17:49.928" v="1819" actId="47"/>
        <pc:sldMkLst>
          <pc:docMk/>
          <pc:sldMk cId="319779883" sldId="264"/>
        </pc:sldMkLst>
      </pc:sldChg>
      <pc:sldChg chg="modSp mod">
        <pc:chgData name="Wang, Huaqiang" userId="2ac5e0bf-8341-4a3a-a237-c0053dfce76e" providerId="ADAL" clId="{DD3C409C-3982-40C5-80EB-F7575AB5A22C}" dt="2021-09-07T17:15:53.774" v="1629" actId="20577"/>
        <pc:sldMkLst>
          <pc:docMk/>
          <pc:sldMk cId="41110795" sldId="265"/>
        </pc:sldMkLst>
        <pc:spChg chg="mod">
          <ac:chgData name="Wang, Huaqiang" userId="2ac5e0bf-8341-4a3a-a237-c0053dfce76e" providerId="ADAL" clId="{DD3C409C-3982-40C5-80EB-F7575AB5A22C}" dt="2021-09-07T17:15:53.774" v="1629" actId="20577"/>
          <ac:spMkLst>
            <pc:docMk/>
            <pc:sldMk cId="41110795" sldId="265"/>
            <ac:spMk id="3" creationId="{B9D60B24-59C0-4D9D-9542-08918B7AC38D}"/>
          </ac:spMkLst>
        </pc:spChg>
      </pc:sldChg>
      <pc:sldChg chg="modSp mod ord">
        <pc:chgData name="Wang, Huaqiang" userId="2ac5e0bf-8341-4a3a-a237-c0053dfce76e" providerId="ADAL" clId="{DD3C409C-3982-40C5-80EB-F7575AB5A22C}" dt="2021-09-07T16:41:38.673" v="139"/>
        <pc:sldMkLst>
          <pc:docMk/>
          <pc:sldMk cId="2919194798" sldId="331"/>
        </pc:sldMkLst>
        <pc:spChg chg="mod">
          <ac:chgData name="Wang, Huaqiang" userId="2ac5e0bf-8341-4a3a-a237-c0053dfce76e" providerId="ADAL" clId="{DD3C409C-3982-40C5-80EB-F7575AB5A22C}" dt="2021-09-07T16:07:45.184" v="27" actId="20577"/>
          <ac:spMkLst>
            <pc:docMk/>
            <pc:sldMk cId="2919194798" sldId="331"/>
            <ac:spMk id="6" creationId="{7989A417-1E6C-4F01-81EA-3BA141D6961C}"/>
          </ac:spMkLst>
        </pc:spChg>
        <pc:graphicFrameChg chg="mod modGraphic">
          <ac:chgData name="Wang, Huaqiang" userId="2ac5e0bf-8341-4a3a-a237-c0053dfce76e" providerId="ADAL" clId="{DD3C409C-3982-40C5-80EB-F7575AB5A22C}" dt="2021-09-07T16:34:23.243" v="137" actId="20577"/>
          <ac:graphicFrameMkLst>
            <pc:docMk/>
            <pc:sldMk cId="2919194798" sldId="331"/>
            <ac:graphicFrameMk id="8" creationId="{A3008FE4-4A54-4B9D-9405-CBC28EBFFC75}"/>
          </ac:graphicFrameMkLst>
        </pc:graphicFrameChg>
      </pc:sldChg>
      <pc:sldChg chg="del">
        <pc:chgData name="Wang, Huaqiang" userId="2ac5e0bf-8341-4a3a-a237-c0053dfce76e" providerId="ADAL" clId="{DD3C409C-3982-40C5-80EB-F7575AB5A22C}" dt="2021-09-07T17:17:50.644" v="1820" actId="47"/>
        <pc:sldMkLst>
          <pc:docMk/>
          <pc:sldMk cId="3588400468" sldId="333"/>
        </pc:sldMkLst>
      </pc:sldChg>
      <pc:sldChg chg="del">
        <pc:chgData name="Wang, Huaqiang" userId="2ac5e0bf-8341-4a3a-a237-c0053dfce76e" providerId="ADAL" clId="{DD3C409C-3982-40C5-80EB-F7575AB5A22C}" dt="2021-09-07T17:17:51.642" v="1821" actId="47"/>
        <pc:sldMkLst>
          <pc:docMk/>
          <pc:sldMk cId="3425006994" sldId="334"/>
        </pc:sldMkLst>
      </pc:sldChg>
      <pc:sldChg chg="del">
        <pc:chgData name="Wang, Huaqiang" userId="2ac5e0bf-8341-4a3a-a237-c0053dfce76e" providerId="ADAL" clId="{DD3C409C-3982-40C5-80EB-F7575AB5A22C}" dt="2021-09-07T17:17:52.111" v="1822" actId="47"/>
        <pc:sldMkLst>
          <pc:docMk/>
          <pc:sldMk cId="2039135293" sldId="335"/>
        </pc:sldMkLst>
      </pc:sldChg>
      <pc:sldChg chg="del">
        <pc:chgData name="Wang, Huaqiang" userId="2ac5e0bf-8341-4a3a-a237-c0053dfce76e" providerId="ADAL" clId="{DD3C409C-3982-40C5-80EB-F7575AB5A22C}" dt="2021-09-07T17:17:52.184" v="1823" actId="47"/>
        <pc:sldMkLst>
          <pc:docMk/>
          <pc:sldMk cId="2572282078" sldId="336"/>
        </pc:sldMkLst>
      </pc:sldChg>
      <pc:sldChg chg="del">
        <pc:chgData name="Wang, Huaqiang" userId="2ac5e0bf-8341-4a3a-a237-c0053dfce76e" providerId="ADAL" clId="{DD3C409C-3982-40C5-80EB-F7575AB5A22C}" dt="2021-09-07T17:17:52.311" v="1824" actId="47"/>
        <pc:sldMkLst>
          <pc:docMk/>
          <pc:sldMk cId="2497772421" sldId="337"/>
        </pc:sldMkLst>
      </pc:sldChg>
      <pc:sldChg chg="del">
        <pc:chgData name="Wang, Huaqiang" userId="2ac5e0bf-8341-4a3a-a237-c0053dfce76e" providerId="ADAL" clId="{DD3C409C-3982-40C5-80EB-F7575AB5A22C}" dt="2021-09-07T17:17:52.862" v="1827" actId="47"/>
        <pc:sldMkLst>
          <pc:docMk/>
          <pc:sldMk cId="2425664022" sldId="338"/>
        </pc:sldMkLst>
      </pc:sldChg>
      <pc:sldChg chg="del">
        <pc:chgData name="Wang, Huaqiang" userId="2ac5e0bf-8341-4a3a-a237-c0053dfce76e" providerId="ADAL" clId="{DD3C409C-3982-40C5-80EB-F7575AB5A22C}" dt="2021-09-07T17:17:52.734" v="1826" actId="47"/>
        <pc:sldMkLst>
          <pc:docMk/>
          <pc:sldMk cId="3295048526" sldId="339"/>
        </pc:sldMkLst>
      </pc:sldChg>
      <pc:sldChg chg="addSp delSp modSp new mod">
        <pc:chgData name="Wang, Huaqiang" userId="2ac5e0bf-8341-4a3a-a237-c0053dfce76e" providerId="ADAL" clId="{DD3C409C-3982-40C5-80EB-F7575AB5A22C}" dt="2021-09-07T16:57:11.696" v="1179" actId="20577"/>
        <pc:sldMkLst>
          <pc:docMk/>
          <pc:sldMk cId="406653898" sldId="342"/>
        </pc:sldMkLst>
        <pc:spChg chg="mod">
          <ac:chgData name="Wang, Huaqiang" userId="2ac5e0bf-8341-4a3a-a237-c0053dfce76e" providerId="ADAL" clId="{DD3C409C-3982-40C5-80EB-F7575AB5A22C}" dt="2021-09-07T16:53:43.839" v="977" actId="1035"/>
          <ac:spMkLst>
            <pc:docMk/>
            <pc:sldMk cId="406653898" sldId="342"/>
            <ac:spMk id="2" creationId="{DA1B2741-E310-4310-B0D9-FE801061E236}"/>
          </ac:spMkLst>
        </pc:spChg>
        <pc:spChg chg="del">
          <ac:chgData name="Wang, Huaqiang" userId="2ac5e0bf-8341-4a3a-a237-c0053dfce76e" providerId="ADAL" clId="{DD3C409C-3982-40C5-80EB-F7575AB5A22C}" dt="2021-09-07T16:46:36.217" v="671"/>
          <ac:spMkLst>
            <pc:docMk/>
            <pc:sldMk cId="406653898" sldId="342"/>
            <ac:spMk id="3" creationId="{DB6B1A68-23C4-48EE-8C5F-B4B2FA9B386F}"/>
          </ac:spMkLst>
        </pc:spChg>
        <pc:spChg chg="add del">
          <ac:chgData name="Wang, Huaqiang" userId="2ac5e0bf-8341-4a3a-a237-c0053dfce76e" providerId="ADAL" clId="{DD3C409C-3982-40C5-80EB-F7575AB5A22C}" dt="2021-09-07T16:46:27.368" v="670" actId="22"/>
          <ac:spMkLst>
            <pc:docMk/>
            <pc:sldMk cId="406653898" sldId="342"/>
            <ac:spMk id="5" creationId="{6C80E56C-7A3D-43A5-9DB4-0A5231BF36A9}"/>
          </ac:spMkLst>
        </pc:spChg>
        <pc:spChg chg="add mod">
          <ac:chgData name="Wang, Huaqiang" userId="2ac5e0bf-8341-4a3a-a237-c0053dfce76e" providerId="ADAL" clId="{DD3C409C-3982-40C5-80EB-F7575AB5A22C}" dt="2021-09-07T16:57:11.696" v="1179" actId="20577"/>
          <ac:spMkLst>
            <pc:docMk/>
            <pc:sldMk cId="406653898" sldId="342"/>
            <ac:spMk id="15" creationId="{07CC3A4B-97EF-4E30-9DB1-016988978510}"/>
          </ac:spMkLst>
        </pc:spChg>
        <pc:graphicFrameChg chg="add del mod">
          <ac:chgData name="Wang, Huaqiang" userId="2ac5e0bf-8341-4a3a-a237-c0053dfce76e" providerId="ADAL" clId="{DD3C409C-3982-40C5-80EB-F7575AB5A22C}" dt="2021-09-07T16:47:37.682" v="689" actId="478"/>
          <ac:graphicFrameMkLst>
            <pc:docMk/>
            <pc:sldMk cId="406653898" sldId="342"/>
            <ac:graphicFrameMk id="7" creationId="{9DD57BC8-C5C2-4A45-8942-D0E86F35862E}"/>
          </ac:graphicFrameMkLst>
        </pc:graphicFrameChg>
        <pc:graphicFrameChg chg="add mod">
          <ac:chgData name="Wang, Huaqiang" userId="2ac5e0bf-8341-4a3a-a237-c0053dfce76e" providerId="ADAL" clId="{DD3C409C-3982-40C5-80EB-F7575AB5A22C}" dt="2021-09-07T16:47:10.912" v="679"/>
          <ac:graphicFrameMkLst>
            <pc:docMk/>
            <pc:sldMk cId="406653898" sldId="342"/>
            <ac:graphicFrameMk id="8" creationId="{11F6F4F3-16E2-4611-8300-7D423E993CA4}"/>
          </ac:graphicFrameMkLst>
        </pc:graphicFrameChg>
        <pc:graphicFrameChg chg="add mod">
          <ac:chgData name="Wang, Huaqiang" userId="2ac5e0bf-8341-4a3a-a237-c0053dfce76e" providerId="ADAL" clId="{DD3C409C-3982-40C5-80EB-F7575AB5A22C}" dt="2021-09-07T16:50:55.380" v="710"/>
          <ac:graphicFrameMkLst>
            <pc:docMk/>
            <pc:sldMk cId="406653898" sldId="342"/>
            <ac:graphicFrameMk id="13" creationId="{42B1CDCD-2433-4918-B046-373FC2DD92DD}"/>
          </ac:graphicFrameMkLst>
        </pc:graphicFrameChg>
        <pc:picChg chg="add mod">
          <ac:chgData name="Wang, Huaqiang" userId="2ac5e0bf-8341-4a3a-a237-c0053dfce76e" providerId="ADAL" clId="{DD3C409C-3982-40C5-80EB-F7575AB5A22C}" dt="2021-09-07T16:52:11.088" v="768" actId="1035"/>
          <ac:picMkLst>
            <pc:docMk/>
            <pc:sldMk cId="406653898" sldId="342"/>
            <ac:picMk id="6" creationId="{98796FE3-DFCE-4950-9B20-649DD5266F38}"/>
          </ac:picMkLst>
        </pc:picChg>
        <pc:picChg chg="add del mod">
          <ac:chgData name="Wang, Huaqiang" userId="2ac5e0bf-8341-4a3a-a237-c0053dfce76e" providerId="ADAL" clId="{DD3C409C-3982-40C5-80EB-F7575AB5A22C}" dt="2021-09-07T16:52:11.088" v="768" actId="1035"/>
          <ac:picMkLst>
            <pc:docMk/>
            <pc:sldMk cId="406653898" sldId="342"/>
            <ac:picMk id="9" creationId="{76D6F6E5-AA48-47F3-AACF-21AD775EBC85}"/>
          </ac:picMkLst>
        </pc:picChg>
        <pc:picChg chg="add mod">
          <ac:chgData name="Wang, Huaqiang" userId="2ac5e0bf-8341-4a3a-a237-c0053dfce76e" providerId="ADAL" clId="{DD3C409C-3982-40C5-80EB-F7575AB5A22C}" dt="2021-09-07T16:52:11.088" v="768" actId="1035"/>
          <ac:picMkLst>
            <pc:docMk/>
            <pc:sldMk cId="406653898" sldId="342"/>
            <ac:picMk id="10" creationId="{DE1EF750-5C74-4EE8-AD69-9B224849C309}"/>
          </ac:picMkLst>
        </pc:picChg>
        <pc:picChg chg="add del">
          <ac:chgData name="Wang, Huaqiang" userId="2ac5e0bf-8341-4a3a-a237-c0053dfce76e" providerId="ADAL" clId="{DD3C409C-3982-40C5-80EB-F7575AB5A22C}" dt="2021-09-07T16:50:34.242" v="704"/>
          <ac:picMkLst>
            <pc:docMk/>
            <pc:sldMk cId="406653898" sldId="342"/>
            <ac:picMk id="11" creationId="{705263CD-A704-4780-B135-A450004A8E12}"/>
          </ac:picMkLst>
        </pc:picChg>
        <pc:picChg chg="add mod">
          <ac:chgData name="Wang, Huaqiang" userId="2ac5e0bf-8341-4a3a-a237-c0053dfce76e" providerId="ADAL" clId="{DD3C409C-3982-40C5-80EB-F7575AB5A22C}" dt="2021-09-07T16:51:41.399" v="723" actId="554"/>
          <ac:picMkLst>
            <pc:docMk/>
            <pc:sldMk cId="406653898" sldId="342"/>
            <ac:picMk id="12" creationId="{4D47841E-291A-4D99-904A-3C753997918C}"/>
          </ac:picMkLst>
        </pc:picChg>
        <pc:picChg chg="add mod">
          <ac:chgData name="Wang, Huaqiang" userId="2ac5e0bf-8341-4a3a-a237-c0053dfce76e" providerId="ADAL" clId="{DD3C409C-3982-40C5-80EB-F7575AB5A22C}" dt="2021-09-07T16:51:41.399" v="723" actId="554"/>
          <ac:picMkLst>
            <pc:docMk/>
            <pc:sldMk cId="406653898" sldId="342"/>
            <ac:picMk id="14" creationId="{F3A4312C-6608-422E-BC0B-2694843617A1}"/>
          </ac:picMkLst>
        </pc:picChg>
      </pc:sldChg>
      <pc:sldChg chg="addSp delSp modSp new mod">
        <pc:chgData name="Wang, Huaqiang" userId="2ac5e0bf-8341-4a3a-a237-c0053dfce76e" providerId="ADAL" clId="{DD3C409C-3982-40C5-80EB-F7575AB5A22C}" dt="2021-09-07T17:06:37.703" v="1441" actId="207"/>
        <pc:sldMkLst>
          <pc:docMk/>
          <pc:sldMk cId="171465666" sldId="343"/>
        </pc:sldMkLst>
        <pc:spChg chg="mod">
          <ac:chgData name="Wang, Huaqiang" userId="2ac5e0bf-8341-4a3a-a237-c0053dfce76e" providerId="ADAL" clId="{DD3C409C-3982-40C5-80EB-F7575AB5A22C}" dt="2021-09-07T16:57:39.391" v="1222" actId="20577"/>
          <ac:spMkLst>
            <pc:docMk/>
            <pc:sldMk cId="171465666" sldId="343"/>
            <ac:spMk id="2" creationId="{C48FE467-4334-43CC-8730-2D333D234EFB}"/>
          </ac:spMkLst>
        </pc:spChg>
        <pc:spChg chg="mod">
          <ac:chgData name="Wang, Huaqiang" userId="2ac5e0bf-8341-4a3a-a237-c0053dfce76e" providerId="ADAL" clId="{DD3C409C-3982-40C5-80EB-F7575AB5A22C}" dt="2021-09-07T17:06:37.703" v="1441" actId="207"/>
          <ac:spMkLst>
            <pc:docMk/>
            <pc:sldMk cId="171465666" sldId="343"/>
            <ac:spMk id="3" creationId="{C743F3FE-E9AD-4C6B-A35F-B938C2375451}"/>
          </ac:spMkLst>
        </pc:spChg>
        <pc:spChg chg="add del">
          <ac:chgData name="Wang, Huaqiang" userId="2ac5e0bf-8341-4a3a-a237-c0053dfce76e" providerId="ADAL" clId="{DD3C409C-3982-40C5-80EB-F7575AB5A22C}" dt="2021-09-07T16:57:26.124" v="1181" actId="22"/>
          <ac:spMkLst>
            <pc:docMk/>
            <pc:sldMk cId="171465666" sldId="343"/>
            <ac:spMk id="5" creationId="{8537BF56-543D-4178-A496-7E8D21BB4950}"/>
          </ac:spMkLst>
        </pc:spChg>
        <pc:graphicFrameChg chg="add mod">
          <ac:chgData name="Wang, Huaqiang" userId="2ac5e0bf-8341-4a3a-a237-c0053dfce76e" providerId="ADAL" clId="{DD3C409C-3982-40C5-80EB-F7575AB5A22C}" dt="2021-09-07T17:01:56.112" v="1226"/>
          <ac:graphicFrameMkLst>
            <pc:docMk/>
            <pc:sldMk cId="171465666" sldId="343"/>
            <ac:graphicFrameMk id="6" creationId="{571475D0-052D-45F2-8A2F-5A7FA9FDB264}"/>
          </ac:graphicFrameMkLst>
        </pc:graphicFrameChg>
        <pc:graphicFrameChg chg="add mod">
          <ac:chgData name="Wang, Huaqiang" userId="2ac5e0bf-8341-4a3a-a237-c0053dfce76e" providerId="ADAL" clId="{DD3C409C-3982-40C5-80EB-F7575AB5A22C}" dt="2021-09-07T17:02:09.120" v="1231"/>
          <ac:graphicFrameMkLst>
            <pc:docMk/>
            <pc:sldMk cId="171465666" sldId="343"/>
            <ac:graphicFrameMk id="8" creationId="{BD1AB65D-18A1-4C83-8B24-AC6A005D210E}"/>
          </ac:graphicFrameMkLst>
        </pc:graphicFrameChg>
        <pc:graphicFrameChg chg="add mod">
          <ac:chgData name="Wang, Huaqiang" userId="2ac5e0bf-8341-4a3a-a237-c0053dfce76e" providerId="ADAL" clId="{DD3C409C-3982-40C5-80EB-F7575AB5A22C}" dt="2021-09-07T17:03:07.688" v="1241"/>
          <ac:graphicFrameMkLst>
            <pc:docMk/>
            <pc:sldMk cId="171465666" sldId="343"/>
            <ac:graphicFrameMk id="12" creationId="{19850CBC-F86E-4209-9325-C2AC3CDD9135}"/>
          </ac:graphicFrameMkLst>
        </pc:graphicFrameChg>
        <pc:picChg chg="add mod">
          <ac:chgData name="Wang, Huaqiang" userId="2ac5e0bf-8341-4a3a-a237-c0053dfce76e" providerId="ADAL" clId="{DD3C409C-3982-40C5-80EB-F7575AB5A22C}" dt="2021-09-07T17:04:31.465" v="1257" actId="554"/>
          <ac:picMkLst>
            <pc:docMk/>
            <pc:sldMk cId="171465666" sldId="343"/>
            <ac:picMk id="7" creationId="{080370AD-5A5F-439E-BB79-1AF995766341}"/>
          </ac:picMkLst>
        </pc:picChg>
        <pc:picChg chg="add mod">
          <ac:chgData name="Wang, Huaqiang" userId="2ac5e0bf-8341-4a3a-a237-c0053dfce76e" providerId="ADAL" clId="{DD3C409C-3982-40C5-80EB-F7575AB5A22C}" dt="2021-09-07T17:04:38.317" v="1258" actId="553"/>
          <ac:picMkLst>
            <pc:docMk/>
            <pc:sldMk cId="171465666" sldId="343"/>
            <ac:picMk id="9" creationId="{C95E9E40-56B5-436A-A46B-CEBB4006A333}"/>
          </ac:picMkLst>
        </pc:picChg>
        <pc:picChg chg="add mod">
          <ac:chgData name="Wang, Huaqiang" userId="2ac5e0bf-8341-4a3a-a237-c0053dfce76e" providerId="ADAL" clId="{DD3C409C-3982-40C5-80EB-F7575AB5A22C}" dt="2021-09-07T17:04:01.056" v="1252" actId="555"/>
          <ac:picMkLst>
            <pc:docMk/>
            <pc:sldMk cId="171465666" sldId="343"/>
            <ac:picMk id="10" creationId="{C45E5BF1-0554-4178-826A-87FFE3F0C482}"/>
          </ac:picMkLst>
        </pc:picChg>
        <pc:picChg chg="add mod">
          <ac:chgData name="Wang, Huaqiang" userId="2ac5e0bf-8341-4a3a-a237-c0053dfce76e" providerId="ADAL" clId="{DD3C409C-3982-40C5-80EB-F7575AB5A22C}" dt="2021-09-07T17:04:07.330" v="1253" actId="408"/>
          <ac:picMkLst>
            <pc:docMk/>
            <pc:sldMk cId="171465666" sldId="343"/>
            <ac:picMk id="11" creationId="{AEABA7CD-0AED-4317-9437-1E1F7EFE50CE}"/>
          </ac:picMkLst>
        </pc:picChg>
        <pc:picChg chg="add mod">
          <ac:chgData name="Wang, Huaqiang" userId="2ac5e0bf-8341-4a3a-a237-c0053dfce76e" providerId="ADAL" clId="{DD3C409C-3982-40C5-80EB-F7575AB5A22C}" dt="2021-09-07T17:04:38.317" v="1258" actId="553"/>
          <ac:picMkLst>
            <pc:docMk/>
            <pc:sldMk cId="171465666" sldId="343"/>
            <ac:picMk id="13" creationId="{6E850C36-C0DB-476E-9474-4E8FDC3CB24B}"/>
          </ac:picMkLst>
        </pc:picChg>
      </pc:sldChg>
      <pc:sldChg chg="addSp delSp modSp new mod modClrScheme chgLayout">
        <pc:chgData name="Wang, Huaqiang" userId="2ac5e0bf-8341-4a3a-a237-c0053dfce76e" providerId="ADAL" clId="{DD3C409C-3982-40C5-80EB-F7575AB5A22C}" dt="2021-09-07T17:17:32.883" v="1816" actId="20577"/>
        <pc:sldMkLst>
          <pc:docMk/>
          <pc:sldMk cId="485656653" sldId="344"/>
        </pc:sldMkLst>
        <pc:spChg chg="mod ord">
          <ac:chgData name="Wang, Huaqiang" userId="2ac5e0bf-8341-4a3a-a237-c0053dfce76e" providerId="ADAL" clId="{DD3C409C-3982-40C5-80EB-F7575AB5A22C}" dt="2021-09-07T17:15:07.553" v="1580" actId="700"/>
          <ac:spMkLst>
            <pc:docMk/>
            <pc:sldMk cId="485656653" sldId="344"/>
            <ac:spMk id="2" creationId="{5A700831-907A-41CD-8E75-0A9A79152CA0}"/>
          </ac:spMkLst>
        </pc:spChg>
        <pc:spChg chg="del">
          <ac:chgData name="Wang, Huaqiang" userId="2ac5e0bf-8341-4a3a-a237-c0053dfce76e" providerId="ADAL" clId="{DD3C409C-3982-40C5-80EB-F7575AB5A22C}" dt="2021-09-07T17:14:12.917" v="1522" actId="22"/>
          <ac:spMkLst>
            <pc:docMk/>
            <pc:sldMk cId="485656653" sldId="344"/>
            <ac:spMk id="3" creationId="{14CA455A-1840-4392-A58B-A84A2B346912}"/>
          </ac:spMkLst>
        </pc:spChg>
        <pc:spChg chg="add del mod ord">
          <ac:chgData name="Wang, Huaqiang" userId="2ac5e0bf-8341-4a3a-a237-c0053dfce76e" providerId="ADAL" clId="{DD3C409C-3982-40C5-80EB-F7575AB5A22C}" dt="2021-09-07T17:15:03.065" v="1579" actId="700"/>
          <ac:spMkLst>
            <pc:docMk/>
            <pc:sldMk cId="485656653" sldId="344"/>
            <ac:spMk id="6" creationId="{52A9EE7B-2420-47A2-887F-B925929FB8A1}"/>
          </ac:spMkLst>
        </pc:spChg>
        <pc:spChg chg="add del mod ord">
          <ac:chgData name="Wang, Huaqiang" userId="2ac5e0bf-8341-4a3a-a237-c0053dfce76e" providerId="ADAL" clId="{DD3C409C-3982-40C5-80EB-F7575AB5A22C}" dt="2021-09-07T17:15:03.065" v="1579" actId="700"/>
          <ac:spMkLst>
            <pc:docMk/>
            <pc:sldMk cId="485656653" sldId="344"/>
            <ac:spMk id="7" creationId="{2BC6B032-6ABD-4ACC-B186-AE5AF42D3194}"/>
          </ac:spMkLst>
        </pc:spChg>
        <pc:spChg chg="add mod ord">
          <ac:chgData name="Wang, Huaqiang" userId="2ac5e0bf-8341-4a3a-a237-c0053dfce76e" providerId="ADAL" clId="{DD3C409C-3982-40C5-80EB-F7575AB5A22C}" dt="2021-09-07T17:17:32.883" v="1816" actId="20577"/>
          <ac:spMkLst>
            <pc:docMk/>
            <pc:sldMk cId="485656653" sldId="344"/>
            <ac:spMk id="8" creationId="{F04D988D-BBF8-41D8-BD6E-0F57B979B2BB}"/>
          </ac:spMkLst>
        </pc:spChg>
        <pc:picChg chg="add mod ord">
          <ac:chgData name="Wang, Huaqiang" userId="2ac5e0bf-8341-4a3a-a237-c0053dfce76e" providerId="ADAL" clId="{DD3C409C-3982-40C5-80EB-F7575AB5A22C}" dt="2021-09-07T17:15:19.151" v="1584" actId="1076"/>
          <ac:picMkLst>
            <pc:docMk/>
            <pc:sldMk cId="485656653" sldId="344"/>
            <ac:picMk id="5" creationId="{4C74A251-2909-44D1-A315-4A98351C5B5E}"/>
          </ac:picMkLst>
        </pc:picChg>
      </pc:sldChg>
      <pc:sldChg chg="addSp delSp modSp new mod modClrScheme chgLayout">
        <pc:chgData name="Wang, Huaqiang" userId="2ac5e0bf-8341-4a3a-a237-c0053dfce76e" providerId="ADAL" clId="{DD3C409C-3982-40C5-80EB-F7575AB5A22C}" dt="2021-09-07T17:10:32.827" v="1512" actId="20577"/>
        <pc:sldMkLst>
          <pc:docMk/>
          <pc:sldMk cId="2416193072" sldId="345"/>
        </pc:sldMkLst>
        <pc:spChg chg="mod">
          <ac:chgData name="Wang, Huaqiang" userId="2ac5e0bf-8341-4a3a-a237-c0053dfce76e" providerId="ADAL" clId="{DD3C409C-3982-40C5-80EB-F7575AB5A22C}" dt="2021-09-07T17:10:06.998" v="1485" actId="26606"/>
          <ac:spMkLst>
            <pc:docMk/>
            <pc:sldMk cId="2416193072" sldId="345"/>
            <ac:spMk id="2" creationId="{5D30EA6C-0EFB-4DD9-A619-5814CBF733A8}"/>
          </ac:spMkLst>
        </pc:spChg>
        <pc:spChg chg="add del">
          <ac:chgData name="Wang, Huaqiang" userId="2ac5e0bf-8341-4a3a-a237-c0053dfce76e" providerId="ADAL" clId="{DD3C409C-3982-40C5-80EB-F7575AB5A22C}" dt="2021-09-07T17:09:56.513" v="1480"/>
          <ac:spMkLst>
            <pc:docMk/>
            <pc:sldMk cId="2416193072" sldId="345"/>
            <ac:spMk id="3" creationId="{055CEDE9-2FFE-4788-B9D1-4E6B1D558402}"/>
          </ac:spMkLst>
        </pc:spChg>
        <pc:graphicFrameChg chg="add del mod">
          <ac:chgData name="Wang, Huaqiang" userId="2ac5e0bf-8341-4a3a-a237-c0053dfce76e" providerId="ADAL" clId="{DD3C409C-3982-40C5-80EB-F7575AB5A22C}" dt="2021-09-07T17:09:53.904" v="1479"/>
          <ac:graphicFrameMkLst>
            <pc:docMk/>
            <pc:sldMk cId="2416193072" sldId="345"/>
            <ac:graphicFrameMk id="4" creationId="{B221A8CB-3E2A-4A6C-81C5-F84AE2A6EE42}"/>
          </ac:graphicFrameMkLst>
        </pc:graphicFrameChg>
        <pc:graphicFrameChg chg="add mod modGraphic">
          <ac:chgData name="Wang, Huaqiang" userId="2ac5e0bf-8341-4a3a-a237-c0053dfce76e" providerId="ADAL" clId="{DD3C409C-3982-40C5-80EB-F7575AB5A22C}" dt="2021-09-07T17:10:32.827" v="1512" actId="20577"/>
          <ac:graphicFrameMkLst>
            <pc:docMk/>
            <pc:sldMk cId="2416193072" sldId="345"/>
            <ac:graphicFrameMk id="5" creationId="{5EF7D7F9-7181-40BD-81D6-BAAF3ECAF7A1}"/>
          </ac:graphicFrameMkLst>
        </pc:graphicFrameChg>
      </pc:sldChg>
      <pc:sldChg chg="addSp delSp modSp new mod">
        <pc:chgData name="Wang, Huaqiang" userId="2ac5e0bf-8341-4a3a-a237-c0053dfce76e" providerId="ADAL" clId="{DD3C409C-3982-40C5-80EB-F7575AB5A22C}" dt="2021-09-07T17:35:41.391" v="1949" actId="1038"/>
        <pc:sldMkLst>
          <pc:docMk/>
          <pc:sldMk cId="3560780024" sldId="346"/>
        </pc:sldMkLst>
        <pc:spChg chg="mod">
          <ac:chgData name="Wang, Huaqiang" userId="2ac5e0bf-8341-4a3a-a237-c0053dfce76e" providerId="ADAL" clId="{DD3C409C-3982-40C5-80EB-F7575AB5A22C}" dt="2021-09-07T17:25:29.797" v="1896" actId="20577"/>
          <ac:spMkLst>
            <pc:docMk/>
            <pc:sldMk cId="3560780024" sldId="346"/>
            <ac:spMk id="2" creationId="{7368AAD2-BD91-4ACE-A1B5-68BF0A87D2C2}"/>
          </ac:spMkLst>
        </pc:spChg>
        <pc:spChg chg="del">
          <ac:chgData name="Wang, Huaqiang" userId="2ac5e0bf-8341-4a3a-a237-c0053dfce76e" providerId="ADAL" clId="{DD3C409C-3982-40C5-80EB-F7575AB5A22C}" dt="2021-09-07T17:25:54.325" v="1901" actId="478"/>
          <ac:spMkLst>
            <pc:docMk/>
            <pc:sldMk cId="3560780024" sldId="346"/>
            <ac:spMk id="3" creationId="{0086D4D6-44EE-43B7-BC36-A519DF59BAFB}"/>
          </ac:spMkLst>
        </pc:spChg>
        <pc:spChg chg="add mod ord">
          <ac:chgData name="Wang, Huaqiang" userId="2ac5e0bf-8341-4a3a-a237-c0053dfce76e" providerId="ADAL" clId="{DD3C409C-3982-40C5-80EB-F7575AB5A22C}" dt="2021-09-07T17:35:41.391" v="1949" actId="1038"/>
          <ac:spMkLst>
            <pc:docMk/>
            <pc:sldMk cId="3560780024" sldId="346"/>
            <ac:spMk id="6" creationId="{B1055133-6858-4969-9347-D3E6F78A5045}"/>
          </ac:spMkLst>
        </pc:spChg>
        <pc:spChg chg="add">
          <ac:chgData name="Wang, Huaqiang" userId="2ac5e0bf-8341-4a3a-a237-c0053dfce76e" providerId="ADAL" clId="{DD3C409C-3982-40C5-80EB-F7575AB5A22C}" dt="2021-09-07T17:33:31.981" v="1919"/>
          <ac:spMkLst>
            <pc:docMk/>
            <pc:sldMk cId="3560780024" sldId="346"/>
            <ac:spMk id="7" creationId="{B7EF22A1-05D5-4677-B35F-63ED668F2EB7}"/>
          </ac:spMkLst>
        </pc:spChg>
        <pc:spChg chg="add">
          <ac:chgData name="Wang, Huaqiang" userId="2ac5e0bf-8341-4a3a-a237-c0053dfce76e" providerId="ADAL" clId="{DD3C409C-3982-40C5-80EB-F7575AB5A22C}" dt="2021-09-07T17:33:31.981" v="1919"/>
          <ac:spMkLst>
            <pc:docMk/>
            <pc:sldMk cId="3560780024" sldId="346"/>
            <ac:spMk id="8" creationId="{66E1D2A4-FB02-4777-83AB-EC9D0B8526F5}"/>
          </ac:spMkLst>
        </pc:spChg>
        <pc:picChg chg="add del mod">
          <ac:chgData name="Wang, Huaqiang" userId="2ac5e0bf-8341-4a3a-a237-c0053dfce76e" providerId="ADAL" clId="{DD3C409C-3982-40C5-80EB-F7575AB5A22C}" dt="2021-09-07T17:31:46.428" v="1918" actId="478"/>
          <ac:picMkLst>
            <pc:docMk/>
            <pc:sldMk cId="3560780024" sldId="346"/>
            <ac:picMk id="5" creationId="{2D9FE04D-6AE0-446F-A05F-A80E1E3F7EC0}"/>
          </ac:picMkLst>
        </pc:picChg>
        <pc:picChg chg="add mod">
          <ac:chgData name="Wang, Huaqiang" userId="2ac5e0bf-8341-4a3a-a237-c0053dfce76e" providerId="ADAL" clId="{DD3C409C-3982-40C5-80EB-F7575AB5A22C}" dt="2021-09-07T17:34:06.372" v="1921" actId="1076"/>
          <ac:picMkLst>
            <pc:docMk/>
            <pc:sldMk cId="3560780024" sldId="346"/>
            <ac:picMk id="10" creationId="{7356C829-267F-4879-AA47-3EB0454DBE84}"/>
          </ac:picMkLst>
        </pc:picChg>
        <pc:picChg chg="add mod">
          <ac:chgData name="Wang, Huaqiang" userId="2ac5e0bf-8341-4a3a-a237-c0053dfce76e" providerId="ADAL" clId="{DD3C409C-3982-40C5-80EB-F7575AB5A22C}" dt="2021-09-07T17:34:28.937" v="1924" actId="1076"/>
          <ac:picMkLst>
            <pc:docMk/>
            <pc:sldMk cId="3560780024" sldId="346"/>
            <ac:picMk id="12" creationId="{B2374C9A-20BB-47D8-B89B-3D2DD1869949}"/>
          </ac:picMkLst>
        </pc:picChg>
      </pc:sldChg>
      <pc:sldChg chg="addSp delSp modSp new mod">
        <pc:chgData name="Wang, Huaqiang" userId="2ac5e0bf-8341-4a3a-a237-c0053dfce76e" providerId="ADAL" clId="{DD3C409C-3982-40C5-80EB-F7575AB5A22C}" dt="2021-09-07T22:51:06.965" v="2960" actId="20577"/>
        <pc:sldMkLst>
          <pc:docMk/>
          <pc:sldMk cId="2374546546" sldId="347"/>
        </pc:sldMkLst>
        <pc:spChg chg="mod">
          <ac:chgData name="Wang, Huaqiang" userId="2ac5e0bf-8341-4a3a-a237-c0053dfce76e" providerId="ADAL" clId="{DD3C409C-3982-40C5-80EB-F7575AB5A22C}" dt="2021-09-07T22:51:06.965" v="2960" actId="20577"/>
          <ac:spMkLst>
            <pc:docMk/>
            <pc:sldMk cId="2374546546" sldId="347"/>
            <ac:spMk id="2" creationId="{76CE611A-B068-4099-925F-2E1EFEC84908}"/>
          </ac:spMkLst>
        </pc:spChg>
        <pc:spChg chg="del">
          <ac:chgData name="Wang, Huaqiang" userId="2ac5e0bf-8341-4a3a-a237-c0053dfce76e" providerId="ADAL" clId="{DD3C409C-3982-40C5-80EB-F7575AB5A22C}" dt="2021-09-07T17:29:35.822" v="1913" actId="478"/>
          <ac:spMkLst>
            <pc:docMk/>
            <pc:sldMk cId="2374546546" sldId="347"/>
            <ac:spMk id="3" creationId="{B13CCD03-A249-48DA-ADBD-4C9829084D66}"/>
          </ac:spMkLst>
        </pc:spChg>
        <pc:spChg chg="del">
          <ac:chgData name="Wang, Huaqiang" userId="2ac5e0bf-8341-4a3a-a237-c0053dfce76e" providerId="ADAL" clId="{DD3C409C-3982-40C5-80EB-F7575AB5A22C}" dt="2021-09-07T17:29:32.549" v="1912" actId="478"/>
          <ac:spMkLst>
            <pc:docMk/>
            <pc:sldMk cId="2374546546" sldId="347"/>
            <ac:spMk id="4" creationId="{FEECE6A0-E9AE-43E2-B703-3BF452592EAD}"/>
          </ac:spMkLst>
        </pc:spChg>
        <pc:picChg chg="add mod">
          <ac:chgData name="Wang, Huaqiang" userId="2ac5e0bf-8341-4a3a-a237-c0053dfce76e" providerId="ADAL" clId="{DD3C409C-3982-40C5-80EB-F7575AB5A22C}" dt="2021-09-07T17:29:27.666" v="1911" actId="1076"/>
          <ac:picMkLst>
            <pc:docMk/>
            <pc:sldMk cId="2374546546" sldId="347"/>
            <ac:picMk id="6" creationId="{80D7355E-57D7-4684-9E38-F1952396C131}"/>
          </ac:picMkLst>
        </pc:picChg>
      </pc:sldChg>
      <pc:sldChg chg="addSp delSp modSp new mod">
        <pc:chgData name="Wang, Huaqiang" userId="2ac5e0bf-8341-4a3a-a237-c0053dfce76e" providerId="ADAL" clId="{DD3C409C-3982-40C5-80EB-F7575AB5A22C}" dt="2021-09-07T17:49:48.480" v="2918"/>
        <pc:sldMkLst>
          <pc:docMk/>
          <pc:sldMk cId="3638068320" sldId="348"/>
        </pc:sldMkLst>
        <pc:spChg chg="mod">
          <ac:chgData name="Wang, Huaqiang" userId="2ac5e0bf-8341-4a3a-a237-c0053dfce76e" providerId="ADAL" clId="{DD3C409C-3982-40C5-80EB-F7575AB5A22C}" dt="2021-09-07T17:45:52.107" v="2778" actId="20577"/>
          <ac:spMkLst>
            <pc:docMk/>
            <pc:sldMk cId="3638068320" sldId="348"/>
            <ac:spMk id="2" creationId="{54FC3D6E-D8E7-4CD6-A300-10443C98D8BE}"/>
          </ac:spMkLst>
        </pc:spChg>
        <pc:spChg chg="mod">
          <ac:chgData name="Wang, Huaqiang" userId="2ac5e0bf-8341-4a3a-a237-c0053dfce76e" providerId="ADAL" clId="{DD3C409C-3982-40C5-80EB-F7575AB5A22C}" dt="2021-09-07T17:44:32.783" v="2764" actId="14100"/>
          <ac:spMkLst>
            <pc:docMk/>
            <pc:sldMk cId="3638068320" sldId="348"/>
            <ac:spMk id="3" creationId="{C222802A-1702-423E-BD2A-8041F67965E8}"/>
          </ac:spMkLst>
        </pc:spChg>
        <pc:spChg chg="del">
          <ac:chgData name="Wang, Huaqiang" userId="2ac5e0bf-8341-4a3a-a237-c0053dfce76e" providerId="ADAL" clId="{DD3C409C-3982-40C5-80EB-F7575AB5A22C}" dt="2021-09-07T17:41:15.157" v="2581" actId="478"/>
          <ac:spMkLst>
            <pc:docMk/>
            <pc:sldMk cId="3638068320" sldId="348"/>
            <ac:spMk id="4" creationId="{2BC960BE-3328-494D-AEF8-2B9EACCB8D5E}"/>
          </ac:spMkLst>
        </pc:spChg>
        <pc:spChg chg="add mod">
          <ac:chgData name="Wang, Huaqiang" userId="2ac5e0bf-8341-4a3a-a237-c0053dfce76e" providerId="ADAL" clId="{DD3C409C-3982-40C5-80EB-F7575AB5A22C}" dt="2021-09-07T17:49:13.184" v="2914" actId="12789"/>
          <ac:spMkLst>
            <pc:docMk/>
            <pc:sldMk cId="3638068320" sldId="348"/>
            <ac:spMk id="5" creationId="{3E57A421-1343-4673-AD04-2AD237883F67}"/>
          </ac:spMkLst>
        </pc:spChg>
        <pc:spChg chg="add mod">
          <ac:chgData name="Wang, Huaqiang" userId="2ac5e0bf-8341-4a3a-a237-c0053dfce76e" providerId="ADAL" clId="{DD3C409C-3982-40C5-80EB-F7575AB5A22C}" dt="2021-09-07T17:49:18.491" v="2915" actId="408"/>
          <ac:spMkLst>
            <pc:docMk/>
            <pc:sldMk cId="3638068320" sldId="348"/>
            <ac:spMk id="6" creationId="{91E155EF-9BA7-4C66-A13F-B287DF6000F5}"/>
          </ac:spMkLst>
        </pc:spChg>
        <pc:spChg chg="add mod">
          <ac:chgData name="Wang, Huaqiang" userId="2ac5e0bf-8341-4a3a-a237-c0053dfce76e" providerId="ADAL" clId="{DD3C409C-3982-40C5-80EB-F7575AB5A22C}" dt="2021-09-07T17:49:18.491" v="2915" actId="408"/>
          <ac:spMkLst>
            <pc:docMk/>
            <pc:sldMk cId="3638068320" sldId="348"/>
            <ac:spMk id="7" creationId="{D569BD3D-F909-4630-B3ED-ABDA522EC5F9}"/>
          </ac:spMkLst>
        </pc:spChg>
        <pc:spChg chg="add mod">
          <ac:chgData name="Wang, Huaqiang" userId="2ac5e0bf-8341-4a3a-a237-c0053dfce76e" providerId="ADAL" clId="{DD3C409C-3982-40C5-80EB-F7575AB5A22C}" dt="2021-09-07T17:49:18.491" v="2915" actId="408"/>
          <ac:spMkLst>
            <pc:docMk/>
            <pc:sldMk cId="3638068320" sldId="348"/>
            <ac:spMk id="8" creationId="{BBFAD90A-D51A-431F-AFF4-77635C94A191}"/>
          </ac:spMkLst>
        </pc:spChg>
        <pc:spChg chg="add mod">
          <ac:chgData name="Wang, Huaqiang" userId="2ac5e0bf-8341-4a3a-a237-c0053dfce76e" providerId="ADAL" clId="{DD3C409C-3982-40C5-80EB-F7575AB5A22C}" dt="2021-09-07T17:49:13.184" v="2914" actId="12789"/>
          <ac:spMkLst>
            <pc:docMk/>
            <pc:sldMk cId="3638068320" sldId="348"/>
            <ac:spMk id="9" creationId="{F61967B6-F1B4-40DF-B846-7098E8B9A8C6}"/>
          </ac:spMkLst>
        </pc:spChg>
        <pc:spChg chg="add mod">
          <ac:chgData name="Wang, Huaqiang" userId="2ac5e0bf-8341-4a3a-a237-c0053dfce76e" providerId="ADAL" clId="{DD3C409C-3982-40C5-80EB-F7575AB5A22C}" dt="2021-09-07T17:49:48.480" v="2918"/>
          <ac:spMkLst>
            <pc:docMk/>
            <pc:sldMk cId="3638068320" sldId="348"/>
            <ac:spMk id="10" creationId="{BE94B924-9872-45BE-9658-46936CFFC9A0}"/>
          </ac:spMkLst>
        </pc:spChg>
      </pc:sldChg>
    </pc:docChg>
  </pc:docChgLst>
  <pc:docChgLst>
    <pc:chgData name="Liu, Qiming" userId="S::qiming.liu@intel.com::b6b272a1-174e-4c33-849f-27c4e79f2648" providerId="AD" clId="Web-{C6F1A54F-BF3A-4C27-9F81-3CEAF9BEB4E1}"/>
    <pc:docChg chg="modSld">
      <pc:chgData name="Liu, Qiming" userId="S::qiming.liu@intel.com::b6b272a1-174e-4c33-849f-27c4e79f2648" providerId="AD" clId="Web-{C6F1A54F-BF3A-4C27-9F81-3CEAF9BEB4E1}" dt="2021-07-21T05:23:35.053" v="1"/>
      <pc:docMkLst>
        <pc:docMk/>
      </pc:docMkLst>
      <pc:sldChg chg="modSp">
        <pc:chgData name="Liu, Qiming" userId="S::qiming.liu@intel.com::b6b272a1-174e-4c33-849f-27c4e79f2648" providerId="AD" clId="Web-{C6F1A54F-BF3A-4C27-9F81-3CEAF9BEB4E1}" dt="2021-07-21T05:23:35.053" v="1"/>
        <pc:sldMkLst>
          <pc:docMk/>
          <pc:sldMk cId="2572282078" sldId="336"/>
        </pc:sldMkLst>
        <pc:graphicFrameChg chg="modGraphic">
          <ac:chgData name="Liu, Qiming" userId="S::qiming.liu@intel.com::b6b272a1-174e-4c33-849f-27c4e79f2648" providerId="AD" clId="Web-{C6F1A54F-BF3A-4C27-9F81-3CEAF9BEB4E1}" dt="2021-07-21T05:23:35.053" v="1"/>
          <ac:graphicFrameMkLst>
            <pc:docMk/>
            <pc:sldMk cId="2572282078" sldId="336"/>
            <ac:graphicFrameMk id="9" creationId="{A2EAF866-932C-4869-8CA4-F5E32B8E6789}"/>
          </ac:graphicFrameMkLst>
        </pc:graphicFrameChg>
      </pc:sldChg>
    </pc:docChg>
  </pc:docChgLst>
  <pc:docChgLst>
    <pc:chgData name="Li, Linqing" userId="7cf1922b-3a08-4255-88e4-9055c2870382" providerId="ADAL" clId="{C3ADE846-C380-45A2-B4E5-C1D7BEEFEC07}"/>
    <pc:docChg chg="undo redo custSel addSld delSld modSld sldOrd">
      <pc:chgData name="Li, Linqing" userId="7cf1922b-3a08-4255-88e4-9055c2870382" providerId="ADAL" clId="{C3ADE846-C380-45A2-B4E5-C1D7BEEFEC07}" dt="2021-11-24T03:52:43.686" v="7084" actId="20578"/>
      <pc:docMkLst>
        <pc:docMk/>
      </pc:docMkLst>
      <pc:sldChg chg="delSp modSp mod">
        <pc:chgData name="Li, Linqing" userId="7cf1922b-3a08-4255-88e4-9055c2870382" providerId="ADAL" clId="{C3ADE846-C380-45A2-B4E5-C1D7BEEFEC07}" dt="2021-11-09T06:25:17.488" v="118" actId="478"/>
        <pc:sldMkLst>
          <pc:docMk/>
          <pc:sldMk cId="907663745" sldId="256"/>
        </pc:sldMkLst>
        <pc:spChg chg="mod">
          <ac:chgData name="Li, Linqing" userId="7cf1922b-3a08-4255-88e4-9055c2870382" providerId="ADAL" clId="{C3ADE846-C380-45A2-B4E5-C1D7BEEFEC07}" dt="2021-11-09T06:24:57.994" v="117" actId="20577"/>
          <ac:spMkLst>
            <pc:docMk/>
            <pc:sldMk cId="907663745" sldId="256"/>
            <ac:spMk id="8" creationId="{4A560D60-773C-4372-829F-BA9640E26A73}"/>
          </ac:spMkLst>
        </pc:spChg>
        <pc:spChg chg="del">
          <ac:chgData name="Li, Linqing" userId="7cf1922b-3a08-4255-88e4-9055c2870382" providerId="ADAL" clId="{C3ADE846-C380-45A2-B4E5-C1D7BEEFEC07}" dt="2021-11-09T06:25:17.488" v="118" actId="478"/>
          <ac:spMkLst>
            <pc:docMk/>
            <pc:sldMk cId="907663745" sldId="256"/>
            <ac:spMk id="12" creationId="{32D6AD3D-2550-4394-AC9C-804FB628F554}"/>
          </ac:spMkLst>
        </pc:spChg>
      </pc:sldChg>
      <pc:sldChg chg="del">
        <pc:chgData name="Li, Linqing" userId="7cf1922b-3a08-4255-88e4-9055c2870382" providerId="ADAL" clId="{C3ADE846-C380-45A2-B4E5-C1D7BEEFEC07}" dt="2021-11-16T05:45:13.098" v="5426" actId="47"/>
        <pc:sldMkLst>
          <pc:docMk/>
          <pc:sldMk cId="41110795" sldId="265"/>
        </pc:sldMkLst>
      </pc:sldChg>
      <pc:sldChg chg="del">
        <pc:chgData name="Li, Linqing" userId="7cf1922b-3a08-4255-88e4-9055c2870382" providerId="ADAL" clId="{C3ADE846-C380-45A2-B4E5-C1D7BEEFEC07}" dt="2021-11-16T05:45:04.907" v="5424" actId="47"/>
        <pc:sldMkLst>
          <pc:docMk/>
          <pc:sldMk cId="2737485527" sldId="340"/>
        </pc:sldMkLst>
      </pc:sldChg>
      <pc:sldChg chg="addSp delSp modSp mod">
        <pc:chgData name="Li, Linqing" userId="7cf1922b-3a08-4255-88e4-9055c2870382" providerId="ADAL" clId="{C3ADE846-C380-45A2-B4E5-C1D7BEEFEC07}" dt="2021-11-10T07:23:23.253" v="1515" actId="1076"/>
        <pc:sldMkLst>
          <pc:docMk/>
          <pc:sldMk cId="122886219" sldId="341"/>
        </pc:sldMkLst>
        <pc:spChg chg="mod">
          <ac:chgData name="Li, Linqing" userId="7cf1922b-3a08-4255-88e4-9055c2870382" providerId="ADAL" clId="{C3ADE846-C380-45A2-B4E5-C1D7BEEFEC07}" dt="2021-11-09T07:33:08.307" v="168" actId="20577"/>
          <ac:spMkLst>
            <pc:docMk/>
            <pc:sldMk cId="122886219" sldId="341"/>
            <ac:spMk id="2" creationId="{754B43EA-60F4-48CD-A64F-3FDA5CD6DCB7}"/>
          </ac:spMkLst>
        </pc:spChg>
        <pc:spChg chg="mod">
          <ac:chgData name="Li, Linqing" userId="7cf1922b-3a08-4255-88e4-9055c2870382" providerId="ADAL" clId="{C3ADE846-C380-45A2-B4E5-C1D7BEEFEC07}" dt="2021-11-09T07:42:50.981" v="456" actId="113"/>
          <ac:spMkLst>
            <pc:docMk/>
            <pc:sldMk cId="122886219" sldId="341"/>
            <ac:spMk id="4" creationId="{EDC2A215-551C-40CB-A82D-135C1A5B99DE}"/>
          </ac:spMkLst>
        </pc:spChg>
        <pc:spChg chg="add mod">
          <ac:chgData name="Li, Linqing" userId="7cf1922b-3a08-4255-88e4-9055c2870382" providerId="ADAL" clId="{C3ADE846-C380-45A2-B4E5-C1D7BEEFEC07}" dt="2021-11-10T07:23:23.253" v="1515" actId="1076"/>
          <ac:spMkLst>
            <pc:docMk/>
            <pc:sldMk cId="122886219" sldId="341"/>
            <ac:spMk id="7" creationId="{0C1A7CB4-DA63-41E0-B94C-3371CB9C0C14}"/>
          </ac:spMkLst>
        </pc:spChg>
        <pc:spChg chg="add mod">
          <ac:chgData name="Li, Linqing" userId="7cf1922b-3a08-4255-88e4-9055c2870382" providerId="ADAL" clId="{C3ADE846-C380-45A2-B4E5-C1D7BEEFEC07}" dt="2021-11-09T07:37:58.289" v="233" actId="692"/>
          <ac:spMkLst>
            <pc:docMk/>
            <pc:sldMk cId="122886219" sldId="341"/>
            <ac:spMk id="8" creationId="{BE764DDC-59D8-475D-8528-64C0C286475C}"/>
          </ac:spMkLst>
        </pc:spChg>
        <pc:spChg chg="add mod">
          <ac:chgData name="Li, Linqing" userId="7cf1922b-3a08-4255-88e4-9055c2870382" providerId="ADAL" clId="{C3ADE846-C380-45A2-B4E5-C1D7BEEFEC07}" dt="2021-11-09T07:45:03.467" v="504" actId="20577"/>
          <ac:spMkLst>
            <pc:docMk/>
            <pc:sldMk cId="122886219" sldId="341"/>
            <ac:spMk id="9" creationId="{ADCCB26D-56BF-4241-83DD-E56DE31FAB9F}"/>
          </ac:spMkLst>
        </pc:spChg>
        <pc:picChg chg="del mod">
          <ac:chgData name="Li, Linqing" userId="7cf1922b-3a08-4255-88e4-9055c2870382" providerId="ADAL" clId="{C3ADE846-C380-45A2-B4E5-C1D7BEEFEC07}" dt="2021-11-09T07:32:09.483" v="120" actId="478"/>
          <ac:picMkLst>
            <pc:docMk/>
            <pc:sldMk cId="122886219" sldId="341"/>
            <ac:picMk id="5" creationId="{E46AAAF4-D7DA-4F0D-B296-BFAEE97282F9}"/>
          </ac:picMkLst>
        </pc:picChg>
        <pc:picChg chg="add mod">
          <ac:chgData name="Li, Linqing" userId="7cf1922b-3a08-4255-88e4-9055c2870382" providerId="ADAL" clId="{C3ADE846-C380-45A2-B4E5-C1D7BEEFEC07}" dt="2021-11-09T07:37:13.807" v="214" actId="1076"/>
          <ac:picMkLst>
            <pc:docMk/>
            <pc:sldMk cId="122886219" sldId="341"/>
            <ac:picMk id="6" creationId="{FED4E7C9-E550-4E84-8501-259A5582BD4E}"/>
          </ac:picMkLst>
        </pc:picChg>
      </pc:sldChg>
      <pc:sldChg chg="del">
        <pc:chgData name="Li, Linqing" userId="7cf1922b-3a08-4255-88e4-9055c2870382" providerId="ADAL" clId="{C3ADE846-C380-45A2-B4E5-C1D7BEEFEC07}" dt="2021-11-16T05:45:13.462" v="5427" actId="47"/>
        <pc:sldMkLst>
          <pc:docMk/>
          <pc:sldMk cId="406653898" sldId="342"/>
        </pc:sldMkLst>
      </pc:sldChg>
      <pc:sldChg chg="del">
        <pc:chgData name="Li, Linqing" userId="7cf1922b-3a08-4255-88e4-9055c2870382" providerId="ADAL" clId="{C3ADE846-C380-45A2-B4E5-C1D7BEEFEC07}" dt="2021-11-16T05:45:13.766" v="5428" actId="47"/>
        <pc:sldMkLst>
          <pc:docMk/>
          <pc:sldMk cId="171465666" sldId="343"/>
        </pc:sldMkLst>
      </pc:sldChg>
      <pc:sldChg chg="del">
        <pc:chgData name="Li, Linqing" userId="7cf1922b-3a08-4255-88e4-9055c2870382" providerId="ADAL" clId="{C3ADE846-C380-45A2-B4E5-C1D7BEEFEC07}" dt="2021-11-16T05:45:14.980" v="5436" actId="47"/>
        <pc:sldMkLst>
          <pc:docMk/>
          <pc:sldMk cId="485656653" sldId="344"/>
        </pc:sldMkLst>
      </pc:sldChg>
      <pc:sldChg chg="del">
        <pc:chgData name="Li, Linqing" userId="7cf1922b-3a08-4255-88e4-9055c2870382" providerId="ADAL" clId="{C3ADE846-C380-45A2-B4E5-C1D7BEEFEC07}" dt="2021-11-16T05:45:14.520" v="5432" actId="47"/>
        <pc:sldMkLst>
          <pc:docMk/>
          <pc:sldMk cId="2416193072" sldId="345"/>
        </pc:sldMkLst>
      </pc:sldChg>
      <pc:sldChg chg="del">
        <pc:chgData name="Li, Linqing" userId="7cf1922b-3a08-4255-88e4-9055c2870382" providerId="ADAL" clId="{C3ADE846-C380-45A2-B4E5-C1D7BEEFEC07}" dt="2021-11-16T05:45:14.825" v="5435" actId="47"/>
        <pc:sldMkLst>
          <pc:docMk/>
          <pc:sldMk cId="3560780024" sldId="346"/>
        </pc:sldMkLst>
      </pc:sldChg>
      <pc:sldChg chg="del">
        <pc:chgData name="Li, Linqing" userId="7cf1922b-3a08-4255-88e4-9055c2870382" providerId="ADAL" clId="{C3ADE846-C380-45A2-B4E5-C1D7BEEFEC07}" dt="2021-11-16T05:45:11.473" v="5425" actId="47"/>
        <pc:sldMkLst>
          <pc:docMk/>
          <pc:sldMk cId="2374546546" sldId="347"/>
        </pc:sldMkLst>
      </pc:sldChg>
      <pc:sldChg chg="add del">
        <pc:chgData name="Li, Linqing" userId="7cf1922b-3a08-4255-88e4-9055c2870382" providerId="ADAL" clId="{C3ADE846-C380-45A2-B4E5-C1D7BEEFEC07}" dt="2021-11-16T05:45:21.490" v="5449" actId="47"/>
        <pc:sldMkLst>
          <pc:docMk/>
          <pc:sldMk cId="3638068320" sldId="348"/>
        </pc:sldMkLst>
      </pc:sldChg>
      <pc:sldChg chg="del">
        <pc:chgData name="Li, Linqing" userId="7cf1922b-3a08-4255-88e4-9055c2870382" providerId="ADAL" clId="{C3ADE846-C380-45A2-B4E5-C1D7BEEFEC07}" dt="2021-11-16T05:45:15.099" v="5437" actId="47"/>
        <pc:sldMkLst>
          <pc:docMk/>
          <pc:sldMk cId="1943347925" sldId="349"/>
        </pc:sldMkLst>
      </pc:sldChg>
      <pc:sldChg chg="del">
        <pc:chgData name="Li, Linqing" userId="7cf1922b-3a08-4255-88e4-9055c2870382" providerId="ADAL" clId="{C3ADE846-C380-45A2-B4E5-C1D7BEEFEC07}" dt="2021-11-16T05:45:13.968" v="5429" actId="47"/>
        <pc:sldMkLst>
          <pc:docMk/>
          <pc:sldMk cId="1953314590" sldId="350"/>
        </pc:sldMkLst>
      </pc:sldChg>
      <pc:sldChg chg="del">
        <pc:chgData name="Li, Linqing" userId="7cf1922b-3a08-4255-88e4-9055c2870382" providerId="ADAL" clId="{C3ADE846-C380-45A2-B4E5-C1D7BEEFEC07}" dt="2021-11-16T05:45:14.563" v="5433" actId="47"/>
        <pc:sldMkLst>
          <pc:docMk/>
          <pc:sldMk cId="1180146787" sldId="351"/>
        </pc:sldMkLst>
      </pc:sldChg>
      <pc:sldChg chg="del">
        <pc:chgData name="Li, Linqing" userId="7cf1922b-3a08-4255-88e4-9055c2870382" providerId="ADAL" clId="{C3ADE846-C380-45A2-B4E5-C1D7BEEFEC07}" dt="2021-11-16T05:45:14.131" v="5430" actId="47"/>
        <pc:sldMkLst>
          <pc:docMk/>
          <pc:sldMk cId="2203980242" sldId="353"/>
        </pc:sldMkLst>
      </pc:sldChg>
      <pc:sldChg chg="del">
        <pc:chgData name="Li, Linqing" userId="7cf1922b-3a08-4255-88e4-9055c2870382" providerId="ADAL" clId="{C3ADE846-C380-45A2-B4E5-C1D7BEEFEC07}" dt="2021-11-16T05:45:14.280" v="5431" actId="47"/>
        <pc:sldMkLst>
          <pc:docMk/>
          <pc:sldMk cId="3916368759" sldId="354"/>
        </pc:sldMkLst>
      </pc:sldChg>
      <pc:sldChg chg="del">
        <pc:chgData name="Li, Linqing" userId="7cf1922b-3a08-4255-88e4-9055c2870382" providerId="ADAL" clId="{C3ADE846-C380-45A2-B4E5-C1D7BEEFEC07}" dt="2021-11-16T05:45:14.646" v="5434" actId="47"/>
        <pc:sldMkLst>
          <pc:docMk/>
          <pc:sldMk cId="3400581671" sldId="356"/>
        </pc:sldMkLst>
      </pc:sldChg>
      <pc:sldChg chg="del">
        <pc:chgData name="Li, Linqing" userId="7cf1922b-3a08-4255-88e4-9055c2870382" providerId="ADAL" clId="{C3ADE846-C380-45A2-B4E5-C1D7BEEFEC07}" dt="2021-11-16T05:45:15.234" v="5438" actId="47"/>
        <pc:sldMkLst>
          <pc:docMk/>
          <pc:sldMk cId="3952122822" sldId="357"/>
        </pc:sldMkLst>
      </pc:sldChg>
      <pc:sldChg chg="addSp delSp modSp add mod addCm delCm">
        <pc:chgData name="Li, Linqing" userId="7cf1922b-3a08-4255-88e4-9055c2870382" providerId="ADAL" clId="{C3ADE846-C380-45A2-B4E5-C1D7BEEFEC07}" dt="2021-11-16T07:01:30.109" v="6488" actId="14100"/>
        <pc:sldMkLst>
          <pc:docMk/>
          <pc:sldMk cId="3883563965" sldId="358"/>
        </pc:sldMkLst>
        <pc:spChg chg="mod">
          <ac:chgData name="Li, Linqing" userId="7cf1922b-3a08-4255-88e4-9055c2870382" providerId="ADAL" clId="{C3ADE846-C380-45A2-B4E5-C1D7BEEFEC07}" dt="2021-11-16T07:01:30.109" v="6488" actId="14100"/>
          <ac:spMkLst>
            <pc:docMk/>
            <pc:sldMk cId="3883563965" sldId="358"/>
            <ac:spMk id="2" creationId="{754B43EA-60F4-48CD-A64F-3FDA5CD6DCB7}"/>
          </ac:spMkLst>
        </pc:spChg>
        <pc:spChg chg="add del mod">
          <ac:chgData name="Li, Linqing" userId="7cf1922b-3a08-4255-88e4-9055c2870382" providerId="ADAL" clId="{C3ADE846-C380-45A2-B4E5-C1D7BEEFEC07}" dt="2021-11-10T06:38:04.454" v="759" actId="478"/>
          <ac:spMkLst>
            <pc:docMk/>
            <pc:sldMk cId="3883563965" sldId="358"/>
            <ac:spMk id="3" creationId="{2EED4F84-3735-41FF-80E9-8EC35F81C833}"/>
          </ac:spMkLst>
        </pc:spChg>
        <pc:spChg chg="mod">
          <ac:chgData name="Li, Linqing" userId="7cf1922b-3a08-4255-88e4-9055c2870382" providerId="ADAL" clId="{C3ADE846-C380-45A2-B4E5-C1D7BEEFEC07}" dt="2021-11-10T07:09:15.796" v="1461" actId="20577"/>
          <ac:spMkLst>
            <pc:docMk/>
            <pc:sldMk cId="3883563965" sldId="358"/>
            <ac:spMk id="4" creationId="{EDC2A215-551C-40CB-A82D-135C1A5B99DE}"/>
          </ac:spMkLst>
        </pc:spChg>
        <pc:spChg chg="add del mod ord">
          <ac:chgData name="Li, Linqing" userId="7cf1922b-3a08-4255-88e4-9055c2870382" providerId="ADAL" clId="{C3ADE846-C380-45A2-B4E5-C1D7BEEFEC07}" dt="2021-11-10T06:47:18.234" v="905" actId="478"/>
          <ac:spMkLst>
            <pc:docMk/>
            <pc:sldMk cId="3883563965" sldId="358"/>
            <ac:spMk id="5" creationId="{3C3007AB-2CF7-46FC-B7E6-5288DEC2499B}"/>
          </ac:spMkLst>
        </pc:spChg>
        <pc:spChg chg="del mod">
          <ac:chgData name="Li, Linqing" userId="7cf1922b-3a08-4255-88e4-9055c2870382" providerId="ADAL" clId="{C3ADE846-C380-45A2-B4E5-C1D7BEEFEC07}" dt="2021-11-10T06:23:07.635" v="539" actId="478"/>
          <ac:spMkLst>
            <pc:docMk/>
            <pc:sldMk cId="3883563965" sldId="358"/>
            <ac:spMk id="7" creationId="{0C1A7CB4-DA63-41E0-B94C-3371CB9C0C14}"/>
          </ac:spMkLst>
        </pc:spChg>
        <pc:spChg chg="del">
          <ac:chgData name="Li, Linqing" userId="7cf1922b-3a08-4255-88e4-9055c2870382" providerId="ADAL" clId="{C3ADE846-C380-45A2-B4E5-C1D7BEEFEC07}" dt="2021-11-10T06:23:06.299" v="537" actId="478"/>
          <ac:spMkLst>
            <pc:docMk/>
            <pc:sldMk cId="3883563965" sldId="358"/>
            <ac:spMk id="8" creationId="{BE764DDC-59D8-475D-8528-64C0C286475C}"/>
          </ac:spMkLst>
        </pc:spChg>
        <pc:spChg chg="del">
          <ac:chgData name="Li, Linqing" userId="7cf1922b-3a08-4255-88e4-9055c2870382" providerId="ADAL" clId="{C3ADE846-C380-45A2-B4E5-C1D7BEEFEC07}" dt="2021-11-10T06:44:53.909" v="901" actId="478"/>
          <ac:spMkLst>
            <pc:docMk/>
            <pc:sldMk cId="3883563965" sldId="358"/>
            <ac:spMk id="9" creationId="{ADCCB26D-56BF-4241-83DD-E56DE31FAB9F}"/>
          </ac:spMkLst>
        </pc:spChg>
        <pc:spChg chg="add mod">
          <ac:chgData name="Li, Linqing" userId="7cf1922b-3a08-4255-88e4-9055c2870382" providerId="ADAL" clId="{C3ADE846-C380-45A2-B4E5-C1D7BEEFEC07}" dt="2021-11-10T06:57:27.945" v="1098" actId="207"/>
          <ac:spMkLst>
            <pc:docMk/>
            <pc:sldMk cId="3883563965" sldId="358"/>
            <ac:spMk id="10" creationId="{5E023BCA-057F-4D0E-8B7A-48ADA9E4AF69}"/>
          </ac:spMkLst>
        </pc:spChg>
        <pc:spChg chg="add mod">
          <ac:chgData name="Li, Linqing" userId="7cf1922b-3a08-4255-88e4-9055c2870382" providerId="ADAL" clId="{C3ADE846-C380-45A2-B4E5-C1D7BEEFEC07}" dt="2021-11-10T06:44:34.203" v="894" actId="108"/>
          <ac:spMkLst>
            <pc:docMk/>
            <pc:sldMk cId="3883563965" sldId="358"/>
            <ac:spMk id="11" creationId="{1C374483-9968-4CC5-AB30-A5A58C9B34F6}"/>
          </ac:spMkLst>
        </pc:spChg>
        <pc:spChg chg="add mod">
          <ac:chgData name="Li, Linqing" userId="7cf1922b-3a08-4255-88e4-9055c2870382" providerId="ADAL" clId="{C3ADE846-C380-45A2-B4E5-C1D7BEEFEC07}" dt="2021-11-10T06:44:36.371" v="895" actId="108"/>
          <ac:spMkLst>
            <pc:docMk/>
            <pc:sldMk cId="3883563965" sldId="358"/>
            <ac:spMk id="12" creationId="{56FF8A65-AD2A-4D26-8C2D-950DF6CDA03A}"/>
          </ac:spMkLst>
        </pc:spChg>
        <pc:spChg chg="add mod">
          <ac:chgData name="Li, Linqing" userId="7cf1922b-3a08-4255-88e4-9055c2870382" providerId="ADAL" clId="{C3ADE846-C380-45A2-B4E5-C1D7BEEFEC07}" dt="2021-11-10T07:00:11.215" v="1128" actId="1076"/>
          <ac:spMkLst>
            <pc:docMk/>
            <pc:sldMk cId="3883563965" sldId="358"/>
            <ac:spMk id="13" creationId="{56C546C2-9CD4-4FB1-A430-8587D42CD96E}"/>
          </ac:spMkLst>
        </pc:spChg>
        <pc:spChg chg="add mod">
          <ac:chgData name="Li, Linqing" userId="7cf1922b-3a08-4255-88e4-9055c2870382" providerId="ADAL" clId="{C3ADE846-C380-45A2-B4E5-C1D7BEEFEC07}" dt="2021-11-10T06:44:37.306" v="897" actId="108"/>
          <ac:spMkLst>
            <pc:docMk/>
            <pc:sldMk cId="3883563965" sldId="358"/>
            <ac:spMk id="14" creationId="{7C598E53-813C-4EF7-AE20-6BC75CDEAF47}"/>
          </ac:spMkLst>
        </pc:spChg>
        <pc:spChg chg="add mod">
          <ac:chgData name="Li, Linqing" userId="7cf1922b-3a08-4255-88e4-9055c2870382" providerId="ADAL" clId="{C3ADE846-C380-45A2-B4E5-C1D7BEEFEC07}" dt="2021-11-10T06:44:38.305" v="899" actId="108"/>
          <ac:spMkLst>
            <pc:docMk/>
            <pc:sldMk cId="3883563965" sldId="358"/>
            <ac:spMk id="15" creationId="{0D3CAADB-BF3A-4615-8195-D7836DA716BC}"/>
          </ac:spMkLst>
        </pc:spChg>
        <pc:spChg chg="add mod">
          <ac:chgData name="Li, Linqing" userId="7cf1922b-3a08-4255-88e4-9055c2870382" providerId="ADAL" clId="{C3ADE846-C380-45A2-B4E5-C1D7BEEFEC07}" dt="2021-11-10T07:00:35.123" v="1136" actId="207"/>
          <ac:spMkLst>
            <pc:docMk/>
            <pc:sldMk cId="3883563965" sldId="358"/>
            <ac:spMk id="16" creationId="{14461AA1-8399-4265-AFF1-B97E0F0AB035}"/>
          </ac:spMkLst>
        </pc:spChg>
        <pc:spChg chg="add mod">
          <ac:chgData name="Li, Linqing" userId="7cf1922b-3a08-4255-88e4-9055c2870382" providerId="ADAL" clId="{C3ADE846-C380-45A2-B4E5-C1D7BEEFEC07}" dt="2021-11-10T07:01:26.720" v="1153" actId="207"/>
          <ac:spMkLst>
            <pc:docMk/>
            <pc:sldMk cId="3883563965" sldId="358"/>
            <ac:spMk id="17" creationId="{96BF90DD-B9A3-420E-AECF-A8EC0B8F47A7}"/>
          </ac:spMkLst>
        </pc:spChg>
        <pc:spChg chg="add mod">
          <ac:chgData name="Li, Linqing" userId="7cf1922b-3a08-4255-88e4-9055c2870382" providerId="ADAL" clId="{C3ADE846-C380-45A2-B4E5-C1D7BEEFEC07}" dt="2021-11-10T06:53:59.801" v="1055" actId="1036"/>
          <ac:spMkLst>
            <pc:docMk/>
            <pc:sldMk cId="3883563965" sldId="358"/>
            <ac:spMk id="18" creationId="{34EE32CB-4335-4BC3-8C89-2F27C5BB5631}"/>
          </ac:spMkLst>
        </pc:spChg>
        <pc:spChg chg="add del mod">
          <ac:chgData name="Li, Linqing" userId="7cf1922b-3a08-4255-88e4-9055c2870382" providerId="ADAL" clId="{C3ADE846-C380-45A2-B4E5-C1D7BEEFEC07}" dt="2021-11-10T06:47:19.253" v="906" actId="478"/>
          <ac:spMkLst>
            <pc:docMk/>
            <pc:sldMk cId="3883563965" sldId="358"/>
            <ac:spMk id="19" creationId="{466E36BA-75B6-48B4-83C8-DD996CCCDED7}"/>
          </ac:spMkLst>
        </pc:spChg>
        <pc:spChg chg="add mod">
          <ac:chgData name="Li, Linqing" userId="7cf1922b-3a08-4255-88e4-9055c2870382" providerId="ADAL" clId="{C3ADE846-C380-45A2-B4E5-C1D7BEEFEC07}" dt="2021-11-10T06:50:13.231" v="975" actId="1076"/>
          <ac:spMkLst>
            <pc:docMk/>
            <pc:sldMk cId="3883563965" sldId="358"/>
            <ac:spMk id="20" creationId="{2450EC45-62B0-4BD6-AC39-CA7B7E8B330E}"/>
          </ac:spMkLst>
        </pc:spChg>
        <pc:spChg chg="add mod">
          <ac:chgData name="Li, Linqing" userId="7cf1922b-3a08-4255-88e4-9055c2870382" providerId="ADAL" clId="{C3ADE846-C380-45A2-B4E5-C1D7BEEFEC07}" dt="2021-11-10T06:53:51.169" v="1047" actId="1036"/>
          <ac:spMkLst>
            <pc:docMk/>
            <pc:sldMk cId="3883563965" sldId="358"/>
            <ac:spMk id="21" creationId="{5E18AE1F-37D2-4F3B-AC4A-C44A58DC9FFF}"/>
          </ac:spMkLst>
        </pc:spChg>
        <pc:spChg chg="add del mod">
          <ac:chgData name="Li, Linqing" userId="7cf1922b-3a08-4255-88e4-9055c2870382" providerId="ADAL" clId="{C3ADE846-C380-45A2-B4E5-C1D7BEEFEC07}" dt="2021-11-10T06:48:14.315" v="922" actId="478"/>
          <ac:spMkLst>
            <pc:docMk/>
            <pc:sldMk cId="3883563965" sldId="358"/>
            <ac:spMk id="22" creationId="{997DF750-364E-4E01-9174-A920C05B25FB}"/>
          </ac:spMkLst>
        </pc:spChg>
        <pc:spChg chg="add mod">
          <ac:chgData name="Li, Linqing" userId="7cf1922b-3a08-4255-88e4-9055c2870382" providerId="ADAL" clId="{C3ADE846-C380-45A2-B4E5-C1D7BEEFEC07}" dt="2021-11-10T06:48:45.320" v="935" actId="692"/>
          <ac:spMkLst>
            <pc:docMk/>
            <pc:sldMk cId="3883563965" sldId="358"/>
            <ac:spMk id="23" creationId="{2D8C253D-FA66-4308-95DE-6233F9396FB3}"/>
          </ac:spMkLst>
        </pc:spChg>
        <pc:spChg chg="add mod">
          <ac:chgData name="Li, Linqing" userId="7cf1922b-3a08-4255-88e4-9055c2870382" providerId="ADAL" clId="{C3ADE846-C380-45A2-B4E5-C1D7BEEFEC07}" dt="2021-11-10T06:56:46.844" v="1093" actId="692"/>
          <ac:spMkLst>
            <pc:docMk/>
            <pc:sldMk cId="3883563965" sldId="358"/>
            <ac:spMk id="24" creationId="{3160E2EE-9330-45B7-8C62-3C9346927DAE}"/>
          </ac:spMkLst>
        </pc:spChg>
        <pc:spChg chg="add mod">
          <ac:chgData name="Li, Linqing" userId="7cf1922b-3a08-4255-88e4-9055c2870382" providerId="ADAL" clId="{C3ADE846-C380-45A2-B4E5-C1D7BEEFEC07}" dt="2021-11-10T06:57:47.210" v="1102" actId="692"/>
          <ac:spMkLst>
            <pc:docMk/>
            <pc:sldMk cId="3883563965" sldId="358"/>
            <ac:spMk id="25" creationId="{5A06B436-E3BB-42C8-9926-D4968032785A}"/>
          </ac:spMkLst>
        </pc:spChg>
        <pc:spChg chg="add mod">
          <ac:chgData name="Li, Linqing" userId="7cf1922b-3a08-4255-88e4-9055c2870382" providerId="ADAL" clId="{C3ADE846-C380-45A2-B4E5-C1D7BEEFEC07}" dt="2021-11-10T06:56:01.720" v="1087" actId="1076"/>
          <ac:spMkLst>
            <pc:docMk/>
            <pc:sldMk cId="3883563965" sldId="358"/>
            <ac:spMk id="26" creationId="{7FFA29F5-3FF2-4A85-BB00-755252FB186C}"/>
          </ac:spMkLst>
        </pc:spChg>
        <pc:spChg chg="add mod">
          <ac:chgData name="Li, Linqing" userId="7cf1922b-3a08-4255-88e4-9055c2870382" providerId="ADAL" clId="{C3ADE846-C380-45A2-B4E5-C1D7BEEFEC07}" dt="2021-11-10T06:58:46.288" v="1112" actId="1038"/>
          <ac:spMkLst>
            <pc:docMk/>
            <pc:sldMk cId="3883563965" sldId="358"/>
            <ac:spMk id="27" creationId="{E345AFAD-C8E8-4606-B82D-88E0D11A337D}"/>
          </ac:spMkLst>
        </pc:spChg>
        <pc:spChg chg="add mod">
          <ac:chgData name="Li, Linqing" userId="7cf1922b-3a08-4255-88e4-9055c2870382" providerId="ADAL" clId="{C3ADE846-C380-45A2-B4E5-C1D7BEEFEC07}" dt="2021-11-10T06:58:56.205" v="1116" actId="1076"/>
          <ac:spMkLst>
            <pc:docMk/>
            <pc:sldMk cId="3883563965" sldId="358"/>
            <ac:spMk id="28" creationId="{2F1775AC-88C8-4545-980D-1DDE1FBAA303}"/>
          </ac:spMkLst>
        </pc:spChg>
        <pc:spChg chg="add mod">
          <ac:chgData name="Li, Linqing" userId="7cf1922b-3a08-4255-88e4-9055c2870382" providerId="ADAL" clId="{C3ADE846-C380-45A2-B4E5-C1D7BEEFEC07}" dt="2021-11-10T06:59:57.931" v="1121" actId="1076"/>
          <ac:spMkLst>
            <pc:docMk/>
            <pc:sldMk cId="3883563965" sldId="358"/>
            <ac:spMk id="29" creationId="{4070050C-30A7-4AA9-93ED-E7A8F34FA55B}"/>
          </ac:spMkLst>
        </pc:spChg>
        <pc:spChg chg="add mod">
          <ac:chgData name="Li, Linqing" userId="7cf1922b-3a08-4255-88e4-9055c2870382" providerId="ADAL" clId="{C3ADE846-C380-45A2-B4E5-C1D7BEEFEC07}" dt="2021-11-10T07:00:21.649" v="1133" actId="1037"/>
          <ac:spMkLst>
            <pc:docMk/>
            <pc:sldMk cId="3883563965" sldId="358"/>
            <ac:spMk id="30" creationId="{018D45A3-F03A-4B7A-8F4F-D73C184D1195}"/>
          </ac:spMkLst>
        </pc:spChg>
        <pc:spChg chg="add mod">
          <ac:chgData name="Li, Linqing" userId="7cf1922b-3a08-4255-88e4-9055c2870382" providerId="ADAL" clId="{C3ADE846-C380-45A2-B4E5-C1D7BEEFEC07}" dt="2021-11-10T07:01:18.302" v="1150" actId="692"/>
          <ac:spMkLst>
            <pc:docMk/>
            <pc:sldMk cId="3883563965" sldId="358"/>
            <ac:spMk id="31" creationId="{006A9C27-F75B-484A-9050-FBD046AC9F03}"/>
          </ac:spMkLst>
        </pc:spChg>
        <pc:spChg chg="add mod">
          <ac:chgData name="Li, Linqing" userId="7cf1922b-3a08-4255-88e4-9055c2870382" providerId="ADAL" clId="{C3ADE846-C380-45A2-B4E5-C1D7BEEFEC07}" dt="2021-11-10T07:02:19.343" v="1176" actId="1036"/>
          <ac:spMkLst>
            <pc:docMk/>
            <pc:sldMk cId="3883563965" sldId="358"/>
            <ac:spMk id="32" creationId="{0BC717DA-033D-443D-AAE7-5F0AFA3D524A}"/>
          </ac:spMkLst>
        </pc:spChg>
        <pc:spChg chg="add mod">
          <ac:chgData name="Li, Linqing" userId="7cf1922b-3a08-4255-88e4-9055c2870382" providerId="ADAL" clId="{C3ADE846-C380-45A2-B4E5-C1D7BEEFEC07}" dt="2021-11-10T07:23:02.521" v="1512" actId="1076"/>
          <ac:spMkLst>
            <pc:docMk/>
            <pc:sldMk cId="3883563965" sldId="358"/>
            <ac:spMk id="34" creationId="{FB16D1DE-9465-4CEB-8AF1-2FA089A04E76}"/>
          </ac:spMkLst>
        </pc:spChg>
        <pc:picChg chg="del">
          <ac:chgData name="Li, Linqing" userId="7cf1922b-3a08-4255-88e4-9055c2870382" providerId="ADAL" clId="{C3ADE846-C380-45A2-B4E5-C1D7BEEFEC07}" dt="2021-11-10T06:23:03.744" v="536" actId="478"/>
          <ac:picMkLst>
            <pc:docMk/>
            <pc:sldMk cId="3883563965" sldId="358"/>
            <ac:picMk id="6" creationId="{FED4E7C9-E550-4E84-8501-259A5582BD4E}"/>
          </ac:picMkLst>
        </pc:picChg>
      </pc:sldChg>
      <pc:sldChg chg="addSp delSp modSp add mod ord">
        <pc:chgData name="Li, Linqing" userId="7cf1922b-3a08-4255-88e4-9055c2870382" providerId="ADAL" clId="{C3ADE846-C380-45A2-B4E5-C1D7BEEFEC07}" dt="2021-11-10T07:57:57.212" v="2050" actId="20577"/>
        <pc:sldMkLst>
          <pc:docMk/>
          <pc:sldMk cId="1169271979" sldId="359"/>
        </pc:sldMkLst>
        <pc:spChg chg="mod">
          <ac:chgData name="Li, Linqing" userId="7cf1922b-3a08-4255-88e4-9055c2870382" providerId="ADAL" clId="{C3ADE846-C380-45A2-B4E5-C1D7BEEFEC07}" dt="2021-11-10T07:57:57.212" v="2050" actId="20577"/>
          <ac:spMkLst>
            <pc:docMk/>
            <pc:sldMk cId="1169271979" sldId="359"/>
            <ac:spMk id="2" creationId="{754B43EA-60F4-48CD-A64F-3FDA5CD6DCB7}"/>
          </ac:spMkLst>
        </pc:spChg>
        <pc:spChg chg="del">
          <ac:chgData name="Li, Linqing" userId="7cf1922b-3a08-4255-88e4-9055c2870382" providerId="ADAL" clId="{C3ADE846-C380-45A2-B4E5-C1D7BEEFEC07}" dt="2021-11-10T07:26:28.259" v="1577" actId="478"/>
          <ac:spMkLst>
            <pc:docMk/>
            <pc:sldMk cId="1169271979" sldId="359"/>
            <ac:spMk id="4" creationId="{EDC2A215-551C-40CB-A82D-135C1A5B99DE}"/>
          </ac:spMkLst>
        </pc:spChg>
        <pc:spChg chg="add del mod">
          <ac:chgData name="Li, Linqing" userId="7cf1922b-3a08-4255-88e4-9055c2870382" providerId="ADAL" clId="{C3ADE846-C380-45A2-B4E5-C1D7BEEFEC07}" dt="2021-11-10T07:26:32.101" v="1578" actId="478"/>
          <ac:spMkLst>
            <pc:docMk/>
            <pc:sldMk cId="1169271979" sldId="359"/>
            <ac:spMk id="5" creationId="{2D14482F-EA03-4163-A611-A3A866CB6EA4}"/>
          </ac:spMkLst>
        </pc:spChg>
        <pc:spChg chg="add mod">
          <ac:chgData name="Li, Linqing" userId="7cf1922b-3a08-4255-88e4-9055c2870382" providerId="ADAL" clId="{C3ADE846-C380-45A2-B4E5-C1D7BEEFEC07}" dt="2021-11-10T07:56:11.092" v="2039" actId="113"/>
          <ac:spMkLst>
            <pc:docMk/>
            <pc:sldMk cId="1169271979" sldId="359"/>
            <ac:spMk id="6" creationId="{8DAEBDB1-2848-4DAA-98EC-9F963BEC3C9E}"/>
          </ac:spMkLst>
        </pc:spChg>
        <pc:spChg chg="del">
          <ac:chgData name="Li, Linqing" userId="7cf1922b-3a08-4255-88e4-9055c2870382" providerId="ADAL" clId="{C3ADE846-C380-45A2-B4E5-C1D7BEEFEC07}" dt="2021-11-10T07:23:45.459" v="1519" actId="478"/>
          <ac:spMkLst>
            <pc:docMk/>
            <pc:sldMk cId="1169271979" sldId="359"/>
            <ac:spMk id="10" creationId="{5E023BCA-057F-4D0E-8B7A-48ADA9E4AF69}"/>
          </ac:spMkLst>
        </pc:spChg>
        <pc:spChg chg="del">
          <ac:chgData name="Li, Linqing" userId="7cf1922b-3a08-4255-88e4-9055c2870382" providerId="ADAL" clId="{C3ADE846-C380-45A2-B4E5-C1D7BEEFEC07}" dt="2021-11-10T07:23:46.486" v="1521" actId="478"/>
          <ac:spMkLst>
            <pc:docMk/>
            <pc:sldMk cId="1169271979" sldId="359"/>
            <ac:spMk id="11" creationId="{1C374483-9968-4CC5-AB30-A5A58C9B34F6}"/>
          </ac:spMkLst>
        </pc:spChg>
        <pc:spChg chg="del mod">
          <ac:chgData name="Li, Linqing" userId="7cf1922b-3a08-4255-88e4-9055c2870382" providerId="ADAL" clId="{C3ADE846-C380-45A2-B4E5-C1D7BEEFEC07}" dt="2021-11-10T07:23:55.808" v="1535" actId="478"/>
          <ac:spMkLst>
            <pc:docMk/>
            <pc:sldMk cId="1169271979" sldId="359"/>
            <ac:spMk id="12" creationId="{56FF8A65-AD2A-4D26-8C2D-950DF6CDA03A}"/>
          </ac:spMkLst>
        </pc:spChg>
        <pc:spChg chg="del">
          <ac:chgData name="Li, Linqing" userId="7cf1922b-3a08-4255-88e4-9055c2870382" providerId="ADAL" clId="{C3ADE846-C380-45A2-B4E5-C1D7BEEFEC07}" dt="2021-11-10T07:23:52.775" v="1530" actId="478"/>
          <ac:spMkLst>
            <pc:docMk/>
            <pc:sldMk cId="1169271979" sldId="359"/>
            <ac:spMk id="13" creationId="{56C546C2-9CD4-4FB1-A430-8587D42CD96E}"/>
          </ac:spMkLst>
        </pc:spChg>
        <pc:spChg chg="del mod">
          <ac:chgData name="Li, Linqing" userId="7cf1922b-3a08-4255-88e4-9055c2870382" providerId="ADAL" clId="{C3ADE846-C380-45A2-B4E5-C1D7BEEFEC07}" dt="2021-11-10T07:23:52.035" v="1529" actId="478"/>
          <ac:spMkLst>
            <pc:docMk/>
            <pc:sldMk cId="1169271979" sldId="359"/>
            <ac:spMk id="14" creationId="{7C598E53-813C-4EF7-AE20-6BC75CDEAF47}"/>
          </ac:spMkLst>
        </pc:spChg>
        <pc:spChg chg="del">
          <ac:chgData name="Li, Linqing" userId="7cf1922b-3a08-4255-88e4-9055c2870382" providerId="ADAL" clId="{C3ADE846-C380-45A2-B4E5-C1D7BEEFEC07}" dt="2021-11-10T07:25:02.076" v="1545" actId="478"/>
          <ac:spMkLst>
            <pc:docMk/>
            <pc:sldMk cId="1169271979" sldId="359"/>
            <ac:spMk id="15" creationId="{0D3CAADB-BF3A-4615-8195-D7836DA716BC}"/>
          </ac:spMkLst>
        </pc:spChg>
        <pc:spChg chg="del">
          <ac:chgData name="Li, Linqing" userId="7cf1922b-3a08-4255-88e4-9055c2870382" providerId="ADAL" clId="{C3ADE846-C380-45A2-B4E5-C1D7BEEFEC07}" dt="2021-11-10T07:25:03.577" v="1546" actId="478"/>
          <ac:spMkLst>
            <pc:docMk/>
            <pc:sldMk cId="1169271979" sldId="359"/>
            <ac:spMk id="16" creationId="{14461AA1-8399-4265-AFF1-B97E0F0AB035}"/>
          </ac:spMkLst>
        </pc:spChg>
        <pc:spChg chg="del">
          <ac:chgData name="Li, Linqing" userId="7cf1922b-3a08-4255-88e4-9055c2870382" providerId="ADAL" clId="{C3ADE846-C380-45A2-B4E5-C1D7BEEFEC07}" dt="2021-11-10T07:25:06.075" v="1548" actId="478"/>
          <ac:spMkLst>
            <pc:docMk/>
            <pc:sldMk cId="1169271979" sldId="359"/>
            <ac:spMk id="17" creationId="{96BF90DD-B9A3-420E-AECF-A8EC0B8F47A7}"/>
          </ac:spMkLst>
        </pc:spChg>
        <pc:spChg chg="del mod">
          <ac:chgData name="Li, Linqing" userId="7cf1922b-3a08-4255-88e4-9055c2870382" providerId="ADAL" clId="{C3ADE846-C380-45A2-B4E5-C1D7BEEFEC07}" dt="2021-11-10T07:23:50.509" v="1526" actId="478"/>
          <ac:spMkLst>
            <pc:docMk/>
            <pc:sldMk cId="1169271979" sldId="359"/>
            <ac:spMk id="18" creationId="{34EE32CB-4335-4BC3-8C89-2F27C5BB5631}"/>
          </ac:spMkLst>
        </pc:spChg>
        <pc:spChg chg="del">
          <ac:chgData name="Li, Linqing" userId="7cf1922b-3a08-4255-88e4-9055c2870382" providerId="ADAL" clId="{C3ADE846-C380-45A2-B4E5-C1D7BEEFEC07}" dt="2021-11-10T07:23:58.507" v="1537" actId="478"/>
          <ac:spMkLst>
            <pc:docMk/>
            <pc:sldMk cId="1169271979" sldId="359"/>
            <ac:spMk id="20" creationId="{2450EC45-62B0-4BD6-AC39-CA7B7E8B330E}"/>
          </ac:spMkLst>
        </pc:spChg>
        <pc:spChg chg="del">
          <ac:chgData name="Li, Linqing" userId="7cf1922b-3a08-4255-88e4-9055c2870382" providerId="ADAL" clId="{C3ADE846-C380-45A2-B4E5-C1D7BEEFEC07}" dt="2021-11-10T07:23:44.470" v="1518" actId="478"/>
          <ac:spMkLst>
            <pc:docMk/>
            <pc:sldMk cId="1169271979" sldId="359"/>
            <ac:spMk id="21" creationId="{5E18AE1F-37D2-4F3B-AC4A-C44A58DC9FFF}"/>
          </ac:spMkLst>
        </pc:spChg>
        <pc:spChg chg="del">
          <ac:chgData name="Li, Linqing" userId="7cf1922b-3a08-4255-88e4-9055c2870382" providerId="ADAL" clId="{C3ADE846-C380-45A2-B4E5-C1D7BEEFEC07}" dt="2021-11-10T07:23:51.673" v="1527" actId="478"/>
          <ac:spMkLst>
            <pc:docMk/>
            <pc:sldMk cId="1169271979" sldId="359"/>
            <ac:spMk id="23" creationId="{2D8C253D-FA66-4308-95DE-6233F9396FB3}"/>
          </ac:spMkLst>
        </pc:spChg>
        <pc:spChg chg="del">
          <ac:chgData name="Li, Linqing" userId="7cf1922b-3a08-4255-88e4-9055c2870382" providerId="ADAL" clId="{C3ADE846-C380-45A2-B4E5-C1D7BEEFEC07}" dt="2021-11-10T07:23:43.403" v="1517" actId="478"/>
          <ac:spMkLst>
            <pc:docMk/>
            <pc:sldMk cId="1169271979" sldId="359"/>
            <ac:spMk id="24" creationId="{3160E2EE-9330-45B7-8C62-3C9346927DAE}"/>
          </ac:spMkLst>
        </pc:spChg>
        <pc:spChg chg="del">
          <ac:chgData name="Li, Linqing" userId="7cf1922b-3a08-4255-88e4-9055c2870382" providerId="ADAL" clId="{C3ADE846-C380-45A2-B4E5-C1D7BEEFEC07}" dt="2021-11-10T07:23:46.118" v="1520" actId="478"/>
          <ac:spMkLst>
            <pc:docMk/>
            <pc:sldMk cId="1169271979" sldId="359"/>
            <ac:spMk id="25" creationId="{5A06B436-E3BB-42C8-9926-D4968032785A}"/>
          </ac:spMkLst>
        </pc:spChg>
        <pc:spChg chg="del">
          <ac:chgData name="Li, Linqing" userId="7cf1922b-3a08-4255-88e4-9055c2870382" providerId="ADAL" clId="{C3ADE846-C380-45A2-B4E5-C1D7BEEFEC07}" dt="2021-11-10T07:23:48.320" v="1523" actId="478"/>
          <ac:spMkLst>
            <pc:docMk/>
            <pc:sldMk cId="1169271979" sldId="359"/>
            <ac:spMk id="26" creationId="{7FFA29F5-3FF2-4A85-BB00-755252FB186C}"/>
          </ac:spMkLst>
        </pc:spChg>
        <pc:spChg chg="del">
          <ac:chgData name="Li, Linqing" userId="7cf1922b-3a08-4255-88e4-9055c2870382" providerId="ADAL" clId="{C3ADE846-C380-45A2-B4E5-C1D7BEEFEC07}" dt="2021-11-10T07:23:54.595" v="1533" actId="478"/>
          <ac:spMkLst>
            <pc:docMk/>
            <pc:sldMk cId="1169271979" sldId="359"/>
            <ac:spMk id="27" creationId="{E345AFAD-C8E8-4606-B82D-88E0D11A337D}"/>
          </ac:spMkLst>
        </pc:spChg>
        <pc:spChg chg="del">
          <ac:chgData name="Li, Linqing" userId="7cf1922b-3a08-4255-88e4-9055c2870382" providerId="ADAL" clId="{C3ADE846-C380-45A2-B4E5-C1D7BEEFEC07}" dt="2021-11-10T07:23:53.496" v="1531" actId="478"/>
          <ac:spMkLst>
            <pc:docMk/>
            <pc:sldMk cId="1169271979" sldId="359"/>
            <ac:spMk id="28" creationId="{2F1775AC-88C8-4545-980D-1DDE1FBAA303}"/>
          </ac:spMkLst>
        </pc:spChg>
        <pc:spChg chg="del">
          <ac:chgData name="Li, Linqing" userId="7cf1922b-3a08-4255-88e4-9055c2870382" providerId="ADAL" clId="{C3ADE846-C380-45A2-B4E5-C1D7BEEFEC07}" dt="2021-11-10T07:23:57.702" v="1536" actId="478"/>
          <ac:spMkLst>
            <pc:docMk/>
            <pc:sldMk cId="1169271979" sldId="359"/>
            <ac:spMk id="29" creationId="{4070050C-30A7-4AA9-93ED-E7A8F34FA55B}"/>
          </ac:spMkLst>
        </pc:spChg>
        <pc:spChg chg="del">
          <ac:chgData name="Li, Linqing" userId="7cf1922b-3a08-4255-88e4-9055c2870382" providerId="ADAL" clId="{C3ADE846-C380-45A2-B4E5-C1D7BEEFEC07}" dt="2021-11-10T07:25:04.701" v="1547" actId="478"/>
          <ac:spMkLst>
            <pc:docMk/>
            <pc:sldMk cId="1169271979" sldId="359"/>
            <ac:spMk id="30" creationId="{018D45A3-F03A-4B7A-8F4F-D73C184D1195}"/>
          </ac:spMkLst>
        </pc:spChg>
        <pc:spChg chg="del mod">
          <ac:chgData name="Li, Linqing" userId="7cf1922b-3a08-4255-88e4-9055c2870382" providerId="ADAL" clId="{C3ADE846-C380-45A2-B4E5-C1D7BEEFEC07}" dt="2021-11-10T07:24:00.409" v="1538" actId="478"/>
          <ac:spMkLst>
            <pc:docMk/>
            <pc:sldMk cId="1169271979" sldId="359"/>
            <ac:spMk id="31" creationId="{006A9C27-F75B-484A-9050-FBD046AC9F03}"/>
          </ac:spMkLst>
        </pc:spChg>
        <pc:spChg chg="del">
          <ac:chgData name="Li, Linqing" userId="7cf1922b-3a08-4255-88e4-9055c2870382" providerId="ADAL" clId="{C3ADE846-C380-45A2-B4E5-C1D7BEEFEC07}" dt="2021-11-10T07:23:41.617" v="1516" actId="478"/>
          <ac:spMkLst>
            <pc:docMk/>
            <pc:sldMk cId="1169271979" sldId="359"/>
            <ac:spMk id="32" creationId="{0BC717DA-033D-443D-AAE7-5F0AFA3D524A}"/>
          </ac:spMkLst>
        </pc:spChg>
        <pc:spChg chg="add mod">
          <ac:chgData name="Li, Linqing" userId="7cf1922b-3a08-4255-88e4-9055c2870382" providerId="ADAL" clId="{C3ADE846-C380-45A2-B4E5-C1D7BEEFEC07}" dt="2021-11-10T07:52:57.717" v="2024" actId="14100"/>
          <ac:spMkLst>
            <pc:docMk/>
            <pc:sldMk cId="1169271979" sldId="359"/>
            <ac:spMk id="33" creationId="{4BA906D9-A581-4228-9F7C-1810369BD8B7}"/>
          </ac:spMkLst>
        </pc:spChg>
        <pc:spChg chg="add mod">
          <ac:chgData name="Li, Linqing" userId="7cf1922b-3a08-4255-88e4-9055c2870382" providerId="ADAL" clId="{C3ADE846-C380-45A2-B4E5-C1D7BEEFEC07}" dt="2021-11-10T07:28:16.093" v="1596" actId="14100"/>
          <ac:spMkLst>
            <pc:docMk/>
            <pc:sldMk cId="1169271979" sldId="359"/>
            <ac:spMk id="34" creationId="{E024B86D-A5CA-4F03-8029-B10A141E3474}"/>
          </ac:spMkLst>
        </pc:spChg>
        <pc:spChg chg="add mod">
          <ac:chgData name="Li, Linqing" userId="7cf1922b-3a08-4255-88e4-9055c2870382" providerId="ADAL" clId="{C3ADE846-C380-45A2-B4E5-C1D7BEEFEC07}" dt="2021-11-10T07:47:26.071" v="1876" actId="1076"/>
          <ac:spMkLst>
            <pc:docMk/>
            <pc:sldMk cId="1169271979" sldId="359"/>
            <ac:spMk id="35" creationId="{99A7052E-EFD9-4C22-9D6C-8F1C7018A085}"/>
          </ac:spMkLst>
        </pc:spChg>
        <pc:spChg chg="add mod">
          <ac:chgData name="Li, Linqing" userId="7cf1922b-3a08-4255-88e4-9055c2870382" providerId="ADAL" clId="{C3ADE846-C380-45A2-B4E5-C1D7BEEFEC07}" dt="2021-11-10T07:55:59.623" v="2036" actId="113"/>
          <ac:spMkLst>
            <pc:docMk/>
            <pc:sldMk cId="1169271979" sldId="359"/>
            <ac:spMk id="36" creationId="{533628D7-9209-429B-9B59-76A112886A02}"/>
          </ac:spMkLst>
        </pc:spChg>
        <pc:spChg chg="add mod">
          <ac:chgData name="Li, Linqing" userId="7cf1922b-3a08-4255-88e4-9055c2870382" providerId="ADAL" clId="{C3ADE846-C380-45A2-B4E5-C1D7BEEFEC07}" dt="2021-11-10T07:47:41.831" v="1919" actId="1035"/>
          <ac:spMkLst>
            <pc:docMk/>
            <pc:sldMk cId="1169271979" sldId="359"/>
            <ac:spMk id="37" creationId="{0164424E-96C6-4EF4-9B38-453F2E8C6C8D}"/>
          </ac:spMkLst>
        </pc:spChg>
        <pc:spChg chg="add mod">
          <ac:chgData name="Li, Linqing" userId="7cf1922b-3a08-4255-88e4-9055c2870382" providerId="ADAL" clId="{C3ADE846-C380-45A2-B4E5-C1D7BEEFEC07}" dt="2021-11-10T07:55:56.321" v="2035" actId="113"/>
          <ac:spMkLst>
            <pc:docMk/>
            <pc:sldMk cId="1169271979" sldId="359"/>
            <ac:spMk id="38" creationId="{B79B5462-3B94-4694-AEE4-9BE62B14F82A}"/>
          </ac:spMkLst>
        </pc:spChg>
        <pc:spChg chg="add mod">
          <ac:chgData name="Li, Linqing" userId="7cf1922b-3a08-4255-88e4-9055c2870382" providerId="ADAL" clId="{C3ADE846-C380-45A2-B4E5-C1D7BEEFEC07}" dt="2021-11-10T07:54:24.560" v="2034" actId="692"/>
          <ac:spMkLst>
            <pc:docMk/>
            <pc:sldMk cId="1169271979" sldId="359"/>
            <ac:spMk id="39" creationId="{DA543F1C-A037-4420-9FCD-2681C98788D9}"/>
          </ac:spMkLst>
        </pc:spChg>
        <pc:spChg chg="add mod">
          <ac:chgData name="Li, Linqing" userId="7cf1922b-3a08-4255-88e4-9055c2870382" providerId="ADAL" clId="{C3ADE846-C380-45A2-B4E5-C1D7BEEFEC07}" dt="2021-11-10T07:56:01.726" v="2037" actId="113"/>
          <ac:spMkLst>
            <pc:docMk/>
            <pc:sldMk cId="1169271979" sldId="359"/>
            <ac:spMk id="40" creationId="{7407FAD2-EDFB-456A-81FB-44D5E685F3EB}"/>
          </ac:spMkLst>
        </pc:spChg>
        <pc:spChg chg="add del mod">
          <ac:chgData name="Li, Linqing" userId="7cf1922b-3a08-4255-88e4-9055c2870382" providerId="ADAL" clId="{C3ADE846-C380-45A2-B4E5-C1D7BEEFEC07}" dt="2021-11-10T07:50:17.278" v="1953"/>
          <ac:spMkLst>
            <pc:docMk/>
            <pc:sldMk cId="1169271979" sldId="359"/>
            <ac:spMk id="41" creationId="{F705E14E-B42B-46BE-9F9C-64C3E12D1723}"/>
          </ac:spMkLst>
        </pc:spChg>
        <pc:spChg chg="add mod">
          <ac:chgData name="Li, Linqing" userId="7cf1922b-3a08-4255-88e4-9055c2870382" providerId="ADAL" clId="{C3ADE846-C380-45A2-B4E5-C1D7BEEFEC07}" dt="2021-11-10T07:51:05.952" v="1958" actId="1076"/>
          <ac:spMkLst>
            <pc:docMk/>
            <pc:sldMk cId="1169271979" sldId="359"/>
            <ac:spMk id="42" creationId="{F7E96A6B-769D-407C-90BB-29D00B63F028}"/>
          </ac:spMkLst>
        </pc:spChg>
        <pc:spChg chg="add mod">
          <ac:chgData name="Li, Linqing" userId="7cf1922b-3a08-4255-88e4-9055c2870382" providerId="ADAL" clId="{C3ADE846-C380-45A2-B4E5-C1D7BEEFEC07}" dt="2021-11-10T07:56:05.232" v="2038" actId="113"/>
          <ac:spMkLst>
            <pc:docMk/>
            <pc:sldMk cId="1169271979" sldId="359"/>
            <ac:spMk id="43" creationId="{1238550D-C08E-4E1A-AB97-D5EAE9AF0FBD}"/>
          </ac:spMkLst>
        </pc:spChg>
        <pc:spChg chg="add mod">
          <ac:chgData name="Li, Linqing" userId="7cf1922b-3a08-4255-88e4-9055c2870382" providerId="ADAL" clId="{C3ADE846-C380-45A2-B4E5-C1D7BEEFEC07}" dt="2021-11-10T07:53:25.072" v="2026" actId="1076"/>
          <ac:spMkLst>
            <pc:docMk/>
            <pc:sldMk cId="1169271979" sldId="359"/>
            <ac:spMk id="44" creationId="{991DC422-B924-4735-8707-B7E075FD4ACC}"/>
          </ac:spMkLst>
        </pc:spChg>
        <pc:picChg chg="add mod">
          <ac:chgData name="Li, Linqing" userId="7cf1922b-3a08-4255-88e4-9055c2870382" providerId="ADAL" clId="{C3ADE846-C380-45A2-B4E5-C1D7BEEFEC07}" dt="2021-11-10T07:25:12.929" v="1552" actId="1076"/>
          <ac:picMkLst>
            <pc:docMk/>
            <pc:sldMk cId="1169271979" sldId="359"/>
            <ac:picMk id="1026" creationId="{AC002C31-04BF-43C3-9922-DF567199724C}"/>
          </ac:picMkLst>
        </pc:picChg>
      </pc:sldChg>
      <pc:sldChg chg="addSp delSp modSp add mod">
        <pc:chgData name="Li, Linqing" userId="7cf1922b-3a08-4255-88e4-9055c2870382" providerId="ADAL" clId="{C3ADE846-C380-45A2-B4E5-C1D7BEEFEC07}" dt="2021-11-12T06:39:36.681" v="4569" actId="313"/>
        <pc:sldMkLst>
          <pc:docMk/>
          <pc:sldMk cId="3925979306" sldId="360"/>
        </pc:sldMkLst>
        <pc:spChg chg="mod">
          <ac:chgData name="Li, Linqing" userId="7cf1922b-3a08-4255-88e4-9055c2870382" providerId="ADAL" clId="{C3ADE846-C380-45A2-B4E5-C1D7BEEFEC07}" dt="2021-11-10T08:10:48.191" v="2386" actId="20577"/>
          <ac:spMkLst>
            <pc:docMk/>
            <pc:sldMk cId="3925979306" sldId="360"/>
            <ac:spMk id="2" creationId="{754B43EA-60F4-48CD-A64F-3FDA5CD6DCB7}"/>
          </ac:spMkLst>
        </pc:spChg>
        <pc:spChg chg="del">
          <ac:chgData name="Li, Linqing" userId="7cf1922b-3a08-4255-88e4-9055c2870382" providerId="ADAL" clId="{C3ADE846-C380-45A2-B4E5-C1D7BEEFEC07}" dt="2021-11-10T08:00:21.084" v="2085" actId="478"/>
          <ac:spMkLst>
            <pc:docMk/>
            <pc:sldMk cId="3925979306" sldId="360"/>
            <ac:spMk id="6" creationId="{8DAEBDB1-2848-4DAA-98EC-9F963BEC3C9E}"/>
          </ac:spMkLst>
        </pc:spChg>
        <pc:spChg chg="add del mod">
          <ac:chgData name="Li, Linqing" userId="7cf1922b-3a08-4255-88e4-9055c2870382" providerId="ADAL" clId="{C3ADE846-C380-45A2-B4E5-C1D7BEEFEC07}" dt="2021-11-10T08:06:43.817" v="2285"/>
          <ac:spMkLst>
            <pc:docMk/>
            <pc:sldMk cId="3925979306" sldId="360"/>
            <ac:spMk id="16" creationId="{F3A3B7B2-F2ED-4A80-8911-4FBEA9C486C9}"/>
          </ac:spMkLst>
        </pc:spChg>
        <pc:spChg chg="add mod">
          <ac:chgData name="Li, Linqing" userId="7cf1922b-3a08-4255-88e4-9055c2870382" providerId="ADAL" clId="{C3ADE846-C380-45A2-B4E5-C1D7BEEFEC07}" dt="2021-11-10T08:06:45.420" v="2286"/>
          <ac:spMkLst>
            <pc:docMk/>
            <pc:sldMk cId="3925979306" sldId="360"/>
            <ac:spMk id="17" creationId="{4BE132A5-B7F0-4C81-8E8F-98D5C4AD43C3}"/>
          </ac:spMkLst>
        </pc:spChg>
        <pc:spChg chg="add del mod">
          <ac:chgData name="Li, Linqing" userId="7cf1922b-3a08-4255-88e4-9055c2870382" providerId="ADAL" clId="{C3ADE846-C380-45A2-B4E5-C1D7BEEFEC07}" dt="2021-11-10T08:10:01.907" v="2363"/>
          <ac:spMkLst>
            <pc:docMk/>
            <pc:sldMk cId="3925979306" sldId="360"/>
            <ac:spMk id="18" creationId="{5A641B63-B011-43B2-9A29-6668BFA88D36}"/>
          </ac:spMkLst>
        </pc:spChg>
        <pc:spChg chg="add del mod">
          <ac:chgData name="Li, Linqing" userId="7cf1922b-3a08-4255-88e4-9055c2870382" providerId="ADAL" clId="{C3ADE846-C380-45A2-B4E5-C1D7BEEFEC07}" dt="2021-11-10T08:11:21.903" v="2387" actId="478"/>
          <ac:spMkLst>
            <pc:docMk/>
            <pc:sldMk cId="3925979306" sldId="360"/>
            <ac:spMk id="19" creationId="{6EE40C76-96AB-4E89-BC1F-A74E620FE676}"/>
          </ac:spMkLst>
        </pc:spChg>
        <pc:spChg chg="add del mod">
          <ac:chgData name="Li, Linqing" userId="7cf1922b-3a08-4255-88e4-9055c2870382" providerId="ADAL" clId="{C3ADE846-C380-45A2-B4E5-C1D7BEEFEC07}" dt="2021-11-10T08:25:01.800" v="2951"/>
          <ac:spMkLst>
            <pc:docMk/>
            <pc:sldMk cId="3925979306" sldId="360"/>
            <ac:spMk id="20" creationId="{78D7A1F1-D51C-47FF-B2D6-65F9FB60C191}"/>
          </ac:spMkLst>
        </pc:spChg>
        <pc:spChg chg="del">
          <ac:chgData name="Li, Linqing" userId="7cf1922b-3a08-4255-88e4-9055c2870382" providerId="ADAL" clId="{C3ADE846-C380-45A2-B4E5-C1D7BEEFEC07}" dt="2021-11-10T08:06:27.150" v="2280" actId="478"/>
          <ac:spMkLst>
            <pc:docMk/>
            <pc:sldMk cId="3925979306" sldId="360"/>
            <ac:spMk id="33" creationId="{4BA906D9-A581-4228-9F7C-1810369BD8B7}"/>
          </ac:spMkLst>
        </pc:spChg>
        <pc:spChg chg="del">
          <ac:chgData name="Li, Linqing" userId="7cf1922b-3a08-4255-88e4-9055c2870382" providerId="ADAL" clId="{C3ADE846-C380-45A2-B4E5-C1D7BEEFEC07}" dt="2021-11-10T07:58:21.933" v="2062" actId="478"/>
          <ac:spMkLst>
            <pc:docMk/>
            <pc:sldMk cId="3925979306" sldId="360"/>
            <ac:spMk id="34" creationId="{E024B86D-A5CA-4F03-8029-B10A141E3474}"/>
          </ac:spMkLst>
        </pc:spChg>
        <pc:spChg chg="del">
          <ac:chgData name="Li, Linqing" userId="7cf1922b-3a08-4255-88e4-9055c2870382" providerId="ADAL" clId="{C3ADE846-C380-45A2-B4E5-C1D7BEEFEC07}" dt="2021-11-10T07:58:22.944" v="2063" actId="478"/>
          <ac:spMkLst>
            <pc:docMk/>
            <pc:sldMk cId="3925979306" sldId="360"/>
            <ac:spMk id="35" creationId="{99A7052E-EFD9-4C22-9D6C-8F1C7018A085}"/>
          </ac:spMkLst>
        </pc:spChg>
        <pc:spChg chg="mod">
          <ac:chgData name="Li, Linqing" userId="7cf1922b-3a08-4255-88e4-9055c2870382" providerId="ADAL" clId="{C3ADE846-C380-45A2-B4E5-C1D7BEEFEC07}" dt="2021-11-12T06:39:33.159" v="4567" actId="313"/>
          <ac:spMkLst>
            <pc:docMk/>
            <pc:sldMk cId="3925979306" sldId="360"/>
            <ac:spMk id="36" creationId="{533628D7-9209-429B-9B59-76A112886A02}"/>
          </ac:spMkLst>
        </pc:spChg>
        <pc:spChg chg="del">
          <ac:chgData name="Li, Linqing" userId="7cf1922b-3a08-4255-88e4-9055c2870382" providerId="ADAL" clId="{C3ADE846-C380-45A2-B4E5-C1D7BEEFEC07}" dt="2021-11-10T07:58:24.137" v="2064" actId="478"/>
          <ac:spMkLst>
            <pc:docMk/>
            <pc:sldMk cId="3925979306" sldId="360"/>
            <ac:spMk id="37" creationId="{0164424E-96C6-4EF4-9B38-453F2E8C6C8D}"/>
          </ac:spMkLst>
        </pc:spChg>
        <pc:spChg chg="mod">
          <ac:chgData name="Li, Linqing" userId="7cf1922b-3a08-4255-88e4-9055c2870382" providerId="ADAL" clId="{C3ADE846-C380-45A2-B4E5-C1D7BEEFEC07}" dt="2021-11-12T06:39:34.566" v="4568" actId="313"/>
          <ac:spMkLst>
            <pc:docMk/>
            <pc:sldMk cId="3925979306" sldId="360"/>
            <ac:spMk id="38" creationId="{B79B5462-3B94-4694-AEE4-9BE62B14F82A}"/>
          </ac:spMkLst>
        </pc:spChg>
        <pc:spChg chg="del">
          <ac:chgData name="Li, Linqing" userId="7cf1922b-3a08-4255-88e4-9055c2870382" providerId="ADAL" clId="{C3ADE846-C380-45A2-B4E5-C1D7BEEFEC07}" dt="2021-11-10T07:58:21.542" v="2061" actId="478"/>
          <ac:spMkLst>
            <pc:docMk/>
            <pc:sldMk cId="3925979306" sldId="360"/>
            <ac:spMk id="39" creationId="{DA543F1C-A037-4420-9FCD-2681C98788D9}"/>
          </ac:spMkLst>
        </pc:spChg>
        <pc:spChg chg="mod">
          <ac:chgData name="Li, Linqing" userId="7cf1922b-3a08-4255-88e4-9055c2870382" providerId="ADAL" clId="{C3ADE846-C380-45A2-B4E5-C1D7BEEFEC07}" dt="2021-11-10T08:19:37.680" v="2918" actId="1038"/>
          <ac:spMkLst>
            <pc:docMk/>
            <pc:sldMk cId="3925979306" sldId="360"/>
            <ac:spMk id="40" creationId="{7407FAD2-EDFB-456A-81FB-44D5E685F3EB}"/>
          </ac:spMkLst>
        </pc:spChg>
        <pc:spChg chg="del">
          <ac:chgData name="Li, Linqing" userId="7cf1922b-3a08-4255-88e4-9055c2870382" providerId="ADAL" clId="{C3ADE846-C380-45A2-B4E5-C1D7BEEFEC07}" dt="2021-11-10T07:58:24.558" v="2065" actId="478"/>
          <ac:spMkLst>
            <pc:docMk/>
            <pc:sldMk cId="3925979306" sldId="360"/>
            <ac:spMk id="42" creationId="{F7E96A6B-769D-407C-90BB-29D00B63F028}"/>
          </ac:spMkLst>
        </pc:spChg>
        <pc:spChg chg="mod">
          <ac:chgData name="Li, Linqing" userId="7cf1922b-3a08-4255-88e4-9055c2870382" providerId="ADAL" clId="{C3ADE846-C380-45A2-B4E5-C1D7BEEFEC07}" dt="2021-11-12T06:39:36.681" v="4569" actId="313"/>
          <ac:spMkLst>
            <pc:docMk/>
            <pc:sldMk cId="3925979306" sldId="360"/>
            <ac:spMk id="43" creationId="{1238550D-C08E-4E1A-AB97-D5EAE9AF0FBD}"/>
          </ac:spMkLst>
        </pc:spChg>
        <pc:spChg chg="del">
          <ac:chgData name="Li, Linqing" userId="7cf1922b-3a08-4255-88e4-9055c2870382" providerId="ADAL" clId="{C3ADE846-C380-45A2-B4E5-C1D7BEEFEC07}" dt="2021-11-10T08:06:28.803" v="2281" actId="478"/>
          <ac:spMkLst>
            <pc:docMk/>
            <pc:sldMk cId="3925979306" sldId="360"/>
            <ac:spMk id="44" creationId="{991DC422-B924-4735-8707-B7E075FD4ACC}"/>
          </ac:spMkLst>
        </pc:spChg>
        <pc:picChg chg="del">
          <ac:chgData name="Li, Linqing" userId="7cf1922b-3a08-4255-88e4-9055c2870382" providerId="ADAL" clId="{C3ADE846-C380-45A2-B4E5-C1D7BEEFEC07}" dt="2021-11-10T07:58:08.063" v="2058" actId="478"/>
          <ac:picMkLst>
            <pc:docMk/>
            <pc:sldMk cId="3925979306" sldId="360"/>
            <ac:picMk id="1026" creationId="{AC002C31-04BF-43C3-9922-DF567199724C}"/>
          </ac:picMkLst>
        </pc:picChg>
      </pc:sldChg>
      <pc:sldChg chg="addSp delSp modSp add mod">
        <pc:chgData name="Li, Linqing" userId="7cf1922b-3a08-4255-88e4-9055c2870382" providerId="ADAL" clId="{C3ADE846-C380-45A2-B4E5-C1D7BEEFEC07}" dt="2021-11-24T03:52:43.686" v="7084" actId="20578"/>
        <pc:sldMkLst>
          <pc:docMk/>
          <pc:sldMk cId="2736058393" sldId="361"/>
        </pc:sldMkLst>
        <pc:spChg chg="mod">
          <ac:chgData name="Li, Linqing" userId="7cf1922b-3a08-4255-88e4-9055c2870382" providerId="ADAL" clId="{C3ADE846-C380-45A2-B4E5-C1D7BEEFEC07}" dt="2021-11-10T08:24:19.870" v="2936" actId="20577"/>
          <ac:spMkLst>
            <pc:docMk/>
            <pc:sldMk cId="2736058393" sldId="361"/>
            <ac:spMk id="2" creationId="{754B43EA-60F4-48CD-A64F-3FDA5CD6DCB7}"/>
          </ac:spMkLst>
        </pc:spChg>
        <pc:spChg chg="add mod">
          <ac:chgData name="Li, Linqing" userId="7cf1922b-3a08-4255-88e4-9055c2870382" providerId="ADAL" clId="{C3ADE846-C380-45A2-B4E5-C1D7BEEFEC07}" dt="2021-11-10T08:42:43.977" v="3239" actId="1038"/>
          <ac:spMkLst>
            <pc:docMk/>
            <pc:sldMk cId="2736058393" sldId="361"/>
            <ac:spMk id="3" creationId="{904D9827-12E6-4F22-A737-48342164A79A}"/>
          </ac:spMkLst>
        </pc:spChg>
        <pc:spChg chg="add mod">
          <ac:chgData name="Li, Linqing" userId="7cf1922b-3a08-4255-88e4-9055c2870382" providerId="ADAL" clId="{C3ADE846-C380-45A2-B4E5-C1D7BEEFEC07}" dt="2021-11-10T08:42:43.977" v="3239" actId="1038"/>
          <ac:spMkLst>
            <pc:docMk/>
            <pc:sldMk cId="2736058393" sldId="361"/>
            <ac:spMk id="8" creationId="{254F6861-51EE-4736-9F0F-D972195DCD10}"/>
          </ac:spMkLst>
        </pc:spChg>
        <pc:spChg chg="add mod">
          <ac:chgData name="Li, Linqing" userId="7cf1922b-3a08-4255-88e4-9055c2870382" providerId="ADAL" clId="{C3ADE846-C380-45A2-B4E5-C1D7BEEFEC07}" dt="2021-11-12T06:21:32.345" v="4560" actId="313"/>
          <ac:spMkLst>
            <pc:docMk/>
            <pc:sldMk cId="2736058393" sldId="361"/>
            <ac:spMk id="9" creationId="{DDBCB1A9-BE0D-42A6-967E-0EE212D616F5}"/>
          </ac:spMkLst>
        </pc:spChg>
        <pc:spChg chg="add mod">
          <ac:chgData name="Li, Linqing" userId="7cf1922b-3a08-4255-88e4-9055c2870382" providerId="ADAL" clId="{C3ADE846-C380-45A2-B4E5-C1D7BEEFEC07}" dt="2021-11-12T06:21:33.751" v="4561" actId="313"/>
          <ac:spMkLst>
            <pc:docMk/>
            <pc:sldMk cId="2736058393" sldId="361"/>
            <ac:spMk id="10" creationId="{DE868F8D-6617-4293-ABB2-922C0573D1CF}"/>
          </ac:spMkLst>
        </pc:spChg>
        <pc:spChg chg="add mod">
          <ac:chgData name="Li, Linqing" userId="7cf1922b-3a08-4255-88e4-9055c2870382" providerId="ADAL" clId="{C3ADE846-C380-45A2-B4E5-C1D7BEEFEC07}" dt="2021-11-10T08:42:43.977" v="3239" actId="1038"/>
          <ac:spMkLst>
            <pc:docMk/>
            <pc:sldMk cId="2736058393" sldId="361"/>
            <ac:spMk id="12" creationId="{A74B4B77-2498-4BF1-9949-F73909FA0B71}"/>
          </ac:spMkLst>
        </pc:spChg>
        <pc:spChg chg="add del mod">
          <ac:chgData name="Li, Linqing" userId="7cf1922b-3a08-4255-88e4-9055c2870382" providerId="ADAL" clId="{C3ADE846-C380-45A2-B4E5-C1D7BEEFEC07}" dt="2021-11-10T08:27:03.675" v="3025" actId="478"/>
          <ac:spMkLst>
            <pc:docMk/>
            <pc:sldMk cId="2736058393" sldId="361"/>
            <ac:spMk id="13" creationId="{CEDFF547-12F6-4BDD-9C73-6FF4B35ABD89}"/>
          </ac:spMkLst>
        </pc:spChg>
        <pc:spChg chg="add mod">
          <ac:chgData name="Li, Linqing" userId="7cf1922b-3a08-4255-88e4-9055c2870382" providerId="ADAL" clId="{C3ADE846-C380-45A2-B4E5-C1D7BEEFEC07}" dt="2021-11-10T08:42:43.977" v="3239" actId="1038"/>
          <ac:spMkLst>
            <pc:docMk/>
            <pc:sldMk cId="2736058393" sldId="361"/>
            <ac:spMk id="14" creationId="{0C99A88C-C2DA-459B-B0EC-05CA7105AC98}"/>
          </ac:spMkLst>
        </pc:spChg>
        <pc:spChg chg="del">
          <ac:chgData name="Li, Linqing" userId="7cf1922b-3a08-4255-88e4-9055c2870382" providerId="ADAL" clId="{C3ADE846-C380-45A2-B4E5-C1D7BEEFEC07}" dt="2021-11-10T08:42:26.987" v="3213" actId="478"/>
          <ac:spMkLst>
            <pc:docMk/>
            <pc:sldMk cId="2736058393" sldId="361"/>
            <ac:spMk id="17" creationId="{4BE132A5-B7F0-4C81-8E8F-98D5C4AD43C3}"/>
          </ac:spMkLst>
        </pc:spChg>
        <pc:spChg chg="add mod">
          <ac:chgData name="Li, Linqing" userId="7cf1922b-3a08-4255-88e4-9055c2870382" providerId="ADAL" clId="{C3ADE846-C380-45A2-B4E5-C1D7BEEFEC07}" dt="2021-11-10T08:46:16.951" v="3344" actId="207"/>
          <ac:spMkLst>
            <pc:docMk/>
            <pc:sldMk cId="2736058393" sldId="361"/>
            <ac:spMk id="26" creationId="{83095DCA-635B-46EA-869B-7D79192051D8}"/>
          </ac:spMkLst>
        </pc:spChg>
        <pc:spChg chg="add del mod">
          <ac:chgData name="Li, Linqing" userId="7cf1922b-3a08-4255-88e4-9055c2870382" providerId="ADAL" clId="{C3ADE846-C380-45A2-B4E5-C1D7BEEFEC07}" dt="2021-11-10T09:38:29.242" v="3536" actId="478"/>
          <ac:spMkLst>
            <pc:docMk/>
            <pc:sldMk cId="2736058393" sldId="361"/>
            <ac:spMk id="27" creationId="{DEB70E49-227B-456E-9A70-ACE553F206B6}"/>
          </ac:spMkLst>
        </pc:spChg>
        <pc:spChg chg="mod">
          <ac:chgData name="Li, Linqing" userId="7cf1922b-3a08-4255-88e4-9055c2870382" providerId="ADAL" clId="{C3ADE846-C380-45A2-B4E5-C1D7BEEFEC07}" dt="2021-11-24T03:52:43.686" v="7084" actId="20578"/>
          <ac:spMkLst>
            <pc:docMk/>
            <pc:sldMk cId="2736058393" sldId="361"/>
            <ac:spMk id="36" creationId="{533628D7-9209-429B-9B59-76A112886A02}"/>
          </ac:spMkLst>
        </pc:spChg>
        <pc:spChg chg="del">
          <ac:chgData name="Li, Linqing" userId="7cf1922b-3a08-4255-88e4-9055c2870382" providerId="ADAL" clId="{C3ADE846-C380-45A2-B4E5-C1D7BEEFEC07}" dt="2021-11-10T08:24:26.770" v="2938" actId="478"/>
          <ac:spMkLst>
            <pc:docMk/>
            <pc:sldMk cId="2736058393" sldId="361"/>
            <ac:spMk id="38" creationId="{B79B5462-3B94-4694-AEE4-9BE62B14F82A}"/>
          </ac:spMkLst>
        </pc:spChg>
        <pc:spChg chg="del">
          <ac:chgData name="Li, Linqing" userId="7cf1922b-3a08-4255-88e4-9055c2870382" providerId="ADAL" clId="{C3ADE846-C380-45A2-B4E5-C1D7BEEFEC07}" dt="2021-11-10T08:24:24.528" v="2937" actId="478"/>
          <ac:spMkLst>
            <pc:docMk/>
            <pc:sldMk cId="2736058393" sldId="361"/>
            <ac:spMk id="40" creationId="{7407FAD2-EDFB-456A-81FB-44D5E685F3EB}"/>
          </ac:spMkLst>
        </pc:spChg>
        <pc:spChg chg="del">
          <ac:chgData name="Li, Linqing" userId="7cf1922b-3a08-4255-88e4-9055c2870382" providerId="ADAL" clId="{C3ADE846-C380-45A2-B4E5-C1D7BEEFEC07}" dt="2021-11-10T08:24:29.079" v="2939" actId="478"/>
          <ac:spMkLst>
            <pc:docMk/>
            <pc:sldMk cId="2736058393" sldId="361"/>
            <ac:spMk id="43" creationId="{1238550D-C08E-4E1A-AB97-D5EAE9AF0FBD}"/>
          </ac:spMkLst>
        </pc:spChg>
        <pc:graphicFrameChg chg="add del mod">
          <ac:chgData name="Li, Linqing" userId="7cf1922b-3a08-4255-88e4-9055c2870382" providerId="ADAL" clId="{C3ADE846-C380-45A2-B4E5-C1D7BEEFEC07}" dt="2021-11-10T08:33:03.936" v="3172" actId="478"/>
          <ac:graphicFrameMkLst>
            <pc:docMk/>
            <pc:sldMk cId="2736058393" sldId="361"/>
            <ac:graphicFrameMk id="6" creationId="{04044392-21F4-4159-B3A7-10128FD437FC}"/>
          </ac:graphicFrameMkLst>
        </pc:graphicFrameChg>
        <pc:graphicFrameChg chg="add del mod modGraphic">
          <ac:chgData name="Li, Linqing" userId="7cf1922b-3a08-4255-88e4-9055c2870382" providerId="ADAL" clId="{C3ADE846-C380-45A2-B4E5-C1D7BEEFEC07}" dt="2021-11-10T08:36:10.750" v="3177" actId="478"/>
          <ac:graphicFrameMkLst>
            <pc:docMk/>
            <pc:sldMk cId="2736058393" sldId="361"/>
            <ac:graphicFrameMk id="18" creationId="{4BAB4337-6A56-410D-A893-346B9F670E20}"/>
          </ac:graphicFrameMkLst>
        </pc:graphicFrameChg>
        <pc:graphicFrameChg chg="add mod">
          <ac:chgData name="Li, Linqing" userId="7cf1922b-3a08-4255-88e4-9055c2870382" providerId="ADAL" clId="{C3ADE846-C380-45A2-B4E5-C1D7BEEFEC07}" dt="2021-11-15T02:13:13.410" v="4604" actId="20577"/>
          <ac:graphicFrameMkLst>
            <pc:docMk/>
            <pc:sldMk cId="2736058393" sldId="361"/>
            <ac:graphicFrameMk id="21" creationId="{B7C973AB-0B52-4F4D-8B12-6AC7996B8204}"/>
          </ac:graphicFrameMkLst>
        </pc:graphicFrameChg>
      </pc:sldChg>
      <pc:sldChg chg="modSp add mod">
        <pc:chgData name="Li, Linqing" userId="7cf1922b-3a08-4255-88e4-9055c2870382" providerId="ADAL" clId="{C3ADE846-C380-45A2-B4E5-C1D7BEEFEC07}" dt="2021-11-15T02:13:39.415" v="4606" actId="20577"/>
        <pc:sldMkLst>
          <pc:docMk/>
          <pc:sldMk cId="604849133" sldId="362"/>
        </pc:sldMkLst>
        <pc:spChg chg="mod">
          <ac:chgData name="Li, Linqing" userId="7cf1922b-3a08-4255-88e4-9055c2870382" providerId="ADAL" clId="{C3ADE846-C380-45A2-B4E5-C1D7BEEFEC07}" dt="2021-11-10T08:49:17.742" v="3359" actId="20577"/>
          <ac:spMkLst>
            <pc:docMk/>
            <pc:sldMk cId="604849133" sldId="362"/>
            <ac:spMk id="2" creationId="{754B43EA-60F4-48CD-A64F-3FDA5CD6DCB7}"/>
          </ac:spMkLst>
        </pc:spChg>
        <pc:spChg chg="mod">
          <ac:chgData name="Li, Linqing" userId="7cf1922b-3a08-4255-88e4-9055c2870382" providerId="ADAL" clId="{C3ADE846-C380-45A2-B4E5-C1D7BEEFEC07}" dt="2021-11-12T06:21:13.272" v="4557" actId="20577"/>
          <ac:spMkLst>
            <pc:docMk/>
            <pc:sldMk cId="604849133" sldId="362"/>
            <ac:spMk id="9" creationId="{DDBCB1A9-BE0D-42A6-967E-0EE212D616F5}"/>
          </ac:spMkLst>
        </pc:spChg>
        <pc:spChg chg="mod">
          <ac:chgData name="Li, Linqing" userId="7cf1922b-3a08-4255-88e4-9055c2870382" providerId="ADAL" clId="{C3ADE846-C380-45A2-B4E5-C1D7BEEFEC07}" dt="2021-11-12T06:21:39.797" v="4563" actId="313"/>
          <ac:spMkLst>
            <pc:docMk/>
            <pc:sldMk cId="604849133" sldId="362"/>
            <ac:spMk id="10" creationId="{DE868F8D-6617-4293-ABB2-922C0573D1CF}"/>
          </ac:spMkLst>
        </pc:spChg>
        <pc:spChg chg="mod">
          <ac:chgData name="Li, Linqing" userId="7cf1922b-3a08-4255-88e4-9055c2870382" providerId="ADAL" clId="{C3ADE846-C380-45A2-B4E5-C1D7BEEFEC07}" dt="2021-11-10T08:50:31.499" v="3381" actId="1036"/>
          <ac:spMkLst>
            <pc:docMk/>
            <pc:sldMk cId="604849133" sldId="362"/>
            <ac:spMk id="12" creationId="{A74B4B77-2498-4BF1-9949-F73909FA0B71}"/>
          </ac:spMkLst>
        </pc:spChg>
        <pc:spChg chg="mod">
          <ac:chgData name="Li, Linqing" userId="7cf1922b-3a08-4255-88e4-9055c2870382" providerId="ADAL" clId="{C3ADE846-C380-45A2-B4E5-C1D7BEEFEC07}" dt="2021-11-10T08:49:26.201" v="3360" actId="1076"/>
          <ac:spMkLst>
            <pc:docMk/>
            <pc:sldMk cId="604849133" sldId="362"/>
            <ac:spMk id="14" creationId="{0C99A88C-C2DA-459B-B0EC-05CA7105AC98}"/>
          </ac:spMkLst>
        </pc:spChg>
        <pc:spChg chg="mod">
          <ac:chgData name="Li, Linqing" userId="7cf1922b-3a08-4255-88e4-9055c2870382" providerId="ADAL" clId="{C3ADE846-C380-45A2-B4E5-C1D7BEEFEC07}" dt="2021-11-10T08:55:20.592" v="3430" actId="20577"/>
          <ac:spMkLst>
            <pc:docMk/>
            <pc:sldMk cId="604849133" sldId="362"/>
            <ac:spMk id="26" creationId="{83095DCA-635B-46EA-869B-7D79192051D8}"/>
          </ac:spMkLst>
        </pc:spChg>
        <pc:spChg chg="mod">
          <ac:chgData name="Li, Linqing" userId="7cf1922b-3a08-4255-88e4-9055c2870382" providerId="ADAL" clId="{C3ADE846-C380-45A2-B4E5-C1D7BEEFEC07}" dt="2021-11-12T06:21:37.603" v="4562" actId="313"/>
          <ac:spMkLst>
            <pc:docMk/>
            <pc:sldMk cId="604849133" sldId="362"/>
            <ac:spMk id="36" creationId="{533628D7-9209-429B-9B59-76A112886A02}"/>
          </ac:spMkLst>
        </pc:spChg>
        <pc:graphicFrameChg chg="mod">
          <ac:chgData name="Li, Linqing" userId="7cf1922b-3a08-4255-88e4-9055c2870382" providerId="ADAL" clId="{C3ADE846-C380-45A2-B4E5-C1D7BEEFEC07}" dt="2021-11-15T02:13:39.415" v="4606" actId="20577"/>
          <ac:graphicFrameMkLst>
            <pc:docMk/>
            <pc:sldMk cId="604849133" sldId="362"/>
            <ac:graphicFrameMk id="21" creationId="{B7C973AB-0B52-4F4D-8B12-6AC7996B8204}"/>
          </ac:graphicFrameMkLst>
        </pc:graphicFrameChg>
      </pc:sldChg>
      <pc:sldChg chg="addSp delSp modSp add del mod">
        <pc:chgData name="Li, Linqing" userId="7cf1922b-3a08-4255-88e4-9055c2870382" providerId="ADAL" clId="{C3ADE846-C380-45A2-B4E5-C1D7BEEFEC07}" dt="2021-11-16T05:45:17.273" v="5444" actId="47"/>
        <pc:sldMkLst>
          <pc:docMk/>
          <pc:sldMk cId="2888453115" sldId="363"/>
        </pc:sldMkLst>
        <pc:spChg chg="mod">
          <ac:chgData name="Li, Linqing" userId="7cf1922b-3a08-4255-88e4-9055c2870382" providerId="ADAL" clId="{C3ADE846-C380-45A2-B4E5-C1D7BEEFEC07}" dt="2021-11-10T08:57:02.589" v="3443" actId="20577"/>
          <ac:spMkLst>
            <pc:docMk/>
            <pc:sldMk cId="2888453115" sldId="363"/>
            <ac:spMk id="2" creationId="{754B43EA-60F4-48CD-A64F-3FDA5CD6DCB7}"/>
          </ac:spMkLst>
        </pc:spChg>
        <pc:spChg chg="mod">
          <ac:chgData name="Li, Linqing" userId="7cf1922b-3a08-4255-88e4-9055c2870382" providerId="ADAL" clId="{C3ADE846-C380-45A2-B4E5-C1D7BEEFEC07}" dt="2021-11-10T09:01:34.182" v="3458" actId="1076"/>
          <ac:spMkLst>
            <pc:docMk/>
            <pc:sldMk cId="2888453115" sldId="363"/>
            <ac:spMk id="3" creationId="{904D9827-12E6-4F22-A737-48342164A79A}"/>
          </ac:spMkLst>
        </pc:spChg>
        <pc:spChg chg="mod">
          <ac:chgData name="Li, Linqing" userId="7cf1922b-3a08-4255-88e4-9055c2870382" providerId="ADAL" clId="{C3ADE846-C380-45A2-B4E5-C1D7BEEFEC07}" dt="2021-11-10T09:01:17.743" v="3454"/>
          <ac:spMkLst>
            <pc:docMk/>
            <pc:sldMk cId="2888453115" sldId="363"/>
            <ac:spMk id="8" creationId="{254F6861-51EE-4736-9F0F-D972195DCD10}"/>
          </ac:spMkLst>
        </pc:spChg>
        <pc:spChg chg="del">
          <ac:chgData name="Li, Linqing" userId="7cf1922b-3a08-4255-88e4-9055c2870382" providerId="ADAL" clId="{C3ADE846-C380-45A2-B4E5-C1D7BEEFEC07}" dt="2021-11-10T09:00:15.480" v="3445" actId="478"/>
          <ac:spMkLst>
            <pc:docMk/>
            <pc:sldMk cId="2888453115" sldId="363"/>
            <ac:spMk id="9" creationId="{DDBCB1A9-BE0D-42A6-967E-0EE212D616F5}"/>
          </ac:spMkLst>
        </pc:spChg>
        <pc:spChg chg="mod">
          <ac:chgData name="Li, Linqing" userId="7cf1922b-3a08-4255-88e4-9055c2870382" providerId="ADAL" clId="{C3ADE846-C380-45A2-B4E5-C1D7BEEFEC07}" dt="2021-11-12T06:21:45.708" v="4566" actId="313"/>
          <ac:spMkLst>
            <pc:docMk/>
            <pc:sldMk cId="2888453115" sldId="363"/>
            <ac:spMk id="10" creationId="{DE868F8D-6617-4293-ABB2-922C0573D1CF}"/>
          </ac:spMkLst>
        </pc:spChg>
        <pc:spChg chg="add mod">
          <ac:chgData name="Li, Linqing" userId="7cf1922b-3a08-4255-88e4-9055c2870382" providerId="ADAL" clId="{C3ADE846-C380-45A2-B4E5-C1D7BEEFEC07}" dt="2021-11-12T06:21:44.320" v="4565" actId="313"/>
          <ac:spMkLst>
            <pc:docMk/>
            <pc:sldMk cId="2888453115" sldId="363"/>
            <ac:spMk id="13" creationId="{5B440AB6-ABDE-41D7-8408-55F44F3535CB}"/>
          </ac:spMkLst>
        </pc:spChg>
        <pc:spChg chg="mod">
          <ac:chgData name="Li, Linqing" userId="7cf1922b-3a08-4255-88e4-9055c2870382" providerId="ADAL" clId="{C3ADE846-C380-45A2-B4E5-C1D7BEEFEC07}" dt="2021-11-10T09:01:29.041" v="3456" actId="1076"/>
          <ac:spMkLst>
            <pc:docMk/>
            <pc:sldMk cId="2888453115" sldId="363"/>
            <ac:spMk id="14" creationId="{0C99A88C-C2DA-459B-B0EC-05CA7105AC98}"/>
          </ac:spMkLst>
        </pc:spChg>
        <pc:spChg chg="mod">
          <ac:chgData name="Li, Linqing" userId="7cf1922b-3a08-4255-88e4-9055c2870382" providerId="ADAL" clId="{C3ADE846-C380-45A2-B4E5-C1D7BEEFEC07}" dt="2021-11-10T09:30:31.082" v="3518" actId="20577"/>
          <ac:spMkLst>
            <pc:docMk/>
            <pc:sldMk cId="2888453115" sldId="363"/>
            <ac:spMk id="26" creationId="{83095DCA-635B-46EA-869B-7D79192051D8}"/>
          </ac:spMkLst>
        </pc:spChg>
        <pc:spChg chg="mod">
          <ac:chgData name="Li, Linqing" userId="7cf1922b-3a08-4255-88e4-9055c2870382" providerId="ADAL" clId="{C3ADE846-C380-45A2-B4E5-C1D7BEEFEC07}" dt="2021-11-12T06:21:43.138" v="4564" actId="313"/>
          <ac:spMkLst>
            <pc:docMk/>
            <pc:sldMk cId="2888453115" sldId="363"/>
            <ac:spMk id="36" creationId="{533628D7-9209-429B-9B59-76A112886A02}"/>
          </ac:spMkLst>
        </pc:spChg>
        <pc:graphicFrameChg chg="mod">
          <ac:chgData name="Li, Linqing" userId="7cf1922b-3a08-4255-88e4-9055c2870382" providerId="ADAL" clId="{C3ADE846-C380-45A2-B4E5-C1D7BEEFEC07}" dt="2021-11-15T02:13:49.802" v="4610"/>
          <ac:graphicFrameMkLst>
            <pc:docMk/>
            <pc:sldMk cId="2888453115" sldId="363"/>
            <ac:graphicFrameMk id="21" creationId="{B7C973AB-0B52-4F4D-8B12-6AC7996B8204}"/>
          </ac:graphicFrameMkLst>
        </pc:graphicFrameChg>
      </pc:sldChg>
      <pc:sldChg chg="addSp delSp modSp add del mod">
        <pc:chgData name="Li, Linqing" userId="7cf1922b-3a08-4255-88e4-9055c2870382" providerId="ADAL" clId="{C3ADE846-C380-45A2-B4E5-C1D7BEEFEC07}" dt="2021-11-16T05:45:17.607" v="5445" actId="47"/>
        <pc:sldMkLst>
          <pc:docMk/>
          <pc:sldMk cId="3852231809" sldId="364"/>
        </pc:sldMkLst>
        <pc:spChg chg="mod">
          <ac:chgData name="Li, Linqing" userId="7cf1922b-3a08-4255-88e4-9055c2870382" providerId="ADAL" clId="{C3ADE846-C380-45A2-B4E5-C1D7BEEFEC07}" dt="2021-11-11T08:23:42.923" v="3623" actId="14100"/>
          <ac:spMkLst>
            <pc:docMk/>
            <pc:sldMk cId="3852231809" sldId="364"/>
            <ac:spMk id="2" creationId="{754B43EA-60F4-48CD-A64F-3FDA5CD6DCB7}"/>
          </ac:spMkLst>
        </pc:spChg>
        <pc:spChg chg="del">
          <ac:chgData name="Li, Linqing" userId="7cf1922b-3a08-4255-88e4-9055c2870382" providerId="ADAL" clId="{C3ADE846-C380-45A2-B4E5-C1D7BEEFEC07}" dt="2021-11-11T08:23:49.751" v="3627" actId="478"/>
          <ac:spMkLst>
            <pc:docMk/>
            <pc:sldMk cId="3852231809" sldId="364"/>
            <ac:spMk id="3" creationId="{904D9827-12E6-4F22-A737-48342164A79A}"/>
          </ac:spMkLst>
        </pc:spChg>
        <pc:spChg chg="del mod">
          <ac:chgData name="Li, Linqing" userId="7cf1922b-3a08-4255-88e4-9055c2870382" providerId="ADAL" clId="{C3ADE846-C380-45A2-B4E5-C1D7BEEFEC07}" dt="2021-11-11T08:23:47.952" v="3625" actId="478"/>
          <ac:spMkLst>
            <pc:docMk/>
            <pc:sldMk cId="3852231809" sldId="364"/>
            <ac:spMk id="8" creationId="{254F6861-51EE-4736-9F0F-D972195DCD10}"/>
          </ac:spMkLst>
        </pc:spChg>
        <pc:spChg chg="del">
          <ac:chgData name="Li, Linqing" userId="7cf1922b-3a08-4255-88e4-9055c2870382" providerId="ADAL" clId="{C3ADE846-C380-45A2-B4E5-C1D7BEEFEC07}" dt="2021-11-11T08:23:52.892" v="3631" actId="478"/>
          <ac:spMkLst>
            <pc:docMk/>
            <pc:sldMk cId="3852231809" sldId="364"/>
            <ac:spMk id="10" creationId="{DE868F8D-6617-4293-ABB2-922C0573D1CF}"/>
          </ac:spMkLst>
        </pc:spChg>
        <pc:spChg chg="del">
          <ac:chgData name="Li, Linqing" userId="7cf1922b-3a08-4255-88e4-9055c2870382" providerId="ADAL" clId="{C3ADE846-C380-45A2-B4E5-C1D7BEEFEC07}" dt="2021-11-11T08:23:52.212" v="3630" actId="478"/>
          <ac:spMkLst>
            <pc:docMk/>
            <pc:sldMk cId="3852231809" sldId="364"/>
            <ac:spMk id="12" creationId="{A74B4B77-2498-4BF1-9949-F73909FA0B71}"/>
          </ac:spMkLst>
        </pc:spChg>
        <pc:spChg chg="del">
          <ac:chgData name="Li, Linqing" userId="7cf1922b-3a08-4255-88e4-9055c2870382" providerId="ADAL" clId="{C3ADE846-C380-45A2-B4E5-C1D7BEEFEC07}" dt="2021-11-11T08:23:50.812" v="3628" actId="478"/>
          <ac:spMkLst>
            <pc:docMk/>
            <pc:sldMk cId="3852231809" sldId="364"/>
            <ac:spMk id="13" creationId="{5B440AB6-ABDE-41D7-8408-55F44F3535CB}"/>
          </ac:spMkLst>
        </pc:spChg>
        <pc:spChg chg="del">
          <ac:chgData name="Li, Linqing" userId="7cf1922b-3a08-4255-88e4-9055c2870382" providerId="ADAL" clId="{C3ADE846-C380-45A2-B4E5-C1D7BEEFEC07}" dt="2021-11-11T08:23:51.320" v="3629" actId="478"/>
          <ac:spMkLst>
            <pc:docMk/>
            <pc:sldMk cId="3852231809" sldId="364"/>
            <ac:spMk id="14" creationId="{0C99A88C-C2DA-459B-B0EC-05CA7105AC98}"/>
          </ac:spMkLst>
        </pc:spChg>
        <pc:spChg chg="add mod">
          <ac:chgData name="Li, Linqing" userId="7cf1922b-3a08-4255-88e4-9055c2870382" providerId="ADAL" clId="{C3ADE846-C380-45A2-B4E5-C1D7BEEFEC07}" dt="2021-11-11T08:35:38.047" v="4343" actId="1076"/>
          <ac:spMkLst>
            <pc:docMk/>
            <pc:sldMk cId="3852231809" sldId="364"/>
            <ac:spMk id="15" creationId="{07019797-461A-4D82-B664-A3D2794B4C3E}"/>
          </ac:spMkLst>
        </pc:spChg>
        <pc:spChg chg="del">
          <ac:chgData name="Li, Linqing" userId="7cf1922b-3a08-4255-88e4-9055c2870382" providerId="ADAL" clId="{C3ADE846-C380-45A2-B4E5-C1D7BEEFEC07}" dt="2021-11-11T08:23:58.131" v="3633" actId="478"/>
          <ac:spMkLst>
            <pc:docMk/>
            <pc:sldMk cId="3852231809" sldId="364"/>
            <ac:spMk id="26" creationId="{83095DCA-635B-46EA-869B-7D79192051D8}"/>
          </ac:spMkLst>
        </pc:spChg>
        <pc:spChg chg="del">
          <ac:chgData name="Li, Linqing" userId="7cf1922b-3a08-4255-88e4-9055c2870382" providerId="ADAL" clId="{C3ADE846-C380-45A2-B4E5-C1D7BEEFEC07}" dt="2021-11-11T08:23:49.100" v="3626" actId="478"/>
          <ac:spMkLst>
            <pc:docMk/>
            <pc:sldMk cId="3852231809" sldId="364"/>
            <ac:spMk id="36" creationId="{533628D7-9209-429B-9B59-76A112886A02}"/>
          </ac:spMkLst>
        </pc:spChg>
        <pc:graphicFrameChg chg="del">
          <ac:chgData name="Li, Linqing" userId="7cf1922b-3a08-4255-88e4-9055c2870382" providerId="ADAL" clId="{C3ADE846-C380-45A2-B4E5-C1D7BEEFEC07}" dt="2021-11-11T08:23:55.746" v="3632" actId="478"/>
          <ac:graphicFrameMkLst>
            <pc:docMk/>
            <pc:sldMk cId="3852231809" sldId="364"/>
            <ac:graphicFrameMk id="21" creationId="{B7C973AB-0B52-4F4D-8B12-6AC7996B8204}"/>
          </ac:graphicFrameMkLst>
        </pc:graphicFrameChg>
        <pc:picChg chg="add del mod">
          <ac:chgData name="Li, Linqing" userId="7cf1922b-3a08-4255-88e4-9055c2870382" providerId="ADAL" clId="{C3ADE846-C380-45A2-B4E5-C1D7BEEFEC07}" dt="2021-11-11T08:34:05.295" v="4174" actId="478"/>
          <ac:picMkLst>
            <pc:docMk/>
            <pc:sldMk cId="3852231809" sldId="364"/>
            <ac:picMk id="6" creationId="{EC2365F8-70CF-4AAE-9D8C-AE8141F4A968}"/>
          </ac:picMkLst>
        </pc:picChg>
      </pc:sldChg>
      <pc:sldChg chg="addSp modSp add del mod">
        <pc:chgData name="Li, Linqing" userId="7cf1922b-3a08-4255-88e4-9055c2870382" providerId="ADAL" clId="{C3ADE846-C380-45A2-B4E5-C1D7BEEFEC07}" dt="2021-11-16T05:45:17.958" v="5446" actId="47"/>
        <pc:sldMkLst>
          <pc:docMk/>
          <pc:sldMk cId="3258519509" sldId="365"/>
        </pc:sldMkLst>
        <pc:spChg chg="mod">
          <ac:chgData name="Li, Linqing" userId="7cf1922b-3a08-4255-88e4-9055c2870382" providerId="ADAL" clId="{C3ADE846-C380-45A2-B4E5-C1D7BEEFEC07}" dt="2021-11-11T08:39:04.861" v="4533" actId="108"/>
          <ac:spMkLst>
            <pc:docMk/>
            <pc:sldMk cId="3258519509" sldId="365"/>
            <ac:spMk id="15" creationId="{07019797-461A-4D82-B664-A3D2794B4C3E}"/>
          </ac:spMkLst>
        </pc:spChg>
        <pc:picChg chg="add mod">
          <ac:chgData name="Li, Linqing" userId="7cf1922b-3a08-4255-88e4-9055c2870382" providerId="ADAL" clId="{C3ADE846-C380-45A2-B4E5-C1D7BEEFEC07}" dt="2021-11-11T08:36:39.099" v="4389" actId="1076"/>
          <ac:picMkLst>
            <pc:docMk/>
            <pc:sldMk cId="3258519509" sldId="365"/>
            <ac:picMk id="4" creationId="{2C44A652-0A9D-4153-8412-18608190FB38}"/>
          </ac:picMkLst>
        </pc:picChg>
      </pc:sldChg>
      <pc:sldChg chg="add del">
        <pc:chgData name="Li, Linqing" userId="7cf1922b-3a08-4255-88e4-9055c2870382" providerId="ADAL" clId="{C3ADE846-C380-45A2-B4E5-C1D7BEEFEC07}" dt="2021-11-11T08:36:14.013" v="4386"/>
        <pc:sldMkLst>
          <pc:docMk/>
          <pc:sldMk cId="2796058144" sldId="366"/>
        </pc:sldMkLst>
      </pc:sldChg>
      <pc:sldChg chg="addSp delSp modSp add del mod">
        <pc:chgData name="Li, Linqing" userId="7cf1922b-3a08-4255-88e4-9055c2870382" providerId="ADAL" clId="{C3ADE846-C380-45A2-B4E5-C1D7BEEFEC07}" dt="2021-11-16T07:09:58.309" v="7061" actId="2085"/>
        <pc:sldMkLst>
          <pc:docMk/>
          <pc:sldMk cId="2915342041" sldId="366"/>
        </pc:sldMkLst>
        <pc:spChg chg="mod">
          <ac:chgData name="Li, Linqing" userId="7cf1922b-3a08-4255-88e4-9055c2870382" providerId="ADAL" clId="{C3ADE846-C380-45A2-B4E5-C1D7BEEFEC07}" dt="2021-11-12T06:12:29.765" v="4555" actId="20577"/>
          <ac:spMkLst>
            <pc:docMk/>
            <pc:sldMk cId="2915342041" sldId="366"/>
            <ac:spMk id="2" creationId="{754B43EA-60F4-48CD-A64F-3FDA5CD6DCB7}"/>
          </ac:spMkLst>
        </pc:spChg>
        <pc:spChg chg="add">
          <ac:chgData name="Li, Linqing" userId="7cf1922b-3a08-4255-88e4-9055c2870382" providerId="ADAL" clId="{C3ADE846-C380-45A2-B4E5-C1D7BEEFEC07}" dt="2021-11-16T06:07:21.462" v="5460" actId="11529"/>
          <ac:spMkLst>
            <pc:docMk/>
            <pc:sldMk cId="2915342041" sldId="366"/>
            <ac:spMk id="7" creationId="{A5CE9489-5E7F-4084-927A-18380A18F8C1}"/>
          </ac:spMkLst>
        </pc:spChg>
        <pc:spChg chg="add">
          <ac:chgData name="Li, Linqing" userId="7cf1922b-3a08-4255-88e4-9055c2870382" providerId="ADAL" clId="{C3ADE846-C380-45A2-B4E5-C1D7BEEFEC07}" dt="2021-11-16T06:07:28.298" v="5461" actId="11529"/>
          <ac:spMkLst>
            <pc:docMk/>
            <pc:sldMk cId="2915342041" sldId="366"/>
            <ac:spMk id="8" creationId="{AF18FA4E-458B-43DF-BDCD-954CA5EE7CF9}"/>
          </ac:spMkLst>
        </pc:spChg>
        <pc:spChg chg="add del mod">
          <ac:chgData name="Li, Linqing" userId="7cf1922b-3a08-4255-88e4-9055c2870382" providerId="ADAL" clId="{C3ADE846-C380-45A2-B4E5-C1D7BEEFEC07}" dt="2021-11-16T06:07:52.708" v="5464" actId="478"/>
          <ac:spMkLst>
            <pc:docMk/>
            <pc:sldMk cId="2915342041" sldId="366"/>
            <ac:spMk id="9" creationId="{4D73102A-80AE-4F4C-8B04-58E2E4892648}"/>
          </ac:spMkLst>
        </pc:spChg>
        <pc:spChg chg="add del">
          <ac:chgData name="Li, Linqing" userId="7cf1922b-3a08-4255-88e4-9055c2870382" providerId="ADAL" clId="{C3ADE846-C380-45A2-B4E5-C1D7BEEFEC07}" dt="2021-11-16T06:08:04.787" v="5466" actId="478"/>
          <ac:spMkLst>
            <pc:docMk/>
            <pc:sldMk cId="2915342041" sldId="366"/>
            <ac:spMk id="10" creationId="{083557C2-BB05-4610-B994-D77497E9969F}"/>
          </ac:spMkLst>
        </pc:spChg>
        <pc:spChg chg="add del">
          <ac:chgData name="Li, Linqing" userId="7cf1922b-3a08-4255-88e4-9055c2870382" providerId="ADAL" clId="{C3ADE846-C380-45A2-B4E5-C1D7BEEFEC07}" dt="2021-11-16T06:08:15.959" v="5468" actId="478"/>
          <ac:spMkLst>
            <pc:docMk/>
            <pc:sldMk cId="2915342041" sldId="366"/>
            <ac:spMk id="11" creationId="{92C68004-E0F0-4B35-8354-B87E63E6493B}"/>
          </ac:spMkLst>
        </pc:spChg>
        <pc:spChg chg="add mod">
          <ac:chgData name="Li, Linqing" userId="7cf1922b-3a08-4255-88e4-9055c2870382" providerId="ADAL" clId="{C3ADE846-C380-45A2-B4E5-C1D7BEEFEC07}" dt="2021-11-16T07:09:58.309" v="7061" actId="2085"/>
          <ac:spMkLst>
            <pc:docMk/>
            <pc:sldMk cId="2915342041" sldId="366"/>
            <ac:spMk id="13" creationId="{CE8B633D-32A8-40A4-BDF6-118AEE43FFB1}"/>
          </ac:spMkLst>
        </pc:spChg>
        <pc:spChg chg="del mod">
          <ac:chgData name="Li, Linqing" userId="7cf1922b-3a08-4255-88e4-9055c2870382" providerId="ADAL" clId="{C3ADE846-C380-45A2-B4E5-C1D7BEEFEC07}" dt="2021-11-16T06:18:15.612" v="5547" actId="478"/>
          <ac:spMkLst>
            <pc:docMk/>
            <pc:sldMk cId="2915342041" sldId="366"/>
            <ac:spMk id="15" creationId="{07019797-461A-4D82-B664-A3D2794B4C3E}"/>
          </ac:spMkLst>
        </pc:spChg>
        <pc:spChg chg="add mod">
          <ac:chgData name="Li, Linqing" userId="7cf1922b-3a08-4255-88e4-9055c2870382" providerId="ADAL" clId="{C3ADE846-C380-45A2-B4E5-C1D7BEEFEC07}" dt="2021-11-16T06:27:36.019" v="5898" actId="1076"/>
          <ac:spMkLst>
            <pc:docMk/>
            <pc:sldMk cId="2915342041" sldId="366"/>
            <ac:spMk id="16" creationId="{68959743-769E-4EDA-BFB2-1D27714A054E}"/>
          </ac:spMkLst>
        </pc:spChg>
        <pc:graphicFrameChg chg="add del mod">
          <ac:chgData name="Li, Linqing" userId="7cf1922b-3a08-4255-88e4-9055c2870382" providerId="ADAL" clId="{C3ADE846-C380-45A2-B4E5-C1D7BEEFEC07}" dt="2021-11-16T06:05:25.618" v="5450" actId="478"/>
          <ac:graphicFrameMkLst>
            <pc:docMk/>
            <pc:sldMk cId="2915342041" sldId="366"/>
            <ac:graphicFrameMk id="5" creationId="{5AD2F04E-5D5D-4D40-AD4A-35A437A1A9B5}"/>
          </ac:graphicFrameMkLst>
        </pc:graphicFrameChg>
        <pc:graphicFrameChg chg="add mod">
          <ac:chgData name="Li, Linqing" userId="7cf1922b-3a08-4255-88e4-9055c2870382" providerId="ADAL" clId="{C3ADE846-C380-45A2-B4E5-C1D7BEEFEC07}" dt="2021-11-16T06:18:31.362" v="5551" actId="1076"/>
          <ac:graphicFrameMkLst>
            <pc:docMk/>
            <pc:sldMk cId="2915342041" sldId="366"/>
            <ac:graphicFrameMk id="6" creationId="{39EFF618-D678-4AB4-837A-B7FCE1598D9B}"/>
          </ac:graphicFrameMkLst>
        </pc:graphicFrameChg>
        <pc:cxnChg chg="add del">
          <ac:chgData name="Li, Linqing" userId="7cf1922b-3a08-4255-88e4-9055c2870382" providerId="ADAL" clId="{C3ADE846-C380-45A2-B4E5-C1D7BEEFEC07}" dt="2021-11-16T06:06:57.067" v="5459" actId="478"/>
          <ac:cxnSpMkLst>
            <pc:docMk/>
            <pc:sldMk cId="2915342041" sldId="366"/>
            <ac:cxnSpMk id="4" creationId="{3687347D-3536-4303-B104-F76D75DEE550}"/>
          </ac:cxnSpMkLst>
        </pc:cxnChg>
      </pc:sldChg>
      <pc:sldChg chg="addSp delSp modSp add mod">
        <pc:chgData name="Li, Linqing" userId="7cf1922b-3a08-4255-88e4-9055c2870382" providerId="ADAL" clId="{C3ADE846-C380-45A2-B4E5-C1D7BEEFEC07}" dt="2021-11-16T03:11:47.240" v="5204" actId="1038"/>
        <pc:sldMkLst>
          <pc:docMk/>
          <pc:sldMk cId="2324176160" sldId="367"/>
        </pc:sldMkLst>
        <pc:spChg chg="mod">
          <ac:chgData name="Li, Linqing" userId="7cf1922b-3a08-4255-88e4-9055c2870382" providerId="ADAL" clId="{C3ADE846-C380-45A2-B4E5-C1D7BEEFEC07}" dt="2021-11-16T02:39:50.953" v="4647" actId="20577"/>
          <ac:spMkLst>
            <pc:docMk/>
            <pc:sldMk cId="2324176160" sldId="367"/>
            <ac:spMk id="2" creationId="{754B43EA-60F4-48CD-A64F-3FDA5CD6DCB7}"/>
          </ac:spMkLst>
        </pc:spChg>
        <pc:spChg chg="add del mod">
          <ac:chgData name="Li, Linqing" userId="7cf1922b-3a08-4255-88e4-9055c2870382" providerId="ADAL" clId="{C3ADE846-C380-45A2-B4E5-C1D7BEEFEC07}" dt="2021-11-16T02:40:30.980" v="4653" actId="478"/>
          <ac:spMkLst>
            <pc:docMk/>
            <pc:sldMk cId="2324176160" sldId="367"/>
            <ac:spMk id="8" creationId="{5E69ACAC-C6AE-48C8-829B-F810C5778C29}"/>
          </ac:spMkLst>
        </pc:spChg>
        <pc:spChg chg="add mod">
          <ac:chgData name="Li, Linqing" userId="7cf1922b-3a08-4255-88e4-9055c2870382" providerId="ADAL" clId="{C3ADE846-C380-45A2-B4E5-C1D7BEEFEC07}" dt="2021-11-16T03:11:47.240" v="5204" actId="1038"/>
          <ac:spMkLst>
            <pc:docMk/>
            <pc:sldMk cId="2324176160" sldId="367"/>
            <ac:spMk id="9" creationId="{AC575D66-6998-4B9C-BDC0-8535C8DDAF59}"/>
          </ac:spMkLst>
        </pc:spChg>
        <pc:spChg chg="add mod">
          <ac:chgData name="Li, Linqing" userId="7cf1922b-3a08-4255-88e4-9055c2870382" providerId="ADAL" clId="{C3ADE846-C380-45A2-B4E5-C1D7BEEFEC07}" dt="2021-11-16T03:11:47.240" v="5204" actId="1038"/>
          <ac:spMkLst>
            <pc:docMk/>
            <pc:sldMk cId="2324176160" sldId="367"/>
            <ac:spMk id="10" creationId="{B8C35F21-2613-42B9-86A1-2392FABF8AE7}"/>
          </ac:spMkLst>
        </pc:spChg>
        <pc:spChg chg="del">
          <ac:chgData name="Li, Linqing" userId="7cf1922b-3a08-4255-88e4-9055c2870382" providerId="ADAL" clId="{C3ADE846-C380-45A2-B4E5-C1D7BEEFEC07}" dt="2021-11-16T02:40:01.804" v="4649" actId="478"/>
          <ac:spMkLst>
            <pc:docMk/>
            <pc:sldMk cId="2324176160" sldId="367"/>
            <ac:spMk id="36" creationId="{533628D7-9209-429B-9B59-76A112886A02}"/>
          </ac:spMkLst>
        </pc:spChg>
        <pc:spChg chg="del">
          <ac:chgData name="Li, Linqing" userId="7cf1922b-3a08-4255-88e4-9055c2870382" providerId="ADAL" clId="{C3ADE846-C380-45A2-B4E5-C1D7BEEFEC07}" dt="2021-11-16T02:40:03.316" v="4650" actId="478"/>
          <ac:spMkLst>
            <pc:docMk/>
            <pc:sldMk cId="2324176160" sldId="367"/>
            <ac:spMk id="38" creationId="{B79B5462-3B94-4694-AEE4-9BE62B14F82A}"/>
          </ac:spMkLst>
        </pc:spChg>
        <pc:spChg chg="del">
          <ac:chgData name="Li, Linqing" userId="7cf1922b-3a08-4255-88e4-9055c2870382" providerId="ADAL" clId="{C3ADE846-C380-45A2-B4E5-C1D7BEEFEC07}" dt="2021-11-16T02:40:00.535" v="4648" actId="478"/>
          <ac:spMkLst>
            <pc:docMk/>
            <pc:sldMk cId="2324176160" sldId="367"/>
            <ac:spMk id="40" creationId="{7407FAD2-EDFB-456A-81FB-44D5E685F3EB}"/>
          </ac:spMkLst>
        </pc:spChg>
        <pc:spChg chg="mod">
          <ac:chgData name="Li, Linqing" userId="7cf1922b-3a08-4255-88e4-9055c2870382" providerId="ADAL" clId="{C3ADE846-C380-45A2-B4E5-C1D7BEEFEC07}" dt="2021-11-16T03:11:47.240" v="5204" actId="1038"/>
          <ac:spMkLst>
            <pc:docMk/>
            <pc:sldMk cId="2324176160" sldId="367"/>
            <ac:spMk id="43" creationId="{1238550D-C08E-4E1A-AB97-D5EAE9AF0FBD}"/>
          </ac:spMkLst>
        </pc:spChg>
      </pc:sldChg>
      <pc:sldChg chg="addSp delSp modSp add mod">
        <pc:chgData name="Li, Linqing" userId="7cf1922b-3a08-4255-88e4-9055c2870382" providerId="ADAL" clId="{C3ADE846-C380-45A2-B4E5-C1D7BEEFEC07}" dt="2021-11-16T07:18:01.142" v="7082" actId="113"/>
        <pc:sldMkLst>
          <pc:docMk/>
          <pc:sldMk cId="633825986" sldId="368"/>
        </pc:sldMkLst>
        <pc:spChg chg="mod">
          <ac:chgData name="Li, Linqing" userId="7cf1922b-3a08-4255-88e4-9055c2870382" providerId="ADAL" clId="{C3ADE846-C380-45A2-B4E5-C1D7BEEFEC07}" dt="2021-11-16T06:29:58.599" v="5951" actId="20577"/>
          <ac:spMkLst>
            <pc:docMk/>
            <pc:sldMk cId="633825986" sldId="368"/>
            <ac:spMk id="2" creationId="{754B43EA-60F4-48CD-A64F-3FDA5CD6DCB7}"/>
          </ac:spMkLst>
        </pc:spChg>
        <pc:spChg chg="add del mod">
          <ac:chgData name="Li, Linqing" userId="7cf1922b-3a08-4255-88e4-9055c2870382" providerId="ADAL" clId="{C3ADE846-C380-45A2-B4E5-C1D7BEEFEC07}" dt="2021-11-16T07:18:01.142" v="7082" actId="113"/>
          <ac:spMkLst>
            <pc:docMk/>
            <pc:sldMk cId="633825986" sldId="368"/>
            <ac:spMk id="13" creationId="{CE8B633D-32A8-40A4-BDF6-118AEE43FFB1}"/>
          </ac:spMkLst>
        </pc:spChg>
        <pc:spChg chg="del">
          <ac:chgData name="Li, Linqing" userId="7cf1922b-3a08-4255-88e4-9055c2870382" providerId="ADAL" clId="{C3ADE846-C380-45A2-B4E5-C1D7BEEFEC07}" dt="2021-11-16T06:30:10.522" v="5957" actId="478"/>
          <ac:spMkLst>
            <pc:docMk/>
            <pc:sldMk cId="633825986" sldId="368"/>
            <ac:spMk id="16" creationId="{68959743-769E-4EDA-BFB2-1D27714A054E}"/>
          </ac:spMkLst>
        </pc:spChg>
        <pc:graphicFrameChg chg="add del">
          <ac:chgData name="Li, Linqing" userId="7cf1922b-3a08-4255-88e4-9055c2870382" providerId="ADAL" clId="{C3ADE846-C380-45A2-B4E5-C1D7BEEFEC07}" dt="2021-11-16T06:30:08.466" v="5956" actId="478"/>
          <ac:graphicFrameMkLst>
            <pc:docMk/>
            <pc:sldMk cId="633825986" sldId="368"/>
            <ac:graphicFrameMk id="6" creationId="{39EFF618-D678-4AB4-837A-B7FCE1598D9B}"/>
          </ac:graphicFrameMkLst>
        </pc:graphicFrameChg>
      </pc:sldChg>
      <pc:sldMasterChg chg="delSldLayout">
        <pc:chgData name="Li, Linqing" userId="7cf1922b-3a08-4255-88e4-9055c2870382" providerId="ADAL" clId="{C3ADE846-C380-45A2-B4E5-C1D7BEEFEC07}" dt="2021-11-16T05:45:14.825" v="5435" actId="47"/>
        <pc:sldMasterMkLst>
          <pc:docMk/>
          <pc:sldMasterMk cId="3992522761" sldId="2147483660"/>
        </pc:sldMasterMkLst>
        <pc:sldLayoutChg chg="del">
          <pc:chgData name="Li, Linqing" userId="7cf1922b-3a08-4255-88e4-9055c2870382" providerId="ADAL" clId="{C3ADE846-C380-45A2-B4E5-C1D7BEEFEC07}" dt="2021-11-16T05:45:14.825" v="5435" actId="47"/>
          <pc:sldLayoutMkLst>
            <pc:docMk/>
            <pc:sldMasterMk cId="3992522761" sldId="2147483660"/>
            <pc:sldLayoutMk cId="4167228630" sldId="2147483687"/>
          </pc:sldLayoutMkLst>
        </pc:sldLayoutChg>
      </pc:sldMasterChg>
    </pc:docChg>
  </pc:docChgLst>
  <pc:docChgLst>
    <pc:chgData name="Wang, Huaqiang" userId="S::huaqiang.wang@intel.com::2ac5e0bf-8341-4a3a-a237-c0053dfce76e" providerId="AD" clId="Web-{DB9B03B7-35D0-4CCE-A22D-988DAEB6D87D}"/>
    <pc:docChg chg="modSld">
      <pc:chgData name="Wang, Huaqiang" userId="S::huaqiang.wang@intel.com::2ac5e0bf-8341-4a3a-a237-c0053dfce76e" providerId="AD" clId="Web-{DB9B03B7-35D0-4CCE-A22D-988DAEB6D87D}" dt="2021-07-20T12:27:35.512" v="2" actId="20577"/>
      <pc:docMkLst>
        <pc:docMk/>
      </pc:docMkLst>
      <pc:sldChg chg="modSp">
        <pc:chgData name="Wang, Huaqiang" userId="S::huaqiang.wang@intel.com::2ac5e0bf-8341-4a3a-a237-c0053dfce76e" providerId="AD" clId="Web-{DB9B03B7-35D0-4CCE-A22D-988DAEB6D87D}" dt="2021-07-20T12:27:35.512" v="2" actId="20577"/>
        <pc:sldMkLst>
          <pc:docMk/>
          <pc:sldMk cId="41110795" sldId="265"/>
        </pc:sldMkLst>
        <pc:spChg chg="mod">
          <ac:chgData name="Wang, Huaqiang" userId="S::huaqiang.wang@intel.com::2ac5e0bf-8341-4a3a-a237-c0053dfce76e" providerId="AD" clId="Web-{DB9B03B7-35D0-4CCE-A22D-988DAEB6D87D}" dt="2021-07-20T12:27:35.512" v="2" actId="20577"/>
          <ac:spMkLst>
            <pc:docMk/>
            <pc:sldMk cId="41110795" sldId="265"/>
            <ac:spMk id="3" creationId="{B9D60B24-59C0-4D9D-9542-08918B7AC38D}"/>
          </ac:spMkLst>
        </pc:spChg>
      </pc:sldChg>
    </pc:docChg>
  </pc:docChgLst>
  <pc:docChgLst>
    <pc:chgData name="Li, Linqing" userId="7cf1922b-3a08-4255-88e4-9055c2870382" providerId="ADAL" clId="{E1051424-F7AC-4A55-B0A9-FFAA625EAFDE}"/>
    <pc:docChg chg="undo custSel addSld modSld">
      <pc:chgData name="Li, Linqing" userId="7cf1922b-3a08-4255-88e4-9055c2870382" providerId="ADAL" clId="{E1051424-F7AC-4A55-B0A9-FFAA625EAFDE}" dt="2022-01-11T07:45:51.238" v="2235" actId="20577"/>
      <pc:docMkLst>
        <pc:docMk/>
      </pc:docMkLst>
      <pc:sldChg chg="modSp mod">
        <pc:chgData name="Li, Linqing" userId="7cf1922b-3a08-4255-88e4-9055c2870382" providerId="ADAL" clId="{E1051424-F7AC-4A55-B0A9-FFAA625EAFDE}" dt="2022-01-11T06:42:26.836" v="16" actId="14100"/>
        <pc:sldMkLst>
          <pc:docMk/>
          <pc:sldMk cId="907663745" sldId="256"/>
        </pc:sldMkLst>
        <pc:spChg chg="mod">
          <ac:chgData name="Li, Linqing" userId="7cf1922b-3a08-4255-88e4-9055c2870382" providerId="ADAL" clId="{E1051424-F7AC-4A55-B0A9-FFAA625EAFDE}" dt="2022-01-11T06:42:26.836" v="16" actId="14100"/>
          <ac:spMkLst>
            <pc:docMk/>
            <pc:sldMk cId="907663745" sldId="256"/>
            <ac:spMk id="8" creationId="{4A560D60-773C-4372-829F-BA9640E26A73}"/>
          </ac:spMkLst>
        </pc:spChg>
      </pc:sldChg>
      <pc:sldChg chg="addSp delSp modSp add mod">
        <pc:chgData name="Li, Linqing" userId="7cf1922b-3a08-4255-88e4-9055c2870382" providerId="ADAL" clId="{E1051424-F7AC-4A55-B0A9-FFAA625EAFDE}" dt="2022-01-11T06:57:51.460" v="557" actId="5793"/>
        <pc:sldMkLst>
          <pc:docMk/>
          <pc:sldMk cId="1707455202" sldId="369"/>
        </pc:sldMkLst>
        <pc:spChg chg="add del mod">
          <ac:chgData name="Li, Linqing" userId="7cf1922b-3a08-4255-88e4-9055c2870382" providerId="ADAL" clId="{E1051424-F7AC-4A55-B0A9-FFAA625EAFDE}" dt="2022-01-11T06:57:51.460" v="557" actId="5793"/>
          <ac:spMkLst>
            <pc:docMk/>
            <pc:sldMk cId="1707455202" sldId="369"/>
            <ac:spMk id="2" creationId="{754B43EA-60F4-48CD-A64F-3FDA5CD6DCB7}"/>
          </ac:spMkLst>
        </pc:spChg>
        <pc:spChg chg="mod">
          <ac:chgData name="Li, Linqing" userId="7cf1922b-3a08-4255-88e4-9055c2870382" providerId="ADAL" clId="{E1051424-F7AC-4A55-B0A9-FFAA625EAFDE}" dt="2022-01-11T06:57:32.102" v="555" actId="20577"/>
          <ac:spMkLst>
            <pc:docMk/>
            <pc:sldMk cId="1707455202" sldId="369"/>
            <ac:spMk id="4" creationId="{EDC2A215-551C-40CB-A82D-135C1A5B99DE}"/>
          </ac:spMkLst>
        </pc:spChg>
        <pc:spChg chg="add del mod">
          <ac:chgData name="Li, Linqing" userId="7cf1922b-3a08-4255-88e4-9055c2870382" providerId="ADAL" clId="{E1051424-F7AC-4A55-B0A9-FFAA625EAFDE}" dt="2022-01-11T06:47:56.990" v="27" actId="478"/>
          <ac:spMkLst>
            <pc:docMk/>
            <pc:sldMk cId="1707455202" sldId="369"/>
            <ac:spMk id="5" creationId="{2B4AB35C-6FA3-4B2D-9D42-253748BA8BD8}"/>
          </ac:spMkLst>
        </pc:spChg>
        <pc:spChg chg="add del">
          <ac:chgData name="Li, Linqing" userId="7cf1922b-3a08-4255-88e4-9055c2870382" providerId="ADAL" clId="{E1051424-F7AC-4A55-B0A9-FFAA625EAFDE}" dt="2022-01-11T06:49:12.171" v="30" actId="478"/>
          <ac:spMkLst>
            <pc:docMk/>
            <pc:sldMk cId="1707455202" sldId="369"/>
            <ac:spMk id="7" creationId="{0C1A7CB4-DA63-41E0-B94C-3371CB9C0C14}"/>
          </ac:spMkLst>
        </pc:spChg>
        <pc:spChg chg="add del">
          <ac:chgData name="Li, Linqing" userId="7cf1922b-3a08-4255-88e4-9055c2870382" providerId="ADAL" clId="{E1051424-F7AC-4A55-B0A9-FFAA625EAFDE}" dt="2022-01-11T06:49:10.695" v="29" actId="478"/>
          <ac:spMkLst>
            <pc:docMk/>
            <pc:sldMk cId="1707455202" sldId="369"/>
            <ac:spMk id="8" creationId="{BE764DDC-59D8-475D-8528-64C0C286475C}"/>
          </ac:spMkLst>
        </pc:spChg>
        <pc:spChg chg="del">
          <ac:chgData name="Li, Linqing" userId="7cf1922b-3a08-4255-88e4-9055c2870382" providerId="ADAL" clId="{E1051424-F7AC-4A55-B0A9-FFAA625EAFDE}" dt="2022-01-11T06:49:13.154" v="31" actId="478"/>
          <ac:spMkLst>
            <pc:docMk/>
            <pc:sldMk cId="1707455202" sldId="369"/>
            <ac:spMk id="9" creationId="{ADCCB26D-56BF-4241-83DD-E56DE31FAB9F}"/>
          </ac:spMkLst>
        </pc:spChg>
        <pc:picChg chg="add del">
          <ac:chgData name="Li, Linqing" userId="7cf1922b-3a08-4255-88e4-9055c2870382" providerId="ADAL" clId="{E1051424-F7AC-4A55-B0A9-FFAA625EAFDE}" dt="2022-01-11T06:49:09.154" v="28" actId="478"/>
          <ac:picMkLst>
            <pc:docMk/>
            <pc:sldMk cId="1707455202" sldId="369"/>
            <ac:picMk id="6" creationId="{FED4E7C9-E550-4E84-8501-259A5582BD4E}"/>
          </ac:picMkLst>
        </pc:picChg>
      </pc:sldChg>
      <pc:sldChg chg="addSp delSp modSp add mod">
        <pc:chgData name="Li, Linqing" userId="7cf1922b-3a08-4255-88e4-9055c2870382" providerId="ADAL" clId="{E1051424-F7AC-4A55-B0A9-FFAA625EAFDE}" dt="2022-01-11T07:45:51.238" v="2235" actId="20577"/>
        <pc:sldMkLst>
          <pc:docMk/>
          <pc:sldMk cId="1442688698" sldId="370"/>
        </pc:sldMkLst>
        <pc:spChg chg="mod">
          <ac:chgData name="Li, Linqing" userId="7cf1922b-3a08-4255-88e4-9055c2870382" providerId="ADAL" clId="{E1051424-F7AC-4A55-B0A9-FFAA625EAFDE}" dt="2022-01-11T07:45:38.628" v="2224" actId="1076"/>
          <ac:spMkLst>
            <pc:docMk/>
            <pc:sldMk cId="1442688698" sldId="370"/>
            <ac:spMk id="2" creationId="{754B43EA-60F4-48CD-A64F-3FDA5CD6DCB7}"/>
          </ac:spMkLst>
        </pc:spChg>
        <pc:spChg chg="del mod">
          <ac:chgData name="Li, Linqing" userId="7cf1922b-3a08-4255-88e4-9055c2870382" providerId="ADAL" clId="{E1051424-F7AC-4A55-B0A9-FFAA625EAFDE}" dt="2022-01-11T06:59:21.335" v="588" actId="478"/>
          <ac:spMkLst>
            <pc:docMk/>
            <pc:sldMk cId="1442688698" sldId="370"/>
            <ac:spMk id="4" creationId="{EDC2A215-551C-40CB-A82D-135C1A5B99DE}"/>
          </ac:spMkLst>
        </pc:spChg>
        <pc:spChg chg="add del mod">
          <ac:chgData name="Li, Linqing" userId="7cf1922b-3a08-4255-88e4-9055c2870382" providerId="ADAL" clId="{E1051424-F7AC-4A55-B0A9-FFAA625EAFDE}" dt="2022-01-11T06:59:25.744" v="589" actId="478"/>
          <ac:spMkLst>
            <pc:docMk/>
            <pc:sldMk cId="1442688698" sldId="370"/>
            <ac:spMk id="5" creationId="{369CAA5A-1959-4BF7-8886-BBA00A98568E}"/>
          </ac:spMkLst>
        </pc:spChg>
        <pc:spChg chg="add mod">
          <ac:chgData name="Li, Linqing" userId="7cf1922b-3a08-4255-88e4-9055c2870382" providerId="ADAL" clId="{E1051424-F7AC-4A55-B0A9-FFAA625EAFDE}" dt="2022-01-11T07:45:51.238" v="2235" actId="20577"/>
          <ac:spMkLst>
            <pc:docMk/>
            <pc:sldMk cId="1442688698" sldId="370"/>
            <ac:spMk id="6" creationId="{FBCFB8D7-6986-46C5-9B31-CA6715CD7A9D}"/>
          </ac:spMkLst>
        </pc:spChg>
      </pc:sldChg>
    </pc:docChg>
  </pc:docChgLst>
  <pc:docChgLst>
    <pc:chgData name="Li, Linqing" userId="7cf1922b-3a08-4255-88e4-9055c2870382" providerId="ADAL" clId="{81C1BC80-9AA0-4EFE-8868-FF5F838C75D9}"/>
    <pc:docChg chg="undo redo custSel addSld delSld modSld sldOrd">
      <pc:chgData name="Li, Linqing" userId="7cf1922b-3a08-4255-88e4-9055c2870382" providerId="ADAL" clId="{81C1BC80-9AA0-4EFE-8868-FF5F838C75D9}" dt="2022-01-24T06:24:28.973" v="746" actId="47"/>
      <pc:docMkLst>
        <pc:docMk/>
      </pc:docMkLst>
      <pc:sldChg chg="modSp mod">
        <pc:chgData name="Li, Linqing" userId="7cf1922b-3a08-4255-88e4-9055c2870382" providerId="ADAL" clId="{81C1BC80-9AA0-4EFE-8868-FF5F838C75D9}" dt="2022-01-17T05:43:05.871" v="96" actId="14100"/>
        <pc:sldMkLst>
          <pc:docMk/>
          <pc:sldMk cId="907663745" sldId="256"/>
        </pc:sldMkLst>
        <pc:spChg chg="mod">
          <ac:chgData name="Li, Linqing" userId="7cf1922b-3a08-4255-88e4-9055c2870382" providerId="ADAL" clId="{81C1BC80-9AA0-4EFE-8868-FF5F838C75D9}" dt="2022-01-17T05:43:05.871" v="96" actId="14100"/>
          <ac:spMkLst>
            <pc:docMk/>
            <pc:sldMk cId="907663745" sldId="256"/>
            <ac:spMk id="8" creationId="{4A560D60-773C-4372-829F-BA9640E26A73}"/>
          </ac:spMkLst>
        </pc:spChg>
      </pc:sldChg>
      <pc:sldChg chg="del">
        <pc:chgData name="Li, Linqing" userId="7cf1922b-3a08-4255-88e4-9055c2870382" providerId="ADAL" clId="{81C1BC80-9AA0-4EFE-8868-FF5F838C75D9}" dt="2022-01-24T06:24:19.251" v="738" actId="47"/>
        <pc:sldMkLst>
          <pc:docMk/>
          <pc:sldMk cId="122886219" sldId="341"/>
        </pc:sldMkLst>
      </pc:sldChg>
      <pc:sldChg chg="del">
        <pc:chgData name="Li, Linqing" userId="7cf1922b-3a08-4255-88e4-9055c2870382" providerId="ADAL" clId="{81C1BC80-9AA0-4EFE-8868-FF5F838C75D9}" dt="2022-01-24T06:24:19.251" v="738" actId="47"/>
        <pc:sldMkLst>
          <pc:docMk/>
          <pc:sldMk cId="3883563965" sldId="358"/>
        </pc:sldMkLst>
      </pc:sldChg>
      <pc:sldChg chg="del">
        <pc:chgData name="Li, Linqing" userId="7cf1922b-3a08-4255-88e4-9055c2870382" providerId="ADAL" clId="{81C1BC80-9AA0-4EFE-8868-FF5F838C75D9}" dt="2022-01-24T06:24:19.251" v="738" actId="47"/>
        <pc:sldMkLst>
          <pc:docMk/>
          <pc:sldMk cId="1169271979" sldId="359"/>
        </pc:sldMkLst>
      </pc:sldChg>
      <pc:sldChg chg="del">
        <pc:chgData name="Li, Linqing" userId="7cf1922b-3a08-4255-88e4-9055c2870382" providerId="ADAL" clId="{81C1BC80-9AA0-4EFE-8868-FF5F838C75D9}" dt="2022-01-24T06:24:19.251" v="738" actId="47"/>
        <pc:sldMkLst>
          <pc:docMk/>
          <pc:sldMk cId="3925979306" sldId="360"/>
        </pc:sldMkLst>
      </pc:sldChg>
      <pc:sldChg chg="del">
        <pc:chgData name="Li, Linqing" userId="7cf1922b-3a08-4255-88e4-9055c2870382" providerId="ADAL" clId="{81C1BC80-9AA0-4EFE-8868-FF5F838C75D9}" dt="2022-01-24T06:24:19.251" v="738" actId="47"/>
        <pc:sldMkLst>
          <pc:docMk/>
          <pc:sldMk cId="2736058393" sldId="361"/>
        </pc:sldMkLst>
      </pc:sldChg>
      <pc:sldChg chg="del">
        <pc:chgData name="Li, Linqing" userId="7cf1922b-3a08-4255-88e4-9055c2870382" providerId="ADAL" clId="{81C1BC80-9AA0-4EFE-8868-FF5F838C75D9}" dt="2022-01-24T06:24:21.764" v="739" actId="47"/>
        <pc:sldMkLst>
          <pc:docMk/>
          <pc:sldMk cId="604849133" sldId="362"/>
        </pc:sldMkLst>
      </pc:sldChg>
      <pc:sldChg chg="del">
        <pc:chgData name="Li, Linqing" userId="7cf1922b-3a08-4255-88e4-9055c2870382" providerId="ADAL" clId="{81C1BC80-9AA0-4EFE-8868-FF5F838C75D9}" dt="2022-01-24T06:24:22.477" v="740" actId="47"/>
        <pc:sldMkLst>
          <pc:docMk/>
          <pc:sldMk cId="2888453115" sldId="363"/>
        </pc:sldMkLst>
      </pc:sldChg>
      <pc:sldChg chg="del">
        <pc:chgData name="Li, Linqing" userId="7cf1922b-3a08-4255-88e4-9055c2870382" providerId="ADAL" clId="{81C1BC80-9AA0-4EFE-8868-FF5F838C75D9}" dt="2022-01-24T06:24:22.929" v="741" actId="47"/>
        <pc:sldMkLst>
          <pc:docMk/>
          <pc:sldMk cId="3852231809" sldId="364"/>
        </pc:sldMkLst>
      </pc:sldChg>
      <pc:sldChg chg="del">
        <pc:chgData name="Li, Linqing" userId="7cf1922b-3a08-4255-88e4-9055c2870382" providerId="ADAL" clId="{81C1BC80-9AA0-4EFE-8868-FF5F838C75D9}" dt="2022-01-24T06:24:23.327" v="742" actId="47"/>
        <pc:sldMkLst>
          <pc:docMk/>
          <pc:sldMk cId="3258519509" sldId="365"/>
        </pc:sldMkLst>
      </pc:sldChg>
      <pc:sldChg chg="del">
        <pc:chgData name="Li, Linqing" userId="7cf1922b-3a08-4255-88e4-9055c2870382" providerId="ADAL" clId="{81C1BC80-9AA0-4EFE-8868-FF5F838C75D9}" dt="2022-01-24T06:24:23.644" v="743" actId="47"/>
        <pc:sldMkLst>
          <pc:docMk/>
          <pc:sldMk cId="2915342041" sldId="366"/>
        </pc:sldMkLst>
      </pc:sldChg>
      <pc:sldChg chg="del">
        <pc:chgData name="Li, Linqing" userId="7cf1922b-3a08-4255-88e4-9055c2870382" providerId="ADAL" clId="{81C1BC80-9AA0-4EFE-8868-FF5F838C75D9}" dt="2022-01-24T06:24:19.251" v="738" actId="47"/>
        <pc:sldMkLst>
          <pc:docMk/>
          <pc:sldMk cId="2324176160" sldId="367"/>
        </pc:sldMkLst>
      </pc:sldChg>
      <pc:sldChg chg="add del">
        <pc:chgData name="Li, Linqing" userId="7cf1922b-3a08-4255-88e4-9055c2870382" providerId="ADAL" clId="{81C1BC80-9AA0-4EFE-8868-FF5F838C75D9}" dt="2022-01-24T06:24:28.973" v="746" actId="47"/>
        <pc:sldMkLst>
          <pc:docMk/>
          <pc:sldMk cId="633825986" sldId="368"/>
        </pc:sldMkLst>
      </pc:sldChg>
      <pc:sldChg chg="addSp delSp modSp add del mod">
        <pc:chgData name="Li, Linqing" userId="7cf1922b-3a08-4255-88e4-9055c2870382" providerId="ADAL" clId="{81C1BC80-9AA0-4EFE-8868-FF5F838C75D9}" dt="2022-01-24T06:23:27.913" v="737" actId="20577"/>
        <pc:sldMkLst>
          <pc:docMk/>
          <pc:sldMk cId="1707455202" sldId="369"/>
        </pc:sldMkLst>
        <pc:spChg chg="mod">
          <ac:chgData name="Li, Linqing" userId="7cf1922b-3a08-4255-88e4-9055c2870382" providerId="ADAL" clId="{81C1BC80-9AA0-4EFE-8868-FF5F838C75D9}" dt="2022-01-17T05:43:49.992" v="149" actId="20577"/>
          <ac:spMkLst>
            <pc:docMk/>
            <pc:sldMk cId="1707455202" sldId="369"/>
            <ac:spMk id="2" creationId="{754B43EA-60F4-48CD-A64F-3FDA5CD6DCB7}"/>
          </ac:spMkLst>
        </pc:spChg>
        <pc:spChg chg="add del mod">
          <ac:chgData name="Li, Linqing" userId="7cf1922b-3a08-4255-88e4-9055c2870382" providerId="ADAL" clId="{81C1BC80-9AA0-4EFE-8868-FF5F838C75D9}" dt="2022-01-17T05:48:09.160" v="219"/>
          <ac:spMkLst>
            <pc:docMk/>
            <pc:sldMk cId="1707455202" sldId="369"/>
            <ac:spMk id="3" creationId="{09799C51-EFB2-4B3A-B2A0-C873A3FE7F74}"/>
          </ac:spMkLst>
        </pc:spChg>
        <pc:spChg chg="mod">
          <ac:chgData name="Li, Linqing" userId="7cf1922b-3a08-4255-88e4-9055c2870382" providerId="ADAL" clId="{81C1BC80-9AA0-4EFE-8868-FF5F838C75D9}" dt="2022-01-17T06:13:32.383" v="624" actId="12"/>
          <ac:spMkLst>
            <pc:docMk/>
            <pc:sldMk cId="1707455202" sldId="369"/>
            <ac:spMk id="4" creationId="{EDC2A215-551C-40CB-A82D-135C1A5B99DE}"/>
          </ac:spMkLst>
        </pc:spChg>
        <pc:spChg chg="add del mod">
          <ac:chgData name="Li, Linqing" userId="7cf1922b-3a08-4255-88e4-9055c2870382" providerId="ADAL" clId="{81C1BC80-9AA0-4EFE-8868-FF5F838C75D9}" dt="2022-01-17T05:55:06.592" v="238" actId="478"/>
          <ac:spMkLst>
            <pc:docMk/>
            <pc:sldMk cId="1707455202" sldId="369"/>
            <ac:spMk id="5" creationId="{7D5B3BFA-BDEF-4A87-9278-49B18890BBA3}"/>
          </ac:spMkLst>
        </pc:spChg>
        <pc:spChg chg="add mod">
          <ac:chgData name="Li, Linqing" userId="7cf1922b-3a08-4255-88e4-9055c2870382" providerId="ADAL" clId="{81C1BC80-9AA0-4EFE-8868-FF5F838C75D9}" dt="2022-01-17T05:57:08.998" v="282" actId="20577"/>
          <ac:spMkLst>
            <pc:docMk/>
            <pc:sldMk cId="1707455202" sldId="369"/>
            <ac:spMk id="8" creationId="{95109683-4C74-422A-846C-409A588AC486}"/>
          </ac:spMkLst>
        </pc:spChg>
        <pc:spChg chg="add mod">
          <ac:chgData name="Li, Linqing" userId="7cf1922b-3a08-4255-88e4-9055c2870382" providerId="ADAL" clId="{81C1BC80-9AA0-4EFE-8868-FF5F838C75D9}" dt="2022-01-17T06:01:03.211" v="367" actId="20577"/>
          <ac:spMkLst>
            <pc:docMk/>
            <pc:sldMk cId="1707455202" sldId="369"/>
            <ac:spMk id="21" creationId="{ABA1A874-D139-4652-976C-403EA7363321}"/>
          </ac:spMkLst>
        </pc:spChg>
        <pc:spChg chg="add mod">
          <ac:chgData name="Li, Linqing" userId="7cf1922b-3a08-4255-88e4-9055c2870382" providerId="ADAL" clId="{81C1BC80-9AA0-4EFE-8868-FF5F838C75D9}" dt="2022-01-24T06:23:27.913" v="737" actId="20577"/>
          <ac:spMkLst>
            <pc:docMk/>
            <pc:sldMk cId="1707455202" sldId="369"/>
            <ac:spMk id="22" creationId="{970E178E-5649-49BA-9359-BDA9F0E41049}"/>
          </ac:spMkLst>
        </pc:spChg>
        <pc:spChg chg="add mod">
          <ac:chgData name="Li, Linqing" userId="7cf1922b-3a08-4255-88e4-9055c2870382" providerId="ADAL" clId="{81C1BC80-9AA0-4EFE-8868-FF5F838C75D9}" dt="2022-01-17T06:06:00.527" v="575" actId="1037"/>
          <ac:spMkLst>
            <pc:docMk/>
            <pc:sldMk cId="1707455202" sldId="369"/>
            <ac:spMk id="23" creationId="{A105D8CE-E616-41CE-ABF7-40C60A887A96}"/>
          </ac:spMkLst>
        </pc:spChg>
        <pc:spChg chg="add mod">
          <ac:chgData name="Li, Linqing" userId="7cf1922b-3a08-4255-88e4-9055c2870382" providerId="ADAL" clId="{81C1BC80-9AA0-4EFE-8868-FF5F838C75D9}" dt="2022-01-17T06:06:00.527" v="575" actId="1037"/>
          <ac:spMkLst>
            <pc:docMk/>
            <pc:sldMk cId="1707455202" sldId="369"/>
            <ac:spMk id="24" creationId="{72F16D06-18B8-4837-8A64-B8F13B19D6E4}"/>
          </ac:spMkLst>
        </pc:spChg>
        <pc:spChg chg="add mod">
          <ac:chgData name="Li, Linqing" userId="7cf1922b-3a08-4255-88e4-9055c2870382" providerId="ADAL" clId="{81C1BC80-9AA0-4EFE-8868-FF5F838C75D9}" dt="2022-01-17T06:06:00.527" v="575" actId="1037"/>
          <ac:spMkLst>
            <pc:docMk/>
            <pc:sldMk cId="1707455202" sldId="369"/>
            <ac:spMk id="25" creationId="{15CAD8AD-242B-4D41-B5EA-89CF0B628356}"/>
          </ac:spMkLst>
        </pc:spChg>
        <pc:picChg chg="add mod">
          <ac:chgData name="Li, Linqing" userId="7cf1922b-3a08-4255-88e4-9055c2870382" providerId="ADAL" clId="{81C1BC80-9AA0-4EFE-8868-FF5F838C75D9}" dt="2022-01-17T05:55:32.262" v="243" actId="1076"/>
          <ac:picMkLst>
            <pc:docMk/>
            <pc:sldMk cId="1707455202" sldId="369"/>
            <ac:picMk id="7" creationId="{009EF00E-D71B-40FB-A62B-BBAAE542FCD6}"/>
          </ac:picMkLst>
        </pc:picChg>
        <pc:cxnChg chg="add del mod">
          <ac:chgData name="Li, Linqing" userId="7cf1922b-3a08-4255-88e4-9055c2870382" providerId="ADAL" clId="{81C1BC80-9AA0-4EFE-8868-FF5F838C75D9}" dt="2022-01-17T05:57:29.319" v="285" actId="478"/>
          <ac:cxnSpMkLst>
            <pc:docMk/>
            <pc:sldMk cId="1707455202" sldId="369"/>
            <ac:cxnSpMk id="10" creationId="{E3A87D70-36F4-4B97-B979-DD3D7D52EF94}"/>
          </ac:cxnSpMkLst>
        </pc:cxnChg>
        <pc:cxnChg chg="add mod">
          <ac:chgData name="Li, Linqing" userId="7cf1922b-3a08-4255-88e4-9055c2870382" providerId="ADAL" clId="{81C1BC80-9AA0-4EFE-8868-FF5F838C75D9}" dt="2022-01-17T05:57:39.851" v="287" actId="692"/>
          <ac:cxnSpMkLst>
            <pc:docMk/>
            <pc:sldMk cId="1707455202" sldId="369"/>
            <ac:cxnSpMk id="12" creationId="{B3B8F4FD-3719-4F7A-8E4D-E9D6D9377BC3}"/>
          </ac:cxnSpMkLst>
        </pc:cxnChg>
        <pc:cxnChg chg="add del mod">
          <ac:chgData name="Li, Linqing" userId="7cf1922b-3a08-4255-88e4-9055c2870382" providerId="ADAL" clId="{81C1BC80-9AA0-4EFE-8868-FF5F838C75D9}" dt="2022-01-17T05:58:15.668" v="290" actId="478"/>
          <ac:cxnSpMkLst>
            <pc:docMk/>
            <pc:sldMk cId="1707455202" sldId="369"/>
            <ac:cxnSpMk id="14" creationId="{80FB7CFD-5012-4EBF-BC25-509439E609F7}"/>
          </ac:cxnSpMkLst>
        </pc:cxnChg>
        <pc:cxnChg chg="add mod">
          <ac:chgData name="Li, Linqing" userId="7cf1922b-3a08-4255-88e4-9055c2870382" providerId="ADAL" clId="{81C1BC80-9AA0-4EFE-8868-FF5F838C75D9}" dt="2022-01-17T05:59:29.736" v="297" actId="1037"/>
          <ac:cxnSpMkLst>
            <pc:docMk/>
            <pc:sldMk cId="1707455202" sldId="369"/>
            <ac:cxnSpMk id="17" creationId="{72226B34-4192-4AC8-A9B8-1A42FA159D56}"/>
          </ac:cxnSpMkLst>
        </pc:cxnChg>
        <pc:cxnChg chg="add mod">
          <ac:chgData name="Li, Linqing" userId="7cf1922b-3a08-4255-88e4-9055c2870382" providerId="ADAL" clId="{81C1BC80-9AA0-4EFE-8868-FF5F838C75D9}" dt="2022-01-17T05:59:42.927" v="298" actId="14100"/>
          <ac:cxnSpMkLst>
            <pc:docMk/>
            <pc:sldMk cId="1707455202" sldId="369"/>
            <ac:cxnSpMk id="19" creationId="{7EE0FB0A-4E93-4174-83D9-BCD8230A89C1}"/>
          </ac:cxnSpMkLst>
        </pc:cxnChg>
        <pc:cxnChg chg="add mod">
          <ac:chgData name="Li, Linqing" userId="7cf1922b-3a08-4255-88e4-9055c2870382" providerId="ADAL" clId="{81C1BC80-9AA0-4EFE-8868-FF5F838C75D9}" dt="2022-01-17T06:06:00.527" v="575" actId="1037"/>
          <ac:cxnSpMkLst>
            <pc:docMk/>
            <pc:sldMk cId="1707455202" sldId="369"/>
            <ac:cxnSpMk id="27" creationId="{76FFD224-28F2-4642-A975-9D144552A426}"/>
          </ac:cxnSpMkLst>
        </pc:cxnChg>
        <pc:cxnChg chg="add mod">
          <ac:chgData name="Li, Linqing" userId="7cf1922b-3a08-4255-88e4-9055c2870382" providerId="ADAL" clId="{81C1BC80-9AA0-4EFE-8868-FF5F838C75D9}" dt="2022-01-17T06:06:00.527" v="575" actId="1037"/>
          <ac:cxnSpMkLst>
            <pc:docMk/>
            <pc:sldMk cId="1707455202" sldId="369"/>
            <ac:cxnSpMk id="28" creationId="{B98518BB-CBF3-4317-8E45-46A8C53B912F}"/>
          </ac:cxnSpMkLst>
        </pc:cxnChg>
      </pc:sldChg>
      <pc:sldChg chg="del">
        <pc:chgData name="Li, Linqing" userId="7cf1922b-3a08-4255-88e4-9055c2870382" providerId="ADAL" clId="{81C1BC80-9AA0-4EFE-8868-FF5F838C75D9}" dt="2022-01-24T06:24:19.251" v="738" actId="47"/>
        <pc:sldMkLst>
          <pc:docMk/>
          <pc:sldMk cId="1442688698" sldId="370"/>
        </pc:sldMkLst>
      </pc:sldChg>
      <pc:sldChg chg="addSp delSp modSp add mod">
        <pc:chgData name="Li, Linqing" userId="7cf1922b-3a08-4255-88e4-9055c2870382" providerId="ADAL" clId="{81C1BC80-9AA0-4EFE-8868-FF5F838C75D9}" dt="2022-01-17T06:12:01.997" v="614" actId="1076"/>
        <pc:sldMkLst>
          <pc:docMk/>
          <pc:sldMk cId="472330206" sldId="371"/>
        </pc:sldMkLst>
        <pc:spChg chg="del">
          <ac:chgData name="Li, Linqing" userId="7cf1922b-3a08-4255-88e4-9055c2870382" providerId="ADAL" clId="{81C1BC80-9AA0-4EFE-8868-FF5F838C75D9}" dt="2022-01-17T06:06:19.464" v="577" actId="478"/>
          <ac:spMkLst>
            <pc:docMk/>
            <pc:sldMk cId="472330206" sldId="371"/>
            <ac:spMk id="4" creationId="{EDC2A215-551C-40CB-A82D-135C1A5B99DE}"/>
          </ac:spMkLst>
        </pc:spChg>
        <pc:spChg chg="add del mod">
          <ac:chgData name="Li, Linqing" userId="7cf1922b-3a08-4255-88e4-9055c2870382" providerId="ADAL" clId="{81C1BC80-9AA0-4EFE-8868-FF5F838C75D9}" dt="2022-01-17T06:06:22.849" v="578" actId="478"/>
          <ac:spMkLst>
            <pc:docMk/>
            <pc:sldMk cId="472330206" sldId="371"/>
            <ac:spMk id="5" creationId="{8AF4BF5B-25F5-47DD-8573-1C1216E7C4F2}"/>
          </ac:spMkLst>
        </pc:spChg>
        <pc:spChg chg="mod">
          <ac:chgData name="Li, Linqing" userId="7cf1922b-3a08-4255-88e4-9055c2870382" providerId="ADAL" clId="{81C1BC80-9AA0-4EFE-8868-FF5F838C75D9}" dt="2022-01-17T06:06:51.633" v="590" actId="14100"/>
          <ac:spMkLst>
            <pc:docMk/>
            <pc:sldMk cId="472330206" sldId="371"/>
            <ac:spMk id="8" creationId="{95109683-4C74-422A-846C-409A588AC486}"/>
          </ac:spMkLst>
        </pc:spChg>
        <pc:spChg chg="del">
          <ac:chgData name="Li, Linqing" userId="7cf1922b-3a08-4255-88e4-9055c2870382" providerId="ADAL" clId="{81C1BC80-9AA0-4EFE-8868-FF5F838C75D9}" dt="2022-01-17T06:06:23.708" v="579" actId="478"/>
          <ac:spMkLst>
            <pc:docMk/>
            <pc:sldMk cId="472330206" sldId="371"/>
            <ac:spMk id="21" creationId="{ABA1A874-D139-4652-976C-403EA7363321}"/>
          </ac:spMkLst>
        </pc:spChg>
        <pc:spChg chg="del">
          <ac:chgData name="Li, Linqing" userId="7cf1922b-3a08-4255-88e4-9055c2870382" providerId="ADAL" clId="{81C1BC80-9AA0-4EFE-8868-FF5F838C75D9}" dt="2022-01-17T06:06:26.312" v="581" actId="478"/>
          <ac:spMkLst>
            <pc:docMk/>
            <pc:sldMk cId="472330206" sldId="371"/>
            <ac:spMk id="22" creationId="{970E178E-5649-49BA-9359-BDA9F0E41049}"/>
          </ac:spMkLst>
        </pc:spChg>
        <pc:spChg chg="del">
          <ac:chgData name="Li, Linqing" userId="7cf1922b-3a08-4255-88e4-9055c2870382" providerId="ADAL" clId="{81C1BC80-9AA0-4EFE-8868-FF5F838C75D9}" dt="2022-01-17T06:06:27.545" v="582" actId="478"/>
          <ac:spMkLst>
            <pc:docMk/>
            <pc:sldMk cId="472330206" sldId="371"/>
            <ac:spMk id="23" creationId="{A105D8CE-E616-41CE-ABF7-40C60A887A96}"/>
          </ac:spMkLst>
        </pc:spChg>
        <pc:spChg chg="del">
          <ac:chgData name="Li, Linqing" userId="7cf1922b-3a08-4255-88e4-9055c2870382" providerId="ADAL" clId="{81C1BC80-9AA0-4EFE-8868-FF5F838C75D9}" dt="2022-01-17T06:06:32.625" v="586" actId="478"/>
          <ac:spMkLst>
            <pc:docMk/>
            <pc:sldMk cId="472330206" sldId="371"/>
            <ac:spMk id="24" creationId="{72F16D06-18B8-4837-8A64-B8F13B19D6E4}"/>
          </ac:spMkLst>
        </pc:spChg>
        <pc:spChg chg="del">
          <ac:chgData name="Li, Linqing" userId="7cf1922b-3a08-4255-88e4-9055c2870382" providerId="ADAL" clId="{81C1BC80-9AA0-4EFE-8868-FF5F838C75D9}" dt="2022-01-17T06:06:30.356" v="585" actId="478"/>
          <ac:spMkLst>
            <pc:docMk/>
            <pc:sldMk cId="472330206" sldId="371"/>
            <ac:spMk id="25" creationId="{15CAD8AD-242B-4D41-B5EA-89CF0B628356}"/>
          </ac:spMkLst>
        </pc:spChg>
        <pc:picChg chg="mod">
          <ac:chgData name="Li, Linqing" userId="7cf1922b-3a08-4255-88e4-9055c2870382" providerId="ADAL" clId="{81C1BC80-9AA0-4EFE-8868-FF5F838C75D9}" dt="2022-01-17T06:11:54.124" v="609" actId="1076"/>
          <ac:picMkLst>
            <pc:docMk/>
            <pc:sldMk cId="472330206" sldId="371"/>
            <ac:picMk id="7" creationId="{009EF00E-D71B-40FB-A62B-BBAAE542FCD6}"/>
          </ac:picMkLst>
        </pc:picChg>
        <pc:picChg chg="add mod">
          <ac:chgData name="Li, Linqing" userId="7cf1922b-3a08-4255-88e4-9055c2870382" providerId="ADAL" clId="{81C1BC80-9AA0-4EFE-8868-FF5F838C75D9}" dt="2022-01-17T06:08:25.141" v="595" actId="1076"/>
          <ac:picMkLst>
            <pc:docMk/>
            <pc:sldMk cId="472330206" sldId="371"/>
            <ac:picMk id="9" creationId="{6508C671-1E92-4D8E-80FE-CA0D81CCB180}"/>
          </ac:picMkLst>
        </pc:picChg>
        <pc:picChg chg="add mod">
          <ac:chgData name="Li, Linqing" userId="7cf1922b-3a08-4255-88e4-9055c2870382" providerId="ADAL" clId="{81C1BC80-9AA0-4EFE-8868-FF5F838C75D9}" dt="2022-01-17T06:08:58.258" v="598" actId="1076"/>
          <ac:picMkLst>
            <pc:docMk/>
            <pc:sldMk cId="472330206" sldId="371"/>
            <ac:picMk id="11" creationId="{F34F4593-CFDD-4F2E-8E79-4364D54934FA}"/>
          </ac:picMkLst>
        </pc:picChg>
        <pc:picChg chg="add mod">
          <ac:chgData name="Li, Linqing" userId="7cf1922b-3a08-4255-88e4-9055c2870382" providerId="ADAL" clId="{81C1BC80-9AA0-4EFE-8868-FF5F838C75D9}" dt="2022-01-17T06:12:01.997" v="614" actId="1076"/>
          <ac:picMkLst>
            <pc:docMk/>
            <pc:sldMk cId="472330206" sldId="371"/>
            <ac:picMk id="14" creationId="{C3870341-92AB-4FC3-BDBD-6EA2BAD67620}"/>
          </ac:picMkLst>
        </pc:picChg>
        <pc:cxnChg chg="del">
          <ac:chgData name="Li, Linqing" userId="7cf1922b-3a08-4255-88e4-9055c2870382" providerId="ADAL" clId="{81C1BC80-9AA0-4EFE-8868-FF5F838C75D9}" dt="2022-01-17T06:06:34.696" v="588" actId="478"/>
          <ac:cxnSpMkLst>
            <pc:docMk/>
            <pc:sldMk cId="472330206" sldId="371"/>
            <ac:cxnSpMk id="12" creationId="{B3B8F4FD-3719-4F7A-8E4D-E9D6D9377BC3}"/>
          </ac:cxnSpMkLst>
        </pc:cxnChg>
        <pc:cxnChg chg="del">
          <ac:chgData name="Li, Linqing" userId="7cf1922b-3a08-4255-88e4-9055c2870382" providerId="ADAL" clId="{81C1BC80-9AA0-4EFE-8868-FF5F838C75D9}" dt="2022-01-17T06:06:33.727" v="587" actId="478"/>
          <ac:cxnSpMkLst>
            <pc:docMk/>
            <pc:sldMk cId="472330206" sldId="371"/>
            <ac:cxnSpMk id="17" creationId="{72226B34-4192-4AC8-A9B8-1A42FA159D56}"/>
          </ac:cxnSpMkLst>
        </pc:cxnChg>
        <pc:cxnChg chg="del">
          <ac:chgData name="Li, Linqing" userId="7cf1922b-3a08-4255-88e4-9055c2870382" providerId="ADAL" clId="{81C1BC80-9AA0-4EFE-8868-FF5F838C75D9}" dt="2022-01-17T06:06:24.555" v="580" actId="478"/>
          <ac:cxnSpMkLst>
            <pc:docMk/>
            <pc:sldMk cId="472330206" sldId="371"/>
            <ac:cxnSpMk id="19" creationId="{7EE0FB0A-4E93-4174-83D9-BCD8230A89C1}"/>
          </ac:cxnSpMkLst>
        </pc:cxnChg>
        <pc:cxnChg chg="del">
          <ac:chgData name="Li, Linqing" userId="7cf1922b-3a08-4255-88e4-9055c2870382" providerId="ADAL" clId="{81C1BC80-9AA0-4EFE-8868-FF5F838C75D9}" dt="2022-01-17T06:06:28.428" v="583" actId="478"/>
          <ac:cxnSpMkLst>
            <pc:docMk/>
            <pc:sldMk cId="472330206" sldId="371"/>
            <ac:cxnSpMk id="27" creationId="{76FFD224-28F2-4642-A975-9D144552A426}"/>
          </ac:cxnSpMkLst>
        </pc:cxnChg>
        <pc:cxnChg chg="del">
          <ac:chgData name="Li, Linqing" userId="7cf1922b-3a08-4255-88e4-9055c2870382" providerId="ADAL" clId="{81C1BC80-9AA0-4EFE-8868-FF5F838C75D9}" dt="2022-01-17T06:06:29.024" v="584" actId="478"/>
          <ac:cxnSpMkLst>
            <pc:docMk/>
            <pc:sldMk cId="472330206" sldId="371"/>
            <ac:cxnSpMk id="28" creationId="{B98518BB-CBF3-4317-8E45-46A8C53B912F}"/>
          </ac:cxnSpMkLst>
        </pc:cxnChg>
      </pc:sldChg>
      <pc:sldChg chg="add del ord">
        <pc:chgData name="Li, Linqing" userId="7cf1922b-3a08-4255-88e4-9055c2870382" providerId="ADAL" clId="{81C1BC80-9AA0-4EFE-8868-FF5F838C75D9}" dt="2022-01-17T06:13:39.976" v="626" actId="47"/>
        <pc:sldMkLst>
          <pc:docMk/>
          <pc:sldMk cId="805772760" sldId="372"/>
        </pc:sldMkLst>
      </pc:sldChg>
      <pc:sldChg chg="delSp modSp add mod ord">
        <pc:chgData name="Li, Linqing" userId="7cf1922b-3a08-4255-88e4-9055c2870382" providerId="ADAL" clId="{81C1BC80-9AA0-4EFE-8868-FF5F838C75D9}" dt="2022-01-17T06:26:52.635" v="686"/>
        <pc:sldMkLst>
          <pc:docMk/>
          <pc:sldMk cId="3425158620" sldId="373"/>
        </pc:sldMkLst>
        <pc:spChg chg="mod">
          <ac:chgData name="Li, Linqing" userId="7cf1922b-3a08-4255-88e4-9055c2870382" providerId="ADAL" clId="{81C1BC80-9AA0-4EFE-8868-FF5F838C75D9}" dt="2022-01-17T06:20:38.080" v="678" actId="313"/>
          <ac:spMkLst>
            <pc:docMk/>
            <pc:sldMk cId="3425158620" sldId="373"/>
            <ac:spMk id="4" creationId="{EDC2A215-551C-40CB-A82D-135C1A5B99DE}"/>
          </ac:spMkLst>
        </pc:spChg>
        <pc:spChg chg="del mod">
          <ac:chgData name="Li, Linqing" userId="7cf1922b-3a08-4255-88e4-9055c2870382" providerId="ADAL" clId="{81C1BC80-9AA0-4EFE-8868-FF5F838C75D9}" dt="2022-01-17T06:15:54.676" v="647" actId="478"/>
          <ac:spMkLst>
            <pc:docMk/>
            <pc:sldMk cId="3425158620" sldId="373"/>
            <ac:spMk id="8" creationId="{95109683-4C74-422A-846C-409A588AC486}"/>
          </ac:spMkLst>
        </pc:spChg>
        <pc:spChg chg="del">
          <ac:chgData name="Li, Linqing" userId="7cf1922b-3a08-4255-88e4-9055c2870382" providerId="ADAL" clId="{81C1BC80-9AA0-4EFE-8868-FF5F838C75D9}" dt="2022-01-17T06:15:40.878" v="636" actId="478"/>
          <ac:spMkLst>
            <pc:docMk/>
            <pc:sldMk cId="3425158620" sldId="373"/>
            <ac:spMk id="21" creationId="{ABA1A874-D139-4652-976C-403EA7363321}"/>
          </ac:spMkLst>
        </pc:spChg>
        <pc:spChg chg="del mod">
          <ac:chgData name="Li, Linqing" userId="7cf1922b-3a08-4255-88e4-9055c2870382" providerId="ADAL" clId="{81C1BC80-9AA0-4EFE-8868-FF5F838C75D9}" dt="2022-01-17T06:15:42.894" v="638" actId="478"/>
          <ac:spMkLst>
            <pc:docMk/>
            <pc:sldMk cId="3425158620" sldId="373"/>
            <ac:spMk id="22" creationId="{970E178E-5649-49BA-9359-BDA9F0E41049}"/>
          </ac:spMkLst>
        </pc:spChg>
        <pc:spChg chg="del">
          <ac:chgData name="Li, Linqing" userId="7cf1922b-3a08-4255-88e4-9055c2870382" providerId="ADAL" clId="{81C1BC80-9AA0-4EFE-8868-FF5F838C75D9}" dt="2022-01-17T06:15:44.141" v="639" actId="478"/>
          <ac:spMkLst>
            <pc:docMk/>
            <pc:sldMk cId="3425158620" sldId="373"/>
            <ac:spMk id="23" creationId="{A105D8CE-E616-41CE-ABF7-40C60A887A96}"/>
          </ac:spMkLst>
        </pc:spChg>
        <pc:spChg chg="del">
          <ac:chgData name="Li, Linqing" userId="7cf1922b-3a08-4255-88e4-9055c2870382" providerId="ADAL" clId="{81C1BC80-9AA0-4EFE-8868-FF5F838C75D9}" dt="2022-01-17T06:15:50.749" v="644" actId="478"/>
          <ac:spMkLst>
            <pc:docMk/>
            <pc:sldMk cId="3425158620" sldId="373"/>
            <ac:spMk id="24" creationId="{72F16D06-18B8-4837-8A64-B8F13B19D6E4}"/>
          </ac:spMkLst>
        </pc:spChg>
        <pc:spChg chg="del mod">
          <ac:chgData name="Li, Linqing" userId="7cf1922b-3a08-4255-88e4-9055c2870382" providerId="ADAL" clId="{81C1BC80-9AA0-4EFE-8868-FF5F838C75D9}" dt="2022-01-17T06:15:46.906" v="642" actId="478"/>
          <ac:spMkLst>
            <pc:docMk/>
            <pc:sldMk cId="3425158620" sldId="373"/>
            <ac:spMk id="25" creationId="{15CAD8AD-242B-4D41-B5EA-89CF0B628356}"/>
          </ac:spMkLst>
        </pc:spChg>
        <pc:picChg chg="del">
          <ac:chgData name="Li, Linqing" userId="7cf1922b-3a08-4255-88e4-9055c2870382" providerId="ADAL" clId="{81C1BC80-9AA0-4EFE-8868-FF5F838C75D9}" dt="2022-01-17T06:15:55.371" v="648" actId="478"/>
          <ac:picMkLst>
            <pc:docMk/>
            <pc:sldMk cId="3425158620" sldId="373"/>
            <ac:picMk id="7" creationId="{009EF00E-D71B-40FB-A62B-BBAAE542FCD6}"/>
          </ac:picMkLst>
        </pc:picChg>
        <pc:cxnChg chg="del">
          <ac:chgData name="Li, Linqing" userId="7cf1922b-3a08-4255-88e4-9055c2870382" providerId="ADAL" clId="{81C1BC80-9AA0-4EFE-8868-FF5F838C75D9}" dt="2022-01-17T06:15:52.389" v="645" actId="478"/>
          <ac:cxnSpMkLst>
            <pc:docMk/>
            <pc:sldMk cId="3425158620" sldId="373"/>
            <ac:cxnSpMk id="12" creationId="{B3B8F4FD-3719-4F7A-8E4D-E9D6D9377BC3}"/>
          </ac:cxnSpMkLst>
        </pc:cxnChg>
        <pc:cxnChg chg="del">
          <ac:chgData name="Li, Linqing" userId="7cf1922b-3a08-4255-88e4-9055c2870382" providerId="ADAL" clId="{81C1BC80-9AA0-4EFE-8868-FF5F838C75D9}" dt="2022-01-17T06:16:19.590" v="661" actId="478"/>
          <ac:cxnSpMkLst>
            <pc:docMk/>
            <pc:sldMk cId="3425158620" sldId="373"/>
            <ac:cxnSpMk id="17" creationId="{72226B34-4192-4AC8-A9B8-1A42FA159D56}"/>
          </ac:cxnSpMkLst>
        </pc:cxnChg>
        <pc:cxnChg chg="del mod">
          <ac:chgData name="Li, Linqing" userId="7cf1922b-3a08-4255-88e4-9055c2870382" providerId="ADAL" clId="{81C1BC80-9AA0-4EFE-8868-FF5F838C75D9}" dt="2022-01-17T06:15:39.963" v="635" actId="478"/>
          <ac:cxnSpMkLst>
            <pc:docMk/>
            <pc:sldMk cId="3425158620" sldId="373"/>
            <ac:cxnSpMk id="19" creationId="{7EE0FB0A-4E93-4174-83D9-BCD8230A89C1}"/>
          </ac:cxnSpMkLst>
        </pc:cxnChg>
        <pc:cxnChg chg="del">
          <ac:chgData name="Li, Linqing" userId="7cf1922b-3a08-4255-88e4-9055c2870382" providerId="ADAL" clId="{81C1BC80-9AA0-4EFE-8868-FF5F838C75D9}" dt="2022-01-17T06:15:44.864" v="640" actId="478"/>
          <ac:cxnSpMkLst>
            <pc:docMk/>
            <pc:sldMk cId="3425158620" sldId="373"/>
            <ac:cxnSpMk id="27" creationId="{76FFD224-28F2-4642-A975-9D144552A426}"/>
          </ac:cxnSpMkLst>
        </pc:cxnChg>
        <pc:cxnChg chg="del">
          <ac:chgData name="Li, Linqing" userId="7cf1922b-3a08-4255-88e4-9055c2870382" providerId="ADAL" clId="{81C1BC80-9AA0-4EFE-8868-FF5F838C75D9}" dt="2022-01-17T06:15:47.538" v="643" actId="478"/>
          <ac:cxnSpMkLst>
            <pc:docMk/>
            <pc:sldMk cId="3425158620" sldId="373"/>
            <ac:cxnSpMk id="28" creationId="{B98518BB-CBF3-4317-8E45-46A8C53B912F}"/>
          </ac:cxnSpMkLst>
        </pc:cxnChg>
      </pc:sldChg>
      <pc:sldChg chg="addSp modSp add mod ord">
        <pc:chgData name="Li, Linqing" userId="7cf1922b-3a08-4255-88e4-9055c2870382" providerId="ADAL" clId="{81C1BC80-9AA0-4EFE-8868-FF5F838C75D9}" dt="2022-01-17T06:27:47.002" v="699" actId="1076"/>
        <pc:sldMkLst>
          <pc:docMk/>
          <pc:sldMk cId="3810534210" sldId="374"/>
        </pc:sldMkLst>
        <pc:spChg chg="mod">
          <ac:chgData name="Li, Linqing" userId="7cf1922b-3a08-4255-88e4-9055c2870382" providerId="ADAL" clId="{81C1BC80-9AA0-4EFE-8868-FF5F838C75D9}" dt="2022-01-17T06:21:18.977" v="684" actId="108"/>
          <ac:spMkLst>
            <pc:docMk/>
            <pc:sldMk cId="3810534210" sldId="374"/>
            <ac:spMk id="4" creationId="{EDC2A215-551C-40CB-A82D-135C1A5B99DE}"/>
          </ac:spMkLst>
        </pc:spChg>
        <pc:picChg chg="add mod">
          <ac:chgData name="Li, Linqing" userId="7cf1922b-3a08-4255-88e4-9055c2870382" providerId="ADAL" clId="{81C1BC80-9AA0-4EFE-8868-FF5F838C75D9}" dt="2022-01-17T06:27:47.002" v="699" actId="1076"/>
          <ac:picMkLst>
            <pc:docMk/>
            <pc:sldMk cId="3810534210" sldId="374"/>
            <ac:picMk id="5" creationId="{6BF7A591-AD37-4D83-8E08-5F49D96CF693}"/>
          </ac:picMkLst>
        </pc:picChg>
        <pc:picChg chg="add mod">
          <ac:chgData name="Li, Linqing" userId="7cf1922b-3a08-4255-88e4-9055c2870382" providerId="ADAL" clId="{81C1BC80-9AA0-4EFE-8868-FF5F838C75D9}" dt="2022-01-17T06:27:40.379" v="695" actId="1076"/>
          <ac:picMkLst>
            <pc:docMk/>
            <pc:sldMk cId="3810534210" sldId="374"/>
            <ac:picMk id="7" creationId="{6FF374B0-5C7A-4174-B86B-F72EEEB907A8}"/>
          </ac:picMkLst>
        </pc:picChg>
      </pc:sldChg>
      <pc:sldChg chg="addSp delSp modSp add mod ord">
        <pc:chgData name="Li, Linqing" userId="7cf1922b-3a08-4255-88e4-9055c2870382" providerId="ADAL" clId="{81C1BC80-9AA0-4EFE-8868-FF5F838C75D9}" dt="2022-01-17T06:31:03.584" v="727" actId="1076"/>
        <pc:sldMkLst>
          <pc:docMk/>
          <pc:sldMk cId="534095636" sldId="375"/>
        </pc:sldMkLst>
        <pc:spChg chg="mod">
          <ac:chgData name="Li, Linqing" userId="7cf1922b-3a08-4255-88e4-9055c2870382" providerId="ADAL" clId="{81C1BC80-9AA0-4EFE-8868-FF5F838C75D9}" dt="2022-01-17T06:30:06.553" v="715" actId="27636"/>
          <ac:spMkLst>
            <pc:docMk/>
            <pc:sldMk cId="534095636" sldId="375"/>
            <ac:spMk id="4" creationId="{EDC2A215-551C-40CB-A82D-135C1A5B99DE}"/>
          </ac:spMkLst>
        </pc:spChg>
        <pc:picChg chg="add del mod">
          <ac:chgData name="Li, Linqing" userId="7cf1922b-3a08-4255-88e4-9055c2870382" providerId="ADAL" clId="{81C1BC80-9AA0-4EFE-8868-FF5F838C75D9}" dt="2022-01-17T06:30:36.689" v="723" actId="478"/>
          <ac:picMkLst>
            <pc:docMk/>
            <pc:sldMk cId="534095636" sldId="375"/>
            <ac:picMk id="5" creationId="{B306529C-D558-434D-AF7F-D385220662B3}"/>
          </ac:picMkLst>
        </pc:picChg>
        <pc:picChg chg="add mod">
          <ac:chgData name="Li, Linqing" userId="7cf1922b-3a08-4255-88e4-9055c2870382" providerId="ADAL" clId="{81C1BC80-9AA0-4EFE-8868-FF5F838C75D9}" dt="2022-01-17T06:31:03.584" v="727" actId="1076"/>
          <ac:picMkLst>
            <pc:docMk/>
            <pc:sldMk cId="534095636" sldId="375"/>
            <ac:picMk id="7" creationId="{C7CF2514-5B8A-4BFE-97E5-8CCD23A22A20}"/>
          </ac:picMkLst>
        </pc:picChg>
      </pc:sldChg>
      <pc:sldChg chg="add del">
        <pc:chgData name="Li, Linqing" userId="7cf1922b-3a08-4255-88e4-9055c2870382" providerId="ADAL" clId="{81C1BC80-9AA0-4EFE-8868-FF5F838C75D9}" dt="2022-01-17T06:29:51.698" v="701" actId="47"/>
        <pc:sldMkLst>
          <pc:docMk/>
          <pc:sldMk cId="3601818782" sldId="375"/>
        </pc:sldMkLst>
      </pc:sldChg>
      <pc:sldChg chg="add del">
        <pc:chgData name="Li, Linqing" userId="7cf1922b-3a08-4255-88e4-9055c2870382" providerId="ADAL" clId="{81C1BC80-9AA0-4EFE-8868-FF5F838C75D9}" dt="2022-01-17T06:36:22.555" v="729" actId="47"/>
        <pc:sldMkLst>
          <pc:docMk/>
          <pc:sldMk cId="3014445423" sldId="376"/>
        </pc:sldMkLst>
      </pc:sldChg>
      <pc:sldChg chg="add del">
        <pc:chgData name="Li, Linqing" userId="7cf1922b-3a08-4255-88e4-9055c2870382" providerId="ADAL" clId="{81C1BC80-9AA0-4EFE-8868-FF5F838C75D9}" dt="2022-01-17T06:30:08.300" v="717"/>
        <pc:sldMkLst>
          <pc:docMk/>
          <pc:sldMk cId="4060018454" sldId="376"/>
        </pc:sldMkLst>
      </pc:sldChg>
    </pc:docChg>
  </pc:docChgLst>
  <pc:docChgLst>
    <pc:chgData name="Wang, Huaqiang" userId="2ac5e0bf-8341-4a3a-a237-c0053dfce76e" providerId="ADAL" clId="{5D97D4C6-E218-4CC4-9CB3-0304A203EAE5}"/>
    <pc:docChg chg="undo custSel modSld">
      <pc:chgData name="Wang, Huaqiang" userId="2ac5e0bf-8341-4a3a-a237-c0053dfce76e" providerId="ADAL" clId="{5D97D4C6-E218-4CC4-9CB3-0304A203EAE5}" dt="2021-07-21T05:22:17.420" v="947" actId="1076"/>
      <pc:docMkLst>
        <pc:docMk/>
      </pc:docMkLst>
      <pc:sldChg chg="modSp mod">
        <pc:chgData name="Wang, Huaqiang" userId="2ac5e0bf-8341-4a3a-a237-c0053dfce76e" providerId="ADAL" clId="{5D97D4C6-E218-4CC4-9CB3-0304A203EAE5}" dt="2021-07-21T03:20:33.050" v="117" actId="1076"/>
        <pc:sldMkLst>
          <pc:docMk/>
          <pc:sldMk cId="285646099" sldId="263"/>
        </pc:sldMkLst>
        <pc:picChg chg="mod">
          <ac:chgData name="Wang, Huaqiang" userId="2ac5e0bf-8341-4a3a-a237-c0053dfce76e" providerId="ADAL" clId="{5D97D4C6-E218-4CC4-9CB3-0304A203EAE5}" dt="2021-07-21T03:20:33.050" v="117" actId="1076"/>
          <ac:picMkLst>
            <pc:docMk/>
            <pc:sldMk cId="285646099" sldId="263"/>
            <ac:picMk id="4" creationId="{B2B35A98-2C97-4199-8EEC-1739D5B25341}"/>
          </ac:picMkLst>
        </pc:picChg>
      </pc:sldChg>
      <pc:sldChg chg="modSp mod">
        <pc:chgData name="Wang, Huaqiang" userId="2ac5e0bf-8341-4a3a-a237-c0053dfce76e" providerId="ADAL" clId="{5D97D4C6-E218-4CC4-9CB3-0304A203EAE5}" dt="2021-07-21T05:21:21.386" v="940" actId="20577"/>
        <pc:sldMkLst>
          <pc:docMk/>
          <pc:sldMk cId="319779883" sldId="264"/>
        </pc:sldMkLst>
        <pc:spChg chg="mod">
          <ac:chgData name="Wang, Huaqiang" userId="2ac5e0bf-8341-4a3a-a237-c0053dfce76e" providerId="ADAL" clId="{5D97D4C6-E218-4CC4-9CB3-0304A203EAE5}" dt="2021-07-21T05:20:59.461" v="905" actId="20577"/>
          <ac:spMkLst>
            <pc:docMk/>
            <pc:sldMk cId="319779883" sldId="264"/>
            <ac:spMk id="9" creationId="{15C6844F-AB55-4C39-9CE1-2C755D36D701}"/>
          </ac:spMkLst>
        </pc:spChg>
        <pc:spChg chg="mod">
          <ac:chgData name="Wang, Huaqiang" userId="2ac5e0bf-8341-4a3a-a237-c0053dfce76e" providerId="ADAL" clId="{5D97D4C6-E218-4CC4-9CB3-0304A203EAE5}" dt="2021-07-21T05:21:21.386" v="940" actId="20577"/>
          <ac:spMkLst>
            <pc:docMk/>
            <pc:sldMk cId="319779883" sldId="264"/>
            <ac:spMk id="12" creationId="{2ED9B0ED-A65A-49FB-B827-580AFF11ACEA}"/>
          </ac:spMkLst>
        </pc:spChg>
        <pc:picChg chg="mod">
          <ac:chgData name="Wang, Huaqiang" userId="2ac5e0bf-8341-4a3a-a237-c0053dfce76e" providerId="ADAL" clId="{5D97D4C6-E218-4CC4-9CB3-0304A203EAE5}" dt="2021-07-21T01:58:27.426" v="4" actId="1076"/>
          <ac:picMkLst>
            <pc:docMk/>
            <pc:sldMk cId="319779883" sldId="264"/>
            <ac:picMk id="4" creationId="{7E57657F-DF73-4B27-A3C7-8761FAA23229}"/>
          </ac:picMkLst>
        </pc:picChg>
        <pc:picChg chg="mod">
          <ac:chgData name="Wang, Huaqiang" userId="2ac5e0bf-8341-4a3a-a237-c0053dfce76e" providerId="ADAL" clId="{5D97D4C6-E218-4CC4-9CB3-0304A203EAE5}" dt="2021-07-21T01:58:30.193" v="5" actId="1076"/>
          <ac:picMkLst>
            <pc:docMk/>
            <pc:sldMk cId="319779883" sldId="264"/>
            <ac:picMk id="8" creationId="{165D4599-8CF6-47A7-A362-D34D590B9A4D}"/>
          </ac:picMkLst>
        </pc:picChg>
      </pc:sldChg>
      <pc:sldChg chg="modSp mod">
        <pc:chgData name="Wang, Huaqiang" userId="2ac5e0bf-8341-4a3a-a237-c0053dfce76e" providerId="ADAL" clId="{5D97D4C6-E218-4CC4-9CB3-0304A203EAE5}" dt="2021-07-21T05:18:27.582" v="900" actId="20577"/>
        <pc:sldMkLst>
          <pc:docMk/>
          <pc:sldMk cId="2919194798" sldId="331"/>
        </pc:sldMkLst>
        <pc:spChg chg="mod">
          <ac:chgData name="Wang, Huaqiang" userId="2ac5e0bf-8341-4a3a-a237-c0053dfce76e" providerId="ADAL" clId="{5D97D4C6-E218-4CC4-9CB3-0304A203EAE5}" dt="2021-07-21T03:15:39.969" v="116" actId="20577"/>
          <ac:spMkLst>
            <pc:docMk/>
            <pc:sldMk cId="2919194798" sldId="331"/>
            <ac:spMk id="6" creationId="{7989A417-1E6C-4F01-81EA-3BA141D6961C}"/>
          </ac:spMkLst>
        </pc:spChg>
        <pc:graphicFrameChg chg="mod modGraphic">
          <ac:chgData name="Wang, Huaqiang" userId="2ac5e0bf-8341-4a3a-a237-c0053dfce76e" providerId="ADAL" clId="{5D97D4C6-E218-4CC4-9CB3-0304A203EAE5}" dt="2021-07-21T05:18:27.582" v="900" actId="20577"/>
          <ac:graphicFrameMkLst>
            <pc:docMk/>
            <pc:sldMk cId="2919194798" sldId="331"/>
            <ac:graphicFrameMk id="8" creationId="{A3008FE4-4A54-4B9D-9405-CBC28EBFFC75}"/>
          </ac:graphicFrameMkLst>
        </pc:graphicFrameChg>
      </pc:sldChg>
      <pc:sldChg chg="modSp mod">
        <pc:chgData name="Wang, Huaqiang" userId="2ac5e0bf-8341-4a3a-a237-c0053dfce76e" providerId="ADAL" clId="{5D97D4C6-E218-4CC4-9CB3-0304A203EAE5}" dt="2021-07-21T05:21:55.574" v="945" actId="1076"/>
        <pc:sldMkLst>
          <pc:docMk/>
          <pc:sldMk cId="3588400468" sldId="333"/>
        </pc:sldMkLst>
        <pc:spChg chg="mod">
          <ac:chgData name="Wang, Huaqiang" userId="2ac5e0bf-8341-4a3a-a237-c0053dfce76e" providerId="ADAL" clId="{5D97D4C6-E218-4CC4-9CB3-0304A203EAE5}" dt="2021-07-21T05:21:47.938" v="943" actId="1076"/>
          <ac:spMkLst>
            <pc:docMk/>
            <pc:sldMk cId="3588400468" sldId="333"/>
            <ac:spMk id="24" creationId="{C6B71984-D100-4F0F-8B40-9BE6FBF8C28E}"/>
          </ac:spMkLst>
        </pc:spChg>
        <pc:spChg chg="mod">
          <ac:chgData name="Wang, Huaqiang" userId="2ac5e0bf-8341-4a3a-a237-c0053dfce76e" providerId="ADAL" clId="{5D97D4C6-E218-4CC4-9CB3-0304A203EAE5}" dt="2021-07-21T05:21:49.774" v="944" actId="1076"/>
          <ac:spMkLst>
            <pc:docMk/>
            <pc:sldMk cId="3588400468" sldId="333"/>
            <ac:spMk id="25" creationId="{C465E3F4-9B10-45CB-B30B-E30A9409FA9F}"/>
          </ac:spMkLst>
        </pc:spChg>
        <pc:spChg chg="mod">
          <ac:chgData name="Wang, Huaqiang" userId="2ac5e0bf-8341-4a3a-a237-c0053dfce76e" providerId="ADAL" clId="{5D97D4C6-E218-4CC4-9CB3-0304A203EAE5}" dt="2021-07-21T05:21:55.574" v="945" actId="1076"/>
          <ac:spMkLst>
            <pc:docMk/>
            <pc:sldMk cId="3588400468" sldId="333"/>
            <ac:spMk id="26" creationId="{154E37A1-D0D5-43A2-B08D-27BC21720704}"/>
          </ac:spMkLst>
        </pc:spChg>
        <pc:spChg chg="mod">
          <ac:chgData name="Wang, Huaqiang" userId="2ac5e0bf-8341-4a3a-a237-c0053dfce76e" providerId="ADAL" clId="{5D97D4C6-E218-4CC4-9CB3-0304A203EAE5}" dt="2021-07-21T03:32:52.744" v="256" actId="20577"/>
          <ac:spMkLst>
            <pc:docMk/>
            <pc:sldMk cId="3588400468" sldId="333"/>
            <ac:spMk id="27" creationId="{9B9D68F7-B850-4B33-AE2C-C2582654C463}"/>
          </ac:spMkLst>
        </pc:spChg>
        <pc:graphicFrameChg chg="modGraphic">
          <ac:chgData name="Wang, Huaqiang" userId="2ac5e0bf-8341-4a3a-a237-c0053dfce76e" providerId="ADAL" clId="{5D97D4C6-E218-4CC4-9CB3-0304A203EAE5}" dt="2021-07-21T03:29:43.240" v="243" actId="20577"/>
          <ac:graphicFrameMkLst>
            <pc:docMk/>
            <pc:sldMk cId="3588400468" sldId="333"/>
            <ac:graphicFrameMk id="21" creationId="{72F52958-4B3E-4E7C-826E-C2DA42205F96}"/>
          </ac:graphicFrameMkLst>
        </pc:graphicFrameChg>
      </pc:sldChg>
      <pc:sldChg chg="addSp modSp mod modNotesTx">
        <pc:chgData name="Wang, Huaqiang" userId="2ac5e0bf-8341-4a3a-a237-c0053dfce76e" providerId="ADAL" clId="{5D97D4C6-E218-4CC4-9CB3-0304A203EAE5}" dt="2021-07-21T03:44:35.838" v="553" actId="20577"/>
        <pc:sldMkLst>
          <pc:docMk/>
          <pc:sldMk cId="3425006994" sldId="334"/>
        </pc:sldMkLst>
        <pc:spChg chg="add mod">
          <ac:chgData name="Wang, Huaqiang" userId="2ac5e0bf-8341-4a3a-a237-c0053dfce76e" providerId="ADAL" clId="{5D97D4C6-E218-4CC4-9CB3-0304A203EAE5}" dt="2021-07-21T03:01:21.590" v="100" actId="20577"/>
          <ac:spMkLst>
            <pc:docMk/>
            <pc:sldMk cId="3425006994" sldId="334"/>
            <ac:spMk id="3" creationId="{DAEA5578-AD04-480C-A6C8-17EFD18D2566}"/>
          </ac:spMkLst>
        </pc:spChg>
        <pc:spChg chg="mod">
          <ac:chgData name="Wang, Huaqiang" userId="2ac5e0bf-8341-4a3a-a237-c0053dfce76e" providerId="ADAL" clId="{5D97D4C6-E218-4CC4-9CB3-0304A203EAE5}" dt="2021-07-21T03:00:36.064" v="55" actId="14100"/>
          <ac:spMkLst>
            <pc:docMk/>
            <pc:sldMk cId="3425006994" sldId="334"/>
            <ac:spMk id="11" creationId="{99EDCE7B-A7A8-4039-AD6A-09D21476F3F3}"/>
          </ac:spMkLst>
        </pc:spChg>
      </pc:sldChg>
      <pc:sldChg chg="modSp mod modNotesTx">
        <pc:chgData name="Wang, Huaqiang" userId="2ac5e0bf-8341-4a3a-a237-c0053dfce76e" providerId="ADAL" clId="{5D97D4C6-E218-4CC4-9CB3-0304A203EAE5}" dt="2021-07-21T05:22:17.420" v="947" actId="1076"/>
        <pc:sldMkLst>
          <pc:docMk/>
          <pc:sldMk cId="2039135293" sldId="335"/>
        </pc:sldMkLst>
        <pc:spChg chg="mod">
          <ac:chgData name="Wang, Huaqiang" userId="2ac5e0bf-8341-4a3a-a237-c0053dfce76e" providerId="ADAL" clId="{5D97D4C6-E218-4CC4-9CB3-0304A203EAE5}" dt="2021-07-21T03:40:31.813" v="306" actId="20577"/>
          <ac:spMkLst>
            <pc:docMk/>
            <pc:sldMk cId="2039135293" sldId="335"/>
            <ac:spMk id="7" creationId="{EE708C9B-4AA1-43FB-AF90-554F2186797E}"/>
          </ac:spMkLst>
        </pc:spChg>
        <pc:spChg chg="mod">
          <ac:chgData name="Wang, Huaqiang" userId="2ac5e0bf-8341-4a3a-a237-c0053dfce76e" providerId="ADAL" clId="{5D97D4C6-E218-4CC4-9CB3-0304A203EAE5}" dt="2021-07-21T05:22:17.420" v="947" actId="1076"/>
          <ac:spMkLst>
            <pc:docMk/>
            <pc:sldMk cId="2039135293" sldId="335"/>
            <ac:spMk id="8" creationId="{4D573FAA-2CB1-4C8F-B18C-A122D529A6DB}"/>
          </ac:spMkLst>
        </pc:spChg>
      </pc:sldChg>
      <pc:sldChg chg="modSp mod modNotesTx">
        <pc:chgData name="Wang, Huaqiang" userId="2ac5e0bf-8341-4a3a-a237-c0053dfce76e" providerId="ADAL" clId="{5D97D4C6-E218-4CC4-9CB3-0304A203EAE5}" dt="2021-07-21T03:51:39.681" v="720" actId="20577"/>
        <pc:sldMkLst>
          <pc:docMk/>
          <pc:sldMk cId="2572282078" sldId="336"/>
        </pc:sldMkLst>
        <pc:spChg chg="mod">
          <ac:chgData name="Wang, Huaqiang" userId="2ac5e0bf-8341-4a3a-a237-c0053dfce76e" providerId="ADAL" clId="{5D97D4C6-E218-4CC4-9CB3-0304A203EAE5}" dt="2021-07-21T03:50:50.906" v="686" actId="20577"/>
          <ac:spMkLst>
            <pc:docMk/>
            <pc:sldMk cId="2572282078" sldId="336"/>
            <ac:spMk id="3" creationId="{49C84DEE-6EE2-425C-B31C-0F00105CBC25}"/>
          </ac:spMkLst>
        </pc:spChg>
        <pc:spChg chg="mod">
          <ac:chgData name="Wang, Huaqiang" userId="2ac5e0bf-8341-4a3a-a237-c0053dfce76e" providerId="ADAL" clId="{5D97D4C6-E218-4CC4-9CB3-0304A203EAE5}" dt="2021-07-21T03:50:57.366" v="687" actId="1076"/>
          <ac:spMkLst>
            <pc:docMk/>
            <pc:sldMk cId="2572282078" sldId="336"/>
            <ac:spMk id="12" creationId="{8614471E-89D7-4B72-8141-7668170C0F9A}"/>
          </ac:spMkLst>
        </pc:spChg>
      </pc:sldChg>
      <pc:sldChg chg="modSp mod">
        <pc:chgData name="Wang, Huaqiang" userId="2ac5e0bf-8341-4a3a-a237-c0053dfce76e" providerId="ADAL" clId="{5D97D4C6-E218-4CC4-9CB3-0304A203EAE5}" dt="2021-07-21T04:08:33.607" v="855" actId="20577"/>
        <pc:sldMkLst>
          <pc:docMk/>
          <pc:sldMk cId="2425664022" sldId="338"/>
        </pc:sldMkLst>
        <pc:spChg chg="mod">
          <ac:chgData name="Wang, Huaqiang" userId="2ac5e0bf-8341-4a3a-a237-c0053dfce76e" providerId="ADAL" clId="{5D97D4C6-E218-4CC4-9CB3-0304A203EAE5}" dt="2021-07-21T03:56:47.642" v="739" actId="20577"/>
          <ac:spMkLst>
            <pc:docMk/>
            <pc:sldMk cId="2425664022" sldId="338"/>
            <ac:spMk id="3" creationId="{763B4FDF-E373-45AB-BB62-948FE6DA1B54}"/>
          </ac:spMkLst>
        </pc:spChg>
        <pc:spChg chg="mod">
          <ac:chgData name="Wang, Huaqiang" userId="2ac5e0bf-8341-4a3a-a237-c0053dfce76e" providerId="ADAL" clId="{5D97D4C6-E218-4CC4-9CB3-0304A203EAE5}" dt="2021-07-21T04:08:33.607" v="855" actId="20577"/>
          <ac:spMkLst>
            <pc:docMk/>
            <pc:sldMk cId="2425664022" sldId="338"/>
            <ac:spMk id="4" creationId="{4A1F9DF4-A1E8-41DD-8BB9-156D4F49321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4DEEA-4C18-4A1A-866B-94E4E90D483D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4F3FE-613D-4FB0-BE04-10B3C939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3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4F3FE-613D-4FB0-BE04-10B3C939E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12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21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26496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920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1515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730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7664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18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26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24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00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74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861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1176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507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3030236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1417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14779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48033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762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9A7A-398D-437A-BBA6-6F7D66BA5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8F1D8-3FA1-49C8-8758-1BE49EE4D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6ADA-D8FB-485C-8BF9-5106C889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EC6F-72FF-4596-A2AF-20B683B16241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FCB28-E3A5-404C-BA0A-8BDBF3BB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B5F7-732C-4E8E-9624-1BFE5FCC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FE59-D587-4CD2-9675-01CC8950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194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59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902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466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294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286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2"/>
                </a:solidFill>
              </a:rPr>
              <a:t>Intel Confidential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75FC36-B959-4D88-8DE2-C49B1D2FD17B}"/>
              </a:ext>
            </a:extLst>
          </p:cNvPr>
          <p:cNvSpPr/>
          <p:nvPr/>
        </p:nvSpPr>
        <p:spPr>
          <a:xfrm>
            <a:off x="784852" y="6555532"/>
            <a:ext cx="265810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</a:rPr>
              <a:t>Intel Architecture, Graphics, and Software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5D0696-A650-4503-A555-5F1429E8B869}"/>
              </a:ext>
            </a:extLst>
          </p:cNvPr>
          <p:cNvSpPr/>
          <p:nvPr/>
        </p:nvSpPr>
        <p:spPr>
          <a:xfrm>
            <a:off x="52443" y="6431921"/>
            <a:ext cx="861133" cy="426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C7FD"/>
                </a:solidFill>
              </a:rPr>
              <a:t>IAGS</a:t>
            </a:r>
            <a:endParaRPr lang="en-US">
              <a:solidFill>
                <a:srgbClr val="00C7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2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8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560D60-773C-4372-829F-BA9640E2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393" y="2409141"/>
            <a:ext cx="8673825" cy="734109"/>
          </a:xfrm>
        </p:spPr>
        <p:txBody>
          <a:bodyPr/>
          <a:lstStyle/>
          <a:p>
            <a:pPr rtl="0"/>
            <a:r>
              <a:rPr lang="en-US" altLang="zh-CN" sz="3800" b="1" dirty="0"/>
              <a:t>The UNIX Programming Environment </a:t>
            </a:r>
            <a:br>
              <a:rPr lang="en-US" altLang="zh-CN" sz="3800" b="1" dirty="0"/>
            </a:br>
            <a:br>
              <a:rPr lang="en-US" altLang="zh-CN" sz="3800" b="1" dirty="0"/>
            </a:br>
            <a:r>
              <a:rPr lang="en-US" altLang="zh-CN" sz="3200" b="1" dirty="0"/>
              <a:t>– Chapter8: Program Development</a:t>
            </a:r>
            <a:br>
              <a:rPr lang="en-US" sz="3800" b="1" dirty="0"/>
            </a:b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9076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43EA-60F4-48CD-A64F-3FDA5CD6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a program under UNIX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2A215-551C-40CB-A82D-135C1A5B99D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20704" y="1620934"/>
            <a:ext cx="7872019" cy="1154924"/>
          </a:xfrm>
        </p:spPr>
        <p:txBody>
          <a:bodyPr>
            <a:normAutofit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Code -&gt; Compile -&gt; Executable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9EF00E-D71B-40FB-A62B-BBAAE542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64" y="3722915"/>
            <a:ext cx="6226803" cy="2065564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5109683-4C74-422A-846C-409A588AC486}"/>
              </a:ext>
            </a:extLst>
          </p:cNvPr>
          <p:cNvSpPr txBox="1">
            <a:spLocks/>
          </p:cNvSpPr>
          <p:nvPr/>
        </p:nvSpPr>
        <p:spPr>
          <a:xfrm>
            <a:off x="689882" y="3171824"/>
            <a:ext cx="6800850" cy="2951390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 .y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file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B8F4FD-3719-4F7A-8E4D-E9D6D9377BC3}"/>
              </a:ext>
            </a:extLst>
          </p:cNvPr>
          <p:cNvCxnSpPr/>
          <p:nvPr/>
        </p:nvCxnSpPr>
        <p:spPr>
          <a:xfrm>
            <a:off x="1528354" y="2564674"/>
            <a:ext cx="0" cy="518160"/>
          </a:xfrm>
          <a:prstGeom prst="straightConnector1">
            <a:avLst/>
          </a:prstGeom>
          <a:noFill/>
          <a:ln w="25400" cap="flat">
            <a:solidFill>
              <a:schemeClr val="accent1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226B34-4192-4AC8-A9B8-1A42FA159D56}"/>
              </a:ext>
            </a:extLst>
          </p:cNvPr>
          <p:cNvCxnSpPr/>
          <p:nvPr/>
        </p:nvCxnSpPr>
        <p:spPr>
          <a:xfrm flipV="1">
            <a:off x="3043646" y="1894114"/>
            <a:ext cx="0" cy="322217"/>
          </a:xfrm>
          <a:prstGeom prst="line">
            <a:avLst/>
          </a:prstGeom>
          <a:noFill/>
          <a:ln w="25400" cap="flat">
            <a:solidFill>
              <a:schemeClr val="accent4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E0FB0A-4E93-4174-83D9-BCD8230A89C1}"/>
              </a:ext>
            </a:extLst>
          </p:cNvPr>
          <p:cNvCxnSpPr>
            <a:cxnSpLocks/>
          </p:cNvCxnSpPr>
          <p:nvPr/>
        </p:nvCxnSpPr>
        <p:spPr>
          <a:xfrm>
            <a:off x="3030583" y="1902823"/>
            <a:ext cx="4946468" cy="0"/>
          </a:xfrm>
          <a:prstGeom prst="straightConnector1">
            <a:avLst/>
          </a:prstGeom>
          <a:noFill/>
          <a:ln w="25400" cap="flat">
            <a:solidFill>
              <a:schemeClr val="accent4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A1A874-D139-4652-976C-403EA7363321}"/>
              </a:ext>
            </a:extLst>
          </p:cNvPr>
          <p:cNvSpPr txBox="1"/>
          <p:nvPr/>
        </p:nvSpPr>
        <p:spPr>
          <a:xfrm>
            <a:off x="8098971" y="1558833"/>
            <a:ext cx="3372324" cy="4619897"/>
          </a:xfrm>
          <a:prstGeom prst="rect">
            <a:avLst/>
          </a:prstGeom>
          <a:noFill/>
          <a:ln w="12700" cap="flat">
            <a:solidFill>
              <a:schemeClr val="accent4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0E178E-5649-49BA-9359-BDA9F0E41049}"/>
              </a:ext>
            </a:extLst>
          </p:cNvPr>
          <p:cNvSpPr txBox="1"/>
          <p:nvPr/>
        </p:nvSpPr>
        <p:spPr>
          <a:xfrm>
            <a:off x="8213236" y="1754776"/>
            <a:ext cx="3143794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trike="sngStrike" dirty="0">
                <a:solidFill>
                  <a:schemeClr val="accent4">
                    <a:lumMod val="75000"/>
                  </a:schemeClr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1. </a:t>
            </a:r>
            <a:r>
              <a:rPr lang="en-US" altLang="zh-CN" strike="sngStrike" dirty="0">
                <a:solidFill>
                  <a:schemeClr val="accent4">
                    <a:lumMod val="75000"/>
                  </a:schemeClr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p</a:t>
            </a:r>
            <a:r>
              <a:rPr lang="en-US" strike="sngStrike" dirty="0">
                <a:solidFill>
                  <a:schemeClr val="accent4">
                    <a:lumMod val="75000"/>
                  </a:schemeClr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recompile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trike="sngStrike" dirty="0">
                <a:solidFill>
                  <a:schemeClr val="accent4">
                    <a:lumMod val="75000"/>
                  </a:schemeClr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2. compile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trike="sngStrike" dirty="0">
                <a:solidFill>
                  <a:schemeClr val="accent4">
                    <a:lumMod val="75000"/>
                  </a:schemeClr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3. link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05D8CE-E616-41CE-ABF7-40C60A887A96}"/>
              </a:ext>
            </a:extLst>
          </p:cNvPr>
          <p:cNvSpPr txBox="1"/>
          <p:nvPr/>
        </p:nvSpPr>
        <p:spPr>
          <a:xfrm>
            <a:off x="8247017" y="3448425"/>
            <a:ext cx="310982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.y file -&gt;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.c file -&gt;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.o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F16D06-18B8-4837-8A64-B8F13B19D6E4}"/>
              </a:ext>
            </a:extLst>
          </p:cNvPr>
          <p:cNvSpPr txBox="1"/>
          <p:nvPr/>
        </p:nvSpPr>
        <p:spPr>
          <a:xfrm>
            <a:off x="9752119" y="5051893"/>
            <a:ext cx="115736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Compile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CAD8AD-242B-4D41-B5EA-89CF0B628356}"/>
              </a:ext>
            </a:extLst>
          </p:cNvPr>
          <p:cNvSpPr txBox="1"/>
          <p:nvPr/>
        </p:nvSpPr>
        <p:spPr>
          <a:xfrm>
            <a:off x="8213236" y="4277414"/>
            <a:ext cx="211756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Syntax analysis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FFD224-28F2-4642-A975-9D144552A426}"/>
              </a:ext>
            </a:extLst>
          </p:cNvPr>
          <p:cNvCxnSpPr>
            <a:cxnSpLocks/>
          </p:cNvCxnSpPr>
          <p:nvPr/>
        </p:nvCxnSpPr>
        <p:spPr>
          <a:xfrm flipH="1" flipV="1">
            <a:off x="9215414" y="3814074"/>
            <a:ext cx="1" cy="460882"/>
          </a:xfrm>
          <a:prstGeom prst="straightConnector1">
            <a:avLst/>
          </a:prstGeom>
          <a:noFill/>
          <a:ln w="25400" cap="flat">
            <a:solidFill>
              <a:schemeClr val="accent4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8518BB-CBF3-4317-8E45-46A8C53B912F}"/>
              </a:ext>
            </a:extLst>
          </p:cNvPr>
          <p:cNvCxnSpPr>
            <a:cxnSpLocks/>
          </p:cNvCxnSpPr>
          <p:nvPr/>
        </p:nvCxnSpPr>
        <p:spPr>
          <a:xfrm flipV="1">
            <a:off x="10343354" y="3829922"/>
            <a:ext cx="1" cy="1131646"/>
          </a:xfrm>
          <a:prstGeom prst="straightConnector1">
            <a:avLst/>
          </a:prstGeom>
          <a:noFill/>
          <a:ln w="25400" cap="flat">
            <a:solidFill>
              <a:schemeClr val="accent4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074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43EA-60F4-48CD-A64F-3FDA5CD6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a program under UNIX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9EF00E-D71B-40FB-A62B-BBAAE542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41" y="1478982"/>
            <a:ext cx="5478127" cy="1817212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5109683-4C74-422A-846C-409A588AC486}"/>
              </a:ext>
            </a:extLst>
          </p:cNvPr>
          <p:cNvSpPr txBox="1">
            <a:spLocks/>
          </p:cNvSpPr>
          <p:nvPr/>
        </p:nvSpPr>
        <p:spPr>
          <a:xfrm>
            <a:off x="661851" y="1288869"/>
            <a:ext cx="10376263" cy="4834345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 .y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file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08C671-1E92-4D8E-80FE-CA0D81CCB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25" y="1785256"/>
            <a:ext cx="3788415" cy="2669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4F4593-CFDD-4F2E-8E79-4364D5493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25" y="4613637"/>
            <a:ext cx="3211391" cy="1350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870341-92AB-4FC3-BDBD-6EA2BAD67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658" y="3391601"/>
            <a:ext cx="3916656" cy="24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3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43EA-60F4-48CD-A64F-3FDA5CD6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a program under UNIX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2A215-551C-40CB-A82D-135C1A5B99D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16201" y="1870735"/>
            <a:ext cx="10652690" cy="311652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Tools</a:t>
            </a:r>
          </a:p>
          <a:p>
            <a:pPr lvl="1"/>
            <a:r>
              <a:rPr lang="en-US" sz="3600" b="1" dirty="0" err="1"/>
              <a:t>yacc</a:t>
            </a:r>
            <a:r>
              <a:rPr lang="en-US" dirty="0"/>
              <a:t>, a parser generator, a program that generates a parser from a grammatical description of a language;</a:t>
            </a:r>
          </a:p>
          <a:p>
            <a:pPr lvl="1"/>
            <a:r>
              <a:rPr lang="en-US" sz="3600" b="1" dirty="0"/>
              <a:t>make</a:t>
            </a:r>
            <a:r>
              <a:rPr lang="en-US" dirty="0"/>
              <a:t>, a program for specifying and controlling the processes by which a complicated program is compiled;</a:t>
            </a:r>
          </a:p>
          <a:p>
            <a:pPr lvl="1"/>
            <a:r>
              <a:rPr lang="en-US" sz="3600" b="1" dirty="0"/>
              <a:t>lex</a:t>
            </a:r>
            <a:r>
              <a:rPr lang="en-US" dirty="0"/>
              <a:t>, a program analogous to </a:t>
            </a:r>
            <a:r>
              <a:rPr lang="en-US" dirty="0" err="1"/>
              <a:t>yacc</a:t>
            </a:r>
            <a:r>
              <a:rPr lang="en-US" dirty="0"/>
              <a:t>, for making lexical analyzers.</a:t>
            </a:r>
          </a:p>
        </p:txBody>
      </p:sp>
    </p:spTree>
    <p:extLst>
      <p:ext uri="{BB962C8B-B14F-4D97-AF65-F5344CB8AC3E}">
        <p14:creationId xmlns:p14="http://schemas.microsoft.com/office/powerpoint/2010/main" val="34251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43EA-60F4-48CD-A64F-3FDA5CD6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a program under UNIX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2A215-551C-40CB-A82D-135C1A5B99D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16201" y="1870735"/>
            <a:ext cx="10652690" cy="3116529"/>
          </a:xfrm>
        </p:spPr>
        <p:txBody>
          <a:bodyPr>
            <a:normAutofit/>
          </a:bodyPr>
          <a:lstStyle/>
          <a:p>
            <a:pPr lvl="1"/>
            <a:r>
              <a:rPr lang="en-US" sz="3600" b="1" dirty="0"/>
              <a:t>make</a:t>
            </a:r>
            <a:r>
              <a:rPr lang="en-US" dirty="0"/>
              <a:t>, a program for specifying and controlling the processes by which a complicated program is compiled;</a:t>
            </a:r>
          </a:p>
          <a:p>
            <a:pPr lvl="1"/>
            <a:r>
              <a:rPr lang="en-US" dirty="0"/>
              <a:t>make [ -f </a:t>
            </a:r>
            <a:r>
              <a:rPr lang="en-US" dirty="0" err="1"/>
              <a:t>makefile</a:t>
            </a:r>
            <a:r>
              <a:rPr lang="en-US" dirty="0"/>
              <a:t> ] [ options ] ... [ targets ] 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7A591-AD37-4D83-8E08-5F49D96C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09" y="3701619"/>
            <a:ext cx="3268991" cy="81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374B0-5C7A-4174-B86B-F72EEEB90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60" y="3701619"/>
            <a:ext cx="6365850" cy="17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43EA-60F4-48CD-A64F-3FDA5CD6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a program under UNIX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2A215-551C-40CB-A82D-135C1A5B99D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16201" y="1870735"/>
            <a:ext cx="10652690" cy="3116529"/>
          </a:xfrm>
        </p:spPr>
        <p:txBody>
          <a:bodyPr>
            <a:normAutofit/>
          </a:bodyPr>
          <a:lstStyle/>
          <a:p>
            <a:r>
              <a:rPr lang="en-US" sz="3600" dirty="0"/>
              <a:t>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F2514-5B8A-4BFE-97E5-8CCD23A2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27" y="2881579"/>
            <a:ext cx="7960346" cy="27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381FB6D1C53D48BF795AB3E650B56D" ma:contentTypeVersion="6" ma:contentTypeDescription="Create a new document." ma:contentTypeScope="" ma:versionID="bbd2ec077d4599d3cc192e3f91f3ba49">
  <xsd:schema xmlns:xsd="http://www.w3.org/2001/XMLSchema" xmlns:xs="http://www.w3.org/2001/XMLSchema" xmlns:p="http://schemas.microsoft.com/office/2006/metadata/properties" xmlns:ns2="28b80446-c0e3-4e24-9538-850cdb0ddd2d" xmlns:ns3="5cecdf90-4083-4ddd-ab79-79f5199f40b0" targetNamespace="http://schemas.microsoft.com/office/2006/metadata/properties" ma:root="true" ma:fieldsID="9d57a74c88e2498ca79672c345b3eefc" ns2:_="" ns3:_="">
    <xsd:import namespace="28b80446-c0e3-4e24-9538-850cdb0ddd2d"/>
    <xsd:import namespace="5cecdf90-4083-4ddd-ab79-79f5199f40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80446-c0e3-4e24-9538-850cdb0ddd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cdf90-4083-4ddd-ab79-79f5199f40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C2C5B2-7BB2-4128-8783-62ABD0B51D1A}">
  <ds:schemaRefs>
    <ds:schemaRef ds:uri="28b80446-c0e3-4e24-9538-850cdb0ddd2d"/>
    <ds:schemaRef ds:uri="5cecdf90-4083-4ddd-ab79-79f5199f40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57EDC2-7F1A-488A-B19F-7B3762A4E6DE}">
  <ds:schemaRefs>
    <ds:schemaRef ds:uri="28b80446-c0e3-4e24-9538-850cdb0ddd2d"/>
    <ds:schemaRef ds:uri="5cecdf90-4083-4ddd-ab79-79f5199f40b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7798A6E-429B-4430-B783-9E348D7EA4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uService Benchmark baseline - DSBPP hotelReserv</Template>
  <TotalTime>12887</TotalTime>
  <Words>172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Helvetica Neue Medium</vt:lpstr>
      <vt:lpstr>Arial</vt:lpstr>
      <vt:lpstr>Calibri</vt:lpstr>
      <vt:lpstr>Helvetica</vt:lpstr>
      <vt:lpstr>Intel Clear</vt:lpstr>
      <vt:lpstr>Intel Clear Light</vt:lpstr>
      <vt:lpstr>Wingdings</vt:lpstr>
      <vt:lpstr>21_BasicWhite</vt:lpstr>
      <vt:lpstr>The UNIX Programming Environment   – Chapter8: Program Development </vt:lpstr>
      <vt:lpstr>How to develop a program under UNIX</vt:lpstr>
      <vt:lpstr>How to develop a program under UNIX</vt:lpstr>
      <vt:lpstr>How to develop a program under UNIX</vt:lpstr>
      <vt:lpstr>How to develop a program under UNIX</vt:lpstr>
      <vt:lpstr>How to develop a program under UNIX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DSB HotelRes K8S 3-Cluster Performance Test  </dc:title>
  <dc:creator>Wang, Huaqiang</dc:creator>
  <cp:lastModifiedBy>Li, Linqing</cp:lastModifiedBy>
  <cp:revision>90</cp:revision>
  <dcterms:created xsi:type="dcterms:W3CDTF">2021-07-06T10:03:53Z</dcterms:created>
  <dcterms:modified xsi:type="dcterms:W3CDTF">2022-01-24T06:24:31Z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0x010100DC381FB6D1C53D48BF795AB3E650B56D</vt:lpwstr>
  </property>
</Properties>
</file>