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2" r:id="rId3"/>
    <p:sldId id="323" r:id="rId4"/>
    <p:sldId id="257" r:id="rId5"/>
    <p:sldId id="300" r:id="rId6"/>
    <p:sldId id="322" r:id="rId7"/>
    <p:sldId id="258" r:id="rId8"/>
    <p:sldId id="293" r:id="rId9"/>
    <p:sldId id="294" r:id="rId10"/>
    <p:sldId id="302" r:id="rId11"/>
    <p:sldId id="303" r:id="rId12"/>
    <p:sldId id="304" r:id="rId13"/>
    <p:sldId id="305" r:id="rId14"/>
    <p:sldId id="306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4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Yuhan" initials="YY" lastIdx="1" clrIdx="0">
    <p:extLst>
      <p:ext uri="{19B8F6BF-5375-455C-9EA6-DF929625EA0E}">
        <p15:presenceInfo xmlns:p15="http://schemas.microsoft.com/office/powerpoint/2012/main" userId="S::yuhan.yang@intel.com::0fa42266-0069-41b9-9757-52122b666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B7972-FB82-487F-9835-6C0C11D058C7}" v="113" dt="2022-01-10T07:42:4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uhan" userId="0fa42266-0069-41b9-9757-52122b666821" providerId="ADAL" clId="{D2CB7972-FB82-487F-9835-6C0C11D058C7}"/>
    <pc:docChg chg="undo custSel addSld delSld modSld sldOrd">
      <pc:chgData name="Yang, Yuhan" userId="0fa42266-0069-41b9-9757-52122b666821" providerId="ADAL" clId="{D2CB7972-FB82-487F-9835-6C0C11D058C7}" dt="2022-01-10T08:19:18.862" v="2926" actId="20577"/>
      <pc:docMkLst>
        <pc:docMk/>
      </pc:docMkLst>
      <pc:sldChg chg="new del">
        <pc:chgData name="Yang, Yuhan" userId="0fa42266-0069-41b9-9757-52122b666821" providerId="ADAL" clId="{D2CB7972-FB82-487F-9835-6C0C11D058C7}" dt="2022-01-10T02:16:56.266" v="64" actId="47"/>
        <pc:sldMkLst>
          <pc:docMk/>
          <pc:sldMk cId="1835158324" sldId="256"/>
        </pc:sldMkLst>
      </pc:sldChg>
      <pc:sldChg chg="delSp modSp new mod">
        <pc:chgData name="Yang, Yuhan" userId="0fa42266-0069-41b9-9757-52122b666821" providerId="ADAL" clId="{D2CB7972-FB82-487F-9835-6C0C11D058C7}" dt="2022-01-10T07:19:02.878" v="2749" actId="20577"/>
        <pc:sldMkLst>
          <pc:docMk/>
          <pc:sldMk cId="430810114" sldId="257"/>
        </pc:sldMkLst>
        <pc:spChg chg="del">
          <ac:chgData name="Yang, Yuhan" userId="0fa42266-0069-41b9-9757-52122b666821" providerId="ADAL" clId="{D2CB7972-FB82-487F-9835-6C0C11D058C7}" dt="2022-01-10T02:12:52.296" v="3" actId="478"/>
          <ac:spMkLst>
            <pc:docMk/>
            <pc:sldMk cId="430810114" sldId="257"/>
            <ac:spMk id="2" creationId="{80B48F16-1AFC-4049-9FE1-926EDAA31B83}"/>
          </ac:spMkLst>
        </pc:spChg>
        <pc:spChg chg="mod">
          <ac:chgData name="Yang, Yuhan" userId="0fa42266-0069-41b9-9757-52122b666821" providerId="ADAL" clId="{D2CB7972-FB82-487F-9835-6C0C11D058C7}" dt="2022-01-10T07:19:02.878" v="2749" actId="20577"/>
          <ac:spMkLst>
            <pc:docMk/>
            <pc:sldMk cId="430810114" sldId="257"/>
            <ac:spMk id="3" creationId="{5EE50052-F24E-473A-AA41-DE82D8CC0AAE}"/>
          </ac:spMkLst>
        </pc:spChg>
      </pc:sldChg>
      <pc:sldChg chg="addSp delSp modSp new mod">
        <pc:chgData name="Yang, Yuhan" userId="0fa42266-0069-41b9-9757-52122b666821" providerId="ADAL" clId="{D2CB7972-FB82-487F-9835-6C0C11D058C7}" dt="2022-01-10T03:03:04.791" v="666" actId="20577"/>
        <pc:sldMkLst>
          <pc:docMk/>
          <pc:sldMk cId="2935016662" sldId="258"/>
        </pc:sldMkLst>
        <pc:spChg chg="mod">
          <ac:chgData name="Yang, Yuhan" userId="0fa42266-0069-41b9-9757-52122b666821" providerId="ADAL" clId="{D2CB7972-FB82-487F-9835-6C0C11D058C7}" dt="2022-01-10T03:03:04.791" v="666" actId="20577"/>
          <ac:spMkLst>
            <pc:docMk/>
            <pc:sldMk cId="2935016662" sldId="258"/>
            <ac:spMk id="2" creationId="{2195B7B9-FA68-4285-B41B-539E8B9B4F38}"/>
          </ac:spMkLst>
        </pc:spChg>
        <pc:spChg chg="mod">
          <ac:chgData name="Yang, Yuhan" userId="0fa42266-0069-41b9-9757-52122b666821" providerId="ADAL" clId="{D2CB7972-FB82-487F-9835-6C0C11D058C7}" dt="2022-01-10T02:37:02.441" v="357" actId="13926"/>
          <ac:spMkLst>
            <pc:docMk/>
            <pc:sldMk cId="2935016662" sldId="258"/>
            <ac:spMk id="3" creationId="{7FB69256-7950-4D64-8FE7-2C900079A624}"/>
          </ac:spMkLst>
        </pc:spChg>
        <pc:spChg chg="add del">
          <ac:chgData name="Yang, Yuhan" userId="0fa42266-0069-41b9-9757-52122b666821" providerId="ADAL" clId="{D2CB7972-FB82-487F-9835-6C0C11D058C7}" dt="2022-01-10T02:18:42.556" v="92" actId="22"/>
          <ac:spMkLst>
            <pc:docMk/>
            <pc:sldMk cId="2935016662" sldId="258"/>
            <ac:spMk id="5" creationId="{97FB2335-4D4F-4E55-968E-F301543EB7D0}"/>
          </ac:spMkLst>
        </pc:spChg>
        <pc:spChg chg="add del mod">
          <ac:chgData name="Yang, Yuhan" userId="0fa42266-0069-41b9-9757-52122b666821" providerId="ADAL" clId="{D2CB7972-FB82-487F-9835-6C0C11D058C7}" dt="2022-01-10T02:19:34.984" v="100"/>
          <ac:spMkLst>
            <pc:docMk/>
            <pc:sldMk cId="2935016662" sldId="258"/>
            <ac:spMk id="6" creationId="{202E593E-3A14-4B84-8B88-14D6620BC0E7}"/>
          </ac:spMkLst>
        </pc:spChg>
        <pc:spChg chg="add del mod">
          <ac:chgData name="Yang, Yuhan" userId="0fa42266-0069-41b9-9757-52122b666821" providerId="ADAL" clId="{D2CB7972-FB82-487F-9835-6C0C11D058C7}" dt="2022-01-10T02:20:11.773" v="113" actId="478"/>
          <ac:spMkLst>
            <pc:docMk/>
            <pc:sldMk cId="2935016662" sldId="258"/>
            <ac:spMk id="7" creationId="{240E9764-6629-461B-823B-34B6AB26154B}"/>
          </ac:spMkLst>
        </pc:spChg>
        <pc:spChg chg="add del">
          <ac:chgData name="Yang, Yuhan" userId="0fa42266-0069-41b9-9757-52122b666821" providerId="ADAL" clId="{D2CB7972-FB82-487F-9835-6C0C11D058C7}" dt="2022-01-10T02:19:53.634" v="103"/>
          <ac:spMkLst>
            <pc:docMk/>
            <pc:sldMk cId="2935016662" sldId="258"/>
            <ac:spMk id="8" creationId="{C92A9608-D72F-4F05-A562-3FF7EF7DD06D}"/>
          </ac:spMkLst>
        </pc:spChg>
        <pc:spChg chg="add del">
          <ac:chgData name="Yang, Yuhan" userId="0fa42266-0069-41b9-9757-52122b666821" providerId="ADAL" clId="{D2CB7972-FB82-487F-9835-6C0C11D058C7}" dt="2022-01-10T02:19:58.670" v="110"/>
          <ac:spMkLst>
            <pc:docMk/>
            <pc:sldMk cId="2935016662" sldId="258"/>
            <ac:spMk id="9" creationId="{E737E62D-76B2-46B5-B254-48F131DE14FE}"/>
          </ac:spMkLst>
        </pc:spChg>
        <pc:spChg chg="add mod">
          <ac:chgData name="Yang, Yuhan" userId="0fa42266-0069-41b9-9757-52122b666821" providerId="ADAL" clId="{D2CB7972-FB82-487F-9835-6C0C11D058C7}" dt="2022-01-10T02:21:37.024" v="139" actId="1076"/>
          <ac:spMkLst>
            <pc:docMk/>
            <pc:sldMk cId="2935016662" sldId="258"/>
            <ac:spMk id="10" creationId="{80D56F84-52AF-4FA2-89BA-5394BFB32DA0}"/>
          </ac:spMkLst>
        </pc:spChg>
        <pc:spChg chg="add mod">
          <ac:chgData name="Yang, Yuhan" userId="0fa42266-0069-41b9-9757-52122b666821" providerId="ADAL" clId="{D2CB7972-FB82-487F-9835-6C0C11D058C7}" dt="2022-01-10T02:36:53.480" v="355" actId="13926"/>
          <ac:spMkLst>
            <pc:docMk/>
            <pc:sldMk cId="2935016662" sldId="258"/>
            <ac:spMk id="13" creationId="{7099E340-0BDE-4A3E-9AC0-0AD49AD7FC7F}"/>
          </ac:spMkLst>
        </pc:spChg>
        <pc:cxnChg chg="add">
          <ac:chgData name="Yang, Yuhan" userId="0fa42266-0069-41b9-9757-52122b666821" providerId="ADAL" clId="{D2CB7972-FB82-487F-9835-6C0C11D058C7}" dt="2022-01-10T02:21:42.181" v="140" actId="11529"/>
          <ac:cxnSpMkLst>
            <pc:docMk/>
            <pc:sldMk cId="2935016662" sldId="258"/>
            <ac:cxnSpMk id="12" creationId="{97DA5E30-8D88-469E-8470-364EA02101FD}"/>
          </ac:cxnSpMkLst>
        </pc:cxnChg>
        <pc:cxnChg chg="add">
          <ac:chgData name="Yang, Yuhan" userId="0fa42266-0069-41b9-9757-52122b666821" providerId="ADAL" clId="{D2CB7972-FB82-487F-9835-6C0C11D058C7}" dt="2022-01-10T02:29:10.677" v="266" actId="11529"/>
          <ac:cxnSpMkLst>
            <pc:docMk/>
            <pc:sldMk cId="2935016662" sldId="258"/>
            <ac:cxnSpMk id="15" creationId="{511BD6CD-D618-4512-8B5B-8188DFFC8BBD}"/>
          </ac:cxnSpMkLst>
        </pc:cxnChg>
      </pc:sldChg>
      <pc:sldChg chg="addSp delSp modSp add mod">
        <pc:chgData name="Yang, Yuhan" userId="0fa42266-0069-41b9-9757-52122b666821" providerId="ADAL" clId="{D2CB7972-FB82-487F-9835-6C0C11D058C7}" dt="2022-01-10T07:24:47.198" v="2771" actId="1076"/>
        <pc:sldMkLst>
          <pc:docMk/>
          <pc:sldMk cId="1409718812" sldId="293"/>
        </pc:sldMkLst>
        <pc:spChg chg="mod">
          <ac:chgData name="Yang, Yuhan" userId="0fa42266-0069-41b9-9757-52122b666821" providerId="ADAL" clId="{D2CB7972-FB82-487F-9835-6C0C11D058C7}" dt="2022-01-10T03:03:06.703" v="667" actId="20577"/>
          <ac:spMkLst>
            <pc:docMk/>
            <pc:sldMk cId="1409718812" sldId="293"/>
            <ac:spMk id="2" creationId="{2195B7B9-FA68-4285-B41B-539E8B9B4F38}"/>
          </ac:spMkLst>
        </pc:spChg>
        <pc:spChg chg="del mod">
          <ac:chgData name="Yang, Yuhan" userId="0fa42266-0069-41b9-9757-52122b666821" providerId="ADAL" clId="{D2CB7972-FB82-487F-9835-6C0C11D058C7}" dt="2022-01-10T02:29:46.475" v="281" actId="478"/>
          <ac:spMkLst>
            <pc:docMk/>
            <pc:sldMk cId="1409718812" sldId="293"/>
            <ac:spMk id="3" creationId="{7FB69256-7950-4D64-8FE7-2C900079A624}"/>
          </ac:spMkLst>
        </pc:spChg>
        <pc:spChg chg="add mod">
          <ac:chgData name="Yang, Yuhan" userId="0fa42266-0069-41b9-9757-52122b666821" providerId="ADAL" clId="{D2CB7972-FB82-487F-9835-6C0C11D058C7}" dt="2022-01-10T07:24:44.332" v="2770" actId="1076"/>
          <ac:spMkLst>
            <pc:docMk/>
            <pc:sldMk cId="1409718812" sldId="293"/>
            <ac:spMk id="4" creationId="{80DFF577-BDEF-4AFE-86BA-CEBF2885F68D}"/>
          </ac:spMkLst>
        </pc:spChg>
        <pc:spChg chg="add mod">
          <ac:chgData name="Yang, Yuhan" userId="0fa42266-0069-41b9-9757-52122b666821" providerId="ADAL" clId="{D2CB7972-FB82-487F-9835-6C0C11D058C7}" dt="2022-01-10T07:23:37.797" v="2755" actId="1076"/>
          <ac:spMkLst>
            <pc:docMk/>
            <pc:sldMk cId="1409718812" sldId="293"/>
            <ac:spMk id="5" creationId="{76803ADC-00CC-45D1-88B1-55859870E742}"/>
          </ac:spMkLst>
        </pc:spChg>
        <pc:spChg chg="add mod">
          <ac:chgData name="Yang, Yuhan" userId="0fa42266-0069-41b9-9757-52122b666821" providerId="ADAL" clId="{D2CB7972-FB82-487F-9835-6C0C11D058C7}" dt="2022-01-10T07:24:47.198" v="2771" actId="1076"/>
          <ac:spMkLst>
            <pc:docMk/>
            <pc:sldMk cId="1409718812" sldId="293"/>
            <ac:spMk id="6" creationId="{A18F9B1D-ABFF-40E8-A1CB-728D1CE70EF2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7:53:15.142" v="2888" actId="1076"/>
        <pc:sldMkLst>
          <pc:docMk/>
          <pc:sldMk cId="4079488330" sldId="294"/>
        </pc:sldMkLst>
        <pc:spChg chg="mod">
          <ac:chgData name="Yang, Yuhan" userId="0fa42266-0069-41b9-9757-52122b666821" providerId="ADAL" clId="{D2CB7972-FB82-487F-9835-6C0C11D058C7}" dt="2022-01-10T02:48:08.199" v="568" actId="20577"/>
          <ac:spMkLst>
            <pc:docMk/>
            <pc:sldMk cId="4079488330" sldId="294"/>
            <ac:spMk id="2" creationId="{2195B7B9-FA68-4285-B41B-539E8B9B4F38}"/>
          </ac:spMkLst>
        </pc:spChg>
        <pc:spChg chg="del mod">
          <ac:chgData name="Yang, Yuhan" userId="0fa42266-0069-41b9-9757-52122b666821" providerId="ADAL" clId="{D2CB7972-FB82-487F-9835-6C0C11D058C7}" dt="2022-01-10T02:45:03.657" v="552" actId="478"/>
          <ac:spMkLst>
            <pc:docMk/>
            <pc:sldMk cId="4079488330" sldId="294"/>
            <ac:spMk id="3" creationId="{7FB69256-7950-4D64-8FE7-2C900079A624}"/>
          </ac:spMkLst>
        </pc:spChg>
        <pc:spChg chg="add mod">
          <ac:chgData name="Yang, Yuhan" userId="0fa42266-0069-41b9-9757-52122b666821" providerId="ADAL" clId="{D2CB7972-FB82-487F-9835-6C0C11D058C7}" dt="2022-01-10T03:01:39.100" v="660" actId="1076"/>
          <ac:spMkLst>
            <pc:docMk/>
            <pc:sldMk cId="4079488330" sldId="294"/>
            <ac:spMk id="4" creationId="{2DC384C0-1F76-4C73-90C0-6CBA433E75EB}"/>
          </ac:spMkLst>
        </pc:spChg>
        <pc:spChg chg="add mod">
          <ac:chgData name="Yang, Yuhan" userId="0fa42266-0069-41b9-9757-52122b666821" providerId="ADAL" clId="{D2CB7972-FB82-487F-9835-6C0C11D058C7}" dt="2022-01-10T03:00:00.052" v="648" actId="1076"/>
          <ac:spMkLst>
            <pc:docMk/>
            <pc:sldMk cId="4079488330" sldId="294"/>
            <ac:spMk id="6" creationId="{0DFBB318-7734-4815-AA4F-6B7B6EA59C5A}"/>
          </ac:spMkLst>
        </pc:spChg>
        <pc:spChg chg="add mod">
          <ac:chgData name="Yang, Yuhan" userId="0fa42266-0069-41b9-9757-52122b666821" providerId="ADAL" clId="{D2CB7972-FB82-487F-9835-6C0C11D058C7}" dt="2022-01-10T03:01:43.235" v="661" actId="1076"/>
          <ac:spMkLst>
            <pc:docMk/>
            <pc:sldMk cId="4079488330" sldId="294"/>
            <ac:spMk id="12" creationId="{DEF51470-A546-42A1-A758-36B14387CEAD}"/>
          </ac:spMkLst>
        </pc:spChg>
        <pc:spChg chg="add mod">
          <ac:chgData name="Yang, Yuhan" userId="0fa42266-0069-41b9-9757-52122b666821" providerId="ADAL" clId="{D2CB7972-FB82-487F-9835-6C0C11D058C7}" dt="2022-01-10T07:38:33.820" v="2794" actId="1076"/>
          <ac:spMkLst>
            <pc:docMk/>
            <pc:sldMk cId="4079488330" sldId="294"/>
            <ac:spMk id="15" creationId="{4D99F829-4E9C-4886-9E2D-05FBC9B2DFB9}"/>
          </ac:spMkLst>
        </pc:spChg>
        <pc:cxnChg chg="add mod">
          <ac:chgData name="Yang, Yuhan" userId="0fa42266-0069-41b9-9757-52122b666821" providerId="ADAL" clId="{D2CB7972-FB82-487F-9835-6C0C11D058C7}" dt="2022-01-10T03:00:02.827" v="649" actId="1076"/>
          <ac:cxnSpMkLst>
            <pc:docMk/>
            <pc:sldMk cId="4079488330" sldId="294"/>
            <ac:cxnSpMk id="8" creationId="{268DB8F1-0BF3-4AB7-8483-67B5EA2E609B}"/>
          </ac:cxnSpMkLst>
        </pc:cxnChg>
        <pc:cxnChg chg="add mod">
          <ac:chgData name="Yang, Yuhan" userId="0fa42266-0069-41b9-9757-52122b666821" providerId="ADAL" clId="{D2CB7972-FB82-487F-9835-6C0C11D058C7}" dt="2022-01-10T03:02:33.209" v="662" actId="14100"/>
          <ac:cxnSpMkLst>
            <pc:docMk/>
            <pc:sldMk cId="4079488330" sldId="294"/>
            <ac:cxnSpMk id="10" creationId="{8A60685E-DCBC-4430-B53F-036BA9F0603E}"/>
          </ac:cxnSpMkLst>
        </pc:cxnChg>
        <pc:cxnChg chg="add mod">
          <ac:chgData name="Yang, Yuhan" userId="0fa42266-0069-41b9-9757-52122b666821" providerId="ADAL" clId="{D2CB7972-FB82-487F-9835-6C0C11D058C7}" dt="2022-01-10T07:53:15.142" v="2888" actId="1076"/>
          <ac:cxnSpMkLst>
            <pc:docMk/>
            <pc:sldMk cId="4079488330" sldId="294"/>
            <ac:cxnSpMk id="16" creationId="{7610F19C-6467-4428-85B1-0FEE9549741D}"/>
          </ac:cxnSpMkLst>
        </pc:cxnChg>
      </pc:sldChg>
      <pc:sldChg chg="add del">
        <pc:chgData name="Yang, Yuhan" userId="0fa42266-0069-41b9-9757-52122b666821" providerId="ADAL" clId="{D2CB7972-FB82-487F-9835-6C0C11D058C7}" dt="2022-01-10T02:47:43.525" v="555" actId="47"/>
        <pc:sldMkLst>
          <pc:docMk/>
          <pc:sldMk cId="3318850478" sldId="295"/>
        </pc:sldMkLst>
      </pc:sldChg>
      <pc:sldChg chg="add del">
        <pc:chgData name="Yang, Yuhan" userId="0fa42266-0069-41b9-9757-52122b666821" providerId="ADAL" clId="{D2CB7972-FB82-487F-9835-6C0C11D058C7}" dt="2022-01-10T02:47:44.198" v="556" actId="47"/>
        <pc:sldMkLst>
          <pc:docMk/>
          <pc:sldMk cId="4051856898" sldId="296"/>
        </pc:sldMkLst>
      </pc:sldChg>
      <pc:sldChg chg="add del">
        <pc:chgData name="Yang, Yuhan" userId="0fa42266-0069-41b9-9757-52122b666821" providerId="ADAL" clId="{D2CB7972-FB82-487F-9835-6C0C11D058C7}" dt="2022-01-10T02:47:45.212" v="557" actId="47"/>
        <pc:sldMkLst>
          <pc:docMk/>
          <pc:sldMk cId="3066324952" sldId="297"/>
        </pc:sldMkLst>
      </pc:sldChg>
      <pc:sldChg chg="add del">
        <pc:chgData name="Yang, Yuhan" userId="0fa42266-0069-41b9-9757-52122b666821" providerId="ADAL" clId="{D2CB7972-FB82-487F-9835-6C0C11D058C7}" dt="2022-01-10T02:47:45.984" v="558" actId="47"/>
        <pc:sldMkLst>
          <pc:docMk/>
          <pc:sldMk cId="1422730055" sldId="298"/>
        </pc:sldMkLst>
      </pc:sldChg>
      <pc:sldChg chg="add del">
        <pc:chgData name="Yang, Yuhan" userId="0fa42266-0069-41b9-9757-52122b666821" providerId="ADAL" clId="{D2CB7972-FB82-487F-9835-6C0C11D058C7}" dt="2022-01-10T02:45:21.311" v="554" actId="47"/>
        <pc:sldMkLst>
          <pc:docMk/>
          <pc:sldMk cId="2582229406" sldId="299"/>
        </pc:sldMkLst>
      </pc:sldChg>
      <pc:sldChg chg="addSp delSp modSp add mod">
        <pc:chgData name="Yang, Yuhan" userId="0fa42266-0069-41b9-9757-52122b666821" providerId="ADAL" clId="{D2CB7972-FB82-487F-9835-6C0C11D058C7}" dt="2022-01-10T07:21:00.659" v="2754" actId="1076"/>
        <pc:sldMkLst>
          <pc:docMk/>
          <pc:sldMk cId="1085619607" sldId="300"/>
        </pc:sldMkLst>
        <pc:spChg chg="del">
          <ac:chgData name="Yang, Yuhan" userId="0fa42266-0069-41b9-9757-52122b666821" providerId="ADAL" clId="{D2CB7972-FB82-487F-9835-6C0C11D058C7}" dt="2022-01-10T02:33:43.685" v="301" actId="478"/>
          <ac:spMkLst>
            <pc:docMk/>
            <pc:sldMk cId="1085619607" sldId="300"/>
            <ac:spMk id="2" creationId="{2195B7B9-FA68-4285-B41B-539E8B9B4F38}"/>
          </ac:spMkLst>
        </pc:spChg>
        <pc:spChg chg="del">
          <ac:chgData name="Yang, Yuhan" userId="0fa42266-0069-41b9-9757-52122b666821" providerId="ADAL" clId="{D2CB7972-FB82-487F-9835-6C0C11D058C7}" dt="2022-01-10T02:33:41.349" v="300" actId="478"/>
          <ac:spMkLst>
            <pc:docMk/>
            <pc:sldMk cId="1085619607" sldId="300"/>
            <ac:spMk id="3" creationId="{7FB69256-7950-4D64-8FE7-2C900079A624}"/>
          </ac:spMkLst>
        </pc:spChg>
        <pc:spChg chg="add del mod">
          <ac:chgData name="Yang, Yuhan" userId="0fa42266-0069-41b9-9757-52122b666821" providerId="ADAL" clId="{D2CB7972-FB82-487F-9835-6C0C11D058C7}" dt="2022-01-10T02:33:47.675" v="302" actId="478"/>
          <ac:spMkLst>
            <pc:docMk/>
            <pc:sldMk cId="1085619607" sldId="300"/>
            <ac:spMk id="5" creationId="{8ADA6C2C-DAEF-41F7-AE21-8F4CB88D4B58}"/>
          </ac:spMkLst>
        </pc:spChg>
        <pc:spChg chg="add mod">
          <ac:chgData name="Yang, Yuhan" userId="0fa42266-0069-41b9-9757-52122b666821" providerId="ADAL" clId="{D2CB7972-FB82-487F-9835-6C0C11D058C7}" dt="2022-01-10T02:36:05.897" v="352" actId="5793"/>
          <ac:spMkLst>
            <pc:docMk/>
            <pc:sldMk cId="1085619607" sldId="300"/>
            <ac:spMk id="7" creationId="{4192F6B7-CDB1-46EC-A0FE-5AB803030696}"/>
          </ac:spMkLst>
        </pc:spChg>
        <pc:spChg chg="add mod">
          <ac:chgData name="Yang, Yuhan" userId="0fa42266-0069-41b9-9757-52122b666821" providerId="ADAL" clId="{D2CB7972-FB82-487F-9835-6C0C11D058C7}" dt="2022-01-10T07:21:00.659" v="2754" actId="1076"/>
          <ac:spMkLst>
            <pc:docMk/>
            <pc:sldMk cId="1085619607" sldId="300"/>
            <ac:spMk id="8" creationId="{C7F10382-1AB3-4233-9AFE-A5EC07766FB5}"/>
          </ac:spMkLst>
        </pc:spChg>
        <pc:graphicFrameChg chg="add mod modGraphic">
          <ac:chgData name="Yang, Yuhan" userId="0fa42266-0069-41b9-9757-52122b666821" providerId="ADAL" clId="{D2CB7972-FB82-487F-9835-6C0C11D058C7}" dt="2022-01-10T02:35:42.844" v="334" actId="403"/>
          <ac:graphicFrameMkLst>
            <pc:docMk/>
            <pc:sldMk cId="1085619607" sldId="300"/>
            <ac:graphicFrameMk id="6" creationId="{F4F137AD-08DC-4169-98AF-F0FFA4E28CD2}"/>
          </ac:graphicFrameMkLst>
        </pc:graphicFrameChg>
      </pc:sldChg>
      <pc:sldChg chg="addSp delSp modSp add del mod ord">
        <pc:chgData name="Yang, Yuhan" userId="0fa42266-0069-41b9-9757-52122b666821" providerId="ADAL" clId="{D2CB7972-FB82-487F-9835-6C0C11D058C7}" dt="2022-01-10T05:47:31.208" v="1679" actId="47"/>
        <pc:sldMkLst>
          <pc:docMk/>
          <pc:sldMk cId="3846726985" sldId="301"/>
        </pc:sldMkLst>
        <pc:spChg chg="del mod">
          <ac:chgData name="Yang, Yuhan" userId="0fa42266-0069-41b9-9757-52122b666821" providerId="ADAL" clId="{D2CB7972-FB82-487F-9835-6C0C11D058C7}" dt="2022-01-10T05:46:17.107" v="1644" actId="478"/>
          <ac:spMkLst>
            <pc:docMk/>
            <pc:sldMk cId="3846726985" sldId="301"/>
            <ac:spMk id="4" creationId="{2DC384C0-1F76-4C73-90C0-6CBA433E75EB}"/>
          </ac:spMkLst>
        </pc:spChg>
        <pc:spChg chg="add del mod">
          <ac:chgData name="Yang, Yuhan" userId="0fa42266-0069-41b9-9757-52122b666821" providerId="ADAL" clId="{D2CB7972-FB82-487F-9835-6C0C11D058C7}" dt="2022-01-10T05:46:19.341" v="1645" actId="478"/>
          <ac:spMkLst>
            <pc:docMk/>
            <pc:sldMk cId="3846726985" sldId="301"/>
            <ac:spMk id="5" creationId="{90CD204B-6D56-4C0E-8EAF-A0E48508646B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3:31:48.265" v="776" actId="20577"/>
        <pc:sldMkLst>
          <pc:docMk/>
          <pc:sldMk cId="1732117250" sldId="302"/>
        </pc:sldMkLst>
        <pc:spChg chg="mod">
          <ac:chgData name="Yang, Yuhan" userId="0fa42266-0069-41b9-9757-52122b666821" providerId="ADAL" clId="{D2CB7972-FB82-487F-9835-6C0C11D058C7}" dt="2022-01-10T03:14:33.490" v="699" actId="20577"/>
          <ac:spMkLst>
            <pc:docMk/>
            <pc:sldMk cId="1732117250" sldId="302"/>
            <ac:spMk id="2" creationId="{2195B7B9-FA68-4285-B41B-539E8B9B4F38}"/>
          </ac:spMkLst>
        </pc:spChg>
        <pc:spChg chg="del mod">
          <ac:chgData name="Yang, Yuhan" userId="0fa42266-0069-41b9-9757-52122b666821" providerId="ADAL" clId="{D2CB7972-FB82-487F-9835-6C0C11D058C7}" dt="2022-01-10T03:18:26.941" v="708" actId="478"/>
          <ac:spMkLst>
            <pc:docMk/>
            <pc:sldMk cId="1732117250" sldId="302"/>
            <ac:spMk id="4" creationId="{2DC384C0-1F76-4C73-90C0-6CBA433E75EB}"/>
          </ac:spMkLst>
        </pc:spChg>
        <pc:spChg chg="add mod">
          <ac:chgData name="Yang, Yuhan" userId="0fa42266-0069-41b9-9757-52122b666821" providerId="ADAL" clId="{D2CB7972-FB82-487F-9835-6C0C11D058C7}" dt="2022-01-10T03:31:48.265" v="776" actId="20577"/>
          <ac:spMkLst>
            <pc:docMk/>
            <pc:sldMk cId="1732117250" sldId="302"/>
            <ac:spMk id="5" creationId="{3D5FF0C8-A209-45AC-BC7E-DDAA67710600}"/>
          </ac:spMkLst>
        </pc:spChg>
        <pc:spChg chg="add mod">
          <ac:chgData name="Yang, Yuhan" userId="0fa42266-0069-41b9-9757-52122b666821" providerId="ADAL" clId="{D2CB7972-FB82-487F-9835-6C0C11D058C7}" dt="2022-01-10T03:31:38.130" v="767" actId="20577"/>
          <ac:spMkLst>
            <pc:docMk/>
            <pc:sldMk cId="1732117250" sldId="302"/>
            <ac:spMk id="7" creationId="{63BF7A85-CB7E-437F-B282-EEC4A211E41A}"/>
          </ac:spMkLst>
        </pc:spChg>
        <pc:spChg chg="add mod">
          <ac:chgData name="Yang, Yuhan" userId="0fa42266-0069-41b9-9757-52122b666821" providerId="ADAL" clId="{D2CB7972-FB82-487F-9835-6C0C11D058C7}" dt="2022-01-10T03:31:44.591" v="772" actId="113"/>
          <ac:spMkLst>
            <pc:docMk/>
            <pc:sldMk cId="1732117250" sldId="302"/>
            <ac:spMk id="9" creationId="{572DF753-2293-42C3-9038-D4B4345F76EA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7:54:59.086" v="2890" actId="20577"/>
        <pc:sldMkLst>
          <pc:docMk/>
          <pc:sldMk cId="164042889" sldId="303"/>
        </pc:sldMkLst>
        <pc:spChg chg="mod">
          <ac:chgData name="Yang, Yuhan" userId="0fa42266-0069-41b9-9757-52122b666821" providerId="ADAL" clId="{D2CB7972-FB82-487F-9835-6C0C11D058C7}" dt="2022-01-10T03:33:19.979" v="834" actId="20577"/>
          <ac:spMkLst>
            <pc:docMk/>
            <pc:sldMk cId="164042889" sldId="303"/>
            <ac:spMk id="2" creationId="{2195B7B9-FA68-4285-B41B-539E8B9B4F38}"/>
          </ac:spMkLst>
        </pc:spChg>
        <pc:spChg chg="del mod">
          <ac:chgData name="Yang, Yuhan" userId="0fa42266-0069-41b9-9757-52122b666821" providerId="ADAL" clId="{D2CB7972-FB82-487F-9835-6C0C11D058C7}" dt="2022-01-10T03:33:24.814" v="837" actId="478"/>
          <ac:spMkLst>
            <pc:docMk/>
            <pc:sldMk cId="164042889" sldId="303"/>
            <ac:spMk id="4" creationId="{2DC384C0-1F76-4C73-90C0-6CBA433E75EB}"/>
          </ac:spMkLst>
        </pc:spChg>
        <pc:spChg chg="add mod">
          <ac:chgData name="Yang, Yuhan" userId="0fa42266-0069-41b9-9757-52122b666821" providerId="ADAL" clId="{D2CB7972-FB82-487F-9835-6C0C11D058C7}" dt="2022-01-10T07:54:59.086" v="2890" actId="20577"/>
          <ac:spMkLst>
            <pc:docMk/>
            <pc:sldMk cId="164042889" sldId="303"/>
            <ac:spMk id="5" creationId="{B4FA6137-EA14-4558-9D89-42385A50A9F0}"/>
          </ac:spMkLst>
        </pc:spChg>
        <pc:spChg chg="add mod">
          <ac:chgData name="Yang, Yuhan" userId="0fa42266-0069-41b9-9757-52122b666821" providerId="ADAL" clId="{D2CB7972-FB82-487F-9835-6C0C11D058C7}" dt="2022-01-10T03:38:16.591" v="875" actId="1076"/>
          <ac:spMkLst>
            <pc:docMk/>
            <pc:sldMk cId="164042889" sldId="303"/>
            <ac:spMk id="7" creationId="{48F04872-12DD-4F12-8D2B-49E1FF7910DF}"/>
          </ac:spMkLst>
        </pc:spChg>
        <pc:spChg chg="add mod">
          <ac:chgData name="Yang, Yuhan" userId="0fa42266-0069-41b9-9757-52122b666821" providerId="ADAL" clId="{D2CB7972-FB82-487F-9835-6C0C11D058C7}" dt="2022-01-10T03:38:19.594" v="876" actId="1076"/>
          <ac:spMkLst>
            <pc:docMk/>
            <pc:sldMk cId="164042889" sldId="303"/>
            <ac:spMk id="11" creationId="{C900E982-BD0A-4FFD-ABC2-AB060BD881DF}"/>
          </ac:spMkLst>
        </pc:spChg>
        <pc:cxnChg chg="add del mod">
          <ac:chgData name="Yang, Yuhan" userId="0fa42266-0069-41b9-9757-52122b666821" providerId="ADAL" clId="{D2CB7972-FB82-487F-9835-6C0C11D058C7}" dt="2022-01-10T03:38:01.060" v="869" actId="478"/>
          <ac:cxnSpMkLst>
            <pc:docMk/>
            <pc:sldMk cId="164042889" sldId="303"/>
            <ac:cxnSpMk id="9" creationId="{89DC952E-4919-45EC-A86C-3F88ACBC4822}"/>
          </ac:cxnSpMkLst>
        </pc:cxnChg>
        <pc:cxnChg chg="add del">
          <ac:chgData name="Yang, Yuhan" userId="0fa42266-0069-41b9-9757-52122b666821" providerId="ADAL" clId="{D2CB7972-FB82-487F-9835-6C0C11D058C7}" dt="2022-01-10T03:38:26.179" v="878" actId="11529"/>
          <ac:cxnSpMkLst>
            <pc:docMk/>
            <pc:sldMk cId="164042889" sldId="303"/>
            <ac:cxnSpMk id="13" creationId="{4B42CB09-8A50-4729-88B7-03E62BE1F0E0}"/>
          </ac:cxnSpMkLst>
        </pc:cxnChg>
        <pc:cxnChg chg="add">
          <ac:chgData name="Yang, Yuhan" userId="0fa42266-0069-41b9-9757-52122b666821" providerId="ADAL" clId="{D2CB7972-FB82-487F-9835-6C0C11D058C7}" dt="2022-01-10T03:38:30.987" v="879" actId="11529"/>
          <ac:cxnSpMkLst>
            <pc:docMk/>
            <pc:sldMk cId="164042889" sldId="303"/>
            <ac:cxnSpMk id="15" creationId="{3F6D5575-7E46-4D69-A222-57A931733DA6}"/>
          </ac:cxnSpMkLst>
        </pc:cxnChg>
        <pc:cxnChg chg="add">
          <ac:chgData name="Yang, Yuhan" userId="0fa42266-0069-41b9-9757-52122b666821" providerId="ADAL" clId="{D2CB7972-FB82-487F-9835-6C0C11D058C7}" dt="2022-01-10T03:38:36.791" v="880" actId="11529"/>
          <ac:cxnSpMkLst>
            <pc:docMk/>
            <pc:sldMk cId="164042889" sldId="303"/>
            <ac:cxnSpMk id="17" creationId="{42E81370-9635-43AC-BF16-5DAFABAA342B}"/>
          </ac:cxnSpMkLst>
        </pc:cxnChg>
      </pc:sldChg>
      <pc:sldChg chg="addSp delSp modSp add mod">
        <pc:chgData name="Yang, Yuhan" userId="0fa42266-0069-41b9-9757-52122b666821" providerId="ADAL" clId="{D2CB7972-FB82-487F-9835-6C0C11D058C7}" dt="2022-01-10T05:01:48.550" v="1105" actId="1076"/>
        <pc:sldMkLst>
          <pc:docMk/>
          <pc:sldMk cId="3283550694" sldId="304"/>
        </pc:sldMkLst>
        <pc:spChg chg="del">
          <ac:chgData name="Yang, Yuhan" userId="0fa42266-0069-41b9-9757-52122b666821" providerId="ADAL" clId="{D2CB7972-FB82-487F-9835-6C0C11D058C7}" dt="2022-01-10T03:35:38.877" v="860" actId="478"/>
          <ac:spMkLst>
            <pc:docMk/>
            <pc:sldMk cId="3283550694" sldId="304"/>
            <ac:spMk id="2" creationId="{2195B7B9-FA68-4285-B41B-539E8B9B4F38}"/>
          </ac:spMkLst>
        </pc:spChg>
        <pc:spChg chg="del">
          <ac:chgData name="Yang, Yuhan" userId="0fa42266-0069-41b9-9757-52122b666821" providerId="ADAL" clId="{D2CB7972-FB82-487F-9835-6C0C11D058C7}" dt="2022-01-10T03:35:34.418" v="858" actId="478"/>
          <ac:spMkLst>
            <pc:docMk/>
            <pc:sldMk cId="3283550694" sldId="304"/>
            <ac:spMk id="4" creationId="{2DC384C0-1F76-4C73-90C0-6CBA433E75EB}"/>
          </ac:spMkLst>
        </pc:spChg>
        <pc:spChg chg="add del mod">
          <ac:chgData name="Yang, Yuhan" userId="0fa42266-0069-41b9-9757-52122b666821" providerId="ADAL" clId="{D2CB7972-FB82-487F-9835-6C0C11D058C7}" dt="2022-01-10T03:35:36.585" v="859" actId="478"/>
          <ac:spMkLst>
            <pc:docMk/>
            <pc:sldMk cId="3283550694" sldId="304"/>
            <ac:spMk id="5" creationId="{C92A90FD-1C41-4908-83B4-68FC99CDC616}"/>
          </ac:spMkLst>
        </pc:spChg>
        <pc:spChg chg="add del mod">
          <ac:chgData name="Yang, Yuhan" userId="0fa42266-0069-41b9-9757-52122b666821" providerId="ADAL" clId="{D2CB7972-FB82-487F-9835-6C0C11D058C7}" dt="2022-01-10T03:35:46.537" v="862" actId="478"/>
          <ac:spMkLst>
            <pc:docMk/>
            <pc:sldMk cId="3283550694" sldId="304"/>
            <ac:spMk id="7" creationId="{75946C80-1BD4-4723-BA4A-C9B472F60A31}"/>
          </ac:spMkLst>
        </pc:spChg>
        <pc:spChg chg="add mod">
          <ac:chgData name="Yang, Yuhan" userId="0fa42266-0069-41b9-9757-52122b666821" providerId="ADAL" clId="{D2CB7972-FB82-487F-9835-6C0C11D058C7}" dt="2022-01-10T03:35:39.347" v="861"/>
          <ac:spMkLst>
            <pc:docMk/>
            <pc:sldMk cId="3283550694" sldId="304"/>
            <ac:spMk id="8" creationId="{BCBFEF99-717D-4854-ADC3-78C41BA2BF9B}"/>
          </ac:spMkLst>
        </pc:spChg>
        <pc:spChg chg="add mod">
          <ac:chgData name="Yang, Yuhan" userId="0fa42266-0069-41b9-9757-52122b666821" providerId="ADAL" clId="{D2CB7972-FB82-487F-9835-6C0C11D058C7}" dt="2022-01-10T05:01:48.550" v="1105" actId="1076"/>
          <ac:spMkLst>
            <pc:docMk/>
            <pc:sldMk cId="3283550694" sldId="304"/>
            <ac:spMk id="9" creationId="{18E11E98-5E9E-428A-8C46-8BCFF2C80BF9}"/>
          </ac:spMkLst>
        </pc:spChg>
        <pc:spChg chg="add mod">
          <ac:chgData name="Yang, Yuhan" userId="0fa42266-0069-41b9-9757-52122b666821" providerId="ADAL" clId="{D2CB7972-FB82-487F-9835-6C0C11D058C7}" dt="2022-01-10T05:01:46.069" v="1104" actId="1076"/>
          <ac:spMkLst>
            <pc:docMk/>
            <pc:sldMk cId="3283550694" sldId="304"/>
            <ac:spMk id="11" creationId="{675B9C21-3431-49BB-BF3E-ADDE2919426C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7:59:22.816" v="2891" actId="21"/>
        <pc:sldMkLst>
          <pc:docMk/>
          <pc:sldMk cId="3547438530" sldId="305"/>
        </pc:sldMkLst>
        <pc:spChg chg="add del mod">
          <ac:chgData name="Yang, Yuhan" userId="0fa42266-0069-41b9-9757-52122b666821" providerId="ADAL" clId="{D2CB7972-FB82-487F-9835-6C0C11D058C7}" dt="2022-01-10T05:20:37.560" v="1128" actId="478"/>
          <ac:spMkLst>
            <pc:docMk/>
            <pc:sldMk cId="3547438530" sldId="305"/>
            <ac:spMk id="4" creationId="{DB1CA2C3-A85E-4ED7-8986-3C3EC9481D55}"/>
          </ac:spMkLst>
        </pc:spChg>
        <pc:spChg chg="add del">
          <ac:chgData name="Yang, Yuhan" userId="0fa42266-0069-41b9-9757-52122b666821" providerId="ADAL" clId="{D2CB7972-FB82-487F-9835-6C0C11D058C7}" dt="2022-01-10T05:20:39.557" v="1130" actId="22"/>
          <ac:spMkLst>
            <pc:docMk/>
            <pc:sldMk cId="3547438530" sldId="305"/>
            <ac:spMk id="6" creationId="{9C04BF90-8059-4FA6-9560-2CA1D267033E}"/>
          </ac:spMkLst>
        </pc:spChg>
        <pc:spChg chg="mod">
          <ac:chgData name="Yang, Yuhan" userId="0fa42266-0069-41b9-9757-52122b666821" providerId="ADAL" clId="{D2CB7972-FB82-487F-9835-6C0C11D058C7}" dt="2022-01-10T05:19:29.945" v="1125" actId="20577"/>
          <ac:spMkLst>
            <pc:docMk/>
            <pc:sldMk cId="3547438530" sldId="305"/>
            <ac:spMk id="8" creationId="{BCBFEF99-717D-4854-ADC3-78C41BA2BF9B}"/>
          </ac:spMkLst>
        </pc:spChg>
        <pc:spChg chg="add del">
          <ac:chgData name="Yang, Yuhan" userId="0fa42266-0069-41b9-9757-52122b666821" providerId="ADAL" clId="{D2CB7972-FB82-487F-9835-6C0C11D058C7}" dt="2022-01-10T05:20:54.348" v="1132" actId="22"/>
          <ac:spMkLst>
            <pc:docMk/>
            <pc:sldMk cId="3547438530" sldId="305"/>
            <ac:spMk id="9" creationId="{4D013477-2C4F-4D3B-8891-198951E917FF}"/>
          </ac:spMkLst>
        </pc:spChg>
        <pc:spChg chg="add del mod">
          <ac:chgData name="Yang, Yuhan" userId="0fa42266-0069-41b9-9757-52122b666821" providerId="ADAL" clId="{D2CB7972-FB82-487F-9835-6C0C11D058C7}" dt="2022-01-10T05:21:16.321" v="1135" actId="478"/>
          <ac:spMkLst>
            <pc:docMk/>
            <pc:sldMk cId="3547438530" sldId="305"/>
            <ac:spMk id="10" creationId="{CE0E8074-35A6-4751-87C7-049C01336112}"/>
          </ac:spMkLst>
        </pc:spChg>
        <pc:spChg chg="add mod">
          <ac:chgData name="Yang, Yuhan" userId="0fa42266-0069-41b9-9757-52122b666821" providerId="ADAL" clId="{D2CB7972-FB82-487F-9835-6C0C11D058C7}" dt="2022-01-10T05:23:01.581" v="1169" actId="1076"/>
          <ac:spMkLst>
            <pc:docMk/>
            <pc:sldMk cId="3547438530" sldId="305"/>
            <ac:spMk id="11" creationId="{349E2C58-A379-47C1-A303-EA4F724DEB9A}"/>
          </ac:spMkLst>
        </pc:spChg>
        <pc:spChg chg="add del mod">
          <ac:chgData name="Yang, Yuhan" userId="0fa42266-0069-41b9-9757-52122b666821" providerId="ADAL" clId="{D2CB7972-FB82-487F-9835-6C0C11D058C7}" dt="2022-01-10T05:28:41.763" v="1331" actId="21"/>
          <ac:spMkLst>
            <pc:docMk/>
            <pc:sldMk cId="3547438530" sldId="305"/>
            <ac:spMk id="12" creationId="{0724EBC9-1814-41E1-B6BD-1D5CCCF85732}"/>
          </ac:spMkLst>
        </pc:spChg>
        <pc:spChg chg="add del">
          <ac:chgData name="Yang, Yuhan" userId="0fa42266-0069-41b9-9757-52122b666821" providerId="ADAL" clId="{D2CB7972-FB82-487F-9835-6C0C11D058C7}" dt="2022-01-10T05:25:31.480" v="1317"/>
          <ac:spMkLst>
            <pc:docMk/>
            <pc:sldMk cId="3547438530" sldId="305"/>
            <ac:spMk id="13" creationId="{20B3A376-F467-472D-88FC-503C9DF025A3}"/>
          </ac:spMkLst>
        </pc:spChg>
        <pc:spChg chg="add del">
          <ac:chgData name="Yang, Yuhan" userId="0fa42266-0069-41b9-9757-52122b666821" providerId="ADAL" clId="{D2CB7972-FB82-487F-9835-6C0C11D058C7}" dt="2022-01-10T05:26:02.107" v="1328"/>
          <ac:spMkLst>
            <pc:docMk/>
            <pc:sldMk cId="3547438530" sldId="305"/>
            <ac:spMk id="14" creationId="{7FA3500E-6D72-4BE3-9A02-5FDF03B3ABA6}"/>
          </ac:spMkLst>
        </pc:spChg>
        <pc:spChg chg="add mod">
          <ac:chgData name="Yang, Yuhan" userId="0fa42266-0069-41b9-9757-52122b666821" providerId="ADAL" clId="{D2CB7972-FB82-487F-9835-6C0C11D058C7}" dt="2022-01-10T05:40:51.420" v="1497" actId="13926"/>
          <ac:spMkLst>
            <pc:docMk/>
            <pc:sldMk cId="3547438530" sldId="305"/>
            <ac:spMk id="15" creationId="{DDDC1F14-125B-4FDC-BA0B-30157276516B}"/>
          </ac:spMkLst>
        </pc:spChg>
        <pc:spChg chg="add del mod">
          <ac:chgData name="Yang, Yuhan" userId="0fa42266-0069-41b9-9757-52122b666821" providerId="ADAL" clId="{D2CB7972-FB82-487F-9835-6C0C11D058C7}" dt="2022-01-10T05:30:04.045" v="1351"/>
          <ac:spMkLst>
            <pc:docMk/>
            <pc:sldMk cId="3547438530" sldId="305"/>
            <ac:spMk id="16" creationId="{A2C2FE10-3B04-4E00-877F-4BD5A9323741}"/>
          </ac:spMkLst>
        </pc:spChg>
        <pc:graphicFrameChg chg="add mod modGraphic">
          <ac:chgData name="Yang, Yuhan" userId="0fa42266-0069-41b9-9757-52122b666821" providerId="ADAL" clId="{D2CB7972-FB82-487F-9835-6C0C11D058C7}" dt="2022-01-10T07:59:22.816" v="2891" actId="21"/>
          <ac:graphicFrameMkLst>
            <pc:docMk/>
            <pc:sldMk cId="3547438530" sldId="305"/>
            <ac:graphicFrameMk id="7" creationId="{8A3FB4BE-B5AE-4C6F-B007-FF1635AD11D3}"/>
          </ac:graphicFrameMkLst>
        </pc:graphicFrameChg>
      </pc:sldChg>
      <pc:sldChg chg="addSp delSp modSp add mod">
        <pc:chgData name="Yang, Yuhan" userId="0fa42266-0069-41b9-9757-52122b666821" providerId="ADAL" clId="{D2CB7972-FB82-487F-9835-6C0C11D058C7}" dt="2022-01-10T05:45:50.340" v="1639" actId="1076"/>
        <pc:sldMkLst>
          <pc:docMk/>
          <pc:sldMk cId="4024969405" sldId="306"/>
        </pc:sldMkLst>
        <pc:spChg chg="add mod">
          <ac:chgData name="Yang, Yuhan" userId="0fa42266-0069-41b9-9757-52122b666821" providerId="ADAL" clId="{D2CB7972-FB82-487F-9835-6C0C11D058C7}" dt="2022-01-10T05:45:48.316" v="1638" actId="1076"/>
          <ac:spMkLst>
            <pc:docMk/>
            <pc:sldMk cId="4024969405" sldId="306"/>
            <ac:spMk id="3" creationId="{F9A4D40E-2970-4E3D-9369-AC902CED4BEA}"/>
          </ac:spMkLst>
        </pc:spChg>
        <pc:spChg chg="add del">
          <ac:chgData name="Yang, Yuhan" userId="0fa42266-0069-41b9-9757-52122b666821" providerId="ADAL" clId="{D2CB7972-FB82-487F-9835-6C0C11D058C7}" dt="2022-01-10T05:42:28.402" v="1514"/>
          <ac:spMkLst>
            <pc:docMk/>
            <pc:sldMk cId="4024969405" sldId="306"/>
            <ac:spMk id="4" creationId="{8D7AE280-55B3-4A6A-BB62-1554121EC33F}"/>
          </ac:spMkLst>
        </pc:spChg>
        <pc:spChg chg="add mod">
          <ac:chgData name="Yang, Yuhan" userId="0fa42266-0069-41b9-9757-52122b666821" providerId="ADAL" clId="{D2CB7972-FB82-487F-9835-6C0C11D058C7}" dt="2022-01-10T05:45:50.340" v="1639" actId="1076"/>
          <ac:spMkLst>
            <pc:docMk/>
            <pc:sldMk cId="4024969405" sldId="306"/>
            <ac:spMk id="5" creationId="{5BD3C61A-CF24-48F9-A465-03D38EB59D96}"/>
          </ac:spMkLst>
        </pc:spChg>
        <pc:spChg chg="mod">
          <ac:chgData name="Yang, Yuhan" userId="0fa42266-0069-41b9-9757-52122b666821" providerId="ADAL" clId="{D2CB7972-FB82-487F-9835-6C0C11D058C7}" dt="2022-01-10T05:29:00.454" v="1341" actId="20577"/>
          <ac:spMkLst>
            <pc:docMk/>
            <pc:sldMk cId="4024969405" sldId="306"/>
            <ac:spMk id="8" creationId="{BCBFEF99-717D-4854-ADC3-78C41BA2BF9B}"/>
          </ac:spMkLst>
        </pc:spChg>
      </pc:sldChg>
      <pc:sldChg chg="add del">
        <pc:chgData name="Yang, Yuhan" userId="0fa42266-0069-41b9-9757-52122b666821" providerId="ADAL" clId="{D2CB7972-FB82-487F-9835-6C0C11D058C7}" dt="2022-01-10T05:47:48.762" v="1685" actId="47"/>
        <pc:sldMkLst>
          <pc:docMk/>
          <pc:sldMk cId="137654994" sldId="307"/>
        </pc:sldMkLst>
      </pc:sldChg>
      <pc:sldChg chg="addSp delSp modSp add del mod ord">
        <pc:chgData name="Yang, Yuhan" userId="0fa42266-0069-41b9-9757-52122b666821" providerId="ADAL" clId="{D2CB7972-FB82-487F-9835-6C0C11D058C7}" dt="2022-01-10T06:08:01.341" v="1866" actId="47"/>
        <pc:sldMkLst>
          <pc:docMk/>
          <pc:sldMk cId="405376098" sldId="307"/>
        </pc:sldMkLst>
        <pc:spChg chg="del mod">
          <ac:chgData name="Yang, Yuhan" userId="0fa42266-0069-41b9-9757-52122b666821" providerId="ADAL" clId="{D2CB7972-FB82-487F-9835-6C0C11D058C7}" dt="2022-01-10T05:47:59.307" v="1695" actId="478"/>
          <ac:spMkLst>
            <pc:docMk/>
            <pc:sldMk cId="405376098" sldId="307"/>
            <ac:spMk id="3" creationId="{F9A4D40E-2970-4E3D-9369-AC902CED4BEA}"/>
          </ac:spMkLst>
        </pc:spChg>
        <pc:spChg chg="del">
          <ac:chgData name="Yang, Yuhan" userId="0fa42266-0069-41b9-9757-52122b666821" providerId="ADAL" clId="{D2CB7972-FB82-487F-9835-6C0C11D058C7}" dt="2022-01-10T05:47:57.159" v="1693" actId="478"/>
          <ac:spMkLst>
            <pc:docMk/>
            <pc:sldMk cId="405376098" sldId="307"/>
            <ac:spMk id="5" creationId="{5BD3C61A-CF24-48F9-A465-03D38EB59D96}"/>
          </ac:spMkLst>
        </pc:spChg>
        <pc:spChg chg="add mod">
          <ac:chgData name="Yang, Yuhan" userId="0fa42266-0069-41b9-9757-52122b666821" providerId="ADAL" clId="{D2CB7972-FB82-487F-9835-6C0C11D058C7}" dt="2022-01-10T06:00:51.071" v="1703" actId="404"/>
          <ac:spMkLst>
            <pc:docMk/>
            <pc:sldMk cId="405376098" sldId="307"/>
            <ac:spMk id="6" creationId="{2A40A3B4-9664-48C1-BD75-0A626B9EF6A1}"/>
          </ac:spMkLst>
        </pc:spChg>
      </pc:sldChg>
      <pc:sldChg chg="add del">
        <pc:chgData name="Yang, Yuhan" userId="0fa42266-0069-41b9-9757-52122b666821" providerId="ADAL" clId="{D2CB7972-FB82-487F-9835-6C0C11D058C7}" dt="2022-01-10T05:47:28.328" v="1678" actId="47"/>
        <pc:sldMkLst>
          <pc:docMk/>
          <pc:sldMk cId="2958989217" sldId="307"/>
        </pc:sldMkLst>
      </pc:sldChg>
      <pc:sldChg chg="add del">
        <pc:chgData name="Yang, Yuhan" userId="0fa42266-0069-41b9-9757-52122b666821" providerId="ADAL" clId="{D2CB7972-FB82-487F-9835-6C0C11D058C7}" dt="2022-01-10T05:47:49.864" v="1686" actId="47"/>
        <pc:sldMkLst>
          <pc:docMk/>
          <pc:sldMk cId="1110371172" sldId="308"/>
        </pc:sldMkLst>
      </pc:sldChg>
      <pc:sldChg chg="add del">
        <pc:chgData name="Yang, Yuhan" userId="0fa42266-0069-41b9-9757-52122b666821" providerId="ADAL" clId="{D2CB7972-FB82-487F-9835-6C0C11D058C7}" dt="2022-01-10T05:47:22.401" v="1675" actId="47"/>
        <pc:sldMkLst>
          <pc:docMk/>
          <pc:sldMk cId="1517909167" sldId="308"/>
        </pc:sldMkLst>
      </pc:sldChg>
      <pc:sldChg chg="addSp delSp modSp add del mod">
        <pc:chgData name="Yang, Yuhan" userId="0fa42266-0069-41b9-9757-52122b666821" providerId="ADAL" clId="{D2CB7972-FB82-487F-9835-6C0C11D058C7}" dt="2022-01-10T06:21:24.070" v="1932" actId="47"/>
        <pc:sldMkLst>
          <pc:docMk/>
          <pc:sldMk cId="2401774918" sldId="308"/>
        </pc:sldMkLst>
        <pc:spChg chg="add del mod">
          <ac:chgData name="Yang, Yuhan" userId="0fa42266-0069-41b9-9757-52122b666821" providerId="ADAL" clId="{D2CB7972-FB82-487F-9835-6C0C11D058C7}" dt="2022-01-10T06:05:10.541" v="1745" actId="478"/>
          <ac:spMkLst>
            <pc:docMk/>
            <pc:sldMk cId="2401774918" sldId="308"/>
            <ac:spMk id="2" creationId="{7D152181-3530-48B0-8C75-13A11644484B}"/>
          </ac:spMkLst>
        </pc:spChg>
        <pc:spChg chg="add mod">
          <ac:chgData name="Yang, Yuhan" userId="0fa42266-0069-41b9-9757-52122b666821" providerId="ADAL" clId="{D2CB7972-FB82-487F-9835-6C0C11D058C7}" dt="2022-01-10T06:06:47.768" v="1859" actId="1076"/>
          <ac:spMkLst>
            <pc:docMk/>
            <pc:sldMk cId="2401774918" sldId="308"/>
            <ac:spMk id="3" creationId="{46F4F401-41A7-48B4-AD5A-55D6E7D6F3EC}"/>
          </ac:spMkLst>
        </pc:spChg>
        <pc:spChg chg="add mod">
          <ac:chgData name="Yang, Yuhan" userId="0fa42266-0069-41b9-9757-52122b666821" providerId="ADAL" clId="{D2CB7972-FB82-487F-9835-6C0C11D058C7}" dt="2022-01-10T06:06:53.500" v="1861" actId="14100"/>
          <ac:spMkLst>
            <pc:docMk/>
            <pc:sldMk cId="2401774918" sldId="308"/>
            <ac:spMk id="6" creationId="{F25412C1-02DB-4B99-8B04-A9D7D567F664}"/>
          </ac:spMkLst>
        </pc:spChg>
        <pc:spChg chg="mod">
          <ac:chgData name="Yang, Yuhan" userId="0fa42266-0069-41b9-9757-52122b666821" providerId="ADAL" clId="{D2CB7972-FB82-487F-9835-6C0C11D058C7}" dt="2022-01-10T06:04:21.302" v="1719" actId="20577"/>
          <ac:spMkLst>
            <pc:docMk/>
            <pc:sldMk cId="2401774918" sldId="308"/>
            <ac:spMk id="8" creationId="{BCBFEF99-717D-4854-ADC3-78C41BA2BF9B}"/>
          </ac:spMkLst>
        </pc:spChg>
      </pc:sldChg>
      <pc:sldChg chg="add del">
        <pc:chgData name="Yang, Yuhan" userId="0fa42266-0069-41b9-9757-52122b666821" providerId="ADAL" clId="{D2CB7972-FB82-487F-9835-6C0C11D058C7}" dt="2022-01-10T05:47:50.339" v="1687" actId="47"/>
        <pc:sldMkLst>
          <pc:docMk/>
          <pc:sldMk cId="184572373" sldId="309"/>
        </pc:sldMkLst>
      </pc:sldChg>
      <pc:sldChg chg="add del">
        <pc:chgData name="Yang, Yuhan" userId="0fa42266-0069-41b9-9757-52122b666821" providerId="ADAL" clId="{D2CB7972-FB82-487F-9835-6C0C11D058C7}" dt="2022-01-10T06:08:10.862" v="1873" actId="47"/>
        <pc:sldMkLst>
          <pc:docMk/>
          <pc:sldMk cId="2878832777" sldId="309"/>
        </pc:sldMkLst>
      </pc:sldChg>
      <pc:sldChg chg="add del">
        <pc:chgData name="Yang, Yuhan" userId="0fa42266-0069-41b9-9757-52122b666821" providerId="ADAL" clId="{D2CB7972-FB82-487F-9835-6C0C11D058C7}" dt="2022-01-10T05:47:23.887" v="1676" actId="47"/>
        <pc:sldMkLst>
          <pc:docMk/>
          <pc:sldMk cId="3253758222" sldId="309"/>
        </pc:sldMkLst>
      </pc:sldChg>
      <pc:sldChg chg="add del">
        <pc:chgData name="Yang, Yuhan" userId="0fa42266-0069-41b9-9757-52122b666821" providerId="ADAL" clId="{D2CB7972-FB82-487F-9835-6C0C11D058C7}" dt="2022-01-10T05:47:25.635" v="1677" actId="47"/>
        <pc:sldMkLst>
          <pc:docMk/>
          <pc:sldMk cId="327975473" sldId="310"/>
        </pc:sldMkLst>
      </pc:sldChg>
      <pc:sldChg chg="add del">
        <pc:chgData name="Yang, Yuhan" userId="0fa42266-0069-41b9-9757-52122b666821" providerId="ADAL" clId="{D2CB7972-FB82-487F-9835-6C0C11D058C7}" dt="2022-01-10T05:47:50.871" v="1688" actId="47"/>
        <pc:sldMkLst>
          <pc:docMk/>
          <pc:sldMk cId="854376395" sldId="310"/>
        </pc:sldMkLst>
      </pc:sldChg>
      <pc:sldChg chg="add del">
        <pc:chgData name="Yang, Yuhan" userId="0fa42266-0069-41b9-9757-52122b666821" providerId="ADAL" clId="{D2CB7972-FB82-487F-9835-6C0C11D058C7}" dt="2022-01-10T06:08:09.521" v="1871" actId="47"/>
        <pc:sldMkLst>
          <pc:docMk/>
          <pc:sldMk cId="1469508627" sldId="310"/>
        </pc:sldMkLst>
      </pc:sldChg>
      <pc:sldChg chg="add del">
        <pc:chgData name="Yang, Yuhan" userId="0fa42266-0069-41b9-9757-52122b666821" providerId="ADAL" clId="{D2CB7972-FB82-487F-9835-6C0C11D058C7}" dt="2022-01-10T05:47:51.426" v="1689" actId="47"/>
        <pc:sldMkLst>
          <pc:docMk/>
          <pc:sldMk cId="632332415" sldId="311"/>
        </pc:sldMkLst>
      </pc:sldChg>
      <pc:sldChg chg="add del">
        <pc:chgData name="Yang, Yuhan" userId="0fa42266-0069-41b9-9757-52122b666821" providerId="ADAL" clId="{D2CB7972-FB82-487F-9835-6C0C11D058C7}" dt="2022-01-10T06:08:08.724" v="1870" actId="47"/>
        <pc:sldMkLst>
          <pc:docMk/>
          <pc:sldMk cId="727113747" sldId="311"/>
        </pc:sldMkLst>
      </pc:sldChg>
      <pc:sldChg chg="add del">
        <pc:chgData name="Yang, Yuhan" userId="0fa42266-0069-41b9-9757-52122b666821" providerId="ADAL" clId="{D2CB7972-FB82-487F-9835-6C0C11D058C7}" dt="2022-01-10T06:08:10.181" v="1872" actId="47"/>
        <pc:sldMkLst>
          <pc:docMk/>
          <pc:sldMk cId="3773101257" sldId="312"/>
        </pc:sldMkLst>
      </pc:sldChg>
      <pc:sldChg chg="add del">
        <pc:chgData name="Yang, Yuhan" userId="0fa42266-0069-41b9-9757-52122b666821" providerId="ADAL" clId="{D2CB7972-FB82-487F-9835-6C0C11D058C7}" dt="2022-01-10T06:08:11.916" v="1874" actId="47"/>
        <pc:sldMkLst>
          <pc:docMk/>
          <pc:sldMk cId="2688880001" sldId="313"/>
        </pc:sldMkLst>
      </pc:sldChg>
      <pc:sldChg chg="addSp delSp modSp add mod">
        <pc:chgData name="Yang, Yuhan" userId="0fa42266-0069-41b9-9757-52122b666821" providerId="ADAL" clId="{D2CB7972-FB82-487F-9835-6C0C11D058C7}" dt="2022-01-10T06:07:57.495" v="1865"/>
        <pc:sldMkLst>
          <pc:docMk/>
          <pc:sldMk cId="1492471392" sldId="314"/>
        </pc:sldMkLst>
        <pc:spChg chg="del">
          <ac:chgData name="Yang, Yuhan" userId="0fa42266-0069-41b9-9757-52122b666821" providerId="ADAL" clId="{D2CB7972-FB82-487F-9835-6C0C11D058C7}" dt="2022-01-10T06:07:52.213" v="1863" actId="478"/>
          <ac:spMkLst>
            <pc:docMk/>
            <pc:sldMk cId="1492471392" sldId="314"/>
            <ac:spMk id="3" creationId="{F9A4D40E-2970-4E3D-9369-AC902CED4BEA}"/>
          </ac:spMkLst>
        </pc:spChg>
        <pc:spChg chg="del">
          <ac:chgData name="Yang, Yuhan" userId="0fa42266-0069-41b9-9757-52122b666821" providerId="ADAL" clId="{D2CB7972-FB82-487F-9835-6C0C11D058C7}" dt="2022-01-10T06:07:53.213" v="1864" actId="478"/>
          <ac:spMkLst>
            <pc:docMk/>
            <pc:sldMk cId="1492471392" sldId="314"/>
            <ac:spMk id="5" creationId="{5BD3C61A-CF24-48F9-A465-03D38EB59D96}"/>
          </ac:spMkLst>
        </pc:spChg>
        <pc:spChg chg="add mod">
          <ac:chgData name="Yang, Yuhan" userId="0fa42266-0069-41b9-9757-52122b666821" providerId="ADAL" clId="{D2CB7972-FB82-487F-9835-6C0C11D058C7}" dt="2022-01-10T06:07:57.495" v="1865"/>
          <ac:spMkLst>
            <pc:docMk/>
            <pc:sldMk cId="1492471392" sldId="314"/>
            <ac:spMk id="6" creationId="{009BE962-5279-4AC5-AB43-33F58998A9B5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6:09:38.384" v="1907" actId="1076"/>
        <pc:sldMkLst>
          <pc:docMk/>
          <pc:sldMk cId="3155352557" sldId="315"/>
        </pc:sldMkLst>
        <pc:spChg chg="add mod">
          <ac:chgData name="Yang, Yuhan" userId="0fa42266-0069-41b9-9757-52122b666821" providerId="ADAL" clId="{D2CB7972-FB82-487F-9835-6C0C11D058C7}" dt="2022-01-10T06:08:50.310" v="1880" actId="20577"/>
          <ac:spMkLst>
            <pc:docMk/>
            <pc:sldMk cId="3155352557" sldId="315"/>
            <ac:spMk id="4" creationId="{F04B4791-413A-420E-8362-B7294C1EE198}"/>
          </ac:spMkLst>
        </pc:spChg>
        <pc:spChg chg="add mod">
          <ac:chgData name="Yang, Yuhan" userId="0fa42266-0069-41b9-9757-52122b666821" providerId="ADAL" clId="{D2CB7972-FB82-487F-9835-6C0C11D058C7}" dt="2022-01-10T06:08:37.022" v="1876"/>
          <ac:spMkLst>
            <pc:docMk/>
            <pc:sldMk cId="3155352557" sldId="315"/>
            <ac:spMk id="5" creationId="{293A608B-9802-4771-96A7-9D30A28F8F62}"/>
          </ac:spMkLst>
        </pc:spChg>
        <pc:spChg chg="del">
          <ac:chgData name="Yang, Yuhan" userId="0fa42266-0069-41b9-9757-52122b666821" providerId="ADAL" clId="{D2CB7972-FB82-487F-9835-6C0C11D058C7}" dt="2022-01-10T06:08:36.234" v="1875" actId="478"/>
          <ac:spMkLst>
            <pc:docMk/>
            <pc:sldMk cId="3155352557" sldId="315"/>
            <ac:spMk id="6" creationId="{009BE962-5279-4AC5-AB43-33F58998A9B5}"/>
          </ac:spMkLst>
        </pc:spChg>
        <pc:spChg chg="add mod">
          <ac:chgData name="Yang, Yuhan" userId="0fa42266-0069-41b9-9757-52122b666821" providerId="ADAL" clId="{D2CB7972-FB82-487F-9835-6C0C11D058C7}" dt="2022-01-10T06:09:38.384" v="1907" actId="1076"/>
          <ac:spMkLst>
            <pc:docMk/>
            <pc:sldMk cId="3155352557" sldId="315"/>
            <ac:spMk id="7" creationId="{CAE0F9C9-196E-4341-9367-20245967643C}"/>
          </ac:spMkLst>
        </pc:spChg>
        <pc:spChg chg="del">
          <ac:chgData name="Yang, Yuhan" userId="0fa42266-0069-41b9-9757-52122b666821" providerId="ADAL" clId="{D2CB7972-FB82-487F-9835-6C0C11D058C7}" dt="2022-01-10T06:08:40.779" v="1878" actId="478"/>
          <ac:spMkLst>
            <pc:docMk/>
            <pc:sldMk cId="3155352557" sldId="315"/>
            <ac:spMk id="8" creationId="{BCBFEF99-717D-4854-ADC3-78C41BA2BF9B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6:09:43.243" v="1908" actId="1076"/>
        <pc:sldMkLst>
          <pc:docMk/>
          <pc:sldMk cId="1216442492" sldId="316"/>
        </pc:sldMkLst>
        <pc:spChg chg="add mod">
          <ac:chgData name="Yang, Yuhan" userId="0fa42266-0069-41b9-9757-52122b666821" providerId="ADAL" clId="{D2CB7972-FB82-487F-9835-6C0C11D058C7}" dt="2022-01-10T06:09:43.243" v="1908" actId="1076"/>
          <ac:spMkLst>
            <pc:docMk/>
            <pc:sldMk cId="1216442492" sldId="316"/>
            <ac:spMk id="5" creationId="{2439CCC3-3B59-4C98-8B66-5B5B66FDAB89}"/>
          </ac:spMkLst>
        </pc:spChg>
        <pc:spChg chg="del">
          <ac:chgData name="Yang, Yuhan" userId="0fa42266-0069-41b9-9757-52122b666821" providerId="ADAL" clId="{D2CB7972-FB82-487F-9835-6C0C11D058C7}" dt="2022-01-10T06:08:56.633" v="1881" actId="478"/>
          <ac:spMkLst>
            <pc:docMk/>
            <pc:sldMk cId="1216442492" sldId="316"/>
            <ac:spMk id="6" creationId="{009BE962-5279-4AC5-AB43-33F58998A9B5}"/>
          </ac:spMkLst>
        </pc:spChg>
        <pc:spChg chg="mod">
          <ac:chgData name="Yang, Yuhan" userId="0fa42266-0069-41b9-9757-52122b666821" providerId="ADAL" clId="{D2CB7972-FB82-487F-9835-6C0C11D058C7}" dt="2022-01-10T06:09:06.076" v="1900" actId="20577"/>
          <ac:spMkLst>
            <pc:docMk/>
            <pc:sldMk cId="1216442492" sldId="316"/>
            <ac:spMk id="8" creationId="{BCBFEF99-717D-4854-ADC3-78C41BA2BF9B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6:25:04.187" v="1956" actId="11529"/>
        <pc:sldMkLst>
          <pc:docMk/>
          <pc:sldMk cId="3476222714" sldId="317"/>
        </pc:sldMkLst>
        <pc:spChg chg="add del">
          <ac:chgData name="Yang, Yuhan" userId="0fa42266-0069-41b9-9757-52122b666821" providerId="ADAL" clId="{D2CB7972-FB82-487F-9835-6C0C11D058C7}" dt="2022-01-10T06:24:46.708" v="1953" actId="11529"/>
          <ac:spMkLst>
            <pc:docMk/>
            <pc:sldMk cId="3476222714" sldId="317"/>
            <ac:spMk id="4" creationId="{BA749048-F148-416C-AD49-618DCDC7395C}"/>
          </ac:spMkLst>
        </pc:spChg>
        <pc:spChg chg="add mod">
          <ac:chgData name="Yang, Yuhan" userId="0fa42266-0069-41b9-9757-52122b666821" providerId="ADAL" clId="{D2CB7972-FB82-487F-9835-6C0C11D058C7}" dt="2022-01-10T06:24:31.658" v="1949" actId="1076"/>
          <ac:spMkLst>
            <pc:docMk/>
            <pc:sldMk cId="3476222714" sldId="317"/>
            <ac:spMk id="5" creationId="{23C31A68-172C-4EC4-973B-47740DF4E8BB}"/>
          </ac:spMkLst>
        </pc:spChg>
        <pc:spChg chg="del">
          <ac:chgData name="Yang, Yuhan" userId="0fa42266-0069-41b9-9757-52122b666821" providerId="ADAL" clId="{D2CB7972-FB82-487F-9835-6C0C11D058C7}" dt="2022-01-10T06:10:08.851" v="1909" actId="478"/>
          <ac:spMkLst>
            <pc:docMk/>
            <pc:sldMk cId="3476222714" sldId="317"/>
            <ac:spMk id="6" creationId="{009BE962-5279-4AC5-AB43-33F58998A9B5}"/>
          </ac:spMkLst>
        </pc:spChg>
        <pc:spChg chg="add mod">
          <ac:chgData name="Yang, Yuhan" userId="0fa42266-0069-41b9-9757-52122b666821" providerId="ADAL" clId="{D2CB7972-FB82-487F-9835-6C0C11D058C7}" dt="2022-01-10T06:24:37.024" v="1951" actId="1076"/>
          <ac:spMkLst>
            <pc:docMk/>
            <pc:sldMk cId="3476222714" sldId="317"/>
            <ac:spMk id="7" creationId="{7CD51C7D-3F99-4CBA-BF0E-41FF90969257}"/>
          </ac:spMkLst>
        </pc:spChg>
        <pc:spChg chg="mod">
          <ac:chgData name="Yang, Yuhan" userId="0fa42266-0069-41b9-9757-52122b666821" providerId="ADAL" clId="{D2CB7972-FB82-487F-9835-6C0C11D058C7}" dt="2022-01-10T06:10:16.508" v="1925" actId="20577"/>
          <ac:spMkLst>
            <pc:docMk/>
            <pc:sldMk cId="3476222714" sldId="317"/>
            <ac:spMk id="8" creationId="{BCBFEF99-717D-4854-ADC3-78C41BA2BF9B}"/>
          </ac:spMkLst>
        </pc:spChg>
        <pc:spChg chg="add del">
          <ac:chgData name="Yang, Yuhan" userId="0fa42266-0069-41b9-9757-52122b666821" providerId="ADAL" clId="{D2CB7972-FB82-487F-9835-6C0C11D058C7}" dt="2022-01-10T06:24:56.573" v="1955" actId="11529"/>
          <ac:spMkLst>
            <pc:docMk/>
            <pc:sldMk cId="3476222714" sldId="317"/>
            <ac:spMk id="9" creationId="{9CD937EB-812F-421A-8EFE-C49D2B383FB1}"/>
          </ac:spMkLst>
        </pc:spChg>
        <pc:cxnChg chg="add">
          <ac:chgData name="Yang, Yuhan" userId="0fa42266-0069-41b9-9757-52122b666821" providerId="ADAL" clId="{D2CB7972-FB82-487F-9835-6C0C11D058C7}" dt="2022-01-10T06:25:04.187" v="1956" actId="11529"/>
          <ac:cxnSpMkLst>
            <pc:docMk/>
            <pc:sldMk cId="3476222714" sldId="317"/>
            <ac:cxnSpMk id="11" creationId="{6048E17E-D8B2-48E5-A6B9-92DE5BF21621}"/>
          </ac:cxnSpMkLst>
        </pc:cxnChg>
      </pc:sldChg>
      <pc:sldChg chg="addSp delSp modSp add mod">
        <pc:chgData name="Yang, Yuhan" userId="0fa42266-0069-41b9-9757-52122b666821" providerId="ADAL" clId="{D2CB7972-FB82-487F-9835-6C0C11D058C7}" dt="2022-01-10T06:37:08.473" v="2175" actId="14100"/>
        <pc:sldMkLst>
          <pc:docMk/>
          <pc:sldMk cId="2956295218" sldId="318"/>
        </pc:sldMkLst>
        <pc:spChg chg="add mod">
          <ac:chgData name="Yang, Yuhan" userId="0fa42266-0069-41b9-9757-52122b666821" providerId="ADAL" clId="{D2CB7972-FB82-487F-9835-6C0C11D058C7}" dt="2022-01-10T06:32:12.852" v="2119" actId="13926"/>
          <ac:spMkLst>
            <pc:docMk/>
            <pc:sldMk cId="2956295218" sldId="318"/>
            <ac:spMk id="2" creationId="{DD021EC5-B969-4752-B5A1-777DC3F5478F}"/>
          </ac:spMkLst>
        </pc:spChg>
        <pc:spChg chg="mod">
          <ac:chgData name="Yang, Yuhan" userId="0fa42266-0069-41b9-9757-52122b666821" providerId="ADAL" clId="{D2CB7972-FB82-487F-9835-6C0C11D058C7}" dt="2022-01-10T06:26:58.295" v="1997" actId="20577"/>
          <ac:spMkLst>
            <pc:docMk/>
            <pc:sldMk cId="2956295218" sldId="318"/>
            <ac:spMk id="4" creationId="{F04B4791-413A-420E-8362-B7294C1EE198}"/>
          </ac:spMkLst>
        </pc:spChg>
        <pc:spChg chg="del">
          <ac:chgData name="Yang, Yuhan" userId="0fa42266-0069-41b9-9757-52122b666821" providerId="ADAL" clId="{D2CB7972-FB82-487F-9835-6C0C11D058C7}" dt="2022-01-10T06:21:40.220" v="1941" actId="478"/>
          <ac:spMkLst>
            <pc:docMk/>
            <pc:sldMk cId="2956295218" sldId="318"/>
            <ac:spMk id="5" creationId="{293A608B-9802-4771-96A7-9D30A28F8F62}"/>
          </ac:spMkLst>
        </pc:spChg>
        <pc:spChg chg="del">
          <ac:chgData name="Yang, Yuhan" userId="0fa42266-0069-41b9-9757-52122b666821" providerId="ADAL" clId="{D2CB7972-FB82-487F-9835-6C0C11D058C7}" dt="2022-01-10T06:21:43.043" v="1942" actId="478"/>
          <ac:spMkLst>
            <pc:docMk/>
            <pc:sldMk cId="2956295218" sldId="318"/>
            <ac:spMk id="7" creationId="{CAE0F9C9-196E-4341-9367-20245967643C}"/>
          </ac:spMkLst>
        </pc:spChg>
        <pc:spChg chg="add mod">
          <ac:chgData name="Yang, Yuhan" userId="0fa42266-0069-41b9-9757-52122b666821" providerId="ADAL" clId="{D2CB7972-FB82-487F-9835-6C0C11D058C7}" dt="2022-01-10T06:33:52.518" v="2127" actId="1076"/>
          <ac:spMkLst>
            <pc:docMk/>
            <pc:sldMk cId="2956295218" sldId="318"/>
            <ac:spMk id="8" creationId="{DCFEFF6E-AA4D-4D70-9AC0-4115E1F66308}"/>
          </ac:spMkLst>
        </pc:spChg>
        <pc:spChg chg="add mod">
          <ac:chgData name="Yang, Yuhan" userId="0fa42266-0069-41b9-9757-52122b666821" providerId="ADAL" clId="{D2CB7972-FB82-487F-9835-6C0C11D058C7}" dt="2022-01-10T06:32:45.450" v="2123" actId="1076"/>
          <ac:spMkLst>
            <pc:docMk/>
            <pc:sldMk cId="2956295218" sldId="318"/>
            <ac:spMk id="10" creationId="{8C5C854C-8ADB-4D8C-9946-455712E390C7}"/>
          </ac:spMkLst>
        </pc:spChg>
        <pc:spChg chg="add mod">
          <ac:chgData name="Yang, Yuhan" userId="0fa42266-0069-41b9-9757-52122b666821" providerId="ADAL" clId="{D2CB7972-FB82-487F-9835-6C0C11D058C7}" dt="2022-01-10T06:37:08.473" v="2175" actId="14100"/>
          <ac:spMkLst>
            <pc:docMk/>
            <pc:sldMk cId="2956295218" sldId="318"/>
            <ac:spMk id="15" creationId="{3BD041D9-D212-4ADD-90EB-9B2239981DFA}"/>
          </ac:spMkLst>
        </pc:spChg>
        <pc:cxnChg chg="add del">
          <ac:chgData name="Yang, Yuhan" userId="0fa42266-0069-41b9-9757-52122b666821" providerId="ADAL" clId="{D2CB7972-FB82-487F-9835-6C0C11D058C7}" dt="2022-01-10T06:31:00.674" v="2095" actId="478"/>
          <ac:cxnSpMkLst>
            <pc:docMk/>
            <pc:sldMk cId="2956295218" sldId="318"/>
            <ac:cxnSpMk id="6" creationId="{8B04A708-0A34-46E3-9A92-D3E522A7551E}"/>
          </ac:cxnSpMkLst>
        </pc:cxnChg>
        <pc:cxnChg chg="add del mod">
          <ac:chgData name="Yang, Yuhan" userId="0fa42266-0069-41b9-9757-52122b666821" providerId="ADAL" clId="{D2CB7972-FB82-487F-9835-6C0C11D058C7}" dt="2022-01-10T06:33:44.789" v="2125" actId="478"/>
          <ac:cxnSpMkLst>
            <pc:docMk/>
            <pc:sldMk cId="2956295218" sldId="318"/>
            <ac:cxnSpMk id="12" creationId="{B3C930EF-46DD-4446-A0FC-ECAD4CC22C18}"/>
          </ac:cxnSpMkLst>
        </pc:cxnChg>
        <pc:cxnChg chg="add mod">
          <ac:chgData name="Yang, Yuhan" userId="0fa42266-0069-41b9-9757-52122b666821" providerId="ADAL" clId="{D2CB7972-FB82-487F-9835-6C0C11D058C7}" dt="2022-01-10T06:35:46.067" v="2153" actId="1076"/>
          <ac:cxnSpMkLst>
            <pc:docMk/>
            <pc:sldMk cId="2956295218" sldId="318"/>
            <ac:cxnSpMk id="14" creationId="{597381C1-B10E-474F-87BB-AF0390A9F37E}"/>
          </ac:cxnSpMkLst>
        </pc:cxnChg>
      </pc:sldChg>
      <pc:sldChg chg="new del">
        <pc:chgData name="Yang, Yuhan" userId="0fa42266-0069-41b9-9757-52122b666821" providerId="ADAL" clId="{D2CB7972-FB82-487F-9835-6C0C11D058C7}" dt="2022-01-10T06:41:39.807" v="2177" actId="680"/>
        <pc:sldMkLst>
          <pc:docMk/>
          <pc:sldMk cId="319920722" sldId="319"/>
        </pc:sldMkLst>
      </pc:sldChg>
      <pc:sldChg chg="addSp delSp modSp add mod">
        <pc:chgData name="Yang, Yuhan" userId="0fa42266-0069-41b9-9757-52122b666821" providerId="ADAL" clId="{D2CB7972-FB82-487F-9835-6C0C11D058C7}" dt="2022-01-10T06:42:27.855" v="2203" actId="1076"/>
        <pc:sldMkLst>
          <pc:docMk/>
          <pc:sldMk cId="3675398412" sldId="319"/>
        </pc:sldMkLst>
        <pc:spChg chg="del">
          <ac:chgData name="Yang, Yuhan" userId="0fa42266-0069-41b9-9757-52122b666821" providerId="ADAL" clId="{D2CB7972-FB82-487F-9835-6C0C11D058C7}" dt="2022-01-10T06:41:59.013" v="2199" actId="478"/>
          <ac:spMkLst>
            <pc:docMk/>
            <pc:sldMk cId="3675398412" sldId="319"/>
            <ac:spMk id="5" creationId="{2439CCC3-3B59-4C98-8B66-5B5B66FDAB89}"/>
          </ac:spMkLst>
        </pc:spChg>
        <pc:spChg chg="add mod">
          <ac:chgData name="Yang, Yuhan" userId="0fa42266-0069-41b9-9757-52122b666821" providerId="ADAL" clId="{D2CB7972-FB82-487F-9835-6C0C11D058C7}" dt="2022-01-10T06:42:27.855" v="2203" actId="1076"/>
          <ac:spMkLst>
            <pc:docMk/>
            <pc:sldMk cId="3675398412" sldId="319"/>
            <ac:spMk id="6" creationId="{F5C8F00E-D1DA-4E12-A35D-C80DDF80AD6A}"/>
          </ac:spMkLst>
        </pc:spChg>
        <pc:spChg chg="mod">
          <ac:chgData name="Yang, Yuhan" userId="0fa42266-0069-41b9-9757-52122b666821" providerId="ADAL" clId="{D2CB7972-FB82-487F-9835-6C0C11D058C7}" dt="2022-01-10T06:41:56.457" v="2198" actId="20577"/>
          <ac:spMkLst>
            <pc:docMk/>
            <pc:sldMk cId="3675398412" sldId="319"/>
            <ac:spMk id="8" creationId="{BCBFEF99-717D-4854-ADC3-78C41BA2BF9B}"/>
          </ac:spMkLst>
        </pc:spChg>
      </pc:sldChg>
      <pc:sldChg chg="addSp delSp modSp add mod">
        <pc:chgData name="Yang, Yuhan" userId="0fa42266-0069-41b9-9757-52122b666821" providerId="ADAL" clId="{D2CB7972-FB82-487F-9835-6C0C11D058C7}" dt="2022-01-10T06:55:51.337" v="2359" actId="14100"/>
        <pc:sldMkLst>
          <pc:docMk/>
          <pc:sldMk cId="1018428230" sldId="320"/>
        </pc:sldMkLst>
        <pc:spChg chg="add mod">
          <ac:chgData name="Yang, Yuhan" userId="0fa42266-0069-41b9-9757-52122b666821" providerId="ADAL" clId="{D2CB7972-FB82-487F-9835-6C0C11D058C7}" dt="2022-01-10T06:54:07.070" v="2309" actId="1076"/>
          <ac:spMkLst>
            <pc:docMk/>
            <pc:sldMk cId="1018428230" sldId="320"/>
            <ac:spMk id="2" creationId="{E3BEA531-4D98-4279-B900-A8A0C20A6984}"/>
          </ac:spMkLst>
        </pc:spChg>
        <pc:spChg chg="add mod">
          <ac:chgData name="Yang, Yuhan" userId="0fa42266-0069-41b9-9757-52122b666821" providerId="ADAL" clId="{D2CB7972-FB82-487F-9835-6C0C11D058C7}" dt="2022-01-10T06:55:12.793" v="2353" actId="1076"/>
          <ac:spMkLst>
            <pc:docMk/>
            <pc:sldMk cId="1018428230" sldId="320"/>
            <ac:spMk id="4" creationId="{61A53352-4D80-4FB9-918E-184286AAE26C}"/>
          </ac:spMkLst>
        </pc:spChg>
        <pc:spChg chg="del">
          <ac:chgData name="Yang, Yuhan" userId="0fa42266-0069-41b9-9757-52122b666821" providerId="ADAL" clId="{D2CB7972-FB82-487F-9835-6C0C11D058C7}" dt="2022-01-10T06:46:47.379" v="2205" actId="478"/>
          <ac:spMkLst>
            <pc:docMk/>
            <pc:sldMk cId="1018428230" sldId="320"/>
            <ac:spMk id="6" creationId="{F5C8F00E-D1DA-4E12-A35D-C80DDF80AD6A}"/>
          </ac:spMkLst>
        </pc:spChg>
        <pc:spChg chg="add mod">
          <ac:chgData name="Yang, Yuhan" userId="0fa42266-0069-41b9-9757-52122b666821" providerId="ADAL" clId="{D2CB7972-FB82-487F-9835-6C0C11D058C7}" dt="2022-01-10T06:53:05.475" v="2308" actId="14100"/>
          <ac:spMkLst>
            <pc:docMk/>
            <pc:sldMk cId="1018428230" sldId="320"/>
            <ac:spMk id="7" creationId="{00A61BEC-0895-4F61-BF26-E5106EDECF49}"/>
          </ac:spMkLst>
        </pc:spChg>
        <pc:spChg chg="mod">
          <ac:chgData name="Yang, Yuhan" userId="0fa42266-0069-41b9-9757-52122b666821" providerId="ADAL" clId="{D2CB7972-FB82-487F-9835-6C0C11D058C7}" dt="2022-01-10T06:46:56.572" v="2217" actId="20577"/>
          <ac:spMkLst>
            <pc:docMk/>
            <pc:sldMk cId="1018428230" sldId="320"/>
            <ac:spMk id="8" creationId="{BCBFEF99-717D-4854-ADC3-78C41BA2BF9B}"/>
          </ac:spMkLst>
        </pc:spChg>
        <pc:spChg chg="add mod">
          <ac:chgData name="Yang, Yuhan" userId="0fa42266-0069-41b9-9757-52122b666821" providerId="ADAL" clId="{D2CB7972-FB82-487F-9835-6C0C11D058C7}" dt="2022-01-10T06:55:37.550" v="2357" actId="1076"/>
          <ac:spMkLst>
            <pc:docMk/>
            <pc:sldMk cId="1018428230" sldId="320"/>
            <ac:spMk id="9" creationId="{559B71C3-69E6-4F7F-A211-76644A0698D4}"/>
          </ac:spMkLst>
        </pc:spChg>
        <pc:cxnChg chg="add mod">
          <ac:chgData name="Yang, Yuhan" userId="0fa42266-0069-41b9-9757-52122b666821" providerId="ADAL" clId="{D2CB7972-FB82-487F-9835-6C0C11D058C7}" dt="2022-01-10T06:55:51.337" v="2359" actId="14100"/>
          <ac:cxnSpMkLst>
            <pc:docMk/>
            <pc:sldMk cId="1018428230" sldId="320"/>
            <ac:cxnSpMk id="11" creationId="{2DF0E5B0-7218-422D-B8C0-D35A63821CF0}"/>
          </ac:cxnSpMkLst>
        </pc:cxnChg>
      </pc:sldChg>
      <pc:sldChg chg="addSp delSp modSp add mod">
        <pc:chgData name="Yang, Yuhan" userId="0fa42266-0069-41b9-9757-52122b666821" providerId="ADAL" clId="{D2CB7972-FB82-487F-9835-6C0C11D058C7}" dt="2022-01-10T06:59:43.854" v="2431" actId="11529"/>
        <pc:sldMkLst>
          <pc:docMk/>
          <pc:sldMk cId="2765490996" sldId="321"/>
        </pc:sldMkLst>
        <pc:spChg chg="add mod">
          <ac:chgData name="Yang, Yuhan" userId="0fa42266-0069-41b9-9757-52122b666821" providerId="ADAL" clId="{D2CB7972-FB82-487F-9835-6C0C11D058C7}" dt="2022-01-10T06:59:40.343" v="2430" actId="1076"/>
          <ac:spMkLst>
            <pc:docMk/>
            <pc:sldMk cId="2765490996" sldId="321"/>
            <ac:spMk id="3" creationId="{683859AB-F01C-41C5-8F22-5971414C5EE3}"/>
          </ac:spMkLst>
        </pc:spChg>
        <pc:spChg chg="add mod">
          <ac:chgData name="Yang, Yuhan" userId="0fa42266-0069-41b9-9757-52122b666821" providerId="ADAL" clId="{D2CB7972-FB82-487F-9835-6C0C11D058C7}" dt="2022-01-10T06:59:21.640" v="2408" actId="1076"/>
          <ac:spMkLst>
            <pc:docMk/>
            <pc:sldMk cId="2765490996" sldId="321"/>
            <ac:spMk id="5" creationId="{E69A0EB5-FE44-4A45-8ECB-FC84170692BA}"/>
          </ac:spMkLst>
        </pc:spChg>
        <pc:spChg chg="del">
          <ac:chgData name="Yang, Yuhan" userId="0fa42266-0069-41b9-9757-52122b666821" providerId="ADAL" clId="{D2CB7972-FB82-487F-9835-6C0C11D058C7}" dt="2022-01-10T06:56:48.664" v="2374" actId="478"/>
          <ac:spMkLst>
            <pc:docMk/>
            <pc:sldMk cId="2765490996" sldId="321"/>
            <ac:spMk id="6" creationId="{F5C8F00E-D1DA-4E12-A35D-C80DDF80AD6A}"/>
          </ac:spMkLst>
        </pc:spChg>
        <pc:spChg chg="mod">
          <ac:chgData name="Yang, Yuhan" userId="0fa42266-0069-41b9-9757-52122b666821" providerId="ADAL" clId="{D2CB7972-FB82-487F-9835-6C0C11D058C7}" dt="2022-01-10T06:56:46.250" v="2373" actId="20577"/>
          <ac:spMkLst>
            <pc:docMk/>
            <pc:sldMk cId="2765490996" sldId="321"/>
            <ac:spMk id="8" creationId="{BCBFEF99-717D-4854-ADC3-78C41BA2BF9B}"/>
          </ac:spMkLst>
        </pc:spChg>
        <pc:cxnChg chg="add">
          <ac:chgData name="Yang, Yuhan" userId="0fa42266-0069-41b9-9757-52122b666821" providerId="ADAL" clId="{D2CB7972-FB82-487F-9835-6C0C11D058C7}" dt="2022-01-10T06:59:43.854" v="2431" actId="11529"/>
          <ac:cxnSpMkLst>
            <pc:docMk/>
            <pc:sldMk cId="2765490996" sldId="321"/>
            <ac:cxnSpMk id="7" creationId="{CE9FF19E-E4C6-439C-83CD-9FC78CC2EC80}"/>
          </ac:cxnSpMkLst>
        </pc:cxnChg>
      </pc:sldChg>
      <pc:sldChg chg="addSp delSp modSp add mod">
        <pc:chgData name="Yang, Yuhan" userId="0fa42266-0069-41b9-9757-52122b666821" providerId="ADAL" clId="{D2CB7972-FB82-487F-9835-6C0C11D058C7}" dt="2022-01-10T07:11:48.175" v="2549" actId="20577"/>
        <pc:sldMkLst>
          <pc:docMk/>
          <pc:sldMk cId="1688985664" sldId="322"/>
        </pc:sldMkLst>
        <pc:spChg chg="add mod">
          <ac:chgData name="Yang, Yuhan" userId="0fa42266-0069-41b9-9757-52122b666821" providerId="ADAL" clId="{D2CB7972-FB82-487F-9835-6C0C11D058C7}" dt="2022-01-10T07:11:48.175" v="2549" actId="20577"/>
          <ac:spMkLst>
            <pc:docMk/>
            <pc:sldMk cId="1688985664" sldId="322"/>
            <ac:spMk id="2" creationId="{881A157F-DD07-4E81-8BF2-F50EFBE92865}"/>
          </ac:spMkLst>
        </pc:spChg>
        <pc:spChg chg="mod">
          <ac:chgData name="Yang, Yuhan" userId="0fa42266-0069-41b9-9757-52122b666821" providerId="ADAL" clId="{D2CB7972-FB82-487F-9835-6C0C11D058C7}" dt="2022-01-10T07:09:17.821" v="2449" actId="20577"/>
          <ac:spMkLst>
            <pc:docMk/>
            <pc:sldMk cId="1688985664" sldId="322"/>
            <ac:spMk id="7" creationId="{4192F6B7-CDB1-46EC-A0FE-5AB803030696}"/>
          </ac:spMkLst>
        </pc:spChg>
        <pc:graphicFrameChg chg="del">
          <ac:chgData name="Yang, Yuhan" userId="0fa42266-0069-41b9-9757-52122b666821" providerId="ADAL" clId="{D2CB7972-FB82-487F-9835-6C0C11D058C7}" dt="2022-01-10T07:09:08.107" v="2435" actId="478"/>
          <ac:graphicFrameMkLst>
            <pc:docMk/>
            <pc:sldMk cId="1688985664" sldId="322"/>
            <ac:graphicFrameMk id="6" creationId="{F4F137AD-08DC-4169-98AF-F0FFA4E28CD2}"/>
          </ac:graphicFrameMkLst>
        </pc:graphicFrameChg>
      </pc:sldChg>
      <pc:sldChg chg="add del">
        <pc:chgData name="Yang, Yuhan" userId="0fa42266-0069-41b9-9757-52122b666821" providerId="ADAL" clId="{D2CB7972-FB82-487F-9835-6C0C11D058C7}" dt="2022-01-10T07:08:43.943" v="2433"/>
        <pc:sldMkLst>
          <pc:docMk/>
          <pc:sldMk cId="2932658740" sldId="322"/>
        </pc:sldMkLst>
      </pc:sldChg>
      <pc:sldChg chg="delSp add del mod">
        <pc:chgData name="Yang, Yuhan" userId="0fa42266-0069-41b9-9757-52122b666821" providerId="ADAL" clId="{D2CB7972-FB82-487F-9835-6C0C11D058C7}" dt="2022-01-10T07:12:57.226" v="2554" actId="47"/>
        <pc:sldMkLst>
          <pc:docMk/>
          <pc:sldMk cId="2659863789" sldId="323"/>
        </pc:sldMkLst>
        <pc:spChg chg="del">
          <ac:chgData name="Yang, Yuhan" userId="0fa42266-0069-41b9-9757-52122b666821" providerId="ADAL" clId="{D2CB7972-FB82-487F-9835-6C0C11D058C7}" dt="2022-01-10T07:12:42.628" v="2551" actId="478"/>
          <ac:spMkLst>
            <pc:docMk/>
            <pc:sldMk cId="2659863789" sldId="323"/>
            <ac:spMk id="2" creationId="{881A157F-DD07-4E81-8BF2-F50EFBE92865}"/>
          </ac:spMkLst>
        </pc:spChg>
      </pc:sldChg>
      <pc:sldChg chg="addSp delSp modSp add mod ord">
        <pc:chgData name="Yang, Yuhan" userId="0fa42266-0069-41b9-9757-52122b666821" providerId="ADAL" clId="{D2CB7972-FB82-487F-9835-6C0C11D058C7}" dt="2022-01-10T07:40:11.162" v="2800" actId="20577"/>
        <pc:sldMkLst>
          <pc:docMk/>
          <pc:sldMk cId="3540588404" sldId="323"/>
        </pc:sldMkLst>
        <pc:spChg chg="del">
          <ac:chgData name="Yang, Yuhan" userId="0fa42266-0069-41b9-9757-52122b666821" providerId="ADAL" clId="{D2CB7972-FB82-487F-9835-6C0C11D058C7}" dt="2022-01-10T07:13:06.470" v="2558" actId="478"/>
          <ac:spMkLst>
            <pc:docMk/>
            <pc:sldMk cId="3540588404" sldId="323"/>
            <ac:spMk id="2" creationId="{881A157F-DD07-4E81-8BF2-F50EFBE92865}"/>
          </ac:spMkLst>
        </pc:spChg>
        <pc:spChg chg="add mod">
          <ac:chgData name="Yang, Yuhan" userId="0fa42266-0069-41b9-9757-52122b666821" providerId="ADAL" clId="{D2CB7972-FB82-487F-9835-6C0C11D058C7}" dt="2022-01-10T07:40:11.162" v="2800" actId="20577"/>
          <ac:spMkLst>
            <pc:docMk/>
            <pc:sldMk cId="3540588404" sldId="323"/>
            <ac:spMk id="3" creationId="{2675F328-55EB-4FB0-A3AF-3377A2E3B54C}"/>
          </ac:spMkLst>
        </pc:spChg>
        <pc:spChg chg="add del mod">
          <ac:chgData name="Yang, Yuhan" userId="0fa42266-0069-41b9-9757-52122b666821" providerId="ADAL" clId="{D2CB7972-FB82-487F-9835-6C0C11D058C7}" dt="2022-01-10T07:20:53.238" v="2752" actId="21"/>
          <ac:spMkLst>
            <pc:docMk/>
            <pc:sldMk cId="3540588404" sldId="323"/>
            <ac:spMk id="6" creationId="{A166D1FD-72EA-469E-B983-02300777F0BD}"/>
          </ac:spMkLst>
        </pc:spChg>
        <pc:spChg chg="mod">
          <ac:chgData name="Yang, Yuhan" userId="0fa42266-0069-41b9-9757-52122b666821" providerId="ADAL" clId="{D2CB7972-FB82-487F-9835-6C0C11D058C7}" dt="2022-01-10T07:13:20.606" v="2577" actId="20577"/>
          <ac:spMkLst>
            <pc:docMk/>
            <pc:sldMk cId="3540588404" sldId="323"/>
            <ac:spMk id="7" creationId="{4192F6B7-CDB1-46EC-A0FE-5AB803030696}"/>
          </ac:spMkLst>
        </pc:spChg>
      </pc:sldChg>
      <pc:sldChg chg="add del">
        <pc:chgData name="Yang, Yuhan" userId="0fa42266-0069-41b9-9757-52122b666821" providerId="ADAL" clId="{D2CB7972-FB82-487F-9835-6C0C11D058C7}" dt="2022-01-10T07:12:55.915" v="2553"/>
        <pc:sldMkLst>
          <pc:docMk/>
          <pc:sldMk cId="1702321841" sldId="324"/>
        </pc:sldMkLst>
      </pc:sldChg>
      <pc:sldChg chg="addSp delSp modSp add mod addCm delCm">
        <pc:chgData name="Yang, Yuhan" userId="0fa42266-0069-41b9-9757-52122b666821" providerId="ADAL" clId="{D2CB7972-FB82-487F-9835-6C0C11D058C7}" dt="2022-01-10T08:19:18.862" v="2926" actId="20577"/>
        <pc:sldMkLst>
          <pc:docMk/>
          <pc:sldMk cId="3162897336" sldId="324"/>
        </pc:sldMkLst>
        <pc:spChg chg="del">
          <ac:chgData name="Yang, Yuhan" userId="0fa42266-0069-41b9-9757-52122b666821" providerId="ADAL" clId="{D2CB7972-FB82-487F-9835-6C0C11D058C7}" dt="2022-01-10T07:42:16.030" v="2802" actId="478"/>
          <ac:spMkLst>
            <pc:docMk/>
            <pc:sldMk cId="3162897336" sldId="324"/>
            <ac:spMk id="2" creationId="{E3BEA531-4D98-4279-B900-A8A0C20A6984}"/>
          </ac:spMkLst>
        </pc:spChg>
        <pc:spChg chg="add del mod">
          <ac:chgData name="Yang, Yuhan" userId="0fa42266-0069-41b9-9757-52122b666821" providerId="ADAL" clId="{D2CB7972-FB82-487F-9835-6C0C11D058C7}" dt="2022-01-10T07:42:30.134" v="2807"/>
          <ac:spMkLst>
            <pc:docMk/>
            <pc:sldMk cId="3162897336" sldId="324"/>
            <ac:spMk id="3" creationId="{8DEA5064-ACF3-4C23-AE09-6C17717F974D}"/>
          </ac:spMkLst>
        </pc:spChg>
        <pc:spChg chg="del">
          <ac:chgData name="Yang, Yuhan" userId="0fa42266-0069-41b9-9757-52122b666821" providerId="ADAL" clId="{D2CB7972-FB82-487F-9835-6C0C11D058C7}" dt="2022-01-10T07:42:16.030" v="2802" actId="478"/>
          <ac:spMkLst>
            <pc:docMk/>
            <pc:sldMk cId="3162897336" sldId="324"/>
            <ac:spMk id="4" creationId="{61A53352-4D80-4FB9-918E-184286AAE26C}"/>
          </ac:spMkLst>
        </pc:spChg>
        <pc:spChg chg="add mod">
          <ac:chgData name="Yang, Yuhan" userId="0fa42266-0069-41b9-9757-52122b666821" providerId="ADAL" clId="{D2CB7972-FB82-487F-9835-6C0C11D058C7}" dt="2022-01-10T08:19:18.862" v="2926" actId="20577"/>
          <ac:spMkLst>
            <pc:docMk/>
            <pc:sldMk cId="3162897336" sldId="324"/>
            <ac:spMk id="5" creationId="{2FC9ED0F-6982-48A4-B450-46C30028209E}"/>
          </ac:spMkLst>
        </pc:spChg>
        <pc:spChg chg="del">
          <ac:chgData name="Yang, Yuhan" userId="0fa42266-0069-41b9-9757-52122b666821" providerId="ADAL" clId="{D2CB7972-FB82-487F-9835-6C0C11D058C7}" dt="2022-01-10T07:42:16.030" v="2802" actId="478"/>
          <ac:spMkLst>
            <pc:docMk/>
            <pc:sldMk cId="3162897336" sldId="324"/>
            <ac:spMk id="7" creationId="{00A61BEC-0895-4F61-BF26-E5106EDECF49}"/>
          </ac:spMkLst>
        </pc:spChg>
        <pc:spChg chg="del">
          <ac:chgData name="Yang, Yuhan" userId="0fa42266-0069-41b9-9757-52122b666821" providerId="ADAL" clId="{D2CB7972-FB82-487F-9835-6C0C11D058C7}" dt="2022-01-10T07:42:16.030" v="2802" actId="478"/>
          <ac:spMkLst>
            <pc:docMk/>
            <pc:sldMk cId="3162897336" sldId="324"/>
            <ac:spMk id="8" creationId="{BCBFEF99-717D-4854-ADC3-78C41BA2BF9B}"/>
          </ac:spMkLst>
        </pc:spChg>
        <pc:spChg chg="del">
          <ac:chgData name="Yang, Yuhan" userId="0fa42266-0069-41b9-9757-52122b666821" providerId="ADAL" clId="{D2CB7972-FB82-487F-9835-6C0C11D058C7}" dt="2022-01-10T07:42:19.293" v="2803" actId="478"/>
          <ac:spMkLst>
            <pc:docMk/>
            <pc:sldMk cId="3162897336" sldId="324"/>
            <ac:spMk id="9" creationId="{559B71C3-69E6-4F7F-A211-76644A0698D4}"/>
          </ac:spMkLst>
        </pc:spChg>
        <pc:cxnChg chg="del">
          <ac:chgData name="Yang, Yuhan" userId="0fa42266-0069-41b9-9757-52122b666821" providerId="ADAL" clId="{D2CB7972-FB82-487F-9835-6C0C11D058C7}" dt="2022-01-10T07:42:16.030" v="2802" actId="478"/>
          <ac:cxnSpMkLst>
            <pc:docMk/>
            <pc:sldMk cId="3162897336" sldId="324"/>
            <ac:cxnSpMk id="11" creationId="{2DF0E5B0-7218-422D-B8C0-D35A63821CF0}"/>
          </ac:cxnSpMkLst>
        </pc:cxnChg>
      </pc:sldChg>
      <pc:sldMasterChg chg="delSldLayout">
        <pc:chgData name="Yang, Yuhan" userId="0fa42266-0069-41b9-9757-52122b666821" providerId="ADAL" clId="{D2CB7972-FB82-487F-9835-6C0C11D058C7}" dt="2022-01-10T07:12:57.226" v="2554" actId="47"/>
        <pc:sldMasterMkLst>
          <pc:docMk/>
          <pc:sldMasterMk cId="3958564776" sldId="2147483660"/>
        </pc:sldMasterMkLst>
        <pc:sldLayoutChg chg="del">
          <pc:chgData name="Yang, Yuhan" userId="0fa42266-0069-41b9-9757-52122b666821" providerId="ADAL" clId="{D2CB7972-FB82-487F-9835-6C0C11D058C7}" dt="2022-01-10T06:21:24.070" v="1932" actId="47"/>
          <pc:sldLayoutMkLst>
            <pc:docMk/>
            <pc:sldMasterMk cId="3958564776" sldId="2147483660"/>
            <pc:sldLayoutMk cId="848900307" sldId="2147483688"/>
          </pc:sldLayoutMkLst>
        </pc:sldLayoutChg>
        <pc:sldLayoutChg chg="del">
          <pc:chgData name="Yang, Yuhan" userId="0fa42266-0069-41b9-9757-52122b666821" providerId="ADAL" clId="{D2CB7972-FB82-487F-9835-6C0C11D058C7}" dt="2022-01-10T05:47:31.208" v="1679" actId="47"/>
          <pc:sldLayoutMkLst>
            <pc:docMk/>
            <pc:sldMasterMk cId="3958564776" sldId="2147483660"/>
            <pc:sldLayoutMk cId="2721120781" sldId="2147483688"/>
          </pc:sldLayoutMkLst>
        </pc:sldLayoutChg>
        <pc:sldLayoutChg chg="del">
          <pc:chgData name="Yang, Yuhan" userId="0fa42266-0069-41b9-9757-52122b666821" providerId="ADAL" clId="{D2CB7972-FB82-487F-9835-6C0C11D058C7}" dt="2022-01-10T07:12:57.226" v="2554" actId="47"/>
          <pc:sldLayoutMkLst>
            <pc:docMk/>
            <pc:sldMasterMk cId="3958564776" sldId="2147483660"/>
            <pc:sldLayoutMk cId="2800600362" sldId="214748368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2DFE-37C7-43B0-AAE1-FF3F8E5A2EF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519A-25A7-48D2-94B6-8196E9F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B929-3286-4B3D-BD7B-73CD1EF9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9D10-9B43-4DEB-8381-BC997899D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559E-EE92-43DE-8B49-698CCB9C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7149-5E1E-4985-BA29-091EBDEA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6D5C-2528-4A39-9813-6623E560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418-FE08-4EEE-9DCA-830DECF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6A95-559F-45F9-9141-1F9FBD003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02A-33D9-492E-9AC2-160E488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859C-0236-4572-9978-CDBC0812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BFAB-A4AD-4F05-BF15-4CC873B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8FA6D-79EC-4297-A57A-F4294923A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B2C69-2C03-4A28-B639-1B901ECE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679C-3DDD-4C80-B3BD-EB53696E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DDB8-A0E2-4B29-8BA5-CE688E43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DA84-0BAA-4914-8BCB-DA4C792A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9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7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492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2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1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5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F899-1F62-44F6-BFCE-1FB90ED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44F4-8FA4-4585-9896-D906CA03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86E7-640E-4CC2-A893-38E2AB73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64F8-5685-4E4C-BB51-AA96A212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6045-DEF1-43AB-BB92-6A4537CD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9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7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1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3614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9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094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9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0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9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51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22FD-FDF7-46C8-A61E-31FD428E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EA37-A677-4128-A2B1-26F7833E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0A0E-6CEC-4F08-AFB7-A3E64B23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54DF-DE4E-446D-BE68-DFFA7ABC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186E-B192-44F2-8D16-058D485E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0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95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98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218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25100314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68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6180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6347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6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875A978-081D-D640-A740-0852C373FB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7541" y="1933745"/>
            <a:ext cx="10851292" cy="4092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here to add body text (try to keep it short)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FD44C-9D88-634E-8C8A-F0DC7BCE4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41" y="696515"/>
            <a:ext cx="10851292" cy="662781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a slide title</a:t>
            </a:r>
          </a:p>
        </p:txBody>
      </p:sp>
      <p:sp>
        <p:nvSpPr>
          <p:cNvPr id="12" name="Shape 33">
            <a:extLst>
              <a:ext uri="{FF2B5EF4-FFF2-40B4-BE49-F238E27FC236}">
                <a16:creationId xmlns:a16="http://schemas.microsoft.com/office/drawing/2014/main" id="{95018DFE-1379-D342-856B-F460FCE264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8833" y="6420710"/>
            <a:ext cx="575852" cy="27984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 smtClean="0">
                <a:sym typeface="Open Sans"/>
              </a:rPr>
              <a:pPr/>
              <a:t>‹#›</a:t>
            </a:fld>
            <a:endParaRPr lang="en" dirty="0">
              <a:sym typeface="Open Sans"/>
            </a:endParaRPr>
          </a:p>
        </p:txBody>
      </p:sp>
      <p:sp>
        <p:nvSpPr>
          <p:cNvPr id="10" name="Shape 45">
            <a:extLst>
              <a:ext uri="{FF2B5EF4-FFF2-40B4-BE49-F238E27FC236}">
                <a16:creationId xmlns:a16="http://schemas.microsoft.com/office/drawing/2014/main" id="{6BE0631D-791D-3E48-A733-74FB06FAF0EC}"/>
              </a:ext>
            </a:extLst>
          </p:cNvPr>
          <p:cNvSpPr/>
          <p:nvPr userDrawn="1"/>
        </p:nvSpPr>
        <p:spPr>
          <a:xfrm>
            <a:off x="2" y="365124"/>
            <a:ext cx="334799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C750-6B63-452A-87A7-AC0D979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E281-A034-48D2-A624-D5CADE1B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C2D2-FF69-4906-BE5A-F70467E2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AF245-BD67-4F84-8B72-71D27462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A950-E292-4218-956A-BD83A2DC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04C3D-5723-4EAC-917B-E645B90F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4126-B0A0-46F7-9A8D-20053BE8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2E35-694E-41AC-AFED-B50FD86D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4A14-07E7-485B-8B39-70F42543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A49EF-5B4D-4B32-A7C7-DAB4D5AF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5C91C-2F99-42F3-9080-1B281D78A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6E7F-5872-4E2E-A709-1C80B4FF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8B353-E618-43A0-AA70-3CA7D8A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C25B6-F535-470A-B0E2-79CBED90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A28-49A9-41EF-B15A-37114B10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B9458-955D-45EE-82B9-C0AC6FBD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B5B4F-B725-4F76-95C4-B103704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B4C81-0AF1-415D-BAFE-B6D9056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9BC42-856D-4F30-A6D2-B8525C71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6E617-BE14-4AA1-9272-33486D1F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B2C1-CC8C-44A1-96CD-892EA6E7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536-C399-4B34-91DE-C2B6670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3AE2-569A-4A02-8CE1-215D789E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8397-F12F-4CB2-91FC-E5609813B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371-7583-48D4-98C9-2099C851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9FFEE-005C-45B9-8E14-0C56CEB9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7917-6FDE-46AD-A739-0373B4C6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E09C-92D0-48C2-B048-7BDE3195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5500C-A76C-4992-BC66-3E06A23A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F9CC9-57F0-40FA-9C36-34F915C2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D442-0713-471D-9770-BCE9D963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2A2-77C1-4A6F-984E-CC49339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E044-DD62-4EAD-A2A1-AB83139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2C3EF-7795-45EB-8BFF-1703C34F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5947-8C61-4DCE-821E-76C639C0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779-561F-4C6C-86FC-6AC6B16A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6D26-489E-413E-A634-891314E576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818D-B2F1-4C06-A7AB-316D49CCF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9E95-83B5-40BB-877E-3C206997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9426-199C-409A-8E5E-17D6EED0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75FC36-B959-4D88-8DE2-C49B1D2FD17B}"/>
              </a:ext>
            </a:extLst>
          </p:cNvPr>
          <p:cNvSpPr/>
          <p:nvPr userDrawn="1"/>
        </p:nvSpPr>
        <p:spPr>
          <a:xfrm>
            <a:off x="784852" y="6555532"/>
            <a:ext cx="265810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Intel Architecture, Graphics, and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D0696-A650-4503-A555-5F1429E8B869}"/>
              </a:ext>
            </a:extLst>
          </p:cNvPr>
          <p:cNvSpPr/>
          <p:nvPr userDrawn="1"/>
        </p:nvSpPr>
        <p:spPr>
          <a:xfrm>
            <a:off x="52443" y="6431921"/>
            <a:ext cx="861133" cy="42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C7FD"/>
                </a:solidFill>
              </a:rPr>
              <a:t>IAGS</a:t>
            </a:r>
            <a:endParaRPr lang="en-US" dirty="0">
              <a:solidFill>
                <a:srgbClr val="00C7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6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Brief Intro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U</a:t>
            </a:r>
            <a:r>
              <a:rPr lang="en-US" altLang="zh-CN" sz="7200" dirty="0"/>
              <a:t>nix</a:t>
            </a:r>
            <a:r>
              <a:rPr lang="zh-CN" altLang="en-US" sz="7200" dirty="0"/>
              <a:t>编程环境 </a:t>
            </a:r>
            <a:r>
              <a:rPr lang="en-US" altLang="zh-CN" sz="7200" dirty="0"/>
              <a:t>— </a:t>
            </a:r>
            <a:r>
              <a:rPr lang="en-US" altLang="zh-CN" sz="4800" dirty="0"/>
              <a:t>shell</a:t>
            </a:r>
            <a:r>
              <a:rPr lang="zh-CN" altLang="en-US" sz="4800" dirty="0"/>
              <a:t>编程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altLang="zh-CN" dirty="0" err="1"/>
              <a:t>uhan,Yang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4">
        <p:fade/>
      </p:transition>
    </mc:Choice>
    <mc:Fallback xmlns="">
      <p:transition spd="med" advTm="329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7B9-FA68-4285-B41B-539E8B9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5.3 watch for someone login in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A6137-EA14-4558-9D89-42385A50A9F0}"/>
              </a:ext>
            </a:extLst>
          </p:cNvPr>
          <p:cNvSpPr txBox="1"/>
          <p:nvPr/>
        </p:nvSpPr>
        <p:spPr>
          <a:xfrm>
            <a:off x="566057" y="1613118"/>
            <a:ext cx="45288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watch for someone to log 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如果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mary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已经登录，需要等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秒才能知道其登录信息</a:t>
            </a:r>
            <a:endParaRPr lang="en-US" altLang="zh-CN" sz="1400" b="0" i="1" dirty="0"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sleep 60</a:t>
            </a: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who |grep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mary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04872-12DD-4F12-8D2B-49E1FF7910DF}"/>
              </a:ext>
            </a:extLst>
          </p:cNvPr>
          <p:cNvSpPr txBox="1"/>
          <p:nvPr/>
        </p:nvSpPr>
        <p:spPr>
          <a:xfrm>
            <a:off x="566057" y="4128423"/>
            <a:ext cx="60952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watch for someone to log in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who|grep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mary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sleep 60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0E982-BD0A-4FFD-ABC2-AB060BD881DF}"/>
              </a:ext>
            </a:extLst>
          </p:cNvPr>
          <p:cNvSpPr txBox="1"/>
          <p:nvPr/>
        </p:nvSpPr>
        <p:spPr>
          <a:xfrm>
            <a:off x="6017467" y="1772994"/>
            <a:ext cx="612166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watch for someone to log in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0)  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"Usage, watch for person : 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person"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who|egrep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sleep 60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6D5575-7E46-4D69-A222-57A931733DA6}"/>
              </a:ext>
            </a:extLst>
          </p:cNvPr>
          <p:cNvCxnSpPr/>
          <p:nvPr/>
        </p:nvCxnSpPr>
        <p:spPr>
          <a:xfrm>
            <a:off x="2192694" y="3578290"/>
            <a:ext cx="0" cy="49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E81370-9635-43AC-BF16-5DAFABAA342B}"/>
              </a:ext>
            </a:extLst>
          </p:cNvPr>
          <p:cNvCxnSpPr/>
          <p:nvPr/>
        </p:nvCxnSpPr>
        <p:spPr>
          <a:xfrm>
            <a:off x="4865914" y="3732245"/>
            <a:ext cx="94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5.3 watch for someone login in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11E98-5E9E-428A-8C46-8BCFF2C80BF9}"/>
              </a:ext>
            </a:extLst>
          </p:cNvPr>
          <p:cNvSpPr txBox="1"/>
          <p:nvPr/>
        </p:nvSpPr>
        <p:spPr>
          <a:xfrm>
            <a:off x="553615" y="2449285"/>
            <a:ext cx="4713514" cy="11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及时报告用户登录或退出的情况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每分钟运行</a:t>
            </a:r>
            <a:r>
              <a:rPr lang="en-US" altLang="zh-CN" dirty="0"/>
              <a:t>who</a:t>
            </a:r>
            <a:r>
              <a:rPr lang="zh-CN" altLang="en-US" dirty="0"/>
              <a:t>命令，与前一分钟输出情况做比较，如有不同，报告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B9C21-3431-49BB-BF3E-ADDE2919426C}"/>
              </a:ext>
            </a:extLst>
          </p:cNvPr>
          <p:cNvSpPr txBox="1"/>
          <p:nvPr/>
        </p:nvSpPr>
        <p:spPr>
          <a:xfrm>
            <a:off x="6096000" y="1298930"/>
            <a:ext cx="60952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watchwho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 watch who logs in and out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/wwho1.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#$$shell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pid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old=/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/wwho2.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create an empty 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：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仅仅计算参数值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然后返回真，和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一样，效率更高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who &gt;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diff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mv  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sleep 10</a:t>
            </a: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| awk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'/&gt;/ { $1 = "in:  ";print}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  /&gt;/ { $1 = "out:  ";print}'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5.4 trap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3FB4BE-B5AE-4C6F-B007-FF1635AD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2582"/>
              </p:ext>
            </p:extLst>
          </p:nvPr>
        </p:nvGraphicFramePr>
        <p:xfrm>
          <a:off x="5746104" y="2022085"/>
          <a:ext cx="6239068" cy="3017520"/>
        </p:xfrm>
        <a:graphic>
          <a:graphicData uri="http://schemas.openxmlformats.org/drawingml/2006/table">
            <a:tbl>
              <a:tblPr/>
              <a:tblGrid>
                <a:gridCol w="808653">
                  <a:extLst>
                    <a:ext uri="{9D8B030D-6E8A-4147-A177-3AD203B41FA5}">
                      <a16:colId xmlns:a16="http://schemas.microsoft.com/office/drawing/2014/main" val="3206455092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2700938361"/>
                    </a:ext>
                  </a:extLst>
                </a:gridCol>
                <a:gridCol w="4049484">
                  <a:extLst>
                    <a:ext uri="{9D8B030D-6E8A-4147-A177-3AD203B41FA5}">
                      <a16:colId xmlns:a16="http://schemas.microsoft.com/office/drawing/2014/main" val="730415503"/>
                    </a:ext>
                  </a:extLst>
                </a:gridCol>
              </a:tblGrid>
              <a:tr h="178073">
                <a:tc>
                  <a:txBody>
                    <a:bodyPr/>
                    <a:lstStyle/>
                    <a:p>
                      <a:r>
                        <a:rPr lang="zh-CN" altLang="en-US" sz="1600"/>
                        <a:t>信号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描述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69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SIGHUP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终止进程，挂起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5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SIGINT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键盘输入中断命令，一般是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CTRL+C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挂起进程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6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SIGQUIT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停止进程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6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SIGKILL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无条件终止进程（不能捕获或不予执行）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SIGTERM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优雅的终止进程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SIGSTOP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无条件停止进程，但不是终止进程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SIGTSTP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停止或暂停进程，但不是终止进程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SIGCONT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继续运行停止的进程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5149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9E2C58-A379-47C1-A303-EA4F724DEB9A}"/>
              </a:ext>
            </a:extLst>
          </p:cNvPr>
          <p:cNvSpPr txBox="1"/>
          <p:nvPr/>
        </p:nvSpPr>
        <p:spPr>
          <a:xfrm>
            <a:off x="7977674" y="15020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Shell </a:t>
            </a:r>
            <a:r>
              <a:rPr lang="zh-CN" altLang="en-US" dirty="0"/>
              <a:t>信号值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C1F14-125B-4FDC-BA0B-30157276516B}"/>
              </a:ext>
            </a:extLst>
          </p:cNvPr>
          <p:cNvSpPr txBox="1"/>
          <p:nvPr/>
        </p:nvSpPr>
        <p:spPr>
          <a:xfrm>
            <a:off x="709127" y="1971020"/>
            <a:ext cx="42314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登录</a:t>
            </a:r>
            <a:r>
              <a:rPr lang="en-US" altLang="zh-CN" sz="1600" dirty="0"/>
              <a:t>Linux</a:t>
            </a:r>
            <a:r>
              <a:rPr lang="zh-CN" altLang="en-US" sz="1600" dirty="0"/>
              <a:t>时，系统会分配给登录用户一个终端</a:t>
            </a:r>
            <a:r>
              <a:rPr lang="en-US" altLang="zh-CN" sz="1600" dirty="0"/>
              <a:t>(Session)</a:t>
            </a:r>
            <a:r>
              <a:rPr lang="zh-CN" altLang="en-US" sz="1600" dirty="0"/>
              <a:t>。在这个终端运行的所有程序，包括前台进程组和后台进程组，一般都 属于这个 </a:t>
            </a:r>
            <a:r>
              <a:rPr lang="en-US" altLang="zh-CN" sz="1600" dirty="0"/>
              <a:t>Session</a:t>
            </a:r>
            <a:r>
              <a:rPr lang="zh-CN" altLang="en-US" sz="1600" dirty="0"/>
              <a:t>。当用户退出</a:t>
            </a:r>
            <a:r>
              <a:rPr lang="en-US" altLang="zh-CN" sz="1600" dirty="0"/>
              <a:t>Linux</a:t>
            </a:r>
            <a:r>
              <a:rPr lang="zh-CN" altLang="en-US" sz="1600" dirty="0"/>
              <a:t>登录时，前台进程组和后台有对终端输出的进程将会收到</a:t>
            </a:r>
            <a:r>
              <a:rPr lang="en-US" altLang="zh-CN" sz="1600" dirty="0">
                <a:solidFill>
                  <a:srgbClr val="FF0000"/>
                </a:solidFill>
              </a:rPr>
              <a:t>SIGHUP</a:t>
            </a:r>
            <a:r>
              <a:rPr lang="zh-CN" altLang="en-US" sz="1600" dirty="0"/>
              <a:t>信号。这个信号的</a:t>
            </a:r>
            <a:r>
              <a:rPr lang="zh-CN" altLang="en-US" sz="1600" dirty="0">
                <a:solidFill>
                  <a:srgbClr val="FF0000"/>
                </a:solidFill>
              </a:rPr>
              <a:t>默认操作为终止进程</a:t>
            </a:r>
            <a:r>
              <a:rPr lang="zh-CN" altLang="en-US" sz="1600" dirty="0"/>
              <a:t>，因此前台进程组和后台有终端输出的进程就会中止。不过，可以捕获这个信号，比如</a:t>
            </a:r>
            <a:r>
              <a:rPr lang="en-US" altLang="zh-CN" sz="1600" dirty="0" err="1"/>
              <a:t>wget</a:t>
            </a:r>
            <a:r>
              <a:rPr lang="zh-CN" altLang="en-US" sz="1600" dirty="0"/>
              <a:t>能捕获</a:t>
            </a:r>
            <a:r>
              <a:rPr lang="en-US" altLang="zh-CN" sz="1600" dirty="0"/>
              <a:t>SIGHUP</a:t>
            </a:r>
            <a:r>
              <a:rPr lang="zh-CN" altLang="en-US" sz="1600" dirty="0"/>
              <a:t>信号，并忽略它，这样就算退出了</a:t>
            </a:r>
            <a:r>
              <a:rPr lang="en-US" altLang="zh-CN" sz="1600" dirty="0"/>
              <a:t>Linux</a:t>
            </a:r>
            <a:r>
              <a:rPr lang="zh-CN" altLang="en-US" sz="1600" dirty="0"/>
              <a:t>登录，</a:t>
            </a:r>
            <a:r>
              <a:rPr lang="en-US" altLang="zh-CN" sz="1600" dirty="0" err="1"/>
              <a:t>wget</a:t>
            </a:r>
            <a:r>
              <a:rPr lang="zh-CN" altLang="en-US" sz="1600" dirty="0"/>
              <a:t>也 能继续下载。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highlight>
                  <a:srgbClr val="C0C0C0"/>
                </a:highlight>
              </a:rPr>
              <a:t>$</a:t>
            </a:r>
            <a:r>
              <a:rPr lang="zh-CN" altLang="en-US" sz="1600" dirty="0">
                <a:highlight>
                  <a:srgbClr val="C0C0C0"/>
                </a:highlight>
              </a:rPr>
              <a:t> </a:t>
            </a:r>
            <a:r>
              <a:rPr lang="en-US" altLang="zh-CN" sz="1600" dirty="0">
                <a:highlight>
                  <a:srgbClr val="C0C0C0"/>
                </a:highlight>
              </a:rPr>
              <a:t>kill</a:t>
            </a:r>
            <a:r>
              <a:rPr lang="zh-CN" altLang="en-US" sz="1600" dirty="0">
                <a:highlight>
                  <a:srgbClr val="C0C0C0"/>
                </a:highlight>
              </a:rPr>
              <a:t> </a:t>
            </a:r>
            <a:r>
              <a:rPr lang="en-US" altLang="zh-CN" sz="1600" dirty="0">
                <a:highlight>
                  <a:srgbClr val="C0C0C0"/>
                </a:highlight>
              </a:rPr>
              <a:t>-l</a:t>
            </a:r>
            <a:endParaRPr lang="zh-CN" altLang="en-US" sz="1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74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5.4 trap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4D40E-2970-4E3D-9369-AC902CED4BEA}"/>
              </a:ext>
            </a:extLst>
          </p:cNvPr>
          <p:cNvSpPr txBox="1"/>
          <p:nvPr/>
        </p:nvSpPr>
        <p:spPr>
          <a:xfrm>
            <a:off x="453783" y="1856792"/>
            <a:ext cx="4641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进程运行，按下</a:t>
            </a:r>
            <a:r>
              <a:rPr lang="en-US" altLang="zh-CN" sz="1600" dirty="0"/>
              <a:t>del</a:t>
            </a:r>
            <a:r>
              <a:rPr lang="zh-CN" altLang="en-US" sz="1600" dirty="0"/>
              <a:t>或者挂断，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按</a:t>
            </a:r>
            <a:r>
              <a:rPr lang="en-US" altLang="zh-CN" sz="1600" dirty="0"/>
              <a:t>DEL</a:t>
            </a:r>
            <a:r>
              <a:rPr lang="zh-CN" altLang="en-US" sz="1600" dirty="0"/>
              <a:t>键，中断信号发送给终端上正在运行的所有进程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挂断电话线，传送一个挂断信号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除非程序有专门处理中断信号的措施，否则，中断信号将一律终止程序的运行。需要手段检测中断事件，并进行恢复处理。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若是中断信号，后台运行的进程（使用</a:t>
            </a:r>
            <a:r>
              <a:rPr lang="en-US" altLang="zh-CN" sz="1600" dirty="0"/>
              <a:t>&amp;</a:t>
            </a:r>
            <a:r>
              <a:rPr lang="zh-CN" altLang="en-US" sz="1600" dirty="0"/>
              <a:t>运行）能够得到保护，但如果是挂断信号，得不到保护。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3C61A-CF24-48F9-A465-03D38EB59D96}"/>
              </a:ext>
            </a:extLst>
          </p:cNvPr>
          <p:cNvSpPr txBox="1"/>
          <p:nvPr/>
        </p:nvSpPr>
        <p:spPr>
          <a:xfrm>
            <a:off x="5912109" y="1852127"/>
            <a:ext cx="592843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</a:t>
            </a:r>
            <a:r>
              <a:rPr lang="zh-CN" altLang="en-US" sz="1600" dirty="0"/>
              <a:t>命令序列是一个单一参数，一般用</a:t>
            </a:r>
            <a:r>
              <a:rPr lang="zh-CN" altLang="en-US" sz="1600" dirty="0">
                <a:solidFill>
                  <a:srgbClr val="FF0000"/>
                </a:solidFill>
              </a:rPr>
              <a:t>引号</a:t>
            </a:r>
            <a:r>
              <a:rPr lang="zh-CN" altLang="en-US" sz="1600" dirty="0"/>
              <a:t>括起来，信号值是小整数，用于标识中断信号</a:t>
            </a:r>
            <a:endParaRPr lang="en-US" sz="1600" dirty="0"/>
          </a:p>
          <a:p>
            <a:r>
              <a:rPr lang="en-US" sz="1600" dirty="0"/>
              <a:t>$ trap </a:t>
            </a:r>
            <a:r>
              <a:rPr lang="zh-CN" altLang="en-US" sz="1600" dirty="0"/>
              <a:t>命令序列 信号值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...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trap 'rm -f FILE; exit 1' 1 2 15</a:t>
            </a:r>
          </a:p>
          <a:p>
            <a:r>
              <a:rPr lang="en-US" sz="1600" dirty="0"/>
              <a:t>while :</a:t>
            </a:r>
          </a:p>
          <a:p>
            <a:r>
              <a:rPr lang="en-US" sz="1600" dirty="0"/>
              <a:t>...</a:t>
            </a:r>
          </a:p>
          <a:p>
            <a:endParaRPr lang="en-US" sz="1600" dirty="0"/>
          </a:p>
          <a:p>
            <a:r>
              <a:rPr lang="en-US" sz="1600" dirty="0"/>
              <a:t>trap</a:t>
            </a:r>
            <a:r>
              <a:rPr lang="zh-CN" altLang="en-US" sz="1600" dirty="0"/>
              <a:t>命令序列必须显式地调用</a:t>
            </a:r>
            <a:r>
              <a:rPr lang="en-US" altLang="zh-CN" sz="1600" dirty="0"/>
              <a:t>exit</a:t>
            </a:r>
            <a:r>
              <a:rPr lang="zh-CN" altLang="en-US" sz="1600" dirty="0"/>
              <a:t>，否则中断之后将继续执行</a:t>
            </a:r>
            <a:r>
              <a:rPr lang="en-US" altLang="zh-CN" sz="1600" dirty="0"/>
              <a:t>shell</a:t>
            </a:r>
            <a:r>
              <a:rPr lang="zh-CN" altLang="en-US" sz="1600" dirty="0"/>
              <a:t>程序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496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5.4 trap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BE962-5279-4AC5-AB43-33F58998A9B5}"/>
              </a:ext>
            </a:extLst>
          </p:cNvPr>
          <p:cNvSpPr txBox="1"/>
          <p:nvPr/>
        </p:nvSpPr>
        <p:spPr>
          <a:xfrm>
            <a:off x="3016120" y="1389317"/>
            <a:ext cx="6116216" cy="3877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</a:t>
            </a:r>
          </a:p>
          <a:p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test -t 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测试标准输出是否是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terminal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-t 2&gt;&amp;1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以更改过的优先序来执行程序</a:t>
            </a:r>
            <a:r>
              <a:rPr lang="en-US" altLang="zh-CN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内定的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adjustment 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，范围为 </a:t>
            </a:r>
            <a:r>
              <a:rPr lang="en-US" altLang="zh-CN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-20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（最高优先序）到 </a:t>
            </a:r>
            <a:r>
              <a:rPr lang="en-US" altLang="zh-CN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（最低优先序）。</a:t>
            </a:r>
            <a:endParaRPr lang="zh-CN" alt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"Sending output to '</a:t>
            </a:r>
            <a:r>
              <a:rPr lang="en-US" sz="16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nohup.out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'"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exec 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内置命令，用给定程序代替运行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的进程，节省一个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zh-CN" alt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进程</a:t>
            </a:r>
            <a:endParaRPr lang="zh-CN" alt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nice -n -5 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$*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nohup.out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2&gt;&amp;1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nice -n -5 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$*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2&gt;&amp;1</a:t>
            </a:r>
          </a:p>
          <a:p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B4791-413A-420E-8362-B7294C1EE198}"/>
              </a:ext>
            </a:extLst>
          </p:cNvPr>
          <p:cNvSpPr txBox="1">
            <a:spLocks/>
          </p:cNvSpPr>
          <p:nvPr/>
        </p:nvSpPr>
        <p:spPr>
          <a:xfrm>
            <a:off x="749559" y="502839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5.5 overwrite1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A608B-9802-4771-96A7-9D30A28F8F62}"/>
              </a:ext>
            </a:extLst>
          </p:cNvPr>
          <p:cNvSpPr txBox="1"/>
          <p:nvPr/>
        </p:nvSpPr>
        <p:spPr>
          <a:xfrm>
            <a:off x="793103" y="2230017"/>
            <a:ext cx="3340358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思路：保存全部输入直到文件尾，把数据复制到参数文件</a:t>
            </a:r>
            <a:endParaRPr kumimoji="0" lang="en-US" sz="1600" b="0" i="0" u="none" strike="noStrike" cap="none" spc="0" normalizeH="0" baseline="0" dirty="0" err="1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0F9C9-196E-4341-9367-20245967643C}"/>
              </a:ext>
            </a:extLst>
          </p:cNvPr>
          <p:cNvSpPr txBox="1"/>
          <p:nvPr/>
        </p:nvSpPr>
        <p:spPr>
          <a:xfrm>
            <a:off x="5011317" y="842791"/>
            <a:ext cx="6431124" cy="5047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overwrite: copy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standstard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input to output after EOF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#version 1. BUG here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用户在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过程中按下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键，原来的输入文件将被破坏，必须防止对输入文件的覆盖被任何中断终止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1)  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file"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/overwrite1.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old=/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/overwrite2.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'rm -f $new $old; exit 1'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cat &gt;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collect the input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cp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overwrite the input 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rm -f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5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5.5 overwrite2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9CCC3-3B59-4C98-8B66-5B5B66FDAB89}"/>
              </a:ext>
            </a:extLst>
          </p:cNvPr>
          <p:cNvSpPr txBox="1"/>
          <p:nvPr/>
        </p:nvSpPr>
        <p:spPr>
          <a:xfrm>
            <a:off x="4017994" y="478152"/>
            <a:ext cx="81257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overwrite: copy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standstard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input to output after EOF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#version 2. BUG here too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overwrite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输入的程序出错，导致输出为空，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overwrite2.sh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会破坏文件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Example: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  $sed 's/UNIX/UNIX(TM)/g' precious |write precious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1)  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file"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/overwrite1.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old=/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/overwrite2.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'rm -f $new $old; exit 1'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cat &gt;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collect the input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cp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save original 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we are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committedl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ignore signals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cp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#overwrite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input 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rm -f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4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5.5 overwrite3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1A68-172C-4EC4-973B-47740DF4E8BB}"/>
              </a:ext>
            </a:extLst>
          </p:cNvPr>
          <p:cNvSpPr txBox="1"/>
          <p:nvPr/>
        </p:nvSpPr>
        <p:spPr>
          <a:xfrm>
            <a:off x="6443954" y="583564"/>
            <a:ext cx="61430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overwrite: copy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standstard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input to output after EOF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final version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opath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$PATH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0|1)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file=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shift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/overwrite1.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old=/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/overwrite2.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$$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'rm -f $new $old; exit 1'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clean up files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PATH=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opath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collect input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cp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save original 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trap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1 2 15  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we are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commited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; ignore signals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cp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$file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tailed,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unchanged"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rm -f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$new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$old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51C7D-3F99-4CBA-BF0E-41FF90969257}"/>
              </a:ext>
            </a:extLst>
          </p:cNvPr>
          <p:cNvSpPr txBox="1"/>
          <p:nvPr/>
        </p:nvSpPr>
        <p:spPr>
          <a:xfrm>
            <a:off x="481498" y="1930207"/>
            <a:ext cx="56533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replace: replace file str1 in files with str2,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inplace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0|1|2)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str1 str2 files"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left=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right=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shift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./overwrite3.sh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sed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"s@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$left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@g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8E17E-D8B2-48E5-A6B9-92DE5BF21621}"/>
              </a:ext>
            </a:extLst>
          </p:cNvPr>
          <p:cNvCxnSpPr/>
          <p:nvPr/>
        </p:nvCxnSpPr>
        <p:spPr>
          <a:xfrm flipV="1">
            <a:off x="2043404" y="1880118"/>
            <a:ext cx="4315408" cy="308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2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B4791-413A-420E-8362-B7294C1EE198}"/>
              </a:ext>
            </a:extLst>
          </p:cNvPr>
          <p:cNvSpPr txBox="1">
            <a:spLocks/>
          </p:cNvSpPr>
          <p:nvPr/>
        </p:nvSpPr>
        <p:spPr>
          <a:xfrm>
            <a:off x="749559" y="502839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5.6 zap</a:t>
            </a:r>
            <a:r>
              <a:rPr lang="zh-CN" altLang="en-US" sz="3200" dirty="0"/>
              <a:t>使用名字终止进程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21EC5-B969-4752-B5A1-777DC3F5478F}"/>
              </a:ext>
            </a:extLst>
          </p:cNvPr>
          <p:cNvSpPr txBox="1"/>
          <p:nvPr/>
        </p:nvSpPr>
        <p:spPr>
          <a:xfrm>
            <a:off x="863080" y="2518843"/>
            <a:ext cx="254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get </a:t>
            </a:r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ps</a:t>
            </a:r>
            <a:r>
              <a:rPr lang="en-US" altLang="zh-CN" dirty="0">
                <a:highlight>
                  <a:srgbClr val="C0C0C0"/>
                </a:highlight>
              </a:rPr>
              <a:t> –</a:t>
            </a:r>
            <a:r>
              <a:rPr lang="en-US" altLang="zh-CN" dirty="0" err="1">
                <a:highlight>
                  <a:srgbClr val="C0C0C0"/>
                </a:highlight>
              </a:rPr>
              <a:t>aux|grep</a:t>
            </a:r>
            <a:r>
              <a:rPr lang="en-US" altLang="zh-CN" dirty="0">
                <a:highlight>
                  <a:srgbClr val="C0C0C0"/>
                </a:highlight>
              </a:rPr>
              <a:t> “…”</a:t>
            </a:r>
          </a:p>
          <a:p>
            <a:r>
              <a:rPr lang="en-US" altLang="zh-CN" dirty="0"/>
              <a:t># dangerous</a:t>
            </a:r>
          </a:p>
          <a:p>
            <a:r>
              <a:rPr lang="en-US" dirty="0">
                <a:highlight>
                  <a:srgbClr val="C0C0C0"/>
                </a:highlight>
              </a:rPr>
              <a:t>$ kill –n  </a:t>
            </a:r>
            <a:r>
              <a:rPr lang="en-US" dirty="0" err="1">
                <a:highlight>
                  <a:srgbClr val="C0C0C0"/>
                </a:highlight>
              </a:rPr>
              <a:t>pid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EFF6E-AA4D-4D70-9AC0-4115E1F66308}"/>
              </a:ext>
            </a:extLst>
          </p:cNvPr>
          <p:cNvSpPr txBox="1"/>
          <p:nvPr/>
        </p:nvSpPr>
        <p:spPr>
          <a:xfrm>
            <a:off x="3575250" y="2783992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pick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C854C-8ADB-4D8C-9946-455712E390C7}"/>
              </a:ext>
            </a:extLst>
          </p:cNvPr>
          <p:cNvSpPr txBox="1"/>
          <p:nvPr/>
        </p:nvSpPr>
        <p:spPr>
          <a:xfrm>
            <a:off x="6096000" y="990448"/>
            <a:ext cx="609522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zap pattern: kill all processes matching pattern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final version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bin:usr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IFS(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内部字段分隔符</a:t>
            </a:r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是一个字符串，通常包括空格、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和换行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设置成换行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IFS=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0)  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pattern"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;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    PID TTY      STAT   TIME COMMAND 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grep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 selected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$var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"PID is :"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$(echo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$var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awk '{print $1}')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7381C1-B10E-474F-87BB-AF0390A9F37E}"/>
              </a:ext>
            </a:extLst>
          </p:cNvPr>
          <p:cNvCxnSpPr/>
          <p:nvPr/>
        </p:nvCxnSpPr>
        <p:spPr>
          <a:xfrm>
            <a:off x="3575250" y="3331029"/>
            <a:ext cx="15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D041D9-D212-4ADD-90EB-9B2239981DFA}"/>
              </a:ext>
            </a:extLst>
          </p:cNvPr>
          <p:cNvSpPr txBox="1"/>
          <p:nvPr/>
        </p:nvSpPr>
        <p:spPr>
          <a:xfrm>
            <a:off x="3055776" y="3611882"/>
            <a:ext cx="26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pick(deprecated) -&gt; select</a:t>
            </a:r>
          </a:p>
        </p:txBody>
      </p:sp>
    </p:spTree>
    <p:extLst>
      <p:ext uri="{BB962C8B-B14F-4D97-AF65-F5344CB8AC3E}">
        <p14:creationId xmlns:p14="http://schemas.microsoft.com/office/powerpoint/2010/main" val="295629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5.7 select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8F00E-D1DA-4E12-A35D-C80DDF80AD6A}"/>
              </a:ext>
            </a:extLst>
          </p:cNvPr>
          <p:cNvSpPr txBox="1"/>
          <p:nvPr/>
        </p:nvSpPr>
        <p:spPr>
          <a:xfrm>
            <a:off x="3854709" y="122129"/>
            <a:ext cx="609522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OS?"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"Windows"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"Mac OS"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"Android"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"Linux yes!"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"Windows"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"Windows yes!"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"Mac OS"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"Mac OS yes"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"Android"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"Android yes!"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*)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"error input"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9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92F6B7-CDB1-46EC-A0FE-5AB8030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Self-introduction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5F328-55EB-4FB0-A3AF-3377A2E3B54C}"/>
              </a:ext>
            </a:extLst>
          </p:cNvPr>
          <p:cNvSpPr txBox="1"/>
          <p:nvPr/>
        </p:nvSpPr>
        <p:spPr>
          <a:xfrm>
            <a:off x="1035586" y="1652529"/>
            <a:ext cx="733723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杨煜涵（</a:t>
            </a:r>
            <a:r>
              <a:rPr lang="en-US" sz="2800" dirty="0" err="1"/>
              <a:t>Yuhan,Yang</a:t>
            </a:r>
            <a:r>
              <a:rPr lang="en-US" sz="2800" dirty="0"/>
              <a:t>, Nickname: peter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Language Runtime (Manager: Lizhen)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J</a:t>
            </a:r>
            <a:r>
              <a:rPr lang="en-US" altLang="zh-CN" sz="2800" dirty="0" err="1"/>
              <a:t>iangsu,Nantong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Southeast University</a:t>
            </a:r>
          </a:p>
        </p:txBody>
      </p:sp>
    </p:spTree>
    <p:extLst>
      <p:ext uri="{BB962C8B-B14F-4D97-AF65-F5344CB8AC3E}">
        <p14:creationId xmlns:p14="http://schemas.microsoft.com/office/powerpoint/2010/main" val="354058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5.8 news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EA531-4D98-4279-B900-A8A0C20A6984}"/>
              </a:ext>
            </a:extLst>
          </p:cNvPr>
          <p:cNvSpPr txBox="1"/>
          <p:nvPr/>
        </p:nvSpPr>
        <p:spPr>
          <a:xfrm>
            <a:off x="769776" y="1327362"/>
            <a:ext cx="4453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比较文件的修改时间，遍历到 </a:t>
            </a:r>
            <a:r>
              <a:rPr lang="en-US" altLang="zh-CN" sz="1600" dirty="0"/>
              <a:t>‘.</a:t>
            </a:r>
            <a:r>
              <a:rPr lang="en-US" altLang="zh-CN" sz="1600" dirty="0" err="1"/>
              <a:t>news_time’,break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61BEC-0895-4F61-BF26-E5106EDECF49}"/>
              </a:ext>
            </a:extLst>
          </p:cNvPr>
          <p:cNvSpPr txBox="1"/>
          <p:nvPr/>
        </p:nvSpPr>
        <p:spPr>
          <a:xfrm>
            <a:off x="838200" y="2193496"/>
            <a:ext cx="52127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news: print news files, version 1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HOME=.</a:t>
            </a: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`ls -t 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news: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touch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修改文件时间，不改变文件本身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53352-4D80-4FB9-918E-184286AAE26C}"/>
              </a:ext>
            </a:extLst>
          </p:cNvPr>
          <p:cNvSpPr txBox="1"/>
          <p:nvPr/>
        </p:nvSpPr>
        <p:spPr>
          <a:xfrm flipH="1">
            <a:off x="838200" y="5361361"/>
            <a:ext cx="38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Bug: </a:t>
            </a:r>
            <a:r>
              <a:rPr lang="zh-CN" altLang="en-US" sz="1600" dirty="0"/>
              <a:t>若</a:t>
            </a:r>
            <a:r>
              <a:rPr lang="en-US" altLang="zh-CN" sz="1600" dirty="0"/>
              <a:t>‘.</a:t>
            </a:r>
            <a:r>
              <a:rPr lang="en-US" altLang="zh-CN" sz="1600" dirty="0" err="1"/>
              <a:t>news_time</a:t>
            </a:r>
            <a:r>
              <a:rPr lang="en-US" altLang="zh-CN" sz="1600" dirty="0"/>
              <a:t>’ </a:t>
            </a:r>
            <a:r>
              <a:rPr lang="zh-CN" altLang="en-US" sz="1600" dirty="0"/>
              <a:t>不存在会报错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B71C3-69E6-4F7F-A211-76644A0698D4}"/>
              </a:ext>
            </a:extLst>
          </p:cNvPr>
          <p:cNvSpPr txBox="1"/>
          <p:nvPr/>
        </p:nvSpPr>
        <p:spPr>
          <a:xfrm>
            <a:off x="6835840" y="1496639"/>
            <a:ext cx="609522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news: print news files, version 2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HOME=.</a:t>
            </a: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IFS=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`ls -t 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2&gt;&amp;1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'No such file'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*)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"news: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;;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touch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修改文件时间，不改变文件本身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0E5B0-7218-422D-B8C0-D35A63821CF0}"/>
              </a:ext>
            </a:extLst>
          </p:cNvPr>
          <p:cNvCxnSpPr>
            <a:cxnSpLocks/>
          </p:cNvCxnSpPr>
          <p:nvPr/>
        </p:nvCxnSpPr>
        <p:spPr>
          <a:xfrm flipV="1">
            <a:off x="5407090" y="3694922"/>
            <a:ext cx="115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2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BFEF99-717D-4854-ADC3-78C41BA2BF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5.8 news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A0EB5-FE44-4A45-8ECB-FC84170692BA}"/>
              </a:ext>
            </a:extLst>
          </p:cNvPr>
          <p:cNvSpPr txBox="1"/>
          <p:nvPr/>
        </p:nvSpPr>
        <p:spPr>
          <a:xfrm>
            <a:off x="4727122" y="619809"/>
            <a:ext cx="609522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news: print news files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PATH=/bin:/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IFS=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HOME=.</a:t>
            </a: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`ls -t 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2&gt;&amp;1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IFS=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 '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'No such file'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*)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*)  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`ls -l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$3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$5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$6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$7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cat $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touch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$HOME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news_time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修改文件时间，不改变文件本身</a:t>
            </a:r>
            <a:endParaRPr lang="zh-CN" alt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859AB-F01C-41C5-8F22-5971414C5EE3}"/>
              </a:ext>
            </a:extLst>
          </p:cNvPr>
          <p:cNvSpPr txBox="1"/>
          <p:nvPr/>
        </p:nvSpPr>
        <p:spPr>
          <a:xfrm>
            <a:off x="629816" y="2943808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the content of news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9FF19E-E4C6-439C-83CD-9FC78CC2EC80}"/>
              </a:ext>
            </a:extLst>
          </p:cNvPr>
          <p:cNvCxnSpPr/>
          <p:nvPr/>
        </p:nvCxnSpPr>
        <p:spPr>
          <a:xfrm>
            <a:off x="2841171" y="3429000"/>
            <a:ext cx="285516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9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C9ED0F-6982-48A4-B450-46C30028209E}"/>
              </a:ext>
            </a:extLst>
          </p:cNvPr>
          <p:cNvSpPr txBox="1"/>
          <p:nvPr/>
        </p:nvSpPr>
        <p:spPr>
          <a:xfrm>
            <a:off x="2626658" y="1488141"/>
            <a:ext cx="5378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-&gt; fi</a:t>
            </a:r>
          </a:p>
          <a:p>
            <a:r>
              <a:rPr lang="en-US" sz="4000" dirty="0"/>
              <a:t>case -&gt; </a:t>
            </a:r>
            <a:r>
              <a:rPr lang="en-US" sz="4000" dirty="0" err="1"/>
              <a:t>esac</a:t>
            </a:r>
            <a:endParaRPr lang="en-US" sz="4000" dirty="0"/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Why</a:t>
            </a:r>
          </a:p>
          <a:p>
            <a:r>
              <a:rPr lang="en-US" sz="4000" dirty="0"/>
              <a:t>do -&gt; done</a:t>
            </a:r>
          </a:p>
          <a:p>
            <a:endParaRPr lang="en-US" sz="4000" dirty="0"/>
          </a:p>
          <a:p>
            <a:r>
              <a:rPr lang="en-US" sz="4000"/>
              <a:t>Od is a commands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289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0052-F24E-473A-AA41-DE82D8CC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139"/>
            <a:ext cx="10515600" cy="56591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shell</a:t>
            </a:r>
            <a:r>
              <a:rPr lang="zh-CN" altLang="en-US" b="1" dirty="0"/>
              <a:t>满足：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000" dirty="0"/>
              <a:t>交互式执行命令</a:t>
            </a:r>
          </a:p>
          <a:p>
            <a:r>
              <a:rPr lang="zh-CN" altLang="en-US" sz="2000" dirty="0"/>
              <a:t>编程运行命令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编程重要原则：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000" dirty="0"/>
              <a:t>提高程序健壮性，能处理不正确输入</a:t>
            </a:r>
          </a:p>
          <a:p>
            <a:r>
              <a:rPr lang="zh-CN" altLang="en-US" sz="2000" dirty="0"/>
              <a:t>运行错误时，给出有用的提示信息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81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F137AD-08DC-4169-98AF-F0FFA4E28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50277"/>
              </p:ext>
            </p:extLst>
          </p:nvPr>
        </p:nvGraphicFramePr>
        <p:xfrm>
          <a:off x="2094967" y="1387086"/>
          <a:ext cx="8103392" cy="4169294"/>
        </p:xfrm>
        <a:graphic>
          <a:graphicData uri="http://schemas.openxmlformats.org/drawingml/2006/table">
            <a:tbl>
              <a:tblPr/>
              <a:tblGrid>
                <a:gridCol w="2104983">
                  <a:extLst>
                    <a:ext uri="{9D8B030D-6E8A-4147-A177-3AD203B41FA5}">
                      <a16:colId xmlns:a16="http://schemas.microsoft.com/office/drawing/2014/main" val="2945319531"/>
                    </a:ext>
                  </a:extLst>
                </a:gridCol>
                <a:gridCol w="5998409">
                  <a:extLst>
                    <a:ext uri="{9D8B030D-6E8A-4147-A177-3AD203B41FA5}">
                      <a16:colId xmlns:a16="http://schemas.microsoft.com/office/drawing/2014/main" val="2894565594"/>
                    </a:ext>
                  </a:extLst>
                </a:gridCol>
              </a:tblGrid>
              <a:tr h="328893"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600" b="0" dirty="0">
                          <a:solidFill>
                            <a:srgbClr val="677489"/>
                          </a:solidFill>
                          <a:effectLst/>
                        </a:rPr>
                        <a:t>变量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1600" b="0">
                          <a:solidFill>
                            <a:srgbClr val="677489"/>
                          </a:solidFill>
                          <a:effectLst/>
                        </a:rPr>
                        <a:t>解释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79046"/>
                  </a:ext>
                </a:extLst>
              </a:tr>
              <a:tr h="4300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脚本自身名字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3262"/>
                  </a:ext>
                </a:extLst>
              </a:tr>
              <a:tr h="4603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$#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位置参数总数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32058"/>
                  </a:ext>
                </a:extLst>
              </a:tr>
              <a:tr h="4188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$?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上一条是否执行成功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为成功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不成功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00623"/>
                  </a:ext>
                </a:extLst>
              </a:tr>
              <a:tr h="5374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上一条后台运行进程的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07166"/>
                  </a:ext>
                </a:extLst>
              </a:tr>
              <a:tr h="453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当前进程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03932"/>
                  </a:ext>
                </a:extLst>
              </a:tr>
              <a:tr h="5631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$*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所有位置的参数看成一个字符串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619830"/>
                  </a:ext>
                </a:extLst>
              </a:tr>
              <a:tr h="51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$@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每个位置参数被看成单独的字符串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71602"/>
                  </a:ext>
                </a:extLst>
              </a:tr>
              <a:tr h="4595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$1～$n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位置参数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:$1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参数、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50362" marR="50362" marT="37772" marB="37772" anchor="ctr">
                    <a:lnL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2087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92F6B7-CDB1-46EC-A0FE-5AB8030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Shell</a:t>
            </a:r>
            <a:r>
              <a:rPr lang="zh-CN" altLang="en-US" sz="3200" dirty="0"/>
              <a:t>内部变量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10382-1AB3-4233-9AFE-A5EC07766FB5}"/>
              </a:ext>
            </a:extLst>
          </p:cNvPr>
          <p:cNvSpPr txBox="1"/>
          <p:nvPr/>
        </p:nvSpPr>
        <p:spPr>
          <a:xfrm>
            <a:off x="838200" y="589843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https://github.com/PeterYang12/TheUnixProgrammingEnv</a:t>
            </a:r>
          </a:p>
        </p:txBody>
      </p:sp>
    </p:spTree>
    <p:extLst>
      <p:ext uri="{BB962C8B-B14F-4D97-AF65-F5344CB8AC3E}">
        <p14:creationId xmlns:p14="http://schemas.microsoft.com/office/powerpoint/2010/main" val="108561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92F6B7-CDB1-46EC-A0FE-5AB8030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A157F-DD07-4E81-8BF2-F50EFBE92865}"/>
              </a:ext>
            </a:extLst>
          </p:cNvPr>
          <p:cNvSpPr txBox="1"/>
          <p:nvPr/>
        </p:nvSpPr>
        <p:spPr>
          <a:xfrm>
            <a:off x="969484" y="1045030"/>
            <a:ext cx="5457021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cal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which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while &amp; until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trap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overwrite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zap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pick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16889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7B9-FA68-4285-B41B-539E8B9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5.1 </a:t>
            </a:r>
            <a:r>
              <a:rPr lang="zh-CN" altLang="en-US" sz="3200" dirty="0"/>
              <a:t>定制</a:t>
            </a:r>
            <a:r>
              <a:rPr lang="en-US" altLang="zh-CN" sz="3200" dirty="0" err="1"/>
              <a:t>cal</a:t>
            </a:r>
            <a:r>
              <a:rPr lang="zh-CN" altLang="en-US" sz="3200" dirty="0"/>
              <a:t>命令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9256-7950-4D64-8FE7-2C900079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35" y="1547469"/>
            <a:ext cx="4125686" cy="16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/>
              <a:t>cal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$ </a:t>
            </a:r>
            <a:r>
              <a:rPr lang="en-US" sz="1800" dirty="0" err="1">
                <a:highlight>
                  <a:srgbClr val="C0C0C0"/>
                </a:highlight>
              </a:rPr>
              <a:t>cal</a:t>
            </a:r>
            <a:endParaRPr lang="en-US" sz="1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$ </a:t>
            </a:r>
            <a:r>
              <a:rPr lang="en-US" sz="1800" dirty="0" err="1">
                <a:highlight>
                  <a:srgbClr val="C0C0C0"/>
                </a:highlight>
              </a:rPr>
              <a:t>cal</a:t>
            </a:r>
            <a:r>
              <a:rPr lang="en-US" sz="1800" dirty="0">
                <a:highlight>
                  <a:srgbClr val="C0C0C0"/>
                </a:highlight>
              </a:rPr>
              <a:t> 10 2022</a:t>
            </a:r>
          </a:p>
          <a:p>
            <a:pPr marL="0" indent="0">
              <a:buNone/>
            </a:pPr>
            <a:r>
              <a:rPr lang="en-US" sz="1800" dirty="0"/>
              <a:t># </a:t>
            </a:r>
            <a:r>
              <a:rPr lang="zh-CN" altLang="en-US" sz="1800" dirty="0"/>
              <a:t>假设不支持如下指令，如何拓展？</a:t>
            </a:r>
          </a:p>
          <a:p>
            <a:pPr marL="0" indent="0"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$ </a:t>
            </a:r>
            <a:r>
              <a:rPr lang="en-US" sz="1800" dirty="0" err="1">
                <a:highlight>
                  <a:srgbClr val="C0C0C0"/>
                </a:highlight>
              </a:rPr>
              <a:t>cal</a:t>
            </a:r>
            <a:r>
              <a:rPr lang="en-US" sz="1800" dirty="0">
                <a:highlight>
                  <a:srgbClr val="C0C0C0"/>
                </a:highlight>
              </a:rPr>
              <a:t> October 2022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D56F84-52AF-4FA2-89BA-5394BFB3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300" y="1083531"/>
            <a:ext cx="5441565" cy="267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/>
              <a:t>只改变用户接口，不需要改动cal程序本身</a:t>
            </a:r>
            <a:endParaRPr lang="en-US" altLang="en-US" b="1" dirty="0"/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cal可通过名字识别月份</a:t>
            </a:r>
            <a:r>
              <a:rPr lang="en-US" altLang="en-US" dirty="0"/>
              <a:t> -&gt; </a:t>
            </a:r>
            <a:r>
              <a:rPr lang="en-US" altLang="en-US" dirty="0" err="1"/>
              <a:t>月份转换成数字</a:t>
            </a:r>
            <a:endParaRPr lang="en-US" altLang="en-US" dirty="0"/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无参数</a:t>
            </a:r>
            <a:r>
              <a:rPr lang="en-US" altLang="en-US" dirty="0"/>
              <a:t> -&gt; </a:t>
            </a:r>
            <a:r>
              <a:rPr lang="en-US" altLang="en-US" dirty="0" err="1"/>
              <a:t>只打印当月的月历</a:t>
            </a:r>
            <a:endParaRPr lang="en-US" altLang="en-US" dirty="0"/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一个参数，且为月份</a:t>
            </a:r>
            <a:r>
              <a:rPr lang="en-US" altLang="en-US" dirty="0"/>
              <a:t> -&gt; </a:t>
            </a:r>
            <a:r>
              <a:rPr lang="en-US" altLang="en-US" dirty="0" err="1"/>
              <a:t>打印当年相应月份的月历</a:t>
            </a:r>
            <a:endParaRPr lang="en-US" altLang="en-US" dirty="0"/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一个参数，且为年份</a:t>
            </a:r>
            <a:r>
              <a:rPr lang="en-US" altLang="en-US" dirty="0"/>
              <a:t> -&gt; </a:t>
            </a:r>
            <a:r>
              <a:rPr lang="en-US" altLang="en-US" dirty="0" err="1"/>
              <a:t>打印当年的月历</a:t>
            </a:r>
            <a:endParaRPr lang="en-US" altLang="en-US" dirty="0"/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两个参数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A5E30-8D88-469E-8470-364EA02101FD}"/>
              </a:ext>
            </a:extLst>
          </p:cNvPr>
          <p:cNvCxnSpPr>
            <a:stCxn id="3" idx="3"/>
          </p:cNvCxnSpPr>
          <p:nvPr/>
        </p:nvCxnSpPr>
        <p:spPr>
          <a:xfrm flipV="1">
            <a:off x="4862821" y="2380226"/>
            <a:ext cx="907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99E340-0BDE-4A3E-9AC0-0AD49AD7FC7F}"/>
              </a:ext>
            </a:extLst>
          </p:cNvPr>
          <p:cNvSpPr txBox="1"/>
          <p:nvPr/>
        </p:nvSpPr>
        <p:spPr>
          <a:xfrm>
            <a:off x="3657599" y="4389365"/>
            <a:ext cx="2201436" cy="1656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>
                <a:highlight>
                  <a:srgbClr val="C0C0C0"/>
                </a:highlight>
              </a:rPr>
              <a:t>$ ./cal.sh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>
                <a:highlight>
                  <a:srgbClr val="C0C0C0"/>
                </a:highlight>
              </a:rPr>
              <a:t>$ ./cal.sh $year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>
                <a:highlight>
                  <a:srgbClr val="C0C0C0"/>
                </a:highlight>
              </a:rPr>
              <a:t>$ ./cal.sh $month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>
                <a:highlight>
                  <a:srgbClr val="C0C0C0"/>
                </a:highlight>
              </a:rPr>
              <a:t>$ ./cal.sh January 2022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>
                <a:highlight>
                  <a:srgbClr val="C0C0C0"/>
                </a:highlight>
              </a:rPr>
              <a:t>$ ./cal.sh 1 2022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BD6CD-D618-4512-8B5B-8188DFFC8BBD}"/>
              </a:ext>
            </a:extLst>
          </p:cNvPr>
          <p:cNvCxnSpPr/>
          <p:nvPr/>
        </p:nvCxnSpPr>
        <p:spPr>
          <a:xfrm flipH="1">
            <a:off x="5091764" y="3429000"/>
            <a:ext cx="678581" cy="74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1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7B9-FA68-4285-B41B-539E8B9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5.1 </a:t>
            </a:r>
            <a:r>
              <a:rPr lang="zh-CN" altLang="en-US" sz="3200" dirty="0"/>
              <a:t>定制</a:t>
            </a:r>
            <a:r>
              <a:rPr lang="en-US" altLang="zh-CN" sz="3200" dirty="0" err="1"/>
              <a:t>cal</a:t>
            </a:r>
            <a:r>
              <a:rPr lang="zh-CN" altLang="en-US" sz="3200" dirty="0"/>
              <a:t>命令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FF577-BDEF-4AFE-86BA-CEBF2885F68D}"/>
              </a:ext>
            </a:extLst>
          </p:cNvPr>
          <p:cNvSpPr txBox="1"/>
          <p:nvPr/>
        </p:nvSpPr>
        <p:spPr>
          <a:xfrm>
            <a:off x="6096000" y="86916"/>
            <a:ext cx="474777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#cal.sh: nicer interface to /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cal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-e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0)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`date`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m=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$3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y=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;;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1) m=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y=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awk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'{print $4}')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*) m=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y=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$m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jan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*|Jan*)  m=1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feb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*|Feb*)  m=2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mar*|Mar*)  m=3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apr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*|Apr*)  m=4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may*|May*)  m=5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jun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*|Jun*)  m=6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jul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*|Jul*)  m=7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aug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*|Aug*)  m=8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*|Sep*)  m=9 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oct*|Oct*)  m=10;;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nov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*|Nov*)  m=11;;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dec*|Dec*)  m=12;;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[1-9] | 10 | 11 | 12 );;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*)  y=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$m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m=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$m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$y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03ADC-00CC-45D1-88B1-55859870E742}"/>
              </a:ext>
            </a:extLst>
          </p:cNvPr>
          <p:cNvSpPr txBox="1"/>
          <p:nvPr/>
        </p:nvSpPr>
        <p:spPr>
          <a:xfrm>
            <a:off x="838200" y="1744641"/>
            <a:ext cx="4071209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改进的</a:t>
            </a:r>
            <a:r>
              <a:rPr lang="en-US" altLang="zh-CN" dirty="0"/>
              <a:t>cal.sh</a:t>
            </a:r>
            <a:r>
              <a:rPr lang="zh-CN" altLang="en-US" dirty="0"/>
              <a:t>程序完成与原来</a:t>
            </a:r>
            <a:r>
              <a:rPr lang="en-US" altLang="zh-CN" dirty="0" err="1"/>
              <a:t>cal</a:t>
            </a:r>
            <a:r>
              <a:rPr lang="zh-CN" altLang="en-US" dirty="0"/>
              <a:t>程序相同的工作，使用起来更简单。</a:t>
            </a:r>
            <a:endParaRPr lang="en-US" altLang="zh-CN" dirty="0"/>
          </a:p>
          <a:p>
            <a:pPr marL="28575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名字选取上也尽量简单，尽量复用，便于记忆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F9B1D-ABFF-40E8-A1CB-728D1CE70EF2}"/>
              </a:ext>
            </a:extLst>
          </p:cNvPr>
          <p:cNvSpPr txBox="1"/>
          <p:nvPr/>
        </p:nvSpPr>
        <p:spPr>
          <a:xfrm>
            <a:off x="519955" y="3895591"/>
            <a:ext cx="5172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#!/usr/bin/env NAME makes the </a:t>
            </a:r>
            <a:r>
              <a:rPr lang="en-US" sz="1600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shell search for the first match of NAME in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$PATH environment variable. It can be useful if you aren't aware of the absolute path or don't want to search for it.</a:t>
            </a:r>
          </a:p>
          <a:p>
            <a:endParaRPr lang="en-US" sz="1600" dirty="0"/>
          </a:p>
          <a:p>
            <a:r>
              <a:rPr lang="en-US" sz="1600" dirty="0"/>
              <a:t>#!/usr/bin/env bash</a:t>
            </a:r>
            <a:r>
              <a:rPr lang="zh-CN" altLang="en-US" sz="1600" dirty="0"/>
              <a:t>在不同系统上的移植性更好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97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7B9-FA68-4285-B41B-539E8B9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5.2 which</a:t>
            </a:r>
            <a:r>
              <a:rPr lang="zh-CN" altLang="en-US" sz="3200" dirty="0"/>
              <a:t>命令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384C0-1F76-4C73-90C0-6CBA433E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92" y="1547468"/>
            <a:ext cx="2677869" cy="16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for i in PATH</a:t>
            </a:r>
          </a:p>
          <a:p>
            <a:pPr marL="0" indent="0">
              <a:buNone/>
            </a:pPr>
            <a:r>
              <a:rPr lang="en-US" sz="1800" dirty="0"/>
              <a:t>do</a:t>
            </a:r>
          </a:p>
          <a:p>
            <a:pPr marL="0" indent="0">
              <a:buNone/>
            </a:pPr>
            <a:r>
              <a:rPr lang="en-US" sz="1800" dirty="0"/>
              <a:t>	obj </a:t>
            </a:r>
            <a:r>
              <a:rPr lang="en-US" altLang="zh-CN" sz="1800" dirty="0"/>
              <a:t>in path</a:t>
            </a:r>
          </a:p>
          <a:p>
            <a:pPr marL="0" indent="0">
              <a:buNone/>
            </a:pPr>
            <a:r>
              <a:rPr lang="en-US" sz="1800" dirty="0"/>
              <a:t>	echo</a:t>
            </a:r>
          </a:p>
          <a:p>
            <a:pPr marL="0" indent="0">
              <a:buNone/>
            </a:pPr>
            <a:r>
              <a:rPr lang="en-US" sz="1800" dirty="0"/>
              <a:t>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BB318-7734-4815-AA4F-6B7B6EA59C5A}"/>
              </a:ext>
            </a:extLst>
          </p:cNvPr>
          <p:cNvSpPr txBox="1"/>
          <p:nvPr/>
        </p:nvSpPr>
        <p:spPr>
          <a:xfrm>
            <a:off x="5599534" y="715025"/>
            <a:ext cx="609522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#!/usr/bin/env bash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which.sh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 which </a:t>
            </a:r>
            <a:r>
              <a:rPr lang="en-US" sz="1400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PATH is executed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opath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$PATH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PATH=/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bin:usr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/bin</a:t>
            </a: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$#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0)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command"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1&gt;&amp;2;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2</a:t>
            </a:r>
          </a:p>
          <a:p>
            <a:r>
              <a:rPr lang="en-US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`echo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opath</a:t>
            </a:r>
            <a:r>
              <a:rPr lang="en-US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's/^:/.:/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    s/::/:.:/g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    s/:$/:./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    s/:/ /g'`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0  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found it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done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"File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is not found in PATH"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1   </a:t>
            </a:r>
            <a:r>
              <a:rPr lang="en-US" sz="14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not found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DB8F1-0BF3-4AB7-8483-67B5EA2E609B}"/>
              </a:ext>
            </a:extLst>
          </p:cNvPr>
          <p:cNvCxnSpPr/>
          <p:nvPr/>
        </p:nvCxnSpPr>
        <p:spPr>
          <a:xfrm>
            <a:off x="4068147" y="2380226"/>
            <a:ext cx="108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60685E-DCBC-4430-B53F-036BA9F0603E}"/>
              </a:ext>
            </a:extLst>
          </p:cNvPr>
          <p:cNvCxnSpPr>
            <a:cxnSpLocks/>
          </p:cNvCxnSpPr>
          <p:nvPr/>
        </p:nvCxnSpPr>
        <p:spPr>
          <a:xfrm flipH="1">
            <a:off x="4217437" y="4058817"/>
            <a:ext cx="933062" cy="66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F51470-A546-42A1-A758-36B14387CEAD}"/>
              </a:ext>
            </a:extLst>
          </p:cNvPr>
          <p:cNvSpPr txBox="1"/>
          <p:nvPr/>
        </p:nvSpPr>
        <p:spPr>
          <a:xfrm>
            <a:off x="1498729" y="4393596"/>
            <a:ext cx="2914650" cy="1368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/>
              <a:t>E.G.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/>
              <a:t>$ ./which.sh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/>
              <a:t>$ ./which.sh hello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dirty="0"/>
              <a:t>$ ./which.sh which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9F829-4E9C-4886-9E2D-05FBC9B2DFB9}"/>
              </a:ext>
            </a:extLst>
          </p:cNvPr>
          <p:cNvSpPr txBox="1"/>
          <p:nvPr/>
        </p:nvSpPr>
        <p:spPr>
          <a:xfrm>
            <a:off x="5849745" y="618509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dirty="0">
                <a:solidFill>
                  <a:srgbClr val="383A42"/>
                </a:solidFill>
                <a:latin typeface="Consolas" panose="020B0609020204030204" pitchFamily="49" charset="0"/>
              </a:rPr>
              <a:t> || </a:t>
            </a:r>
            <a:r>
              <a:rPr lang="en-US" sz="14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"File </a:t>
            </a:r>
            <a:r>
              <a:rPr lang="en-US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is not found in PATH"</a:t>
            </a:r>
            <a:endParaRPr lang="en-US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10F19C-6467-4428-85B1-0FEE9549741D}"/>
              </a:ext>
            </a:extLst>
          </p:cNvPr>
          <p:cNvCxnSpPr>
            <a:cxnSpLocks/>
          </p:cNvCxnSpPr>
          <p:nvPr/>
        </p:nvCxnSpPr>
        <p:spPr>
          <a:xfrm flipH="1" flipV="1">
            <a:off x="7844119" y="4123765"/>
            <a:ext cx="2465293" cy="19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7B9-FA68-4285-B41B-539E8B9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5.3 while</a:t>
            </a:r>
            <a:r>
              <a:rPr lang="zh-CN" altLang="en-US" sz="3200" dirty="0"/>
              <a:t>和</a:t>
            </a:r>
            <a:r>
              <a:rPr lang="en-US" altLang="zh-CN" sz="3200" dirty="0"/>
              <a:t>until</a:t>
            </a:r>
            <a:r>
              <a:rPr lang="zh-CN" altLang="en-US" sz="3200" dirty="0"/>
              <a:t>循环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F0C8-A209-45AC-BC7E-DDAA67710600}"/>
              </a:ext>
            </a:extLst>
          </p:cNvPr>
          <p:cNvSpPr txBox="1"/>
          <p:nvPr/>
        </p:nvSpPr>
        <p:spPr>
          <a:xfrm>
            <a:off x="1083518" y="2210984"/>
            <a:ext cx="39876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for: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</a:t>
            </a:r>
            <a:r>
              <a:rPr lang="en-US" sz="1400" dirty="0" err="1"/>
              <a:t>文件列表</a:t>
            </a:r>
            <a:endParaRPr lang="en-US" sz="1400" dirty="0"/>
          </a:p>
          <a:p>
            <a:r>
              <a:rPr lang="en-US" sz="1400" dirty="0"/>
              <a:t>do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循环体</a:t>
            </a:r>
            <a:r>
              <a:rPr lang="en-US" sz="1400" dirty="0"/>
              <a:t>， $</a:t>
            </a:r>
            <a:r>
              <a:rPr lang="en-US" sz="1400" dirty="0" err="1"/>
              <a:t>i依次取表中的元素值</a:t>
            </a:r>
            <a:endParaRPr lang="en-US" sz="1400" dirty="0"/>
          </a:p>
          <a:p>
            <a:r>
              <a:rPr lang="en-US" sz="1400" dirty="0"/>
              <a:t>done</a:t>
            </a:r>
          </a:p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#隐含地表示对shell文件的全部参数，即$*</a:t>
            </a:r>
          </a:p>
          <a:p>
            <a:r>
              <a:rPr lang="en-US" sz="1400" dirty="0"/>
              <a:t>	do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ehco</a:t>
            </a:r>
            <a:r>
              <a:rPr lang="en-US" sz="1400" dirty="0"/>
              <a:t> "hello"</a:t>
            </a:r>
          </a:p>
          <a:p>
            <a:r>
              <a:rPr lang="en-US" sz="1400" dirty="0"/>
              <a:t>	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7A85-CB7E-437F-B282-EEC4A211E41A}"/>
              </a:ext>
            </a:extLst>
          </p:cNvPr>
          <p:cNvSpPr txBox="1"/>
          <p:nvPr/>
        </p:nvSpPr>
        <p:spPr>
          <a:xfrm>
            <a:off x="5907444" y="1312612"/>
            <a:ext cx="6095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while:</a:t>
            </a:r>
          </a:p>
          <a:p>
            <a:r>
              <a:rPr lang="en-US" sz="1400" dirty="0"/>
              <a:t>while commands</a:t>
            </a:r>
          </a:p>
          <a:p>
            <a:r>
              <a:rPr lang="en-US" sz="1400" dirty="0"/>
              <a:t>do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循环体，命令返回状态为为，真，继续执行</a:t>
            </a:r>
            <a:endParaRPr lang="en-US" sz="1400" dirty="0"/>
          </a:p>
          <a:p>
            <a:r>
              <a:rPr lang="en-US" sz="1400" dirty="0"/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DF753-2293-42C3-9038-D4B4345F76EA}"/>
              </a:ext>
            </a:extLst>
          </p:cNvPr>
          <p:cNvSpPr txBox="1"/>
          <p:nvPr/>
        </p:nvSpPr>
        <p:spPr>
          <a:xfrm>
            <a:off x="5972758" y="3637175"/>
            <a:ext cx="46221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until:</a:t>
            </a:r>
          </a:p>
          <a:p>
            <a:r>
              <a:rPr lang="en-US" sz="1400" dirty="0"/>
              <a:t>until commands</a:t>
            </a:r>
          </a:p>
          <a:p>
            <a:r>
              <a:rPr lang="en-US" sz="1400" dirty="0"/>
              <a:t>do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循环体，命令返回状态为为，假，继续执行</a:t>
            </a:r>
            <a:endParaRPr lang="en-US" sz="1400" dirty="0"/>
          </a:p>
          <a:p>
            <a:r>
              <a:rPr lang="en-US" sz="1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3211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3205</Words>
  <Application>Microsoft Office PowerPoint</Application>
  <PresentationFormat>Widescreen</PresentationFormat>
  <Paragraphs>433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Helvetica Neue Medium</vt:lpstr>
      <vt:lpstr>Arial</vt:lpstr>
      <vt:lpstr>Arial</vt:lpstr>
      <vt:lpstr>Calibri</vt:lpstr>
      <vt:lpstr>Calibri Light</vt:lpstr>
      <vt:lpstr>Consolas</vt:lpstr>
      <vt:lpstr>Helvetica</vt:lpstr>
      <vt:lpstr>Intel Clear</vt:lpstr>
      <vt:lpstr>Intel Clear Light</vt:lpstr>
      <vt:lpstr>Wingdings</vt:lpstr>
      <vt:lpstr>Office Theme</vt:lpstr>
      <vt:lpstr>21_BasicWhite</vt:lpstr>
      <vt:lpstr>Unix编程环境 — shell编程</vt:lpstr>
      <vt:lpstr>Self-introduction</vt:lpstr>
      <vt:lpstr>PowerPoint Presentation</vt:lpstr>
      <vt:lpstr>Shell内部变量</vt:lpstr>
      <vt:lpstr>目录</vt:lpstr>
      <vt:lpstr>5.1 定制cal命令</vt:lpstr>
      <vt:lpstr>5.1 定制cal命令</vt:lpstr>
      <vt:lpstr>5.2 which命令</vt:lpstr>
      <vt:lpstr>5.3 while和until循环</vt:lpstr>
      <vt:lpstr>5.3 watch for someone login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Unix编程环境 — shell编程</dc:title>
  <dc:creator>Yang, Yuhan</dc:creator>
  <cp:lastModifiedBy>Yang, Yuhan</cp:lastModifiedBy>
  <cp:revision>1</cp:revision>
  <dcterms:created xsi:type="dcterms:W3CDTF">2022-01-10T02:04:39Z</dcterms:created>
  <dcterms:modified xsi:type="dcterms:W3CDTF">2022-01-10T08:19:19Z</dcterms:modified>
</cp:coreProperties>
</file>