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8" r:id="rId5"/>
    <p:sldId id="754" r:id="rId6"/>
    <p:sldId id="757" r:id="rId7"/>
    <p:sldId id="755" r:id="rId8"/>
    <p:sldId id="756" r:id="rId9"/>
    <p:sldId id="758" r:id="rId10"/>
  </p:sldIdLst>
  <p:sldSz cx="9144000" cy="6858000" type="screen4x3"/>
  <p:notesSz cx="9369425" cy="7077075"/>
  <p:defaultTextStyle>
    <a:defPPr>
      <a:defRPr lang="en-US"/>
    </a:defPPr>
    <a:lvl1pPr algn="ctr" rtl="0" fontAlgn="base">
      <a:spcBef>
        <a:spcPct val="0"/>
      </a:spcBef>
      <a:spcAft>
        <a:spcPct val="0"/>
      </a:spcAft>
      <a:defRPr sz="1600" b="1" kern="1200">
        <a:solidFill>
          <a:schemeClr val="tx1"/>
        </a:solidFill>
        <a:latin typeface="Arial" charset="0"/>
        <a:ea typeface="+mn-ea"/>
        <a:cs typeface="Arial" charset="0"/>
      </a:defRPr>
    </a:lvl1pPr>
    <a:lvl2pPr marL="457200" algn="ctr" rtl="0" fontAlgn="base">
      <a:spcBef>
        <a:spcPct val="0"/>
      </a:spcBef>
      <a:spcAft>
        <a:spcPct val="0"/>
      </a:spcAft>
      <a:defRPr sz="1600" b="1" kern="1200">
        <a:solidFill>
          <a:schemeClr val="tx1"/>
        </a:solidFill>
        <a:latin typeface="Arial" charset="0"/>
        <a:ea typeface="+mn-ea"/>
        <a:cs typeface="Arial" charset="0"/>
      </a:defRPr>
    </a:lvl2pPr>
    <a:lvl3pPr marL="914400" algn="ctr" rtl="0" fontAlgn="base">
      <a:spcBef>
        <a:spcPct val="0"/>
      </a:spcBef>
      <a:spcAft>
        <a:spcPct val="0"/>
      </a:spcAft>
      <a:defRPr sz="1600" b="1" kern="1200">
        <a:solidFill>
          <a:schemeClr val="tx1"/>
        </a:solidFill>
        <a:latin typeface="Arial" charset="0"/>
        <a:ea typeface="+mn-ea"/>
        <a:cs typeface="Arial" charset="0"/>
      </a:defRPr>
    </a:lvl3pPr>
    <a:lvl4pPr marL="1371600" algn="ctr" rtl="0" fontAlgn="base">
      <a:spcBef>
        <a:spcPct val="0"/>
      </a:spcBef>
      <a:spcAft>
        <a:spcPct val="0"/>
      </a:spcAft>
      <a:defRPr sz="1600" b="1" kern="1200">
        <a:solidFill>
          <a:schemeClr val="tx1"/>
        </a:solidFill>
        <a:latin typeface="Arial" charset="0"/>
        <a:ea typeface="+mn-ea"/>
        <a:cs typeface="Arial" charset="0"/>
      </a:defRPr>
    </a:lvl4pPr>
    <a:lvl5pPr marL="1828800" algn="ctr" rtl="0" fontAlgn="base">
      <a:spcBef>
        <a:spcPct val="0"/>
      </a:spcBef>
      <a:spcAft>
        <a:spcPct val="0"/>
      </a:spcAft>
      <a:defRPr sz="1600" b="1" kern="1200">
        <a:solidFill>
          <a:schemeClr val="tx1"/>
        </a:solidFill>
        <a:latin typeface="Arial" charset="0"/>
        <a:ea typeface="+mn-ea"/>
        <a:cs typeface="Arial" charset="0"/>
      </a:defRPr>
    </a:lvl5pPr>
    <a:lvl6pPr marL="2286000" algn="l" defTabSz="914400" rtl="0" eaLnBrk="1" latinLnBrk="0" hangingPunct="1">
      <a:defRPr sz="1600" b="1" kern="1200">
        <a:solidFill>
          <a:schemeClr val="tx1"/>
        </a:solidFill>
        <a:latin typeface="Arial" charset="0"/>
        <a:ea typeface="+mn-ea"/>
        <a:cs typeface="Arial" charset="0"/>
      </a:defRPr>
    </a:lvl6pPr>
    <a:lvl7pPr marL="2743200" algn="l" defTabSz="914400" rtl="0" eaLnBrk="1" latinLnBrk="0" hangingPunct="1">
      <a:defRPr sz="1600" b="1" kern="1200">
        <a:solidFill>
          <a:schemeClr val="tx1"/>
        </a:solidFill>
        <a:latin typeface="Arial" charset="0"/>
        <a:ea typeface="+mn-ea"/>
        <a:cs typeface="Arial" charset="0"/>
      </a:defRPr>
    </a:lvl7pPr>
    <a:lvl8pPr marL="3200400" algn="l" defTabSz="914400" rtl="0" eaLnBrk="1" latinLnBrk="0" hangingPunct="1">
      <a:defRPr sz="1600" b="1" kern="1200">
        <a:solidFill>
          <a:schemeClr val="tx1"/>
        </a:solidFill>
        <a:latin typeface="Arial" charset="0"/>
        <a:ea typeface="+mn-ea"/>
        <a:cs typeface="Arial" charset="0"/>
      </a:defRPr>
    </a:lvl8pPr>
    <a:lvl9pPr marL="3657600" algn="l" defTabSz="914400" rtl="0" eaLnBrk="1" latinLnBrk="0" hangingPunct="1">
      <a:defRPr sz="16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30">
          <p15:clr>
            <a:srgbClr val="A4A3A4"/>
          </p15:clr>
        </p15:guide>
        <p15:guide id="2" pos="29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5254AE"/>
    <a:srgbClr val="FFFF00"/>
    <a:srgbClr val="FBA63F"/>
    <a:srgbClr val="F7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94532" autoAdjust="0"/>
  </p:normalViewPr>
  <p:slideViewPr>
    <p:cSldViewPr>
      <p:cViewPr varScale="1">
        <p:scale>
          <a:sx n="85" d="100"/>
          <a:sy n="85" d="100"/>
        </p:scale>
        <p:origin x="153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96" d="100"/>
        <a:sy n="196" d="100"/>
      </p:scale>
      <p:origin x="0" y="0"/>
    </p:cViewPr>
  </p:sorterViewPr>
  <p:notesViewPr>
    <p:cSldViewPr>
      <p:cViewPr varScale="1">
        <p:scale>
          <a:sx n="104" d="100"/>
          <a:sy n="104" d="100"/>
        </p:scale>
        <p:origin x="-654" y="-84"/>
      </p:cViewPr>
      <p:guideLst>
        <p:guide orient="horz" pos="2230"/>
        <p:guide pos="295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1" y="0"/>
            <a:ext cx="4059498" cy="353295"/>
          </a:xfrm>
          <a:prstGeom prst="rect">
            <a:avLst/>
          </a:prstGeom>
          <a:noFill/>
          <a:ln>
            <a:noFill/>
          </a:ln>
          <a:effectLst/>
        </p:spPr>
        <p:txBody>
          <a:bodyPr vert="horz" wrap="square" lIns="93970" tIns="46985" rIns="93970" bIns="46985" numCol="1" anchor="t" anchorCtr="0" compatLnSpc="1">
            <a:prstTxWarp prst="textNoShape">
              <a:avLst/>
            </a:prstTxWarp>
          </a:bodyPr>
          <a:lstStyle>
            <a:lvl1pPr algn="l" defTabSz="939273">
              <a:defRPr sz="1200" b="0">
                <a:latin typeface="Arial" charset="0"/>
                <a:cs typeface="Arial" charset="0"/>
              </a:defRPr>
            </a:lvl1pPr>
          </a:lstStyle>
          <a:p>
            <a:pPr>
              <a:defRPr/>
            </a:pPr>
            <a:endParaRPr lang="en-US"/>
          </a:p>
        </p:txBody>
      </p:sp>
      <p:sp>
        <p:nvSpPr>
          <p:cNvPr id="100355" name="Rectangle 3"/>
          <p:cNvSpPr>
            <a:spLocks noGrp="1" noChangeArrowheads="1"/>
          </p:cNvSpPr>
          <p:nvPr>
            <p:ph type="dt" sz="quarter" idx="1"/>
          </p:nvPr>
        </p:nvSpPr>
        <p:spPr bwMode="auto">
          <a:xfrm>
            <a:off x="5308330" y="0"/>
            <a:ext cx="4059498" cy="353295"/>
          </a:xfrm>
          <a:prstGeom prst="rect">
            <a:avLst/>
          </a:prstGeom>
          <a:noFill/>
          <a:ln>
            <a:noFill/>
          </a:ln>
          <a:effectLst/>
        </p:spPr>
        <p:txBody>
          <a:bodyPr vert="horz" wrap="square" lIns="93970" tIns="46985" rIns="93970" bIns="46985" numCol="1" anchor="t" anchorCtr="0" compatLnSpc="1">
            <a:prstTxWarp prst="textNoShape">
              <a:avLst/>
            </a:prstTxWarp>
          </a:bodyPr>
          <a:lstStyle>
            <a:lvl1pPr algn="r" defTabSz="939273">
              <a:defRPr sz="1200" b="0">
                <a:latin typeface="Arial" charset="0"/>
                <a:cs typeface="Arial" charset="0"/>
              </a:defRPr>
            </a:lvl1pPr>
          </a:lstStyle>
          <a:p>
            <a:pPr>
              <a:defRPr/>
            </a:pPr>
            <a:endParaRPr lang="en-US"/>
          </a:p>
        </p:txBody>
      </p:sp>
      <p:sp>
        <p:nvSpPr>
          <p:cNvPr id="100356" name="Rectangle 4"/>
          <p:cNvSpPr>
            <a:spLocks noGrp="1" noChangeArrowheads="1"/>
          </p:cNvSpPr>
          <p:nvPr>
            <p:ph type="ftr" sz="quarter" idx="2"/>
          </p:nvPr>
        </p:nvSpPr>
        <p:spPr bwMode="auto">
          <a:xfrm>
            <a:off x="1" y="6722183"/>
            <a:ext cx="4059498" cy="353294"/>
          </a:xfrm>
          <a:prstGeom prst="rect">
            <a:avLst/>
          </a:prstGeom>
          <a:noFill/>
          <a:ln>
            <a:noFill/>
          </a:ln>
          <a:effectLst/>
        </p:spPr>
        <p:txBody>
          <a:bodyPr vert="horz" wrap="square" lIns="93970" tIns="46985" rIns="93970" bIns="46985" numCol="1" anchor="b" anchorCtr="0" compatLnSpc="1">
            <a:prstTxWarp prst="textNoShape">
              <a:avLst/>
            </a:prstTxWarp>
          </a:bodyPr>
          <a:lstStyle>
            <a:lvl1pPr algn="l" defTabSz="939273">
              <a:defRPr sz="1200" b="0">
                <a:latin typeface="Arial" charset="0"/>
                <a:cs typeface="Arial" charset="0"/>
              </a:defRPr>
            </a:lvl1pPr>
          </a:lstStyle>
          <a:p>
            <a:pPr>
              <a:defRPr/>
            </a:pPr>
            <a:endParaRPr lang="en-US"/>
          </a:p>
        </p:txBody>
      </p:sp>
      <p:sp>
        <p:nvSpPr>
          <p:cNvPr id="100357" name="Rectangle 5"/>
          <p:cNvSpPr>
            <a:spLocks noGrp="1" noChangeArrowheads="1"/>
          </p:cNvSpPr>
          <p:nvPr>
            <p:ph type="sldNum" sz="quarter" idx="3"/>
          </p:nvPr>
        </p:nvSpPr>
        <p:spPr bwMode="auto">
          <a:xfrm>
            <a:off x="5308330" y="6722183"/>
            <a:ext cx="4059498" cy="353294"/>
          </a:xfrm>
          <a:prstGeom prst="rect">
            <a:avLst/>
          </a:prstGeom>
          <a:noFill/>
          <a:ln>
            <a:noFill/>
          </a:ln>
          <a:effectLst/>
        </p:spPr>
        <p:txBody>
          <a:bodyPr vert="horz" wrap="square" lIns="93970" tIns="46985" rIns="93970" bIns="46985" numCol="1" anchor="b" anchorCtr="0" compatLnSpc="1">
            <a:prstTxWarp prst="textNoShape">
              <a:avLst/>
            </a:prstTxWarp>
          </a:bodyPr>
          <a:lstStyle>
            <a:lvl1pPr algn="r" defTabSz="939273">
              <a:defRPr sz="1200" b="0">
                <a:latin typeface="Arial" charset="0"/>
                <a:cs typeface="Arial" charset="0"/>
              </a:defRPr>
            </a:lvl1pPr>
          </a:lstStyle>
          <a:p>
            <a:pPr>
              <a:defRPr/>
            </a:pPr>
            <a:fld id="{8D548BED-B724-46F9-888C-3BC67B94D756}" type="slidenum">
              <a:rPr lang="en-US"/>
              <a:pPr>
                <a:defRPr/>
              </a:pPr>
              <a:t>‹nr.›</a:t>
            </a:fld>
            <a:endParaRPr lang="en-US"/>
          </a:p>
        </p:txBody>
      </p:sp>
    </p:spTree>
    <p:extLst>
      <p:ext uri="{BB962C8B-B14F-4D97-AF65-F5344CB8AC3E}">
        <p14:creationId xmlns:p14="http://schemas.microsoft.com/office/powerpoint/2010/main" val="2885371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1" y="0"/>
            <a:ext cx="4059498" cy="353295"/>
          </a:xfrm>
          <a:prstGeom prst="rect">
            <a:avLst/>
          </a:prstGeom>
          <a:noFill/>
          <a:ln>
            <a:noFill/>
          </a:ln>
          <a:effectLst/>
        </p:spPr>
        <p:txBody>
          <a:bodyPr vert="horz" wrap="square" lIns="93970" tIns="46985" rIns="93970" bIns="46985" numCol="1" anchor="t" anchorCtr="0" compatLnSpc="1">
            <a:prstTxWarp prst="textNoShape">
              <a:avLst/>
            </a:prstTxWarp>
          </a:bodyPr>
          <a:lstStyle>
            <a:lvl1pPr algn="l" defTabSz="939273">
              <a:defRPr sz="1200" b="0">
                <a:latin typeface="Arial" charset="0"/>
                <a:cs typeface="Arial" charset="0"/>
              </a:defRPr>
            </a:lvl1pPr>
          </a:lstStyle>
          <a:p>
            <a:pPr>
              <a:defRPr/>
            </a:pPr>
            <a:endParaRPr lang="en-US"/>
          </a:p>
        </p:txBody>
      </p:sp>
      <p:sp>
        <p:nvSpPr>
          <p:cNvPr id="9219" name="Rectangle 3"/>
          <p:cNvSpPr>
            <a:spLocks noGrp="1" noChangeArrowheads="1"/>
          </p:cNvSpPr>
          <p:nvPr>
            <p:ph type="dt" idx="1"/>
          </p:nvPr>
        </p:nvSpPr>
        <p:spPr bwMode="auto">
          <a:xfrm>
            <a:off x="5308330" y="0"/>
            <a:ext cx="4059498" cy="353295"/>
          </a:xfrm>
          <a:prstGeom prst="rect">
            <a:avLst/>
          </a:prstGeom>
          <a:noFill/>
          <a:ln>
            <a:noFill/>
          </a:ln>
          <a:effectLst/>
        </p:spPr>
        <p:txBody>
          <a:bodyPr vert="horz" wrap="square" lIns="93970" tIns="46985" rIns="93970" bIns="46985" numCol="1" anchor="t" anchorCtr="0" compatLnSpc="1">
            <a:prstTxWarp prst="textNoShape">
              <a:avLst/>
            </a:prstTxWarp>
          </a:bodyPr>
          <a:lstStyle>
            <a:lvl1pPr algn="r" defTabSz="939273">
              <a:defRPr sz="1200" b="0">
                <a:latin typeface="Arial" charset="0"/>
                <a:cs typeface="Arial" charset="0"/>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2916238" y="530225"/>
            <a:ext cx="3536950" cy="2654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37423" y="3361891"/>
            <a:ext cx="7494581" cy="3301142"/>
          </a:xfrm>
          <a:prstGeom prst="rect">
            <a:avLst/>
          </a:prstGeom>
          <a:noFill/>
          <a:ln>
            <a:noFill/>
          </a:ln>
          <a:effectLst/>
        </p:spPr>
        <p:txBody>
          <a:bodyPr vert="horz" wrap="square" lIns="93970" tIns="46985" rIns="93970" bIns="4698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1" y="6722183"/>
            <a:ext cx="4059498" cy="353294"/>
          </a:xfrm>
          <a:prstGeom prst="rect">
            <a:avLst/>
          </a:prstGeom>
          <a:noFill/>
          <a:ln>
            <a:noFill/>
          </a:ln>
          <a:effectLst/>
        </p:spPr>
        <p:txBody>
          <a:bodyPr vert="horz" wrap="square" lIns="93970" tIns="46985" rIns="93970" bIns="46985" numCol="1" anchor="b" anchorCtr="0" compatLnSpc="1">
            <a:prstTxWarp prst="textNoShape">
              <a:avLst/>
            </a:prstTxWarp>
          </a:bodyPr>
          <a:lstStyle>
            <a:lvl1pPr algn="l" defTabSz="939273">
              <a:defRPr sz="1200" b="0">
                <a:latin typeface="Arial" charset="0"/>
                <a:cs typeface="Arial" charset="0"/>
              </a:defRPr>
            </a:lvl1pPr>
          </a:lstStyle>
          <a:p>
            <a:pPr>
              <a:defRPr/>
            </a:pPr>
            <a:endParaRPr lang="en-US"/>
          </a:p>
        </p:txBody>
      </p:sp>
      <p:sp>
        <p:nvSpPr>
          <p:cNvPr id="9223" name="Rectangle 7"/>
          <p:cNvSpPr>
            <a:spLocks noGrp="1" noChangeArrowheads="1"/>
          </p:cNvSpPr>
          <p:nvPr>
            <p:ph type="sldNum" sz="quarter" idx="5"/>
          </p:nvPr>
        </p:nvSpPr>
        <p:spPr bwMode="auto">
          <a:xfrm>
            <a:off x="5308330" y="6722183"/>
            <a:ext cx="4059498" cy="353294"/>
          </a:xfrm>
          <a:prstGeom prst="rect">
            <a:avLst/>
          </a:prstGeom>
          <a:noFill/>
          <a:ln>
            <a:noFill/>
          </a:ln>
          <a:effectLst/>
        </p:spPr>
        <p:txBody>
          <a:bodyPr vert="horz" wrap="square" lIns="93970" tIns="46985" rIns="93970" bIns="46985" numCol="1" anchor="b" anchorCtr="0" compatLnSpc="1">
            <a:prstTxWarp prst="textNoShape">
              <a:avLst/>
            </a:prstTxWarp>
          </a:bodyPr>
          <a:lstStyle>
            <a:lvl1pPr algn="r" defTabSz="939273">
              <a:defRPr sz="1200" b="0">
                <a:latin typeface="Arial" charset="0"/>
                <a:cs typeface="Arial" charset="0"/>
              </a:defRPr>
            </a:lvl1pPr>
          </a:lstStyle>
          <a:p>
            <a:pPr>
              <a:defRPr/>
            </a:pPr>
            <a:fld id="{E15CFBA4-CE75-4E63-91B6-CB5CD1C770D9}" type="slidenum">
              <a:rPr lang="en-US"/>
              <a:pPr>
                <a:defRPr/>
              </a:pPr>
              <a:t>‹nr.›</a:t>
            </a:fld>
            <a:endParaRPr lang="en-US"/>
          </a:p>
        </p:txBody>
      </p:sp>
    </p:spTree>
    <p:extLst>
      <p:ext uri="{BB962C8B-B14F-4D97-AF65-F5344CB8AC3E}">
        <p14:creationId xmlns:p14="http://schemas.microsoft.com/office/powerpoint/2010/main" val="22065053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600" b="1"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600" b="1"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600" b="1"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600" b="1"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648200"/>
            <a:ext cx="9140825"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Rectangle 2"/>
          <p:cNvSpPr>
            <a:spLocks noGrp="1" noChangeArrowheads="1"/>
          </p:cNvSpPr>
          <p:nvPr>
            <p:ph type="ctrTitle"/>
          </p:nvPr>
        </p:nvSpPr>
        <p:spPr>
          <a:xfrm>
            <a:off x="685800" y="2130425"/>
            <a:ext cx="7772400" cy="1470025"/>
          </a:xfrm>
          <a:noFill/>
        </p:spPr>
        <p:txBody>
          <a:bodyPr/>
          <a:lstStyle>
            <a:lvl1pPr>
              <a:defRPr/>
            </a:lvl1pPr>
          </a:lstStyle>
          <a:p>
            <a:pPr lvl="0"/>
            <a:r>
              <a:rPr lang="en-US" noProof="0"/>
              <a:t>Click to edit Master title style</a:t>
            </a:r>
          </a:p>
        </p:txBody>
      </p:sp>
      <p:sp>
        <p:nvSpPr>
          <p:cNvPr id="6147" name="Rectangle 3"/>
          <p:cNvSpPr>
            <a:spLocks noGrp="1" noChangeArrowheads="1"/>
          </p:cNvSpPr>
          <p:nvPr>
            <p:ph type="subTitle" idx="1"/>
          </p:nvPr>
        </p:nvSpPr>
        <p:spPr>
          <a:xfrm>
            <a:off x="1371600" y="3886200"/>
            <a:ext cx="6400800" cy="2209800"/>
          </a:xfrm>
        </p:spPr>
        <p:txBody>
          <a:bodyPr/>
          <a:lstStyle>
            <a:lvl1pPr marL="0" indent="0" algn="ctr">
              <a:buFontTx/>
              <a:buNone/>
              <a:defRPr/>
            </a:lvl1pPr>
          </a:lstStyle>
          <a:p>
            <a:pPr lvl="0"/>
            <a:r>
              <a:rPr lang="en-US" noProof="0"/>
              <a:t>Click to edit Master subtitle style</a:t>
            </a:r>
          </a:p>
        </p:txBody>
      </p:sp>
      <p:sp>
        <p:nvSpPr>
          <p:cNvPr id="5" name="Date Placeholder 4"/>
          <p:cNvSpPr>
            <a:spLocks noGrp="1" noChangeArrowheads="1"/>
          </p:cNvSpPr>
          <p:nvPr>
            <p:ph type="dt" sz="half" idx="10"/>
          </p:nvPr>
        </p:nvSpPr>
        <p:spPr bwMode="auto">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algn="l">
              <a:defRPr sz="1400" b="0">
                <a:latin typeface="Arial" charset="0"/>
                <a:cs typeface="Arial" charset="0"/>
              </a:defRPr>
            </a:lvl1pPr>
          </a:lstStyle>
          <a:p>
            <a:pPr>
              <a:defRPr/>
            </a:pPr>
            <a:endParaRPr lang="en-US"/>
          </a:p>
        </p:txBody>
      </p:sp>
      <p:sp>
        <p:nvSpPr>
          <p:cNvPr id="6" name="Footer Placeholder 5"/>
          <p:cNvSpPr>
            <a:spLocks noGrp="1" noChangeArrowheads="1"/>
          </p:cNvSpPr>
          <p:nvPr>
            <p:ph type="ftr" sz="quarter" idx="11"/>
          </p:nvPr>
        </p:nvSpPr>
        <p:spPr bwMode="auto">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a:defRPr sz="1400" b="0">
                <a:latin typeface="Arial" charset="0"/>
                <a:cs typeface="Arial" charset="0"/>
              </a:defRPr>
            </a:lvl1pPr>
          </a:lstStyle>
          <a:p>
            <a:pPr>
              <a:defRPr/>
            </a:pPr>
            <a:endParaRPr lang="en-US"/>
          </a:p>
        </p:txBody>
      </p:sp>
      <p:sp>
        <p:nvSpPr>
          <p:cNvPr id="7" name="Slide Number Placeholder 6"/>
          <p:cNvSpPr>
            <a:spLocks noGrp="1" noChangeArrowheads="1"/>
          </p:cNvSpPr>
          <p:nvPr>
            <p:ph type="sldNum" sz="quarter" idx="12"/>
          </p:nvPr>
        </p:nvSpPr>
        <p:spPr bwMode="auto">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lgn="r">
              <a:defRPr sz="1400" b="0">
                <a:latin typeface="Arial" charset="0"/>
                <a:cs typeface="Arial" charset="0"/>
              </a:defRPr>
            </a:lvl1pPr>
          </a:lstStyle>
          <a:p>
            <a:pPr>
              <a:defRPr/>
            </a:pPr>
            <a:fld id="{F9CFE423-0154-44ED-AF50-96DFAC1099D8}" type="slidenum">
              <a:rPr lang="en-US"/>
              <a:pPr>
                <a:defRPr/>
              </a:pPr>
              <a:t>‹nr.›</a:t>
            </a:fld>
            <a:endParaRPr lang="en-US"/>
          </a:p>
        </p:txBody>
      </p:sp>
    </p:spTree>
    <p:extLst>
      <p:ext uri="{BB962C8B-B14F-4D97-AF65-F5344CB8AC3E}">
        <p14:creationId xmlns:p14="http://schemas.microsoft.com/office/powerpoint/2010/main" val="3018614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079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5745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5745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8002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a:t>Click to edit Master title style</a:t>
            </a:r>
          </a:p>
        </p:txBody>
      </p:sp>
      <p:sp>
        <p:nvSpPr>
          <p:cNvPr id="3" name="Content Placeholder 2"/>
          <p:cNvSpPr>
            <a:spLocks noGrp="1"/>
          </p:cNvSpPr>
          <p:nvPr>
            <p:ph sz="half" idx="1"/>
          </p:nvPr>
        </p:nvSpPr>
        <p:spPr>
          <a:xfrm>
            <a:off x="457200" y="1219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557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4008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a:t>Click to edit Master title style</a:t>
            </a:r>
          </a:p>
        </p:txBody>
      </p:sp>
      <p:sp>
        <p:nvSpPr>
          <p:cNvPr id="3" name="Content Placeholder 2"/>
          <p:cNvSpPr>
            <a:spLocks noGrp="1"/>
          </p:cNvSpPr>
          <p:nvPr>
            <p:ph sz="half" idx="1"/>
          </p:nvPr>
        </p:nvSpPr>
        <p:spPr>
          <a:xfrm>
            <a:off x="457200" y="1219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557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546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a:t>Click to edit Master title style</a:t>
            </a:r>
          </a:p>
        </p:txBody>
      </p:sp>
      <p:sp>
        <p:nvSpPr>
          <p:cNvPr id="3" name="Chart Placeholder 2"/>
          <p:cNvSpPr>
            <a:spLocks noGrp="1"/>
          </p:cNvSpPr>
          <p:nvPr>
            <p:ph type="chart" idx="1"/>
          </p:nvPr>
        </p:nvSpPr>
        <p:spPr>
          <a:xfrm>
            <a:off x="457200" y="1219200"/>
            <a:ext cx="8229600" cy="4525963"/>
          </a:xfrm>
        </p:spPr>
        <p:txBody>
          <a:bodyPr/>
          <a:lstStyle/>
          <a:p>
            <a:pPr lvl="0"/>
            <a:endParaRPr lang="en-US" noProof="0"/>
          </a:p>
        </p:txBody>
      </p:sp>
    </p:spTree>
    <p:extLst>
      <p:ext uri="{BB962C8B-B14F-4D97-AF65-F5344CB8AC3E}">
        <p14:creationId xmlns:p14="http://schemas.microsoft.com/office/powerpoint/2010/main" val="3387917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a:t>Click to edit Master title style</a:t>
            </a:r>
          </a:p>
        </p:txBody>
      </p:sp>
      <p:sp>
        <p:nvSpPr>
          <p:cNvPr id="3" name="Table Placeholder 2"/>
          <p:cNvSpPr>
            <a:spLocks noGrp="1"/>
          </p:cNvSpPr>
          <p:nvPr>
            <p:ph type="tbl" idx="1"/>
          </p:nvPr>
        </p:nvSpPr>
        <p:spPr>
          <a:xfrm>
            <a:off x="457200" y="1219200"/>
            <a:ext cx="8229600" cy="4525963"/>
          </a:xfrm>
        </p:spPr>
        <p:txBody>
          <a:bodyPr/>
          <a:lstStyle/>
          <a:p>
            <a:pPr lvl="0"/>
            <a:endParaRPr lang="en-US" noProof="0"/>
          </a:p>
        </p:txBody>
      </p:sp>
    </p:spTree>
    <p:extLst>
      <p:ext uri="{BB962C8B-B14F-4D97-AF65-F5344CB8AC3E}">
        <p14:creationId xmlns:p14="http://schemas.microsoft.com/office/powerpoint/2010/main" val="1049988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0"/>
            <a:ext cx="9144000" cy="914400"/>
          </a:xfrm>
        </p:spPr>
        <p:txBody>
          <a:bodyPr/>
          <a:lstStyle/>
          <a:p>
            <a:r>
              <a:rPr lang="en-US"/>
              <a:t>Click to edit Master title style</a:t>
            </a:r>
          </a:p>
        </p:txBody>
      </p:sp>
      <p:sp>
        <p:nvSpPr>
          <p:cNvPr id="3" name="Content Placeholder 2"/>
          <p:cNvSpPr>
            <a:spLocks noGrp="1"/>
          </p:cNvSpPr>
          <p:nvPr>
            <p:ph sz="quarter" idx="1"/>
          </p:nvPr>
        </p:nvSpPr>
        <p:spPr>
          <a:xfrm>
            <a:off x="457200" y="1219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557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557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491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583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7200" y="6172200"/>
            <a:ext cx="4889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33285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326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4603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497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47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04907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9110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0" y="0"/>
            <a:ext cx="9144000" cy="914400"/>
          </a:xfrm>
          <a:prstGeom prst="rect">
            <a:avLst/>
          </a:prstGeom>
          <a:solidFill>
            <a:srgbClr val="F743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7200" y="1219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052" name="Picture 8"/>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0" y="5805488"/>
            <a:ext cx="4343400"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9081" r:id="rId1"/>
    <p:sldLayoutId id="2147489082" r:id="rId2"/>
    <p:sldLayoutId id="2147489066" r:id="rId3"/>
    <p:sldLayoutId id="2147489067" r:id="rId4"/>
    <p:sldLayoutId id="2147489068" r:id="rId5"/>
    <p:sldLayoutId id="2147489069" r:id="rId6"/>
    <p:sldLayoutId id="2147489070" r:id="rId7"/>
    <p:sldLayoutId id="2147489071" r:id="rId8"/>
    <p:sldLayoutId id="2147489072" r:id="rId9"/>
    <p:sldLayoutId id="2147489073" r:id="rId10"/>
    <p:sldLayoutId id="2147489074" r:id="rId11"/>
    <p:sldLayoutId id="2147489075" r:id="rId12"/>
    <p:sldLayoutId id="2147489076" r:id="rId13"/>
    <p:sldLayoutId id="2147489077" r:id="rId14"/>
    <p:sldLayoutId id="2147489078" r:id="rId15"/>
    <p:sldLayoutId id="2147489079" r:id="rId16"/>
    <p:sldLayoutId id="2147489080" r:id="rId17"/>
  </p:sldLayoutIdLst>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charset="0"/>
          <a:cs typeface="Arial" charset="0"/>
        </a:defRPr>
      </a:lvl2pPr>
      <a:lvl3pPr algn="l" rtl="0" eaLnBrk="0" fontAlgn="base" hangingPunct="0">
        <a:spcBef>
          <a:spcPct val="0"/>
        </a:spcBef>
        <a:spcAft>
          <a:spcPct val="0"/>
        </a:spcAft>
        <a:defRPr sz="4000">
          <a:solidFill>
            <a:schemeClr val="bg1"/>
          </a:solidFill>
          <a:latin typeface="Arial" charset="0"/>
          <a:cs typeface="Arial" charset="0"/>
        </a:defRPr>
      </a:lvl3pPr>
      <a:lvl4pPr algn="l" rtl="0" eaLnBrk="0" fontAlgn="base" hangingPunct="0">
        <a:spcBef>
          <a:spcPct val="0"/>
        </a:spcBef>
        <a:spcAft>
          <a:spcPct val="0"/>
        </a:spcAft>
        <a:defRPr sz="4000">
          <a:solidFill>
            <a:schemeClr val="bg1"/>
          </a:solidFill>
          <a:latin typeface="Arial" charset="0"/>
          <a:cs typeface="Arial" charset="0"/>
        </a:defRPr>
      </a:lvl4pPr>
      <a:lvl5pPr algn="l" rtl="0" eaLnBrk="0" fontAlgn="base" hangingPunct="0">
        <a:spcBef>
          <a:spcPct val="0"/>
        </a:spcBef>
        <a:spcAft>
          <a:spcPct val="0"/>
        </a:spcAft>
        <a:defRPr sz="4000">
          <a:solidFill>
            <a:schemeClr val="bg1"/>
          </a:solidFill>
          <a:latin typeface="Arial" charset="0"/>
          <a:cs typeface="Arial" charset="0"/>
        </a:defRPr>
      </a:lvl5pPr>
      <a:lvl6pPr marL="457200" algn="l" rtl="0" fontAlgn="base">
        <a:spcBef>
          <a:spcPct val="0"/>
        </a:spcBef>
        <a:spcAft>
          <a:spcPct val="0"/>
        </a:spcAft>
        <a:defRPr sz="4000">
          <a:solidFill>
            <a:schemeClr val="bg1"/>
          </a:solidFill>
          <a:latin typeface="Arial" charset="0"/>
          <a:cs typeface="Arial" charset="0"/>
        </a:defRPr>
      </a:lvl6pPr>
      <a:lvl7pPr marL="914400" algn="l" rtl="0" fontAlgn="base">
        <a:spcBef>
          <a:spcPct val="0"/>
        </a:spcBef>
        <a:spcAft>
          <a:spcPct val="0"/>
        </a:spcAft>
        <a:defRPr sz="4000">
          <a:solidFill>
            <a:schemeClr val="bg1"/>
          </a:solidFill>
          <a:latin typeface="Arial" charset="0"/>
          <a:cs typeface="Arial" charset="0"/>
        </a:defRPr>
      </a:lvl7pPr>
      <a:lvl8pPr marL="1371600" algn="l" rtl="0" fontAlgn="base">
        <a:spcBef>
          <a:spcPct val="0"/>
        </a:spcBef>
        <a:spcAft>
          <a:spcPct val="0"/>
        </a:spcAft>
        <a:defRPr sz="4000">
          <a:solidFill>
            <a:schemeClr val="bg1"/>
          </a:solidFill>
          <a:latin typeface="Arial" charset="0"/>
          <a:cs typeface="Arial" charset="0"/>
        </a:defRPr>
      </a:lvl8pPr>
      <a:lvl9pPr marL="1828800" algn="l" rtl="0" fontAlgn="base">
        <a:spcBef>
          <a:spcPct val="0"/>
        </a:spcBef>
        <a:spcAft>
          <a:spcPct val="0"/>
        </a:spcAft>
        <a:defRPr sz="4000">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countrymeters.info/en/Sudan" TargetMode="External"/><Relationship Id="rId2" Type="http://schemas.openxmlformats.org/officeDocument/2006/relationships/hyperlink" Target="https://en.wikipedia.org/wiki/Category:Ethnic_groups_in_Suda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untrymeters.info/en/Sudan" TargetMode="External"/><Relationship Id="rId2" Type="http://schemas.openxmlformats.org/officeDocument/2006/relationships/hyperlink" Target="https://en.wikipedia.org/wiki/Category:Ethnic_groups_in_Suda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424" y="381001"/>
            <a:ext cx="3750129" cy="29718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7200" y="367352"/>
            <a:ext cx="2743200" cy="2123658"/>
          </a:xfrm>
          <a:prstGeom prst="rect">
            <a:avLst/>
          </a:prstGeom>
          <a:noFill/>
        </p:spPr>
        <p:txBody>
          <a:bodyPr wrap="square" rtlCol="0">
            <a:spAutoFit/>
          </a:bodyPr>
          <a:lstStyle/>
          <a:p>
            <a:r>
              <a:rPr lang="en-US" sz="4400" dirty="0"/>
              <a:t>Republic of </a:t>
            </a:r>
            <a:r>
              <a:rPr lang="en-US" sz="4400" u="sng" dirty="0"/>
              <a:t>the</a:t>
            </a:r>
            <a:r>
              <a:rPr lang="en-US" sz="4400" dirty="0"/>
              <a:t> Sudan</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467" y="2286000"/>
            <a:ext cx="2790733" cy="247538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1000" y="3529006"/>
            <a:ext cx="1634510" cy="18388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algn="ctr"/>
            <a:r>
              <a:rPr lang="en-GB" dirty="0"/>
              <a:t>Sudan facts.</a:t>
            </a:r>
          </a:p>
        </p:txBody>
      </p:sp>
      <p:sp>
        <p:nvSpPr>
          <p:cNvPr id="3" name="TextBox 2"/>
          <p:cNvSpPr txBox="1"/>
          <p:nvPr/>
        </p:nvSpPr>
        <p:spPr>
          <a:xfrm>
            <a:off x="152400" y="1295400"/>
            <a:ext cx="8991600" cy="4247317"/>
          </a:xfrm>
          <a:prstGeom prst="rect">
            <a:avLst/>
          </a:prstGeom>
          <a:noFill/>
        </p:spPr>
        <p:txBody>
          <a:bodyPr wrap="square" rtlCol="0">
            <a:spAutoFit/>
          </a:bodyPr>
          <a:lstStyle/>
          <a:p>
            <a:pPr marL="285750" indent="-285750" algn="l">
              <a:buFont typeface="Arial" panose="020B0604020202020204" pitchFamily="34" charset="0"/>
              <a:buChar char="•"/>
            </a:pPr>
            <a:r>
              <a:rPr lang="en-US" sz="1800" dirty="0"/>
              <a:t>Located in Africa north East with 6 bordering countries + Red Sea</a:t>
            </a:r>
          </a:p>
          <a:p>
            <a:pPr marL="285750" indent="-285750" algn="l">
              <a:buFont typeface="Arial" panose="020B0604020202020204" pitchFamily="34" charset="0"/>
              <a:buChar char="•"/>
            </a:pPr>
            <a:r>
              <a:rPr lang="en-US" sz="1800" dirty="0"/>
              <a:t>Ethiopia, Chad, Libya, South Sudan, Eritrea, Egypt.</a:t>
            </a:r>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r>
              <a:rPr lang="en-US" sz="1800" dirty="0"/>
              <a:t>World longest river throughout its country. The Nile (white &amp; Blue)</a:t>
            </a:r>
          </a:p>
          <a:p>
            <a:pPr algn="l"/>
            <a:endParaRPr lang="en-US" sz="1800" dirty="0"/>
          </a:p>
          <a:p>
            <a:pPr marL="285750" indent="-285750" algn="just">
              <a:buFont typeface="Arial" panose="020B0604020202020204" pitchFamily="34" charset="0"/>
              <a:buChar char="•"/>
            </a:pPr>
            <a:r>
              <a:rPr lang="en-US" sz="1800" dirty="0">
                <a:cs typeface="Calibri"/>
              </a:rPr>
              <a:t>Population:  </a:t>
            </a:r>
            <a:r>
              <a:rPr lang="en-US" sz="1800" u="sng" dirty="0">
                <a:cs typeface="Calibri"/>
              </a:rPr>
              <a:t>39.79M ( Jan 2015)</a:t>
            </a:r>
            <a:r>
              <a:rPr lang="en-US" sz="1800" dirty="0">
                <a:cs typeface="Calibri"/>
              </a:rPr>
              <a:t> 	 </a:t>
            </a:r>
            <a:r>
              <a:rPr lang="en-US" sz="1800" u="sng" dirty="0">
                <a:cs typeface="Calibri"/>
              </a:rPr>
              <a:t>40.65M ( Jan 2016) </a:t>
            </a:r>
          </a:p>
          <a:p>
            <a:pPr marL="285750" indent="-285750" algn="just">
              <a:buFont typeface="Arial" panose="020B0604020202020204" pitchFamily="34" charset="0"/>
              <a:buChar char="•"/>
            </a:pPr>
            <a:r>
              <a:rPr lang="en-US" sz="1800" dirty="0">
                <a:cs typeface="Calibri"/>
              </a:rPr>
              <a:t>Population Growth Rate: 		+/- 3% annually </a:t>
            </a:r>
          </a:p>
          <a:p>
            <a:pPr marL="285750" indent="-285750" algn="just">
              <a:buFont typeface="Arial" panose="020B0604020202020204" pitchFamily="34" charset="0"/>
              <a:buChar char="•"/>
            </a:pPr>
            <a:r>
              <a:rPr lang="en-US" sz="1800" dirty="0">
                <a:cs typeface="Calibri"/>
              </a:rPr>
              <a:t>Unemployment Rate 19.5 % 		(Khartoum 40%)</a:t>
            </a:r>
          </a:p>
          <a:p>
            <a:pPr marL="285750" indent="-285750" algn="just">
              <a:buFont typeface="Arial" panose="020B0604020202020204" pitchFamily="34" charset="0"/>
              <a:buChar char="•"/>
            </a:pPr>
            <a:endParaRPr lang="en-US" sz="1800" dirty="0">
              <a:cs typeface="Calibri"/>
            </a:endParaRPr>
          </a:p>
          <a:p>
            <a:pPr marL="285750" indent="-285750" algn="just">
              <a:buFont typeface="Arial" panose="020B0604020202020204" pitchFamily="34" charset="0"/>
              <a:buChar char="•"/>
            </a:pPr>
            <a:r>
              <a:rPr lang="en-US" sz="1800" dirty="0">
                <a:cs typeface="Calibri"/>
              </a:rPr>
              <a:t>42.1% of population: 			under 15Y, 20% between 15 and 24</a:t>
            </a:r>
          </a:p>
          <a:p>
            <a:pPr marL="285750" indent="-285750" algn="just">
              <a:buFont typeface="Arial" panose="020B0604020202020204" pitchFamily="34" charset="0"/>
              <a:buChar char="•"/>
            </a:pPr>
            <a:r>
              <a:rPr lang="en-US" sz="1800" dirty="0">
                <a:cs typeface="Calibri"/>
              </a:rPr>
              <a:t>Median Age in Sudan: 			19.8</a:t>
            </a:r>
          </a:p>
          <a:p>
            <a:pPr marL="285750" indent="-285750" algn="just">
              <a:buFont typeface="Arial" panose="020B0604020202020204" pitchFamily="34" charset="0"/>
              <a:buChar char="•"/>
            </a:pPr>
            <a:endParaRPr lang="en-US" sz="1800" dirty="0">
              <a:cs typeface="Calibri"/>
            </a:endParaRPr>
          </a:p>
          <a:p>
            <a:pPr marL="285750" indent="-285750" algn="just">
              <a:buFont typeface="Arial" panose="020B0604020202020204" pitchFamily="34" charset="0"/>
              <a:buChar char="•"/>
            </a:pPr>
            <a:r>
              <a:rPr lang="en-US" sz="1800" dirty="0">
                <a:cs typeface="Calibri"/>
              </a:rPr>
              <a:t>Main language:			Sudanese Arabic.</a:t>
            </a:r>
          </a:p>
          <a:p>
            <a:pPr marL="285750" indent="-285750" algn="just">
              <a:buFont typeface="Arial" panose="020B0604020202020204" pitchFamily="34" charset="0"/>
              <a:buChar char="•"/>
            </a:pPr>
            <a:r>
              <a:rPr lang="en-US" sz="1800" dirty="0">
                <a:cs typeface="Calibri"/>
              </a:rPr>
              <a:t>Capital:				Khartoum </a:t>
            </a:r>
          </a:p>
          <a:p>
            <a:pPr algn="just"/>
            <a:endParaRPr lang="en-US" sz="1800" dirty="0">
              <a:cs typeface="Calibri"/>
            </a:endParaRPr>
          </a:p>
        </p:txBody>
      </p:sp>
      <p:sp>
        <p:nvSpPr>
          <p:cNvPr id="4" name="TextBox 3"/>
          <p:cNvSpPr txBox="1"/>
          <p:nvPr/>
        </p:nvSpPr>
        <p:spPr>
          <a:xfrm>
            <a:off x="6614615" y="6553200"/>
            <a:ext cx="2514600" cy="246221"/>
          </a:xfrm>
          <a:prstGeom prst="rect">
            <a:avLst/>
          </a:prstGeom>
          <a:noFill/>
        </p:spPr>
        <p:txBody>
          <a:bodyPr wrap="square" rtlCol="0">
            <a:spAutoFit/>
          </a:bodyPr>
          <a:lstStyle/>
          <a:p>
            <a:r>
              <a:rPr lang="en-US" sz="500" dirty="0">
                <a:hlinkClick r:id="rId2"/>
              </a:rPr>
              <a:t>https://en.wikipedia.org/wiki/Category:Ethnic_groups_in_Sudan</a:t>
            </a:r>
            <a:endParaRPr lang="en-US" sz="500" dirty="0"/>
          </a:p>
          <a:p>
            <a:r>
              <a:rPr lang="en-US" sz="500" dirty="0">
                <a:hlinkClick r:id="rId3"/>
              </a:rPr>
              <a:t>http://countrymeters.info/en/Sudan</a:t>
            </a:r>
            <a:r>
              <a:rPr lang="en-US" sz="5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algn="ctr"/>
            <a:r>
              <a:rPr lang="en-GB" dirty="0"/>
              <a:t>Sudan facts.</a:t>
            </a:r>
          </a:p>
        </p:txBody>
      </p:sp>
      <p:sp>
        <p:nvSpPr>
          <p:cNvPr id="3" name="TextBox 2"/>
          <p:cNvSpPr txBox="1"/>
          <p:nvPr/>
        </p:nvSpPr>
        <p:spPr>
          <a:xfrm>
            <a:off x="76200" y="1219200"/>
            <a:ext cx="8991600" cy="4708981"/>
          </a:xfrm>
          <a:prstGeom prst="rect">
            <a:avLst/>
          </a:prstGeom>
          <a:noFill/>
        </p:spPr>
        <p:txBody>
          <a:bodyPr wrap="square" rtlCol="0">
            <a:spAutoFit/>
          </a:bodyPr>
          <a:lstStyle/>
          <a:p>
            <a:pPr marL="285750" indent="-285750" algn="l">
              <a:buFont typeface="Arial" panose="020B0604020202020204" pitchFamily="34" charset="0"/>
              <a:buChar char="•"/>
            </a:pPr>
            <a:r>
              <a:rPr lang="en-US" sz="1800" dirty="0"/>
              <a:t>There are more pyramids in Sudan than in Egypt.</a:t>
            </a:r>
          </a:p>
          <a:p>
            <a:pPr marL="285750" indent="-285750" algn="l">
              <a:buFont typeface="Arial" panose="020B0604020202020204" pitchFamily="34" charset="0"/>
              <a:buChar char="•"/>
            </a:pPr>
            <a:endParaRPr lang="en-US" sz="1200" dirty="0"/>
          </a:p>
          <a:p>
            <a:pPr marL="285750" indent="-285750" algn="l">
              <a:buFont typeface="Arial" panose="020B0604020202020204" pitchFamily="34" charset="0"/>
              <a:buChar char="•"/>
            </a:pPr>
            <a:r>
              <a:rPr lang="en-US" sz="1800" dirty="0"/>
              <a:t>Sudanese weddings can last for up to a week.</a:t>
            </a:r>
          </a:p>
          <a:p>
            <a:pPr algn="l"/>
            <a:endParaRPr lang="en-US" sz="1200" dirty="0"/>
          </a:p>
          <a:p>
            <a:pPr marL="285750" indent="-285750" algn="l">
              <a:buFont typeface="Arial" panose="020B0604020202020204" pitchFamily="34" charset="0"/>
              <a:buChar char="•"/>
            </a:pPr>
            <a:r>
              <a:rPr lang="en-US" sz="1800" dirty="0"/>
              <a:t>Sudan dropped from being the largest to third largest country in Africa after the independence of South Sudan.</a:t>
            </a:r>
          </a:p>
          <a:p>
            <a:pPr algn="just"/>
            <a:endParaRPr lang="en-US" sz="1200" dirty="0">
              <a:cs typeface="Calibri"/>
            </a:endParaRPr>
          </a:p>
          <a:p>
            <a:pPr marL="285750" indent="-285750" algn="just">
              <a:buFont typeface="Arial" panose="020B0604020202020204" pitchFamily="34" charset="0"/>
              <a:buChar char="•"/>
            </a:pPr>
            <a:r>
              <a:rPr lang="en-US" sz="1800" dirty="0">
                <a:cs typeface="Calibri"/>
              </a:rPr>
              <a:t>70% are Sudanese Arabs. Rest is ethnic groups like Beja, Nubians Copts Etc.</a:t>
            </a:r>
          </a:p>
          <a:p>
            <a:pPr marL="285750" indent="-285750" algn="just">
              <a:buFont typeface="Arial" panose="020B0604020202020204" pitchFamily="34" charset="0"/>
              <a:buChar char="•"/>
            </a:pPr>
            <a:endParaRPr lang="en-US" sz="1200" dirty="0">
              <a:cs typeface="Calibri"/>
            </a:endParaRPr>
          </a:p>
          <a:p>
            <a:pPr marL="285750" indent="-285750" algn="just">
              <a:buFont typeface="Arial" panose="020B0604020202020204" pitchFamily="34" charset="0"/>
              <a:buChar char="•"/>
            </a:pPr>
            <a:r>
              <a:rPr lang="en-US" sz="1800" dirty="0">
                <a:cs typeface="Calibri"/>
              </a:rPr>
              <a:t>142 Ethnic groups in one country </a:t>
            </a:r>
          </a:p>
          <a:p>
            <a:pPr marL="285750" indent="-285750" algn="just">
              <a:buFont typeface="Arial" panose="020B0604020202020204" pitchFamily="34" charset="0"/>
              <a:buChar char="•"/>
            </a:pPr>
            <a:endParaRPr lang="en-US" sz="1200" dirty="0">
              <a:cs typeface="Calibri"/>
            </a:endParaRPr>
          </a:p>
          <a:p>
            <a:pPr marL="285750" indent="-285750" algn="just">
              <a:buFont typeface="Arial" panose="020B0604020202020204" pitchFamily="34" charset="0"/>
              <a:buChar char="•"/>
            </a:pPr>
            <a:r>
              <a:rPr lang="en-US" sz="1800" dirty="0">
                <a:cs typeface="Calibri"/>
              </a:rPr>
              <a:t>95% Muslim</a:t>
            </a:r>
          </a:p>
          <a:p>
            <a:pPr marL="285750" indent="-285750" algn="just">
              <a:buFont typeface="Arial" panose="020B0604020202020204" pitchFamily="34" charset="0"/>
              <a:buChar char="•"/>
            </a:pPr>
            <a:endParaRPr lang="en-US" sz="1200" dirty="0">
              <a:cs typeface="Calibri"/>
            </a:endParaRPr>
          </a:p>
          <a:p>
            <a:pPr marL="285750" indent="-285750" algn="just">
              <a:buFont typeface="Arial" panose="020B0604020202020204" pitchFamily="34" charset="0"/>
              <a:buChar char="•"/>
            </a:pPr>
            <a:r>
              <a:rPr lang="en-US" sz="1800" dirty="0">
                <a:cs typeface="Calibri"/>
              </a:rPr>
              <a:t>All religions have freedom to exist in Sudan </a:t>
            </a:r>
          </a:p>
          <a:p>
            <a:pPr marL="285750" indent="-285750" algn="just">
              <a:buFont typeface="Arial" panose="020B0604020202020204" pitchFamily="34" charset="0"/>
              <a:buChar char="•"/>
            </a:pPr>
            <a:endParaRPr lang="en-US" sz="1200" dirty="0">
              <a:cs typeface="Calibri"/>
            </a:endParaRPr>
          </a:p>
          <a:p>
            <a:pPr marL="285750" indent="-285750" algn="just">
              <a:buFont typeface="Arial" panose="020B0604020202020204" pitchFamily="34" charset="0"/>
              <a:buChar char="•"/>
            </a:pPr>
            <a:r>
              <a:rPr lang="en-US" sz="1800" dirty="0">
                <a:cs typeface="Calibri"/>
              </a:rPr>
              <a:t>Country is a democracy with a every 4 years elected president </a:t>
            </a:r>
          </a:p>
          <a:p>
            <a:pPr marL="285750" indent="-285750" algn="just">
              <a:buFont typeface="Arial" panose="020B0604020202020204" pitchFamily="34" charset="0"/>
              <a:buChar char="•"/>
            </a:pPr>
            <a:endParaRPr lang="en-US" sz="1200" dirty="0">
              <a:cs typeface="Calibri"/>
            </a:endParaRPr>
          </a:p>
          <a:p>
            <a:pPr marL="285750" indent="-285750" algn="just">
              <a:buFont typeface="Arial" panose="020B0604020202020204" pitchFamily="34" charset="0"/>
              <a:buChar char="•"/>
            </a:pPr>
            <a:r>
              <a:rPr lang="en-US" sz="1800" dirty="0">
                <a:cs typeface="Calibri"/>
              </a:rPr>
              <a:t>Till 1996 Osama Bin Laden was a resident of Sudan </a:t>
            </a:r>
          </a:p>
          <a:p>
            <a:pPr marL="285750" indent="-285750" algn="l">
              <a:buFont typeface="Arial" panose="020B0604020202020204" pitchFamily="34" charset="0"/>
              <a:buChar char="•"/>
            </a:pPr>
            <a:endParaRPr lang="en-US" sz="1800" dirty="0">
              <a:cs typeface="Calibri"/>
            </a:endParaRPr>
          </a:p>
        </p:txBody>
      </p:sp>
      <p:sp>
        <p:nvSpPr>
          <p:cNvPr id="4" name="TextBox 3"/>
          <p:cNvSpPr txBox="1"/>
          <p:nvPr/>
        </p:nvSpPr>
        <p:spPr>
          <a:xfrm>
            <a:off x="6614615" y="6553200"/>
            <a:ext cx="2514600" cy="246221"/>
          </a:xfrm>
          <a:prstGeom prst="rect">
            <a:avLst/>
          </a:prstGeom>
          <a:noFill/>
        </p:spPr>
        <p:txBody>
          <a:bodyPr wrap="square" rtlCol="0">
            <a:spAutoFit/>
          </a:bodyPr>
          <a:lstStyle/>
          <a:p>
            <a:r>
              <a:rPr lang="en-US" sz="500" dirty="0">
                <a:hlinkClick r:id="rId2"/>
              </a:rPr>
              <a:t>https://en.wikipedia.org/wiki/Category:Ethnic_groups_in_Sudan</a:t>
            </a:r>
            <a:endParaRPr lang="en-US" sz="500" dirty="0"/>
          </a:p>
          <a:p>
            <a:r>
              <a:rPr lang="en-US" sz="500" dirty="0">
                <a:hlinkClick r:id="rId3"/>
              </a:rPr>
              <a:t>http://countrymeters.info/en/Sudan</a:t>
            </a:r>
            <a:r>
              <a:rPr lang="en-US" sz="500" dirty="0"/>
              <a:t> </a:t>
            </a:r>
          </a:p>
        </p:txBody>
      </p:sp>
    </p:spTree>
    <p:extLst>
      <p:ext uri="{BB962C8B-B14F-4D97-AF65-F5344CB8AC3E}">
        <p14:creationId xmlns:p14="http://schemas.microsoft.com/office/powerpoint/2010/main" val="183801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algn="ctr"/>
            <a:r>
              <a:rPr lang="en-GB" dirty="0"/>
              <a:t>History of Sudan.</a:t>
            </a:r>
          </a:p>
        </p:txBody>
      </p:sp>
      <p:sp>
        <p:nvSpPr>
          <p:cNvPr id="3" name="TextBox 2"/>
          <p:cNvSpPr txBox="1"/>
          <p:nvPr/>
        </p:nvSpPr>
        <p:spPr>
          <a:xfrm>
            <a:off x="0" y="990600"/>
            <a:ext cx="8991600" cy="4801314"/>
          </a:xfrm>
          <a:prstGeom prst="rect">
            <a:avLst/>
          </a:prstGeom>
          <a:noFill/>
        </p:spPr>
        <p:txBody>
          <a:bodyPr wrap="square" rtlCol="0">
            <a:spAutoFit/>
          </a:bodyPr>
          <a:lstStyle/>
          <a:p>
            <a:pPr algn="l"/>
            <a:endParaRPr lang="en-US" sz="1800" dirty="0">
              <a:cs typeface="Calibri"/>
            </a:endParaRPr>
          </a:p>
          <a:p>
            <a:pPr marL="285750" indent="-285750" algn="l">
              <a:buFont typeface="Arial" panose="020B0604020202020204" pitchFamily="34" charset="0"/>
              <a:buChar char="•"/>
            </a:pPr>
            <a:r>
              <a:rPr lang="en-US" sz="1800" dirty="0"/>
              <a:t>Sudan’s earliest civilizations sprung up along the Nile, growing into the Kingdom of Kush during the 8th century BC. Kush conquered Egypt and adopted many facets of Egyptian culture, including burying its kings in pyramids found at Meroe. The region converted to Christianity in the AD 6th century, and then to Islam in the 14th century.</a:t>
            </a:r>
          </a:p>
          <a:p>
            <a:pPr marL="285750" indent="-285750" algn="l">
              <a:buFont typeface="Arial" panose="020B0604020202020204" pitchFamily="34" charset="0"/>
              <a:buChar char="•"/>
            </a:pPr>
            <a:endParaRPr lang="en-US" sz="1800" dirty="0">
              <a:cs typeface="Calibri"/>
            </a:endParaRPr>
          </a:p>
          <a:p>
            <a:pPr marL="285750" indent="-285750" algn="l">
              <a:buFont typeface="Arial" panose="020B0604020202020204" pitchFamily="34" charset="0"/>
              <a:buChar char="•"/>
            </a:pPr>
            <a:r>
              <a:rPr lang="en-US" sz="1800" dirty="0"/>
              <a:t>Modern Egypt conquered Sudan in the 1820s, turning the country into a slave market, but within 60 years jointly administered it with Britain, which was keen to control the area around the newly-built Suez Canal. Sudanese resistance against foreign rule was led by Mahdi Mohammed Ahmed, a figure revered as both a mystic and a holy warrior.</a:t>
            </a:r>
          </a:p>
          <a:p>
            <a:pPr marL="285750" indent="-285750" algn="l">
              <a:buFont typeface="Arial" panose="020B0604020202020204" pitchFamily="34" charset="0"/>
              <a:buChar char="•"/>
            </a:pPr>
            <a:endParaRPr lang="en-US" sz="1800" dirty="0">
              <a:cs typeface="Calibri"/>
            </a:endParaRPr>
          </a:p>
          <a:p>
            <a:pPr marL="285750" indent="-285750" algn="l">
              <a:buFont typeface="Arial" panose="020B0604020202020204" pitchFamily="34" charset="0"/>
              <a:buChar char="•"/>
            </a:pPr>
            <a:r>
              <a:rPr lang="en-US" sz="1800" dirty="0"/>
              <a:t>The Mahdist armies kicked both the Egyptians and British out, holding Khartoum until the British re-conquered the territory in 1898. By the mid-20th century, the Sudanese were once more clamoring for independence, which was granted in 1956.</a:t>
            </a:r>
            <a:endParaRPr lang="en-US" sz="1800" dirty="0">
              <a:cs typeface="Calibri"/>
            </a:endParaRPr>
          </a:p>
        </p:txBody>
      </p:sp>
    </p:spTree>
    <p:extLst>
      <p:ext uri="{BB962C8B-B14F-4D97-AF65-F5344CB8AC3E}">
        <p14:creationId xmlns:p14="http://schemas.microsoft.com/office/powerpoint/2010/main" val="348297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algn="ctr"/>
            <a:r>
              <a:rPr lang="en-GB" dirty="0"/>
              <a:t>Sudan main source of income.</a:t>
            </a:r>
          </a:p>
        </p:txBody>
      </p:sp>
      <p:sp>
        <p:nvSpPr>
          <p:cNvPr id="3" name="TextBox 2"/>
          <p:cNvSpPr txBox="1"/>
          <p:nvPr/>
        </p:nvSpPr>
        <p:spPr>
          <a:xfrm>
            <a:off x="134679" y="1295400"/>
            <a:ext cx="8991600" cy="4524315"/>
          </a:xfrm>
          <a:prstGeom prst="rect">
            <a:avLst/>
          </a:prstGeom>
          <a:noFill/>
        </p:spPr>
        <p:txBody>
          <a:bodyPr wrap="square" rtlCol="0">
            <a:spAutoFit/>
          </a:bodyPr>
          <a:lstStyle/>
          <a:p>
            <a:pPr marL="285750" indent="-285750" algn="l">
              <a:buFont typeface="Arial" panose="020B0604020202020204" pitchFamily="34" charset="0"/>
              <a:buChar char="•"/>
            </a:pPr>
            <a:r>
              <a:rPr lang="en-US" sz="1800" dirty="0">
                <a:cs typeface="Calibri"/>
              </a:rPr>
              <a:t>Oil industry . GNPOC as Main tool of Sudan Government.</a:t>
            </a:r>
          </a:p>
          <a:p>
            <a:pPr marL="285750" indent="-285750" algn="l">
              <a:buFont typeface="Arial" panose="020B0604020202020204" pitchFamily="34" charset="0"/>
              <a:buChar char="•"/>
            </a:pPr>
            <a:r>
              <a:rPr lang="en-US" sz="1800" dirty="0">
                <a:cs typeface="Calibri"/>
              </a:rPr>
              <a:t>Gold mining . (2016 Sudan is 3</a:t>
            </a:r>
            <a:r>
              <a:rPr lang="en-US" sz="1800" baseline="30000" dirty="0">
                <a:cs typeface="Calibri"/>
              </a:rPr>
              <a:t>rd</a:t>
            </a:r>
            <a:r>
              <a:rPr lang="en-US" sz="1800" dirty="0">
                <a:cs typeface="Calibri"/>
              </a:rPr>
              <a:t> biggest net producer in Africa.)</a:t>
            </a:r>
          </a:p>
          <a:p>
            <a:pPr marL="285750" indent="-285750" algn="l">
              <a:buFont typeface="Arial" panose="020B0604020202020204" pitchFamily="34" charset="0"/>
              <a:buChar char="•"/>
            </a:pPr>
            <a:r>
              <a:rPr lang="en-US" sz="1800" dirty="0">
                <a:cs typeface="Calibri"/>
              </a:rPr>
              <a:t>Agriculture.</a:t>
            </a:r>
          </a:p>
          <a:p>
            <a:pPr marL="285750" indent="-285750" algn="l">
              <a:buFont typeface="Arial" panose="020B0604020202020204" pitchFamily="34" charset="0"/>
              <a:buChar char="•"/>
            </a:pPr>
            <a:r>
              <a:rPr lang="en-US" sz="1800" dirty="0">
                <a:cs typeface="Calibri"/>
              </a:rPr>
              <a:t>Livestock African 2</a:t>
            </a:r>
            <a:r>
              <a:rPr lang="en-US" sz="1800" baseline="30000" dirty="0">
                <a:cs typeface="Calibri"/>
              </a:rPr>
              <a:t>nd</a:t>
            </a:r>
            <a:r>
              <a:rPr lang="en-US" sz="1800" dirty="0">
                <a:cs typeface="Calibri"/>
              </a:rPr>
              <a:t> biggest exporter of sheep.</a:t>
            </a:r>
          </a:p>
          <a:p>
            <a:pPr marL="285750" indent="-285750" algn="l">
              <a:buFont typeface="Arial" panose="020B0604020202020204" pitchFamily="34" charset="0"/>
              <a:buChar char="•"/>
            </a:pPr>
            <a:r>
              <a:rPr lang="en-US" sz="1800" dirty="0">
                <a:cs typeface="Calibri"/>
              </a:rPr>
              <a:t>Arabic Gum. (</a:t>
            </a:r>
            <a:r>
              <a:rPr lang="en-US" sz="1800" i="1" dirty="0"/>
              <a:t>kordofangom)</a:t>
            </a:r>
            <a:r>
              <a:rPr lang="en-US" sz="1800" dirty="0">
                <a:cs typeface="Calibri"/>
              </a:rPr>
              <a:t> </a:t>
            </a:r>
          </a:p>
          <a:p>
            <a:pPr marL="285750" indent="-285750" algn="l">
              <a:buFont typeface="Arial" panose="020B0604020202020204" pitchFamily="34" charset="0"/>
              <a:buChar char="•"/>
            </a:pPr>
            <a:r>
              <a:rPr lang="en-US" sz="1800" dirty="0">
                <a:cs typeface="Calibri"/>
              </a:rPr>
              <a:t>Weapons manufacturing.</a:t>
            </a:r>
          </a:p>
          <a:p>
            <a:pPr marL="285750" indent="-285750" algn="l">
              <a:buFont typeface="Arial" panose="020B0604020202020204" pitchFamily="34" charset="0"/>
              <a:buChar char="•"/>
            </a:pPr>
            <a:r>
              <a:rPr lang="en-US" sz="1800" dirty="0">
                <a:cs typeface="Calibri"/>
              </a:rPr>
              <a:t>Others.</a:t>
            </a:r>
          </a:p>
          <a:p>
            <a:pPr marL="742950" lvl="1" indent="-285750" algn="l">
              <a:buFont typeface="Arial" panose="020B0604020202020204" pitchFamily="34" charset="0"/>
              <a:buChar char="•"/>
            </a:pPr>
            <a:r>
              <a:rPr lang="en-US" sz="1800" dirty="0">
                <a:cs typeface="Calibri"/>
              </a:rPr>
              <a:t>Uranium</a:t>
            </a:r>
          </a:p>
          <a:p>
            <a:pPr marL="742950" lvl="1" indent="-285750" algn="l">
              <a:buFont typeface="Arial" panose="020B0604020202020204" pitchFamily="34" charset="0"/>
              <a:buChar char="•"/>
            </a:pPr>
            <a:r>
              <a:rPr lang="en-US" sz="1800" dirty="0">
                <a:cs typeface="Calibri"/>
              </a:rPr>
              <a:t>Copper</a:t>
            </a:r>
          </a:p>
          <a:p>
            <a:pPr algn="l"/>
            <a:endParaRPr lang="en-US" sz="1800" dirty="0">
              <a:cs typeface="Calibri"/>
            </a:endParaRPr>
          </a:p>
          <a:p>
            <a:pPr algn="l"/>
            <a:endParaRPr lang="en-US" sz="1800" dirty="0">
              <a:cs typeface="Calibri"/>
            </a:endParaRPr>
          </a:p>
          <a:p>
            <a:pPr marL="285750" indent="-285750" algn="l">
              <a:buFont typeface="Arial" panose="020B0604020202020204" pitchFamily="34" charset="0"/>
              <a:buChar char="•"/>
            </a:pPr>
            <a:r>
              <a:rPr lang="en-US" sz="1800" dirty="0">
                <a:cs typeface="Calibri"/>
              </a:rPr>
              <a:t>Usd to SDG exchange rate bank 6.414 open market 15.20</a:t>
            </a:r>
          </a:p>
          <a:p>
            <a:pPr marL="285750" indent="-285750" algn="l">
              <a:buFont typeface="Arial" panose="020B0604020202020204" pitchFamily="34" charset="0"/>
              <a:buChar char="•"/>
            </a:pPr>
            <a:r>
              <a:rPr lang="en-US" sz="1800" dirty="0">
                <a:cs typeface="Calibri"/>
              </a:rPr>
              <a:t>Inflation rate +/- 18.15% annually </a:t>
            </a:r>
          </a:p>
          <a:p>
            <a:pPr marL="285750" indent="-285750" algn="l">
              <a:buFont typeface="Arial" panose="020B0604020202020204" pitchFamily="34" charset="0"/>
              <a:buChar char="•"/>
            </a:pPr>
            <a:r>
              <a:rPr lang="en-US" sz="1800" dirty="0">
                <a:cs typeface="Calibri"/>
              </a:rPr>
              <a:t>Ease of doing business index nr159 </a:t>
            </a:r>
          </a:p>
          <a:p>
            <a:pPr marL="285750" indent="-285750" algn="l">
              <a:buFont typeface="Arial" panose="020B0604020202020204" pitchFamily="34" charset="0"/>
              <a:buChar char="•"/>
            </a:pPr>
            <a:r>
              <a:rPr lang="en-US" sz="1800" dirty="0">
                <a:cs typeface="Calibri"/>
              </a:rPr>
              <a:t>Corruption index nr 11</a:t>
            </a:r>
          </a:p>
          <a:p>
            <a:pPr marL="285750" indent="-285750" algn="l">
              <a:buFont typeface="Arial" panose="020B0604020202020204" pitchFamily="34" charset="0"/>
              <a:buChar char="•"/>
            </a:pPr>
            <a:endParaRPr lang="en-US" sz="1800" dirty="0">
              <a:cs typeface="Calibri"/>
            </a:endParaRPr>
          </a:p>
        </p:txBody>
      </p:sp>
      <p:pic>
        <p:nvPicPr>
          <p:cNvPr id="2" name="Picture 1"/>
          <p:cNvPicPr>
            <a:picLocks noChangeAspect="1"/>
          </p:cNvPicPr>
          <p:nvPr/>
        </p:nvPicPr>
        <p:blipFill>
          <a:blip r:embed="rId2"/>
          <a:stretch>
            <a:fillRect/>
          </a:stretch>
        </p:blipFill>
        <p:spPr>
          <a:xfrm>
            <a:off x="7010400" y="2362200"/>
            <a:ext cx="1878439" cy="2125389"/>
          </a:xfrm>
          <a:prstGeom prst="rect">
            <a:avLst/>
          </a:prstGeom>
        </p:spPr>
      </p:pic>
    </p:spTree>
    <p:extLst>
      <p:ext uri="{BB962C8B-B14F-4D97-AF65-F5344CB8AC3E}">
        <p14:creationId xmlns:p14="http://schemas.microsoft.com/office/powerpoint/2010/main" val="342865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algn="ctr"/>
            <a:r>
              <a:rPr lang="en-GB" dirty="0"/>
              <a:t>Sudan main source of income.</a:t>
            </a:r>
          </a:p>
        </p:txBody>
      </p:sp>
      <p:sp>
        <p:nvSpPr>
          <p:cNvPr id="3" name="TextBox 2"/>
          <p:cNvSpPr txBox="1"/>
          <p:nvPr/>
        </p:nvSpPr>
        <p:spPr>
          <a:xfrm>
            <a:off x="-35442" y="1143000"/>
            <a:ext cx="8991600" cy="4247317"/>
          </a:xfrm>
          <a:prstGeom prst="rect">
            <a:avLst/>
          </a:prstGeom>
          <a:noFill/>
        </p:spPr>
        <p:txBody>
          <a:bodyPr wrap="square" rtlCol="0">
            <a:spAutoFit/>
          </a:bodyPr>
          <a:lstStyle/>
          <a:p>
            <a:pPr marL="285750" indent="-285750" algn="l">
              <a:buFont typeface="Arial" panose="020B0604020202020204" pitchFamily="34" charset="0"/>
              <a:buChar char="•"/>
            </a:pPr>
            <a:r>
              <a:rPr lang="en-US" sz="1000" dirty="0">
                <a:cs typeface="Calibri"/>
              </a:rPr>
              <a:t>he following 142 pages are in this category, out of 142 total. This list may not reflect recent changes (learn more).</a:t>
            </a:r>
          </a:p>
          <a:p>
            <a:pPr marL="285750" indent="-285750" algn="l">
              <a:buFont typeface="Arial" panose="020B0604020202020204" pitchFamily="34" charset="0"/>
              <a:buChar char="•"/>
            </a:pPr>
            <a:r>
              <a:rPr lang="en-US" sz="1000" dirty="0">
                <a:cs typeface="Calibri"/>
              </a:rPr>
              <a:t>A</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Ababda</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Afitti</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Amarar</a:t>
            </a:r>
            <a:r>
              <a:rPr lang="en-US" sz="1000" dirty="0">
                <a:cs typeface="Calibri"/>
              </a:rPr>
              <a:t> tribe</a:t>
            </a:r>
          </a:p>
          <a:p>
            <a:pPr marL="285750" indent="-285750" algn="l">
              <a:buFont typeface="Arial" panose="020B0604020202020204" pitchFamily="34" charset="0"/>
              <a:buChar char="•"/>
            </a:pPr>
            <a:r>
              <a:rPr lang="en-US" sz="1000" dirty="0">
                <a:cs typeface="Calibri"/>
              </a:rPr>
              <a:t>    </a:t>
            </a:r>
            <a:r>
              <a:rPr lang="en-US" sz="1000" dirty="0" err="1">
                <a:cs typeface="Calibri"/>
              </a:rPr>
              <a:t>Amdang</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Amri</a:t>
            </a:r>
            <a:r>
              <a:rPr lang="en-US" sz="1000" dirty="0">
                <a:cs typeface="Calibri"/>
              </a:rPr>
              <a:t> people</a:t>
            </a:r>
          </a:p>
          <a:p>
            <a:pPr marL="285750" indent="-285750" algn="l">
              <a:buFont typeface="Arial" panose="020B0604020202020204" pitchFamily="34" charset="0"/>
              <a:buChar char="•"/>
            </a:pPr>
            <a:r>
              <a:rPr lang="en-US" sz="1000" dirty="0">
                <a:cs typeface="Calibri"/>
              </a:rPr>
              <a:t>    Armenians in Sudan</a:t>
            </a:r>
          </a:p>
          <a:p>
            <a:pPr marL="285750" indent="-285750" algn="l">
              <a:buFont typeface="Arial" panose="020B0604020202020204" pitchFamily="34" charset="0"/>
              <a:buChar char="•"/>
            </a:pPr>
            <a:r>
              <a:rPr lang="en-US" sz="1000" dirty="0">
                <a:cs typeface="Calibri"/>
              </a:rPr>
              <a:t>    </a:t>
            </a:r>
            <a:r>
              <a:rPr lang="en-US" sz="1000" dirty="0" err="1">
                <a:cs typeface="Calibri"/>
              </a:rPr>
              <a:t>Artega</a:t>
            </a:r>
            <a:r>
              <a:rPr lang="en-US" sz="1000" dirty="0">
                <a:cs typeface="Calibri"/>
              </a:rPr>
              <a:t> tribe</a:t>
            </a:r>
          </a:p>
          <a:p>
            <a:pPr marL="285750" indent="-285750" algn="l">
              <a:buFont typeface="Arial" panose="020B0604020202020204" pitchFamily="34" charset="0"/>
              <a:buChar char="•"/>
            </a:pPr>
            <a:r>
              <a:rPr lang="en-US" sz="1000" dirty="0">
                <a:cs typeface="Calibri"/>
              </a:rPr>
              <a:t>    </a:t>
            </a:r>
            <a:r>
              <a:rPr lang="en-US" sz="1000" dirty="0" err="1">
                <a:cs typeface="Calibri"/>
              </a:rPr>
              <a:t>Awlad</a:t>
            </a:r>
            <a:r>
              <a:rPr lang="en-US" sz="1000" dirty="0">
                <a:cs typeface="Calibri"/>
              </a:rPr>
              <a:t> Hassan</a:t>
            </a:r>
          </a:p>
          <a:p>
            <a:pPr marL="285750" indent="-285750" algn="l">
              <a:buFont typeface="Arial" panose="020B0604020202020204" pitchFamily="34" charset="0"/>
              <a:buChar char="•"/>
            </a:pPr>
            <a:r>
              <a:rPr lang="en-US" sz="1000" dirty="0">
                <a:cs typeface="Calibri"/>
              </a:rPr>
              <a:t>    </a:t>
            </a:r>
            <a:r>
              <a:rPr lang="en-US" sz="1000" dirty="0" err="1">
                <a:cs typeface="Calibri"/>
              </a:rPr>
              <a:t>Awlad</a:t>
            </a:r>
            <a:r>
              <a:rPr lang="en-US" sz="1000" dirty="0">
                <a:cs typeface="Calibri"/>
              </a:rPr>
              <a:t> Mana</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B</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Baggara</a:t>
            </a: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Barabra</a:t>
            </a: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Batahin</a:t>
            </a: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Baygo</a:t>
            </a:r>
            <a:r>
              <a:rPr lang="en-US" sz="1000" dirty="0">
                <a:cs typeface="Calibri"/>
              </a:rPr>
              <a:t> people</a:t>
            </a:r>
          </a:p>
          <a:p>
            <a:pPr marL="285750" indent="-285750" algn="l">
              <a:buFont typeface="Arial" panose="020B0604020202020204" pitchFamily="34" charset="0"/>
              <a:buChar char="•"/>
            </a:pPr>
            <a:r>
              <a:rPr lang="en-US" sz="1000" dirty="0">
                <a:cs typeface="Calibri"/>
              </a:rPr>
              <a:t>    Bedouin</a:t>
            </a:r>
          </a:p>
          <a:p>
            <a:pPr marL="285750" indent="-285750" algn="l">
              <a:buFont typeface="Arial" panose="020B0604020202020204" pitchFamily="34" charset="0"/>
              <a:buChar char="•"/>
            </a:pPr>
            <a:r>
              <a:rPr lang="en-US" sz="1000" dirty="0">
                <a:cs typeface="Calibri"/>
              </a:rPr>
              <a:t>    Beja people</a:t>
            </a:r>
          </a:p>
          <a:p>
            <a:pPr marL="285750" indent="-285750" algn="l">
              <a:buFont typeface="Arial" panose="020B0604020202020204" pitchFamily="34" charset="0"/>
              <a:buChar char="•"/>
            </a:pPr>
            <a:r>
              <a:rPr lang="en-US" sz="1000" dirty="0">
                <a:cs typeface="Calibri"/>
              </a:rPr>
              <a:t>    </a:t>
            </a:r>
            <a:r>
              <a:rPr lang="en-US" sz="1000" dirty="0" err="1">
                <a:cs typeface="Calibri"/>
              </a:rPr>
              <a:t>Beni</a:t>
            </a:r>
            <a:r>
              <a:rPr lang="en-US" sz="1000" dirty="0">
                <a:cs typeface="Calibri"/>
              </a:rPr>
              <a:t>-Amer people</a:t>
            </a:r>
          </a:p>
          <a:p>
            <a:pPr marL="285750" indent="-285750" algn="l">
              <a:buFont typeface="Arial" panose="020B0604020202020204" pitchFamily="34" charset="0"/>
              <a:buChar char="•"/>
            </a:pPr>
            <a:r>
              <a:rPr lang="en-US" sz="1000" dirty="0">
                <a:cs typeface="Calibri"/>
              </a:rPr>
              <a:t>    Berta people</a:t>
            </a:r>
          </a:p>
          <a:p>
            <a:pPr marL="285750" indent="-285750" algn="l">
              <a:buFont typeface="Arial" panose="020B0604020202020204" pitchFamily="34" charset="0"/>
              <a:buChar char="•"/>
            </a:pPr>
            <a:r>
              <a:rPr lang="en-US" sz="1000" dirty="0">
                <a:cs typeface="Calibri"/>
              </a:rPr>
              <a:t>    </a:t>
            </a:r>
            <a:r>
              <a:rPr lang="en-US" sz="1000" dirty="0" err="1">
                <a:cs typeface="Calibri"/>
              </a:rPr>
              <a:t>Berti</a:t>
            </a:r>
            <a:r>
              <a:rPr lang="en-US" sz="1000" dirty="0">
                <a:cs typeface="Calibri"/>
              </a:rPr>
              <a:t> language</a:t>
            </a:r>
          </a:p>
          <a:p>
            <a:pPr marL="285750" indent="-285750" algn="l">
              <a:buFont typeface="Arial" panose="020B0604020202020204" pitchFamily="34" charset="0"/>
              <a:buChar char="•"/>
            </a:pPr>
            <a:r>
              <a:rPr lang="en-US" sz="1000" dirty="0">
                <a:cs typeface="Calibri"/>
              </a:rPr>
              <a:t>    </a:t>
            </a:r>
            <a:r>
              <a:rPr lang="en-US" sz="1000" dirty="0" err="1">
                <a:cs typeface="Calibri"/>
              </a:rPr>
              <a:t>Bidayat</a:t>
            </a:r>
            <a:r>
              <a:rPr lang="en-US" sz="1000" dirty="0">
                <a:cs typeface="Calibri"/>
              </a:rPr>
              <a:t> dialect</a:t>
            </a:r>
          </a:p>
          <a:p>
            <a:pPr marL="285750" indent="-285750" algn="l">
              <a:buFont typeface="Arial" panose="020B0604020202020204" pitchFamily="34" charset="0"/>
              <a:buChar char="•"/>
            </a:pPr>
            <a:r>
              <a:rPr lang="en-US" sz="1000" dirty="0">
                <a:cs typeface="Calibri"/>
              </a:rPr>
              <a:t>    </a:t>
            </a:r>
            <a:r>
              <a:rPr lang="en-US" sz="1000" dirty="0" err="1">
                <a:cs typeface="Calibri"/>
              </a:rPr>
              <a:t>Bisharin</a:t>
            </a:r>
            <a:r>
              <a:rPr lang="en-US" sz="1000" dirty="0">
                <a:cs typeface="Calibri"/>
              </a:rPr>
              <a:t> tribe</a:t>
            </a:r>
          </a:p>
          <a:p>
            <a:pPr marL="285750" indent="-285750" algn="l">
              <a:buFont typeface="Arial" panose="020B0604020202020204" pitchFamily="34" charset="0"/>
              <a:buChar char="•"/>
            </a:pPr>
            <a:r>
              <a:rPr lang="en-US" sz="1000" dirty="0">
                <a:cs typeface="Calibri"/>
              </a:rPr>
              <a:t>    </a:t>
            </a:r>
            <a:r>
              <a:rPr lang="en-US" sz="1000" dirty="0" err="1">
                <a:cs typeface="Calibri"/>
              </a:rPr>
              <a:t>Burun</a:t>
            </a:r>
            <a:r>
              <a:rPr lang="en-US" sz="1000" dirty="0">
                <a:cs typeface="Calibri"/>
              </a:rPr>
              <a:t> people</a:t>
            </a:r>
          </a:p>
        </p:txBody>
      </p:sp>
      <p:sp>
        <p:nvSpPr>
          <p:cNvPr id="4" name="TextBox 3"/>
          <p:cNvSpPr txBox="1"/>
          <p:nvPr/>
        </p:nvSpPr>
        <p:spPr>
          <a:xfrm>
            <a:off x="1655272" y="1295400"/>
            <a:ext cx="1829347" cy="4708981"/>
          </a:xfrm>
          <a:prstGeom prst="rect">
            <a:avLst/>
          </a:prstGeom>
          <a:noFill/>
        </p:spPr>
        <p:txBody>
          <a:bodyPr wrap="none" rtlCol="0">
            <a:spAutoFit/>
          </a:bodyPr>
          <a:lstStyle/>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C</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Copts</a:t>
            </a:r>
          </a:p>
          <a:p>
            <a:pPr marL="285750" indent="-285750" algn="l">
              <a:buFont typeface="Arial" panose="020B0604020202020204" pitchFamily="34" charset="0"/>
              <a:buChar char="•"/>
            </a:pPr>
            <a:r>
              <a:rPr lang="en-US" sz="1000" dirty="0">
                <a:cs typeface="Calibri"/>
              </a:rPr>
              <a:t>    Copts in Sudan</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D</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Daasanach</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Daju</a:t>
            </a:r>
            <a:r>
              <a:rPr lang="en-US" sz="1000" dirty="0">
                <a:cs typeface="Calibri"/>
              </a:rPr>
              <a:t> people</a:t>
            </a:r>
          </a:p>
          <a:p>
            <a:pPr marL="285750" indent="-285750" algn="l">
              <a:buFont typeface="Arial" panose="020B0604020202020204" pitchFamily="34" charset="0"/>
              <a:buChar char="•"/>
            </a:pPr>
            <a:r>
              <a:rPr lang="en-US" sz="1000" dirty="0">
                <a:cs typeface="Calibri"/>
              </a:rPr>
              <a:t>    Dar Fur </a:t>
            </a:r>
            <a:r>
              <a:rPr lang="en-US" sz="1000" dirty="0" err="1">
                <a:cs typeface="Calibri"/>
              </a:rPr>
              <a:t>Daju</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Debri</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Dilling</a:t>
            </a:r>
            <a:r>
              <a:rPr lang="en-US" sz="1000" dirty="0">
                <a:cs typeface="Calibri"/>
              </a:rPr>
              <a:t> people</a:t>
            </a:r>
          </a:p>
          <a:p>
            <a:pPr marL="285750" indent="-285750" algn="l">
              <a:buFont typeface="Arial" panose="020B0604020202020204" pitchFamily="34" charset="0"/>
              <a:buChar char="•"/>
            </a:pPr>
            <a:r>
              <a:rPr lang="en-US" sz="1000" dirty="0">
                <a:cs typeface="Calibri"/>
              </a:rPr>
              <a:t>    Dinka people</a:t>
            </a:r>
          </a:p>
          <a:p>
            <a:pPr marL="285750" indent="-285750" algn="l">
              <a:buFont typeface="Arial" panose="020B0604020202020204" pitchFamily="34" charset="0"/>
              <a:buChar char="•"/>
            </a:pPr>
            <a:r>
              <a:rPr lang="en-US" sz="1000" dirty="0">
                <a:cs typeface="Calibri"/>
              </a:rPr>
              <a:t>    </a:t>
            </a:r>
            <a:r>
              <a:rPr lang="en-US" sz="1000" dirty="0" err="1">
                <a:cs typeface="Calibri"/>
              </a:rPr>
              <a:t>Dubasiyin</a:t>
            </a:r>
            <a:r>
              <a:rPr lang="en-US" sz="1000" dirty="0">
                <a:cs typeface="Calibri"/>
              </a:rPr>
              <a:t> people</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E</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El </a:t>
            </a:r>
            <a:r>
              <a:rPr lang="en-US" sz="1000" dirty="0" err="1">
                <a:cs typeface="Calibri"/>
              </a:rPr>
              <a:t>Hugeirat</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Eliri</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Erenga</a:t>
            </a:r>
            <a:r>
              <a:rPr lang="en-US" sz="1000" dirty="0">
                <a:cs typeface="Calibri"/>
              </a:rPr>
              <a:t> people</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F</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Fezara</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Fongoro</a:t>
            </a:r>
            <a:r>
              <a:rPr lang="en-US" sz="1000" dirty="0">
                <a:cs typeface="Calibri"/>
              </a:rPr>
              <a:t> people</a:t>
            </a:r>
          </a:p>
          <a:p>
            <a:pPr marL="285750" indent="-285750" algn="l">
              <a:buFont typeface="Arial" panose="020B0604020202020204" pitchFamily="34" charset="0"/>
              <a:buChar char="•"/>
            </a:pPr>
            <a:r>
              <a:rPr lang="en-US" sz="1000" dirty="0">
                <a:cs typeface="Calibri"/>
              </a:rPr>
              <a:t>    Fula people</a:t>
            </a:r>
          </a:p>
          <a:p>
            <a:pPr marL="285750" indent="-285750" algn="l">
              <a:buFont typeface="Arial" panose="020B0604020202020204" pitchFamily="34" charset="0"/>
              <a:buChar char="•"/>
            </a:pPr>
            <a:r>
              <a:rPr lang="en-US" sz="1000" dirty="0">
                <a:cs typeface="Calibri"/>
              </a:rPr>
              <a:t>    </a:t>
            </a:r>
            <a:r>
              <a:rPr lang="en-US" sz="1000" dirty="0" err="1">
                <a:cs typeface="Calibri"/>
              </a:rPr>
              <a:t>Fungor</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Funj</a:t>
            </a:r>
            <a:r>
              <a:rPr lang="en-US" sz="1000" dirty="0">
                <a:cs typeface="Calibri"/>
              </a:rPr>
              <a:t> people</a:t>
            </a:r>
          </a:p>
          <a:p>
            <a:pPr marL="285750" indent="-285750" algn="l">
              <a:buFont typeface="Arial" panose="020B0604020202020204" pitchFamily="34" charset="0"/>
              <a:buChar char="•"/>
            </a:pPr>
            <a:r>
              <a:rPr lang="en-US" sz="1000" dirty="0">
                <a:cs typeface="Calibri"/>
              </a:rPr>
              <a:t>    Fur people</a:t>
            </a:r>
          </a:p>
        </p:txBody>
      </p:sp>
      <p:sp>
        <p:nvSpPr>
          <p:cNvPr id="5" name="TextBox 4"/>
          <p:cNvSpPr txBox="1"/>
          <p:nvPr/>
        </p:nvSpPr>
        <p:spPr>
          <a:xfrm>
            <a:off x="3318521" y="1282995"/>
            <a:ext cx="1843774" cy="4708981"/>
          </a:xfrm>
          <a:prstGeom prst="rect">
            <a:avLst/>
          </a:prstGeom>
          <a:noFill/>
        </p:spPr>
        <p:txBody>
          <a:bodyPr wrap="none" rtlCol="0">
            <a:spAutoFit/>
          </a:bodyPr>
          <a:lstStyle/>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G</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Gawamaa</a:t>
            </a:r>
            <a:r>
              <a:rPr lang="en-US" sz="1000" dirty="0">
                <a:cs typeface="Calibri"/>
              </a:rPr>
              <a:t> tribe</a:t>
            </a:r>
          </a:p>
          <a:p>
            <a:pPr marL="285750" indent="-285750" algn="l">
              <a:buFont typeface="Arial" panose="020B0604020202020204" pitchFamily="34" charset="0"/>
              <a:buChar char="•"/>
            </a:pPr>
            <a:r>
              <a:rPr lang="en-US" sz="1000" dirty="0">
                <a:cs typeface="Calibri"/>
              </a:rPr>
              <a:t>    </a:t>
            </a:r>
            <a:r>
              <a:rPr lang="en-US" sz="1000" dirty="0" err="1">
                <a:cs typeface="Calibri"/>
              </a:rPr>
              <a:t>Gberi</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Ghulfan</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Gimma</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Gule</a:t>
            </a:r>
            <a:r>
              <a:rPr lang="en-US" sz="1000" dirty="0">
                <a:cs typeface="Calibri"/>
              </a:rPr>
              <a:t> tribe</a:t>
            </a:r>
          </a:p>
          <a:p>
            <a:pPr marL="285750" indent="-285750" algn="l">
              <a:buFont typeface="Arial" panose="020B0604020202020204" pitchFamily="34" charset="0"/>
              <a:buChar char="•"/>
            </a:pPr>
            <a:r>
              <a:rPr lang="en-US" sz="1000" dirty="0">
                <a:cs typeface="Calibri"/>
              </a:rPr>
              <a:t>    </a:t>
            </a:r>
            <a:r>
              <a:rPr lang="en-US" sz="1000" dirty="0" err="1">
                <a:cs typeface="Calibri"/>
              </a:rPr>
              <a:t>Gulud</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Gumuz</a:t>
            </a:r>
            <a:r>
              <a:rPr lang="en-US" sz="1000" dirty="0">
                <a:cs typeface="Calibri"/>
              </a:rPr>
              <a:t> people</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H</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Haddad people</a:t>
            </a:r>
          </a:p>
          <a:p>
            <a:pPr marL="285750" indent="-285750" algn="l">
              <a:buFont typeface="Arial" panose="020B0604020202020204" pitchFamily="34" charset="0"/>
              <a:buChar char="•"/>
            </a:pPr>
            <a:r>
              <a:rPr lang="en-US" sz="1000" dirty="0">
                <a:cs typeface="Calibri"/>
              </a:rPr>
              <a:t>    </a:t>
            </a:r>
            <a:r>
              <a:rPr lang="en-US" sz="1000" dirty="0" err="1">
                <a:cs typeface="Calibri"/>
              </a:rPr>
              <a:t>Hadendoa</a:t>
            </a: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Hasania</a:t>
            </a:r>
            <a:r>
              <a:rPr lang="en-US" sz="1000" dirty="0">
                <a:cs typeface="Calibri"/>
              </a:rPr>
              <a:t> tribe</a:t>
            </a:r>
          </a:p>
          <a:p>
            <a:pPr marL="285750" indent="-285750" algn="l">
              <a:buFont typeface="Arial" panose="020B0604020202020204" pitchFamily="34" charset="0"/>
              <a:buChar char="•"/>
            </a:pPr>
            <a:r>
              <a:rPr lang="en-US" sz="1000" dirty="0">
                <a:cs typeface="Calibri"/>
              </a:rPr>
              <a:t>    Hausa people</a:t>
            </a:r>
          </a:p>
          <a:p>
            <a:pPr marL="285750" indent="-285750" algn="l">
              <a:buFont typeface="Arial" panose="020B0604020202020204" pitchFamily="34" charset="0"/>
              <a:buChar char="•"/>
            </a:pPr>
            <a:r>
              <a:rPr lang="en-US" sz="1000" dirty="0">
                <a:cs typeface="Calibri"/>
              </a:rPr>
              <a:t>    </a:t>
            </a:r>
            <a:r>
              <a:rPr lang="en-US" sz="1000" dirty="0" err="1">
                <a:cs typeface="Calibri"/>
              </a:rPr>
              <a:t>Hawawir</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Hedareb</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Heiban</a:t>
            </a:r>
            <a:r>
              <a:rPr lang="en-US" sz="1000" dirty="0">
                <a:cs typeface="Calibri"/>
              </a:rPr>
              <a:t> </a:t>
            </a:r>
            <a:r>
              <a:rPr lang="en-US" sz="1000" dirty="0" err="1">
                <a:cs typeface="Calibri"/>
              </a:rPr>
              <a:t>Nuba</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Homa</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Houara</a:t>
            </a: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Humur</a:t>
            </a: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Husseinat</a:t>
            </a:r>
            <a:r>
              <a:rPr lang="en-US" sz="1000" dirty="0">
                <a:cs typeface="Calibri"/>
              </a:rPr>
              <a:t> people</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I</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Ingessana</a:t>
            </a:r>
            <a:r>
              <a:rPr lang="en-US" sz="1000" dirty="0">
                <a:cs typeface="Calibri"/>
              </a:rPr>
              <a:t> people</a:t>
            </a:r>
          </a:p>
          <a:p>
            <a:endParaRPr lang="en-US" sz="1000" dirty="0"/>
          </a:p>
          <a:p>
            <a:endParaRPr lang="en-US" sz="1000" dirty="0"/>
          </a:p>
        </p:txBody>
      </p:sp>
      <p:sp>
        <p:nvSpPr>
          <p:cNvPr id="6" name="TextBox 5"/>
          <p:cNvSpPr txBox="1"/>
          <p:nvPr/>
        </p:nvSpPr>
        <p:spPr>
          <a:xfrm>
            <a:off x="4996533" y="1371600"/>
            <a:ext cx="1874231" cy="5539978"/>
          </a:xfrm>
          <a:prstGeom prst="rect">
            <a:avLst/>
          </a:prstGeom>
          <a:noFill/>
        </p:spPr>
        <p:txBody>
          <a:bodyPr wrap="none" rtlCol="0">
            <a:spAutoFit/>
          </a:bodyPr>
          <a:lstStyle/>
          <a:p>
            <a:pPr marL="285750" indent="-285750" algn="l">
              <a:buFont typeface="Arial" panose="020B0604020202020204" pitchFamily="34" charset="0"/>
              <a:buChar char="•"/>
            </a:pPr>
            <a:endParaRPr lang="en-US" sz="600" dirty="0">
              <a:cs typeface="Calibri"/>
            </a:endParaRPr>
          </a:p>
          <a:p>
            <a:pPr marL="285750" indent="-285750" algn="l">
              <a:buFont typeface="Arial" panose="020B0604020202020204" pitchFamily="34" charset="0"/>
              <a:buChar char="•"/>
            </a:pPr>
            <a:r>
              <a:rPr lang="en-US" sz="1000" dirty="0">
                <a:cs typeface="Calibri"/>
              </a:rPr>
              <a:t>J</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Bedaria</a:t>
            </a:r>
            <a:r>
              <a:rPr lang="en-US" sz="1000" dirty="0">
                <a:cs typeface="Calibri"/>
              </a:rPr>
              <a:t> tribe</a:t>
            </a:r>
          </a:p>
          <a:p>
            <a:pPr marL="285750" indent="-285750" algn="l">
              <a:buFont typeface="Arial" panose="020B0604020202020204" pitchFamily="34" charset="0"/>
              <a:buChar char="•"/>
            </a:pPr>
            <a:r>
              <a:rPr lang="en-US" sz="1000" dirty="0">
                <a:cs typeface="Calibri"/>
              </a:rPr>
              <a:t>    </a:t>
            </a:r>
            <a:r>
              <a:rPr lang="en-US" sz="1000" dirty="0" err="1">
                <a:cs typeface="Calibri"/>
              </a:rPr>
              <a:t>Ja'alin</a:t>
            </a:r>
            <a:r>
              <a:rPr lang="en-US" sz="1000" dirty="0">
                <a:cs typeface="Calibri"/>
              </a:rPr>
              <a:t> tribe</a:t>
            </a:r>
          </a:p>
          <a:p>
            <a:pPr marL="285750" indent="-285750" algn="l">
              <a:buFont typeface="Arial" panose="020B0604020202020204" pitchFamily="34" charset="0"/>
              <a:buChar char="•"/>
            </a:pPr>
            <a:r>
              <a:rPr lang="en-US" sz="1000" dirty="0">
                <a:cs typeface="Calibri"/>
              </a:rPr>
              <a:t>    </a:t>
            </a:r>
            <a:r>
              <a:rPr lang="en-US" sz="1000" dirty="0" err="1">
                <a:cs typeface="Calibri"/>
              </a:rPr>
              <a:t>Jur</a:t>
            </a:r>
            <a:r>
              <a:rPr lang="en-US" sz="1000" dirty="0">
                <a:cs typeface="Calibri"/>
              </a:rPr>
              <a:t> </a:t>
            </a:r>
            <a:r>
              <a:rPr lang="en-US" sz="1000" dirty="0" err="1">
                <a:cs typeface="Calibri"/>
              </a:rPr>
              <a:t>Modo</a:t>
            </a:r>
            <a:r>
              <a:rPr lang="en-US" sz="1000" dirty="0">
                <a:cs typeface="Calibri"/>
              </a:rPr>
              <a:t> people</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K</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Kababish</a:t>
            </a:r>
            <a:r>
              <a:rPr lang="en-US" sz="1000" dirty="0">
                <a:cs typeface="Calibri"/>
              </a:rPr>
              <a:t> tribe</a:t>
            </a:r>
          </a:p>
          <a:p>
            <a:pPr marL="285750" indent="-285750" algn="l">
              <a:buFont typeface="Arial" panose="020B0604020202020204" pitchFamily="34" charset="0"/>
              <a:buChar char="•"/>
            </a:pPr>
            <a:r>
              <a:rPr lang="en-US" sz="1000" dirty="0">
                <a:cs typeface="Calibri"/>
              </a:rPr>
              <a:t>    </a:t>
            </a:r>
            <a:r>
              <a:rPr lang="en-US" sz="1000" dirty="0" err="1">
                <a:cs typeface="Calibri"/>
              </a:rPr>
              <a:t>Kadaru</a:t>
            </a:r>
            <a:r>
              <a:rPr lang="en-US" sz="1000" dirty="0">
                <a:cs typeface="Calibri"/>
              </a:rPr>
              <a:t> people</a:t>
            </a:r>
          </a:p>
          <a:p>
            <a:pPr marL="285750" indent="-285750" algn="l">
              <a:buFont typeface="Arial" panose="020B0604020202020204" pitchFamily="34" charset="0"/>
              <a:buChar char="•"/>
            </a:pPr>
            <a:r>
              <a:rPr lang="en-US" sz="1000" dirty="0">
                <a:cs typeface="Calibri"/>
              </a:rPr>
              <a:t>    Kanga people</a:t>
            </a:r>
          </a:p>
          <a:p>
            <a:pPr marL="285750" indent="-285750" algn="l">
              <a:buFont typeface="Arial" panose="020B0604020202020204" pitchFamily="34" charset="0"/>
              <a:buChar char="•"/>
            </a:pPr>
            <a:r>
              <a:rPr lang="en-US" sz="1000" dirty="0">
                <a:cs typeface="Calibri"/>
              </a:rPr>
              <a:t>    Kara people</a:t>
            </a:r>
          </a:p>
          <a:p>
            <a:pPr marL="285750" indent="-285750" algn="l">
              <a:buFont typeface="Arial" panose="020B0604020202020204" pitchFamily="34" charset="0"/>
              <a:buChar char="•"/>
            </a:pPr>
            <a:r>
              <a:rPr lang="en-US" sz="1000" dirty="0">
                <a:cs typeface="Calibri"/>
              </a:rPr>
              <a:t>    </a:t>
            </a:r>
            <a:r>
              <a:rPr lang="en-US" sz="1000" dirty="0" err="1">
                <a:cs typeface="Calibri"/>
              </a:rPr>
              <a:t>Karko</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Kawahla</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Keiga</a:t>
            </a:r>
            <a:r>
              <a:rPr lang="en-US" sz="1000" dirty="0">
                <a:cs typeface="Calibri"/>
              </a:rPr>
              <a:t> </a:t>
            </a:r>
            <a:r>
              <a:rPr lang="en-US" sz="1000" dirty="0" err="1">
                <a:cs typeface="Calibri"/>
              </a:rPr>
              <a:t>Jirru</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Keiga</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Kerarish</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Kimr</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Kineenawi</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Koalib</a:t>
            </a:r>
            <a:r>
              <a:rPr lang="en-US" sz="1000" dirty="0">
                <a:cs typeface="Calibri"/>
              </a:rPr>
              <a:t> </a:t>
            </a:r>
            <a:r>
              <a:rPr lang="en-US" sz="1000" dirty="0" err="1">
                <a:cs typeface="Calibri"/>
              </a:rPr>
              <a:t>Nuba</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Kresh</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Krongo</a:t>
            </a:r>
            <a:r>
              <a:rPr lang="en-US" sz="1000" dirty="0">
                <a:cs typeface="Calibri"/>
              </a:rPr>
              <a:t> </a:t>
            </a:r>
            <a:r>
              <a:rPr lang="en-US" sz="1000" dirty="0" err="1">
                <a:cs typeface="Calibri"/>
              </a:rPr>
              <a:t>Nuba</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Kuraan</a:t>
            </a:r>
            <a:r>
              <a:rPr lang="en-US" sz="1000" dirty="0">
                <a:cs typeface="Calibri"/>
              </a:rPr>
              <a:t> people</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L</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Lafofa</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Lahawin</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Laro</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Logol</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Logorik</a:t>
            </a:r>
            <a:r>
              <a:rPr lang="en-US" sz="1000" dirty="0">
                <a:cs typeface="Calibri"/>
              </a:rPr>
              <a:t> people</a:t>
            </a:r>
          </a:p>
          <a:p>
            <a:pPr marL="285750" indent="-285750" algn="l">
              <a:buFont typeface="Arial" panose="020B0604020202020204" pitchFamily="34" charset="0"/>
              <a:buChar char="•"/>
            </a:pPr>
            <a:endParaRPr lang="en-US" sz="1000" dirty="0">
              <a:cs typeface="Calibri"/>
            </a:endParaRPr>
          </a:p>
          <a:p>
            <a:endParaRPr lang="en-US" sz="2800" dirty="0"/>
          </a:p>
        </p:txBody>
      </p:sp>
      <p:sp>
        <p:nvSpPr>
          <p:cNvPr id="7" name="TextBox 6"/>
          <p:cNvSpPr txBox="1"/>
          <p:nvPr/>
        </p:nvSpPr>
        <p:spPr>
          <a:xfrm>
            <a:off x="6650392" y="1447800"/>
            <a:ext cx="2106667" cy="15111829"/>
          </a:xfrm>
          <a:prstGeom prst="rect">
            <a:avLst/>
          </a:prstGeom>
          <a:noFill/>
        </p:spPr>
        <p:txBody>
          <a:bodyPr wrap="none" rtlCol="0">
            <a:spAutoFit/>
          </a:bodyPr>
          <a:lstStyle/>
          <a:p>
            <a:pPr marL="285750" indent="-285750" algn="l">
              <a:buFont typeface="Arial" panose="020B0604020202020204" pitchFamily="34" charset="0"/>
              <a:buChar char="•"/>
            </a:pPr>
            <a:r>
              <a:rPr lang="en-US" sz="1000" dirty="0">
                <a:cs typeface="Calibri"/>
              </a:rPr>
              <a:t>M</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Maalia</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Maba</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Magyarab</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Mahamid</a:t>
            </a: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Manasir</a:t>
            </a: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Mararit</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Masalit</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Mesakin</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Midob</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Molo</a:t>
            </a:r>
            <a:r>
              <a:rPr lang="en-US" sz="1000" dirty="0">
                <a:cs typeface="Calibri"/>
              </a:rPr>
              <a:t> people</a:t>
            </a:r>
          </a:p>
          <a:p>
            <a:pPr marL="285750" indent="-285750" algn="l">
              <a:buFont typeface="Arial" panose="020B0604020202020204" pitchFamily="34" charset="0"/>
              <a:buChar char="•"/>
            </a:pPr>
            <a:r>
              <a:rPr lang="en-US" sz="1000" dirty="0">
                <a:cs typeface="Calibri"/>
              </a:rPr>
              <a:t>    Moro </a:t>
            </a:r>
            <a:r>
              <a:rPr lang="en-US" sz="1000" dirty="0" err="1">
                <a:cs typeface="Calibri"/>
              </a:rPr>
              <a:t>Nuba</a:t>
            </a:r>
            <a:r>
              <a:rPr lang="en-US" sz="1000" dirty="0">
                <a:cs typeface="Calibri"/>
              </a:rPr>
              <a:t> people</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N</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Nuba</a:t>
            </a:r>
            <a:r>
              <a:rPr lang="en-US" sz="1000" dirty="0">
                <a:cs typeface="Calibri"/>
              </a:rPr>
              <a:t> peoples</a:t>
            </a:r>
          </a:p>
          <a:p>
            <a:pPr marL="285750" indent="-285750" algn="l">
              <a:buFont typeface="Arial" panose="020B0604020202020204" pitchFamily="34" charset="0"/>
              <a:buChar char="•"/>
            </a:pPr>
            <a:r>
              <a:rPr lang="en-US" sz="1000" dirty="0">
                <a:cs typeface="Calibri"/>
              </a:rPr>
              <a:t>    Nubians</a:t>
            </a:r>
          </a:p>
          <a:p>
            <a:pPr marL="285750" indent="-285750" algn="l">
              <a:buFont typeface="Arial" panose="020B0604020202020204" pitchFamily="34" charset="0"/>
              <a:buChar char="•"/>
            </a:pPr>
            <a:r>
              <a:rPr lang="en-US" sz="1000" dirty="0">
                <a:cs typeface="Calibri"/>
              </a:rPr>
              <a:t>    Nuer people</a:t>
            </a:r>
          </a:p>
          <a:p>
            <a:pPr marL="285750" indent="-285750" algn="l">
              <a:buFont typeface="Arial" panose="020B0604020202020204" pitchFamily="34" charset="0"/>
              <a:buChar char="•"/>
            </a:pPr>
            <a:r>
              <a:rPr lang="en-US" sz="1000" dirty="0">
                <a:cs typeface="Calibri"/>
              </a:rPr>
              <a:t>    </a:t>
            </a:r>
            <a:r>
              <a:rPr lang="en-US" sz="1000" dirty="0" err="1">
                <a:cs typeface="Calibri"/>
              </a:rPr>
              <a:t>Nyimang</a:t>
            </a:r>
            <a:r>
              <a:rPr lang="en-US" sz="1000" dirty="0">
                <a:cs typeface="Calibri"/>
              </a:rPr>
              <a:t> people</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O</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Otoro</a:t>
            </a:r>
            <a:r>
              <a:rPr lang="en-US" sz="1000" dirty="0">
                <a:cs typeface="Calibri"/>
              </a:rPr>
              <a:t> </a:t>
            </a:r>
            <a:r>
              <a:rPr lang="en-US" sz="1000" dirty="0" err="1">
                <a:cs typeface="Calibri"/>
              </a:rPr>
              <a:t>Nuba</a:t>
            </a:r>
            <a:r>
              <a:rPr lang="en-US" sz="1000" dirty="0">
                <a:cs typeface="Calibri"/>
              </a:rPr>
              <a:t> people</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P</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Padang people</a:t>
            </a:r>
          </a:p>
          <a:p>
            <a:pPr marL="285750" indent="-285750" algn="l">
              <a:buFont typeface="Arial" panose="020B0604020202020204" pitchFamily="34" charset="0"/>
              <a:buChar char="•"/>
            </a:pPr>
            <a:r>
              <a:rPr lang="en-US" sz="1000" dirty="0">
                <a:cs typeface="Calibri"/>
              </a:rPr>
              <a:t>    </a:t>
            </a:r>
            <a:r>
              <a:rPr lang="en-US" sz="1000" dirty="0" err="1">
                <a:cs typeface="Calibri"/>
              </a:rPr>
              <a:t>Pari</a:t>
            </a:r>
            <a:r>
              <a:rPr lang="en-US" sz="1000" dirty="0">
                <a:cs typeface="Calibri"/>
              </a:rPr>
              <a:t> people</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R</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Rashaida</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Rizeigat</a:t>
            </a:r>
            <a:r>
              <a:rPr lang="en-US" sz="1000" dirty="0">
                <a:cs typeface="Calibri"/>
              </a:rPr>
              <a:t> tribe</a:t>
            </a:r>
          </a:p>
          <a:p>
            <a:pPr marL="285750" indent="-285750" algn="l">
              <a:buFont typeface="Arial" panose="020B0604020202020204" pitchFamily="34" charset="0"/>
              <a:buChar char="•"/>
            </a:pPr>
            <a:r>
              <a:rPr lang="en-US" sz="1000" dirty="0">
                <a:cs typeface="Calibri"/>
              </a:rPr>
              <a:t>    Romani people in Sudan</a:t>
            </a:r>
          </a:p>
          <a:p>
            <a:pPr marL="285750" indent="-285750" algn="l">
              <a:buFont typeface="Arial" panose="020B0604020202020204" pitchFamily="34" charset="0"/>
              <a:buChar char="•"/>
            </a:pPr>
            <a:r>
              <a:rPr lang="en-US" sz="1000" dirty="0">
                <a:cs typeface="Calibri"/>
              </a:rPr>
              <a:t>    </a:t>
            </a:r>
            <a:r>
              <a:rPr lang="en-US" sz="1000" dirty="0" err="1">
                <a:cs typeface="Calibri"/>
              </a:rPr>
              <a:t>Rubatab</a:t>
            </a:r>
            <a:r>
              <a:rPr lang="en-US" sz="1000" dirty="0">
                <a:cs typeface="Calibri"/>
              </a:rPr>
              <a:t> tribe</a:t>
            </a:r>
          </a:p>
          <a:p>
            <a:pPr marL="285750" indent="-285750" algn="l">
              <a:buFont typeface="Arial" panose="020B0604020202020204" pitchFamily="34" charset="0"/>
              <a:buChar char="•"/>
            </a:pPr>
            <a:r>
              <a:rPr lang="en-US" sz="1000" dirty="0">
                <a:cs typeface="Calibri"/>
              </a:rPr>
              <a:t>    </a:t>
            </a:r>
            <a:r>
              <a:rPr lang="en-US" sz="1000" dirty="0" err="1">
                <a:cs typeface="Calibri"/>
              </a:rPr>
              <a:t>Rufaa</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Ruweng</a:t>
            </a:r>
            <a:r>
              <a:rPr lang="en-US" sz="1000" dirty="0">
                <a:cs typeface="Calibri"/>
              </a:rPr>
              <a:t> people</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S</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Sara </a:t>
            </a:r>
            <a:r>
              <a:rPr lang="en-US" sz="1000" dirty="0" err="1">
                <a:cs typeface="Calibri"/>
              </a:rPr>
              <a:t>Gambai</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Sebei</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Selim</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Shaigiya</a:t>
            </a:r>
            <a:r>
              <a:rPr lang="en-US" sz="1000" dirty="0">
                <a:cs typeface="Calibri"/>
              </a:rPr>
              <a:t> tribe</a:t>
            </a:r>
          </a:p>
          <a:p>
            <a:pPr marL="285750" indent="-285750" algn="l">
              <a:buFont typeface="Arial" panose="020B0604020202020204" pitchFamily="34" charset="0"/>
              <a:buChar char="•"/>
            </a:pPr>
            <a:r>
              <a:rPr lang="en-US" sz="1000" dirty="0">
                <a:cs typeface="Calibri"/>
              </a:rPr>
              <a:t>    Shatt people</a:t>
            </a:r>
          </a:p>
          <a:p>
            <a:pPr marL="285750" indent="-285750" algn="l">
              <a:buFont typeface="Arial" panose="020B0604020202020204" pitchFamily="34" charset="0"/>
              <a:buChar char="•"/>
            </a:pPr>
            <a:r>
              <a:rPr lang="en-US" sz="1000" dirty="0">
                <a:cs typeface="Calibri"/>
              </a:rPr>
              <a:t>    </a:t>
            </a:r>
            <a:r>
              <a:rPr lang="en-US" sz="1000" dirty="0" err="1">
                <a:cs typeface="Calibri"/>
              </a:rPr>
              <a:t>Sherifi</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Shilluk</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Shukria</a:t>
            </a:r>
            <a:r>
              <a:rPr lang="en-US" sz="1000" dirty="0">
                <a:cs typeface="Calibri"/>
              </a:rPr>
              <a:t> clan</a:t>
            </a:r>
          </a:p>
          <a:p>
            <a:pPr marL="285750" indent="-285750" algn="l">
              <a:buFont typeface="Arial" panose="020B0604020202020204" pitchFamily="34" charset="0"/>
              <a:buChar char="•"/>
            </a:pPr>
            <a:r>
              <a:rPr lang="en-US" sz="1000" dirty="0">
                <a:cs typeface="Calibri"/>
              </a:rPr>
              <a:t>    </a:t>
            </a:r>
            <a:r>
              <a:rPr lang="en-US" sz="1000" dirty="0" err="1">
                <a:cs typeface="Calibri"/>
              </a:rPr>
              <a:t>Shuweihat</a:t>
            </a:r>
            <a:r>
              <a:rPr lang="en-US" sz="1000" dirty="0">
                <a:cs typeface="Calibri"/>
              </a:rPr>
              <a:t> tribe</a:t>
            </a:r>
          </a:p>
          <a:p>
            <a:pPr marL="285750" indent="-285750" algn="l">
              <a:buFont typeface="Arial" panose="020B0604020202020204" pitchFamily="34" charset="0"/>
              <a:buChar char="•"/>
            </a:pPr>
            <a:r>
              <a:rPr lang="en-US" sz="1000" dirty="0">
                <a:cs typeface="Calibri"/>
              </a:rPr>
              <a:t>    </a:t>
            </a:r>
            <a:r>
              <a:rPr lang="en-US" sz="1000" dirty="0" err="1">
                <a:cs typeface="Calibri"/>
              </a:rPr>
              <a:t>Shwai</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Sillok</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Sinyar</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Sungor</a:t>
            </a:r>
            <a:r>
              <a:rPr lang="en-US" sz="1000" dirty="0">
                <a:cs typeface="Calibri"/>
              </a:rPr>
              <a:t> people</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T</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Tagale</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Tagbu</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Talodi</a:t>
            </a:r>
            <a:r>
              <a:rPr lang="en-US" sz="1000" dirty="0">
                <a:cs typeface="Calibri"/>
              </a:rPr>
              <a:t> people</a:t>
            </a:r>
          </a:p>
          <a:p>
            <a:pPr marL="285750" indent="-285750" algn="l">
              <a:buFont typeface="Arial" panose="020B0604020202020204" pitchFamily="34" charset="0"/>
              <a:buChar char="•"/>
            </a:pPr>
            <a:r>
              <a:rPr lang="en-US" sz="1000" dirty="0">
                <a:cs typeface="Calibri"/>
              </a:rPr>
              <a:t>    Tama people</a:t>
            </a:r>
          </a:p>
          <a:p>
            <a:pPr marL="285750" indent="-285750" algn="l">
              <a:buFont typeface="Arial" panose="020B0604020202020204" pitchFamily="34" charset="0"/>
              <a:buChar char="•"/>
            </a:pPr>
            <a:r>
              <a:rPr lang="en-US" sz="1000" dirty="0">
                <a:cs typeface="Calibri"/>
              </a:rPr>
              <a:t>    </a:t>
            </a:r>
            <a:r>
              <a:rPr lang="en-US" sz="1000" dirty="0" err="1">
                <a:cs typeface="Calibri"/>
              </a:rPr>
              <a:t>Temein</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Tima</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Tingal</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Tira</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Tornasi</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Toubou</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Tukam</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Tulishi</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Tumma</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Tunjur</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Turum</a:t>
            </a:r>
            <a:r>
              <a:rPr lang="en-US" sz="1000" dirty="0">
                <a:cs typeface="Calibri"/>
              </a:rPr>
              <a:t> people</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U</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Uduk</a:t>
            </a:r>
            <a:r>
              <a:rPr lang="en-US" sz="1000" dirty="0">
                <a:cs typeface="Calibri"/>
              </a:rPr>
              <a:t> people</a:t>
            </a:r>
          </a:p>
          <a:p>
            <a:pPr marL="285750" indent="-285750" algn="l">
              <a:buFont typeface="Arial" panose="020B0604020202020204" pitchFamily="34" charset="0"/>
              <a:buChar char="•"/>
            </a:pPr>
            <a:r>
              <a:rPr lang="en-US" sz="1000" dirty="0">
                <a:cs typeface="Calibri"/>
              </a:rPr>
              <a:t>    Umm </a:t>
            </a:r>
            <a:r>
              <a:rPr lang="en-US" sz="1000" dirty="0" err="1">
                <a:cs typeface="Calibri"/>
              </a:rPr>
              <a:t>Heitan</a:t>
            </a:r>
            <a:r>
              <a:rPr lang="en-US" sz="1000" dirty="0">
                <a:cs typeface="Calibri"/>
              </a:rPr>
              <a:t> people</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V</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Vidiri</a:t>
            </a:r>
            <a:r>
              <a:rPr lang="en-US" sz="1000" dirty="0">
                <a:cs typeface="Calibri"/>
              </a:rPr>
              <a:t> people</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W</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Welega</a:t>
            </a:r>
            <a:r>
              <a:rPr lang="en-US" sz="1000" dirty="0">
                <a:cs typeface="Calibri"/>
              </a:rPr>
              <a:t> Oromo people</a:t>
            </a:r>
          </a:p>
          <a:p>
            <a:pPr marL="285750" indent="-285750" algn="l">
              <a:buFont typeface="Arial" panose="020B0604020202020204" pitchFamily="34" charset="0"/>
              <a:buChar char="•"/>
            </a:pPr>
            <a:r>
              <a:rPr lang="en-US" sz="1000" dirty="0">
                <a:cs typeface="Calibri"/>
              </a:rPr>
              <a:t>    </a:t>
            </a:r>
            <a:r>
              <a:rPr lang="en-US" sz="1000" dirty="0" err="1">
                <a:cs typeface="Calibri"/>
              </a:rPr>
              <a:t>Werni</a:t>
            </a:r>
            <a:r>
              <a:rPr lang="en-US" sz="1000" dirty="0">
                <a:cs typeface="Calibri"/>
              </a:rPr>
              <a:t> people</a:t>
            </a:r>
          </a:p>
          <a:p>
            <a:pPr marL="285750" indent="-285750" algn="l">
              <a:buFont typeface="Arial" panose="020B0604020202020204" pitchFamily="34" charset="0"/>
              <a:buChar char="•"/>
            </a:pPr>
            <a:r>
              <a:rPr lang="en-US" sz="1000" dirty="0">
                <a:cs typeface="Calibri"/>
              </a:rPr>
              <a:t>    </a:t>
            </a:r>
            <a:r>
              <a:rPr lang="en-US" sz="1000" dirty="0" err="1">
                <a:cs typeface="Calibri"/>
              </a:rPr>
              <a:t>Wetawit</a:t>
            </a:r>
            <a:r>
              <a:rPr lang="en-US" sz="1000" dirty="0">
                <a:cs typeface="Calibri"/>
              </a:rPr>
              <a:t> people</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Y</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a:t>
            </a:r>
            <a:r>
              <a:rPr lang="en-US" sz="1000" dirty="0" err="1">
                <a:cs typeface="Calibri"/>
              </a:rPr>
              <a:t>Yerwa</a:t>
            </a:r>
            <a:r>
              <a:rPr lang="en-US" sz="1000" dirty="0">
                <a:cs typeface="Calibri"/>
              </a:rPr>
              <a:t> Kanuri people</a:t>
            </a:r>
          </a:p>
          <a:p>
            <a:pPr marL="285750" indent="-285750" algn="l">
              <a:buFont typeface="Arial" panose="020B0604020202020204" pitchFamily="34" charset="0"/>
              <a:buChar char="•"/>
            </a:pPr>
            <a:r>
              <a:rPr lang="en-US" sz="1000" dirty="0">
                <a:cs typeface="Calibri"/>
              </a:rPr>
              <a:t>    </a:t>
            </a:r>
            <a:r>
              <a:rPr lang="en-US" sz="1000" dirty="0" err="1">
                <a:cs typeface="Calibri"/>
              </a:rPr>
              <a:t>Yulu</a:t>
            </a:r>
            <a:r>
              <a:rPr lang="en-US" sz="1000" dirty="0">
                <a:cs typeface="Calibri"/>
              </a:rPr>
              <a:t> people</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Z</a:t>
            </a:r>
          </a:p>
          <a:p>
            <a:pPr marL="285750" indent="-285750" algn="l">
              <a:buFont typeface="Arial" panose="020B0604020202020204" pitchFamily="34" charset="0"/>
              <a:buChar char="•"/>
            </a:pPr>
            <a:endParaRPr lang="en-US" sz="1000" dirty="0">
              <a:cs typeface="Calibri"/>
            </a:endParaRPr>
          </a:p>
          <a:p>
            <a:pPr marL="285750" indent="-285750" algn="l">
              <a:buFont typeface="Arial" panose="020B0604020202020204" pitchFamily="34" charset="0"/>
              <a:buChar char="•"/>
            </a:pPr>
            <a:r>
              <a:rPr lang="en-US" sz="1000" dirty="0">
                <a:cs typeface="Calibri"/>
              </a:rPr>
              <a:t>    Zaghawa people</a:t>
            </a:r>
          </a:p>
          <a:p>
            <a:endParaRPr lang="en-US" dirty="0"/>
          </a:p>
        </p:txBody>
      </p:sp>
    </p:spTree>
    <p:extLst>
      <p:ext uri="{BB962C8B-B14F-4D97-AF65-F5344CB8AC3E}">
        <p14:creationId xmlns:p14="http://schemas.microsoft.com/office/powerpoint/2010/main" val="2804761598"/>
      </p:ext>
    </p:extLst>
  </p:cSld>
  <p:clrMapOvr>
    <a:masterClrMapping/>
  </p:clrMapOvr>
</p:sld>
</file>

<file path=ppt/theme/theme1.xml><?xml version="1.0" encoding="utf-8"?>
<a:theme xmlns:a="http://schemas.openxmlformats.org/drawingml/2006/main" name="Default Design">
  <a:themeElements>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CC81518917B24487BB3AB064CD92A2" ma:contentTypeVersion="0" ma:contentTypeDescription="Create a new document." ma:contentTypeScope="" ma:versionID="7efbcb040875500c44fc1dbadc611d60">
  <xsd:schema xmlns:xsd="http://www.w3.org/2001/XMLSchema" xmlns:xs="http://www.w3.org/2001/XMLSchema" xmlns:p="http://schemas.microsoft.com/office/2006/metadata/properties" targetNamespace="http://schemas.microsoft.com/office/2006/metadata/properties" ma:root="true" ma:fieldsID="7ab064c256c6e45e7ebad5123bfd8e8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8D0EA8-BFC5-43C0-A8FB-141D001FD14F}">
  <ds:schemaRefs>
    <ds:schemaRef ds:uri="http://purl.org/dc/dcmitype/"/>
    <ds:schemaRef ds:uri="http://purl.org/dc/terms/"/>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2912ACC-CEC5-4D56-ACFF-680388D2DF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100682B-C788-40C3-897C-B88FB10C4C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18336</TotalTime>
  <Words>1014</Words>
  <Application>Microsoft Office PowerPoint</Application>
  <PresentationFormat>Diavoorstelling (4:3)</PresentationFormat>
  <Paragraphs>275</Paragraphs>
  <Slides>6</Slides>
  <Notes>0</Notes>
  <HiddenSlides>0</HiddenSlides>
  <MMClips>0</MMClips>
  <ScaleCrop>false</ScaleCrop>
  <HeadingPairs>
    <vt:vector size="6" baseType="variant">
      <vt:variant>
        <vt:lpstr>Gebruikte lettertypen</vt:lpstr>
      </vt:variant>
      <vt:variant>
        <vt:i4>1</vt:i4>
      </vt:variant>
      <vt:variant>
        <vt:lpstr>Thema</vt:lpstr>
      </vt:variant>
      <vt:variant>
        <vt:i4>1</vt:i4>
      </vt:variant>
      <vt:variant>
        <vt:lpstr>Diatitels</vt:lpstr>
      </vt:variant>
      <vt:variant>
        <vt:i4>6</vt:i4>
      </vt:variant>
    </vt:vector>
  </HeadingPairs>
  <TitlesOfParts>
    <vt:vector size="8" baseType="lpstr">
      <vt:lpstr>Arial</vt:lpstr>
      <vt:lpstr>Default Design</vt:lpstr>
      <vt:lpstr>PowerPoint-presentatie</vt:lpstr>
      <vt:lpstr>Sudan facts.</vt:lpstr>
      <vt:lpstr>Sudan facts.</vt:lpstr>
      <vt:lpstr>History of Sudan.</vt:lpstr>
      <vt:lpstr>Sudan main source of income.</vt:lpstr>
      <vt:lpstr>Sudan main source of income.</vt:lpstr>
    </vt:vector>
  </TitlesOfParts>
  <Company>BMMI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GSS Management Meeting  11 – 12 April 2010</dc:title>
  <dc:creator>tanweer</dc:creator>
  <cp:lastModifiedBy>Peter Zandvliet</cp:lastModifiedBy>
  <cp:revision>1332</cp:revision>
  <cp:lastPrinted>2014-03-12T15:47:42Z</cp:lastPrinted>
  <dcterms:created xsi:type="dcterms:W3CDTF">2010-04-05T12:44:16Z</dcterms:created>
  <dcterms:modified xsi:type="dcterms:W3CDTF">2022-08-04T12:19:23Z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0x01010083CC81518917B24487BB3AB064CD92A2</vt:lpwstr>
  </property>
  <property fmtid="{D5CDD505-2E9C-101B-9397-08002B2CF9AE}" pid="3" name="IsMyDocuments">
    <vt:bool>true</vt:bool>
  </property>
</Properties>
</file>