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FD3A-4C5E-53F6-7F6B-2A6B486D1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CF807-DF38-7F3D-E1B7-2A661F850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B5C90-F970-C577-AA1A-825EFB5C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84FD-CA77-466A-B58E-8C9B93DD7654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72788-45F5-EC38-C22F-8E3663F3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2C74-679B-5FE7-21AA-AB56C327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A9F0-5299-40A6-BDD7-AFB269831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9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CFF8-ED79-2D42-7C40-6A39C74F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50FCD-690A-BF2C-4DD6-483F4899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EB1C2-E78A-FCFF-A58C-1144348B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84FD-CA77-466A-B58E-8C9B93DD7654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3A6D-64D7-73FA-44BB-FC74E863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C29AD-6EA0-9669-31D1-FD780C48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A9F0-5299-40A6-BDD7-AFB269831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753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F8B0B-FCAC-F868-DC9E-1C82D64FF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ED3F1-FE9F-191E-DF23-F89B2E8C2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12A4-5241-06FC-D327-DFF342CD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84FD-CA77-466A-B58E-8C9B93DD7654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F7F6-FBF2-852A-2358-45437142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620BB-77B9-F44A-28C6-F096C5E9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A9F0-5299-40A6-BDD7-AFB269831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12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0662-C20C-0B67-CB29-A179EB8F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57A21-D3AC-720C-2269-0633C461A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20E19-AFB3-A6F0-77BA-64901F39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84FD-CA77-466A-B58E-8C9B93DD7654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14A7C-DCE4-A6AE-E05D-4AE138E0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DB0FD-DE49-2C35-80ED-6A3D6D88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A9F0-5299-40A6-BDD7-AFB269831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902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02FC-E109-07C8-C490-4C677B7E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95631-BBE1-634D-2ADE-1F9A37A2D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01C19-209C-231D-FF7F-7163A182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84FD-CA77-466A-B58E-8C9B93DD7654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64612-C7B9-6162-2D05-A247950C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8A12-74A2-7BAE-53B6-36320744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A9F0-5299-40A6-BDD7-AFB269831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2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EBA7-B559-A21A-55A7-EC89F75E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8013-5BB8-3C3E-436A-BBC5E2CD3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F8920-717F-0E52-3A79-FFFB5D427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472A2-E373-8A5A-2EB3-E324C551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84FD-CA77-466A-B58E-8C9B93DD7654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AEAA2-41DF-97C0-6B4B-1EDCBF2C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C6EC6-BD21-CB0B-FE0E-0024EEE7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A9F0-5299-40A6-BDD7-AFB269831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90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8C91-3AAD-E239-FB3A-B2204693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67012-E0F9-6F21-8E56-71C1333AB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3246D-D554-AD76-8E66-C06D3A186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C2CE6-EB57-0E25-136A-6A1EA37AA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6DA67-C5BB-FC55-86A5-3CF7217B0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8F3A1-E7A4-1C4D-3206-A27A2D5A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84FD-CA77-466A-B58E-8C9B93DD7654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077B8-0D85-629D-6929-3083142E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75E37-88E5-919F-9142-289BADA3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A9F0-5299-40A6-BDD7-AFB269831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31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19A1-F314-821B-D690-C468B7A7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1861C-0684-ED28-EF01-53B1E537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84FD-CA77-466A-B58E-8C9B93DD7654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D71EC-235D-3E6A-0CEB-0108FC93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73B35-D186-9230-B5FD-F30B2068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A9F0-5299-40A6-BDD7-AFB269831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7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B83DD-013D-9E15-0182-B681FBA0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84FD-CA77-466A-B58E-8C9B93DD7654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86D1D-8083-FFB7-D07E-C03B1602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C7040-278B-ED36-C6CE-F5B21C67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A9F0-5299-40A6-BDD7-AFB269831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1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203-EF48-39C0-521C-05D551BB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6DE7-2635-C80C-F16E-0F0A5863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BD37F-6374-8F22-7751-89A36E6E9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4B0D5-3581-C164-9EE9-11F92177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84FD-CA77-466A-B58E-8C9B93DD7654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9FA88-2E09-F605-230B-B038281B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814FA-1CC6-DEA9-0B8F-854A8FA8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A9F0-5299-40A6-BDD7-AFB269831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939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E06B-E61F-B6F2-11DE-6FC652E9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F93582-7283-69DC-0B2F-BD28FD4AC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C6EF2-1AC4-8FFC-53BF-0AD5C160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2A2BC-825B-716C-5970-42089D40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84FD-CA77-466A-B58E-8C9B93DD7654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A632A-34D8-A2F2-EDE9-991F80FB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29FEC-BE47-A332-D0D7-E4B9DCC6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6A9F0-5299-40A6-BDD7-AFB269831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10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4F786-D2A5-4065-5035-2575B647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A8ADC-688D-9CFE-E4EA-6E295AA25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6CC7-C40E-DD80-7A1D-39925670D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84FD-CA77-466A-B58E-8C9B93DD7654}" type="datetimeFigureOut">
              <a:rPr lang="en-AU" smtClean="0"/>
              <a:t>29/10/2023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D1F42-5A26-94D2-53D0-86DDDDF6C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5602A-0456-D22B-59EF-A5D2B20C3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6A9F0-5299-40A6-BDD7-AFB26983148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95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ustralia with different colored areas&#10;&#10;Description automatically generated">
            <a:extLst>
              <a:ext uri="{FF2B5EF4-FFF2-40B4-BE49-F238E27FC236}">
                <a16:creationId xmlns:a16="http://schemas.microsoft.com/office/drawing/2014/main" id="{461F891F-5AED-17AE-0C37-30C85D9BB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2" y="365126"/>
            <a:ext cx="8613378" cy="650281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27D2B9-2E80-F825-AC21-78F903888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2111"/>
              </p:ext>
            </p:extLst>
          </p:nvPr>
        </p:nvGraphicFramePr>
        <p:xfrm>
          <a:off x="9395553" y="2803299"/>
          <a:ext cx="2159000" cy="1473200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039965539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69293954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Bushfire Risk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0004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Victoria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7926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South Wales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84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Northern Territory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5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753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Queensland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787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Tasmania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5084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Western Australia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8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027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Australia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71513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EEDB240-2F71-BE20-1EA3-8C4398AD8AF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6"/>
            <a:ext cx="10515600" cy="745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altLang="en-US" sz="4400" dirty="0"/>
              <a:t>Model Scoring and Result Presentation</a:t>
            </a:r>
            <a:endParaRPr lang="en-AU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5013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Winson Lui</dc:creator>
  <cp:lastModifiedBy>Winson Lui</cp:lastModifiedBy>
  <cp:revision>2</cp:revision>
  <dcterms:created xsi:type="dcterms:W3CDTF">2023-10-29T10:01:29Z</dcterms:created>
  <dcterms:modified xsi:type="dcterms:W3CDTF">2023-10-29T10:07:12Z</dcterms:modified>
</cp:coreProperties>
</file>