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6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4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D8D2-DDE4-44D2-ACF6-4DAFA1F1D4E8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45B7-A8A4-4818-846F-522538F7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864895" y="3717758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156735" y="3717758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06604" y="3787140"/>
            <a:ext cx="36940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629175" y="1568918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4963" y="1286978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92064" y="4403157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33623" y="2338538"/>
            <a:ext cx="144379" cy="1443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09812" y="1363980"/>
            <a:ext cx="2205188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34940" y="1653540"/>
            <a:ext cx="472440" cy="21259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559040" y="2400300"/>
            <a:ext cx="449580" cy="21107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86212" y="3794760"/>
            <a:ext cx="2365208" cy="6781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35780" y="1478280"/>
            <a:ext cx="3520440" cy="1691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593080" y="2400300"/>
            <a:ext cx="662940" cy="13944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522495" y="3710138"/>
            <a:ext cx="144379" cy="14437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65195" y="1393658"/>
            <a:ext cx="144379" cy="14437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70395" y="3077678"/>
            <a:ext cx="144379" cy="144379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351020" y="1470660"/>
            <a:ext cx="1234440" cy="230886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593080" y="3162300"/>
            <a:ext cx="2232660" cy="62484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543442" y="3802380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442" y="3802380"/>
                <a:ext cx="46583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4859040" y="377751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040" y="3777515"/>
                <a:ext cx="46583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656045" y="119958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045" y="1199585"/>
                <a:ext cx="4658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043980" y="930431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980" y="930431"/>
                <a:ext cx="46583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146574" y="1020048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74" y="1020048"/>
                <a:ext cx="46583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631581" y="3647392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581" y="3647392"/>
                <a:ext cx="46012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7842584" y="3011323"/>
                <a:ext cx="524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584" y="3011323"/>
                <a:ext cx="52475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162785" y="2009311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785" y="2009311"/>
                <a:ext cx="35163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6329363" y="2475773"/>
            <a:ext cx="78581" cy="1674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77740" y="2559367"/>
            <a:ext cx="158768" cy="790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/>
          <p:cNvSpPr/>
          <p:nvPr/>
        </p:nvSpPr>
        <p:spPr>
          <a:xfrm rot="16603148">
            <a:off x="4976856" y="792639"/>
            <a:ext cx="133350" cy="1250683"/>
          </a:xfrm>
          <a:prstGeom prst="rightBrace">
            <a:avLst>
              <a:gd name="adj1" fmla="val 5819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4911365" y="1007177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65" y="1007177"/>
                <a:ext cx="31701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/>
          <p:cNvSpPr/>
          <p:nvPr/>
        </p:nvSpPr>
        <p:spPr>
          <a:xfrm rot="691906">
            <a:off x="7786293" y="3236796"/>
            <a:ext cx="133350" cy="1250683"/>
          </a:xfrm>
          <a:prstGeom prst="rightBrace">
            <a:avLst>
              <a:gd name="adj1" fmla="val 5819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7367686" y="4449096"/>
                <a:ext cx="525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686" y="4449096"/>
                <a:ext cx="52514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8006108" y="1994472"/>
                <a:ext cx="525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08" y="1994472"/>
                <a:ext cx="5251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7882110" y="3730209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110" y="3730209"/>
                <a:ext cx="31701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74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4</cp:revision>
  <dcterms:created xsi:type="dcterms:W3CDTF">2017-07-04T16:26:57Z</dcterms:created>
  <dcterms:modified xsi:type="dcterms:W3CDTF">2017-07-04T16:36:28Z</dcterms:modified>
</cp:coreProperties>
</file>