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9B44-F907-4A0C-9964-AFD9F1857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41216-1B04-4365-A503-0CCFCCF84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F540-051A-40D9-AB46-4504A448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2F87-BC56-45B3-A4E2-C2357A99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D468-F4D9-451E-9798-FD40AF41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1382-B4F2-46C5-9385-157F0EEF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860D9-8AA0-494B-A9E4-F06F9864B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E6C0F-AEF7-4975-A4A4-D5EAD199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59DC-D6AF-4645-AC8F-2D7FA16E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6228-BD7F-45BA-928C-179FA147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81C63-DBEE-434B-B51E-E57BA4563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0FDC7-981C-4BE3-80E5-7F84E4194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CF948-1220-4D76-8DC7-16EDE999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FA0EB-C8AE-4589-AC68-2E7742AF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6EC3-71F9-4809-87A9-6705C21A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1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CD34-A580-41DC-866E-B3202CC3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6350-1C07-43BC-8956-4331EABF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984F-1955-4B7C-9804-457B662C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9A0B9-A6B4-4011-861C-4F1F6328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0C1DE-444C-4848-8025-533A3354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7B7-6DEC-457A-AEB9-00C16B1D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138C-A637-46DD-8261-AB30037A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1B8FD-60C0-4BAD-A6E0-9BD736BB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D421-4518-4E22-BA3E-A417B0AF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BFAB-6A2E-4682-97F5-7B56E0F1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5AAB-51CD-4B38-917B-2C55931C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B9D0-7FD2-4EB4-A52A-9A7E735F6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E6B-2B56-442B-BC4F-97DAC4403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64F37-B11A-4AA8-B019-4E466CA6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083C7-09C7-42CE-92E6-DCF383F3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8A748-01D2-4FEF-B00E-5E037E76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C69D-891D-44D6-9D3D-CE195223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B3D6-2868-4B7E-974F-0AEB0E01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24DBE-4AAD-4196-AD17-907CF3601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1C373-CD03-420B-AB36-8DF84DD4E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EE26F-D4F1-4B61-A943-A991EFDBA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92208-D9BD-4BFD-95A2-BEFD4714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08BFE-1C77-4897-AA70-BDD02CCB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01AFC-6EDC-462A-B9D4-016A3CC8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6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2260-10CA-4475-A053-CC1CD7AC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DD8F5-3B6D-4C21-BDE0-839E4D92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07E20-336C-487C-BDBF-D897230A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5A4C5-7EDD-44D8-85B1-80467D7C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6AC36-3457-4703-99DC-9E995929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DAB82-510E-425A-BBDB-7EBD9CD5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A0025-0443-4F3C-AAB3-D9846EBB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5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1E2F-4166-4A49-9728-0A24D5AF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84D9-8822-4014-8886-5299CED3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F357F-40FF-4318-9A7E-22C33AA6D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8FFA8-06C5-4C1F-8578-EE724CD2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1D0D2-008B-490A-926A-1163E242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F77FE-5D7B-411B-A222-59A07451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1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04CA-29EE-4473-A25F-BB7C936E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3DFA5-E4E7-43FF-B048-FECF98504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282EF-317C-49C4-839B-8EDC45F15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7C61B-E178-4710-8EDE-E0A44E45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636C-A1F6-4A3B-9FF8-03F5ADE7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BDB30-AB86-4DA8-AF95-0F385AF2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3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478D6-2937-46BA-82D5-966AED3B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F097-361A-409E-A3F0-9345D07B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C371B-F205-46A8-8943-790F7261E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569B-202C-4FD8-B783-901FE4087DE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F89EE-3AA3-4BD4-90EF-D1F4A2C6D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40697-8DC1-4E76-B776-FDC9EFA43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963162F-874B-45D1-B033-BE1787A38CAC}"/>
              </a:ext>
            </a:extLst>
          </p:cNvPr>
          <p:cNvSpPr/>
          <p:nvPr/>
        </p:nvSpPr>
        <p:spPr>
          <a:xfrm>
            <a:off x="8162285" y="2502560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D2716F1-2B84-464F-B59E-150F5F7355C0}"/>
              </a:ext>
            </a:extLst>
          </p:cNvPr>
          <p:cNvGrpSpPr/>
          <p:nvPr/>
        </p:nvGrpSpPr>
        <p:grpSpPr>
          <a:xfrm>
            <a:off x="363255" y="713984"/>
            <a:ext cx="5732746" cy="4292719"/>
            <a:chOff x="363254" y="713984"/>
            <a:chExt cx="8050225" cy="60280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F26E44C-E0E7-45BF-B15E-343D91851A52}"/>
                </a:ext>
              </a:extLst>
            </p:cNvPr>
            <p:cNvSpPr/>
            <p:nvPr/>
          </p:nvSpPr>
          <p:spPr>
            <a:xfrm>
              <a:off x="363254" y="713984"/>
              <a:ext cx="1590805" cy="10563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Mask</a:t>
              </a:r>
            </a:p>
            <a:p>
              <a:pPr algn="ctr"/>
              <a:r>
                <a:rPr lang="en-US" sz="1200" dirty="0"/>
                <a:t>(binary volume)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D00E89F-EC35-4972-835C-A5F59452C206}"/>
                </a:ext>
              </a:extLst>
            </p:cNvPr>
            <p:cNvSpPr/>
            <p:nvPr/>
          </p:nvSpPr>
          <p:spPr>
            <a:xfrm>
              <a:off x="363254" y="2133602"/>
              <a:ext cx="1590805" cy="57619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  <a:r>
                <a:rPr lang="en-US" sz="1200" baseline="-25000" dirty="0"/>
                <a:t>0</a:t>
              </a:r>
              <a:r>
                <a:rPr lang="en-US" sz="1200" dirty="0"/>
                <a:t>, d</a:t>
              </a:r>
              <a:r>
                <a:rPr lang="en-US" sz="1200" baseline="-25000" dirty="0"/>
                <a:t>1</a:t>
              </a:r>
              <a:r>
                <a:rPr lang="en-US" sz="1200" dirty="0"/>
                <a:t> 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EBD0FA9-47B0-48FC-A1EF-CADB983E478C}"/>
                </a:ext>
              </a:extLst>
            </p:cNvPr>
            <p:cNvSpPr/>
            <p:nvPr/>
          </p:nvSpPr>
          <p:spPr>
            <a:xfrm>
              <a:off x="2444662" y="1770345"/>
              <a:ext cx="1590805" cy="5761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  <a:r>
                <a:rPr lang="en-US" sz="1200" b="1" baseline="-25000" dirty="0"/>
                <a:t>0</a:t>
              </a:r>
              <a:r>
                <a:rPr lang="en-US" sz="1200" b="1" dirty="0"/>
                <a:t> 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2999E69-E1E2-4DC9-A519-7AB37ED9FFB4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1954059" y="1242165"/>
              <a:ext cx="490603" cy="816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898399BF-9F0D-462F-A2D9-CAD2990C455A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1954059" y="2058444"/>
              <a:ext cx="490603" cy="36325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7D7EBE2-BDB7-4732-A70F-2406BCDE129A}"/>
                </a:ext>
              </a:extLst>
            </p:cNvPr>
            <p:cNvCxnSpPr>
              <a:cxnSpLocks/>
              <a:stCxn id="6" idx="2"/>
              <a:endCxn id="23" idx="0"/>
            </p:cNvCxnSpPr>
            <p:nvPr/>
          </p:nvCxnSpPr>
          <p:spPr>
            <a:xfrm flipH="1">
              <a:off x="3240064" y="2346543"/>
              <a:ext cx="1" cy="794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Multidocument 12">
              <a:extLst>
                <a:ext uri="{FF2B5EF4-FFF2-40B4-BE49-F238E27FC236}">
                  <a16:creationId xmlns:a16="http://schemas.microsoft.com/office/drawing/2014/main" id="{73A90683-14BE-4DB3-A063-CF3340E0BF25}"/>
                </a:ext>
              </a:extLst>
            </p:cNvPr>
            <p:cNvSpPr/>
            <p:nvPr/>
          </p:nvSpPr>
          <p:spPr>
            <a:xfrm>
              <a:off x="2587924" y="4210833"/>
              <a:ext cx="1183712" cy="1377863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  <a:r>
                <a:rPr lang="en-US" sz="1200" b="1" baseline="-25000" dirty="0"/>
                <a:t>i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76366-06CD-485F-8654-A30FC26B8402}"/>
                </a:ext>
              </a:extLst>
            </p:cNvPr>
            <p:cNvSpPr/>
            <p:nvPr/>
          </p:nvSpPr>
          <p:spPr>
            <a:xfrm>
              <a:off x="2587924" y="3140901"/>
              <a:ext cx="1304280" cy="576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Restrict</a:t>
              </a:r>
              <a:br>
                <a:rPr lang="en-US" sz="1200" dirty="0"/>
              </a:br>
              <a:r>
                <a:rPr lang="en-US" sz="1200" dirty="0"/>
                <a:t>(8 &gt; 1)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972B27A-457D-43E4-A757-18D8D33B6D24}"/>
                </a:ext>
              </a:extLst>
            </p:cNvPr>
            <p:cNvCxnSpPr>
              <a:cxnSpLocks/>
              <a:stCxn id="23" idx="2"/>
              <a:endCxn id="13" idx="0"/>
            </p:cNvCxnSpPr>
            <p:nvPr/>
          </p:nvCxnSpPr>
          <p:spPr>
            <a:xfrm>
              <a:off x="3240064" y="3717099"/>
              <a:ext cx="21151" cy="493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AE6B5CA-280E-46F5-AB80-9DEBCA99A7E1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 flipV="1">
              <a:off x="4035467" y="2057146"/>
              <a:ext cx="567098" cy="1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776F167-36E5-4456-A159-06B6CACF444F}"/>
                </a:ext>
              </a:extLst>
            </p:cNvPr>
            <p:cNvSpPr/>
            <p:nvPr/>
          </p:nvSpPr>
          <p:spPr>
            <a:xfrm>
              <a:off x="4602565" y="1769047"/>
              <a:ext cx="1304280" cy="576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Build lin. sys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AF719C-E18E-4903-A6BF-DA7CD80E7123}"/>
                </a:ext>
              </a:extLst>
            </p:cNvPr>
            <p:cNvSpPr txBox="1"/>
            <p:nvPr/>
          </p:nvSpPr>
          <p:spPr>
            <a:xfrm>
              <a:off x="6616903" y="2981313"/>
              <a:ext cx="755904" cy="34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R*A*I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ABA23EF-7A7F-4D2A-8A71-DEB1228DAF75}"/>
                </a:ext>
              </a:extLst>
            </p:cNvPr>
            <p:cNvSpPr/>
            <p:nvPr/>
          </p:nvSpPr>
          <p:spPr>
            <a:xfrm>
              <a:off x="6665990" y="1769047"/>
              <a:ext cx="1590805" cy="5761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</a:t>
              </a:r>
              <a:r>
                <a:rPr lang="en-US" sz="1200" b="1" baseline="-25000" dirty="0"/>
                <a:t>0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D6C55F8-6A4C-499B-AD1B-152EFE8D6DB8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5906846" y="2057146"/>
              <a:ext cx="759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5D15772-904C-4AC7-A2E8-4A285DDF2C73}"/>
                </a:ext>
              </a:extLst>
            </p:cNvPr>
            <p:cNvCxnSpPr>
              <a:cxnSpLocks/>
              <a:stCxn id="13" idx="3"/>
              <a:endCxn id="70" idx="1"/>
            </p:cNvCxnSpPr>
            <p:nvPr/>
          </p:nvCxnSpPr>
          <p:spPr>
            <a:xfrm flipV="1">
              <a:off x="3771636" y="4609076"/>
              <a:ext cx="742728" cy="290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A19ACA1-B097-4027-AE41-2D8C8CDFC675}"/>
                </a:ext>
              </a:extLst>
            </p:cNvPr>
            <p:cNvCxnSpPr>
              <a:cxnSpLocks/>
              <a:stCxn id="35" idx="2"/>
              <a:endCxn id="58" idx="0"/>
            </p:cNvCxnSpPr>
            <p:nvPr/>
          </p:nvCxnSpPr>
          <p:spPr>
            <a:xfrm>
              <a:off x="7461393" y="2345246"/>
              <a:ext cx="9105" cy="913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295E94A-4CA8-4018-96E6-2CE7ED013755}"/>
                </a:ext>
              </a:extLst>
            </p:cNvPr>
            <p:cNvSpPr/>
            <p:nvPr/>
          </p:nvSpPr>
          <p:spPr>
            <a:xfrm>
              <a:off x="6720668" y="3258312"/>
              <a:ext cx="1499661" cy="5761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Sparse x Sparse x Sparse Multiply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CB973E9-6F7F-4481-9322-469F62F61499}"/>
                </a:ext>
              </a:extLst>
            </p:cNvPr>
            <p:cNvCxnSpPr>
              <a:cxnSpLocks/>
              <a:stCxn id="70" idx="3"/>
              <a:endCxn id="58" idx="1"/>
            </p:cNvCxnSpPr>
            <p:nvPr/>
          </p:nvCxnSpPr>
          <p:spPr>
            <a:xfrm flipV="1">
              <a:off x="6186278" y="3546411"/>
              <a:ext cx="534390" cy="1062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0">
              <a:extLst>
                <a:ext uri="{FF2B5EF4-FFF2-40B4-BE49-F238E27FC236}">
                  <a16:creationId xmlns:a16="http://schemas.microsoft.com/office/drawing/2014/main" id="{28DA2EC4-9C91-45FB-B3DE-4FD27CA33AA7}"/>
                </a:ext>
              </a:extLst>
            </p:cNvPr>
            <p:cNvCxnSpPr>
              <a:cxnSpLocks/>
              <a:stCxn id="69" idx="3"/>
              <a:endCxn id="58" idx="1"/>
            </p:cNvCxnSpPr>
            <p:nvPr/>
          </p:nvCxnSpPr>
          <p:spPr>
            <a:xfrm flipV="1">
              <a:off x="6186278" y="3546411"/>
              <a:ext cx="534390" cy="25067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18E2B91-5D23-489D-AE6A-03426A2EE471}"/>
                </a:ext>
              </a:extLst>
            </p:cNvPr>
            <p:cNvSpPr txBox="1"/>
            <p:nvPr/>
          </p:nvSpPr>
          <p:spPr>
            <a:xfrm>
              <a:off x="1746975" y="1830493"/>
              <a:ext cx="507908" cy="2809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dirty="0" err="1"/>
                <a:t>mul</a:t>
              </a:r>
              <a:endParaRPr lang="en-US" sz="700" dirty="0"/>
            </a:p>
          </p:txBody>
        </p:sp>
        <p:sp>
          <p:nvSpPr>
            <p:cNvPr id="69" name="Flowchart: Multidocument 68">
              <a:extLst>
                <a:ext uri="{FF2B5EF4-FFF2-40B4-BE49-F238E27FC236}">
                  <a16:creationId xmlns:a16="http://schemas.microsoft.com/office/drawing/2014/main" id="{59229429-5F1F-4739-AB67-296A4AF7605F}"/>
                </a:ext>
              </a:extLst>
            </p:cNvPr>
            <p:cNvSpPr/>
            <p:nvPr/>
          </p:nvSpPr>
          <p:spPr>
            <a:xfrm>
              <a:off x="4548020" y="5364184"/>
              <a:ext cx="1638257" cy="1377863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 </a:t>
              </a:r>
              <a:r>
                <a:rPr lang="en-US" sz="500" dirty="0"/>
                <a:t>(restriction 27&gt;1)</a:t>
              </a:r>
              <a:endParaRPr lang="en-US" sz="1200" dirty="0"/>
            </a:p>
          </p:txBody>
        </p:sp>
        <p:sp>
          <p:nvSpPr>
            <p:cNvPr id="70" name="Flowchart: Multidocument 69">
              <a:extLst>
                <a:ext uri="{FF2B5EF4-FFF2-40B4-BE49-F238E27FC236}">
                  <a16:creationId xmlns:a16="http://schemas.microsoft.com/office/drawing/2014/main" id="{89942BC4-76BF-4920-88E3-CD3B0355CA7B}"/>
                </a:ext>
              </a:extLst>
            </p:cNvPr>
            <p:cNvSpPr/>
            <p:nvPr/>
          </p:nvSpPr>
          <p:spPr>
            <a:xfrm>
              <a:off x="4514364" y="3992192"/>
              <a:ext cx="1671913" cy="1233767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 </a:t>
              </a:r>
              <a:r>
                <a:rPr lang="en-US" sz="600" dirty="0"/>
                <a:t>(weighted interpolation)</a:t>
              </a:r>
            </a:p>
          </p:txBody>
        </p:sp>
        <p:sp>
          <p:nvSpPr>
            <p:cNvPr id="79" name="Flowchart: Multidocument 78">
              <a:extLst>
                <a:ext uri="{FF2B5EF4-FFF2-40B4-BE49-F238E27FC236}">
                  <a16:creationId xmlns:a16="http://schemas.microsoft.com/office/drawing/2014/main" id="{2A12F10A-BB11-4D68-94EA-DC05DEA32AF2}"/>
                </a:ext>
              </a:extLst>
            </p:cNvPr>
            <p:cNvSpPr/>
            <p:nvPr/>
          </p:nvSpPr>
          <p:spPr>
            <a:xfrm>
              <a:off x="6665990" y="4609075"/>
              <a:ext cx="1747489" cy="755107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</a:t>
              </a:r>
              <a:r>
                <a:rPr lang="en-US" sz="1200" b="1" baseline="-25000" dirty="0"/>
                <a:t>i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33EF35F-AA71-4BD8-A07C-75F34DB27880}"/>
                </a:ext>
              </a:extLst>
            </p:cNvPr>
            <p:cNvCxnSpPr>
              <a:cxnSpLocks/>
              <a:stCxn id="58" idx="2"/>
              <a:endCxn id="79" idx="0"/>
            </p:cNvCxnSpPr>
            <p:nvPr/>
          </p:nvCxnSpPr>
          <p:spPr>
            <a:xfrm>
              <a:off x="7470498" y="3834511"/>
              <a:ext cx="189458" cy="77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30EF4-C7C0-4DD2-AB00-5612A6A5BF52}"/>
              </a:ext>
            </a:extLst>
          </p:cNvPr>
          <p:cNvCxnSpPr/>
          <p:nvPr/>
        </p:nvCxnSpPr>
        <p:spPr>
          <a:xfrm>
            <a:off x="6199632" y="317591"/>
            <a:ext cx="0" cy="60777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ED931D8-B442-43BD-9D9E-16D8D5A80690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flipH="1">
            <a:off x="5383043" y="4005131"/>
            <a:ext cx="4211" cy="51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DB028B9-02D9-4CB5-BF09-81F720124A9D}"/>
              </a:ext>
            </a:extLst>
          </p:cNvPr>
          <p:cNvSpPr/>
          <p:nvPr/>
        </p:nvSpPr>
        <p:spPr>
          <a:xfrm>
            <a:off x="4816619" y="451609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(n-1)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325FBD-F3B6-447B-AC26-07D1550B9CA8}"/>
              </a:ext>
            </a:extLst>
          </p:cNvPr>
          <p:cNvSpPr/>
          <p:nvPr/>
        </p:nvSpPr>
        <p:spPr>
          <a:xfrm>
            <a:off x="4924735" y="5262977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Presolve</a:t>
            </a:r>
            <a:endParaRPr lang="en-US" sz="12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A37B8C-3040-464F-A1FF-ABD68C11DFF9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5383043" y="4926422"/>
            <a:ext cx="6096" cy="33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8806CFC-4FB2-4FA5-B1BE-596BB3E6D8C5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>
          <a:xfrm flipH="1">
            <a:off x="5380500" y="5673301"/>
            <a:ext cx="8639" cy="31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747A102-9778-4881-945F-420C88A8602B}"/>
              </a:ext>
            </a:extLst>
          </p:cNvPr>
          <p:cNvSpPr/>
          <p:nvPr/>
        </p:nvSpPr>
        <p:spPr>
          <a:xfrm>
            <a:off x="4814076" y="5984979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30000" dirty="0"/>
              <a:t>*</a:t>
            </a:r>
            <a:r>
              <a:rPr lang="en-US" sz="1200" b="1" baseline="-25000" dirty="0"/>
              <a:t>(n-1) </a:t>
            </a:r>
            <a:r>
              <a:rPr lang="en-US" sz="1200" b="1" dirty="0"/>
              <a:t>PRESOLVED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C972551-F349-4F0F-9A82-3969D5C13515}"/>
              </a:ext>
            </a:extLst>
          </p:cNvPr>
          <p:cNvSpPr/>
          <p:nvPr/>
        </p:nvSpPr>
        <p:spPr>
          <a:xfrm>
            <a:off x="6379373" y="1487332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0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B8751E-40DE-4F47-AE04-AAA32D1A094A}"/>
              </a:ext>
            </a:extLst>
          </p:cNvPr>
          <p:cNvCxnSpPr>
            <a:cxnSpLocks/>
          </p:cNvCxnSpPr>
          <p:nvPr/>
        </p:nvCxnSpPr>
        <p:spPr>
          <a:xfrm>
            <a:off x="6600416" y="1977134"/>
            <a:ext cx="601533" cy="158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79A8243-EBD2-483B-AD80-BDCA019EFB67}"/>
              </a:ext>
            </a:extLst>
          </p:cNvPr>
          <p:cNvSpPr/>
          <p:nvPr/>
        </p:nvSpPr>
        <p:spPr>
          <a:xfrm>
            <a:off x="7467054" y="4608436"/>
            <a:ext cx="859213" cy="2731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30000" dirty="0"/>
              <a:t>*</a:t>
            </a:r>
            <a:r>
              <a:rPr lang="en-US" sz="1200" baseline="-25000" dirty="0"/>
              <a:t>(n-1)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10BE147-E681-46B4-9A42-3FA1830C8EEA}"/>
              </a:ext>
            </a:extLst>
          </p:cNvPr>
          <p:cNvSpPr/>
          <p:nvPr/>
        </p:nvSpPr>
        <p:spPr>
          <a:xfrm>
            <a:off x="7568896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83C0095-1C97-48BF-84C1-1BB6167E8AAF}"/>
              </a:ext>
            </a:extLst>
          </p:cNvPr>
          <p:cNvCxnSpPr>
            <a:cxnSpLocks/>
            <a:stCxn id="33" idx="3"/>
            <a:endCxn id="121" idx="1"/>
          </p:cNvCxnSpPr>
          <p:nvPr/>
        </p:nvCxnSpPr>
        <p:spPr>
          <a:xfrm flipV="1">
            <a:off x="4310971" y="1220615"/>
            <a:ext cx="468618" cy="449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EBFEF84-8B51-46FE-8CEB-174347C4864D}"/>
              </a:ext>
            </a:extLst>
          </p:cNvPr>
          <p:cNvSpPr/>
          <p:nvPr/>
        </p:nvSpPr>
        <p:spPr>
          <a:xfrm>
            <a:off x="4779589" y="108406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B998CC9-3DF1-480A-A773-DAD1C70A3CAD}"/>
              </a:ext>
            </a:extLst>
          </p:cNvPr>
          <p:cNvSpPr/>
          <p:nvPr/>
        </p:nvSpPr>
        <p:spPr>
          <a:xfrm>
            <a:off x="8261301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AF04F4E-1186-4B34-8C96-E4E0FBECFAFE}"/>
              </a:ext>
            </a:extLst>
          </p:cNvPr>
          <p:cNvSpPr/>
          <p:nvPr/>
        </p:nvSpPr>
        <p:spPr>
          <a:xfrm>
            <a:off x="7327945" y="214706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3BBD1B4-EC47-4FC3-A85C-9737B4D64A79}"/>
              </a:ext>
            </a:extLst>
          </p:cNvPr>
          <p:cNvCxnSpPr>
            <a:cxnSpLocks/>
            <a:stCxn id="111" idx="2"/>
            <a:endCxn id="125" idx="0"/>
          </p:cNvCxnSpPr>
          <p:nvPr/>
        </p:nvCxnSpPr>
        <p:spPr>
          <a:xfrm rot="16200000" flipH="1">
            <a:off x="7152110" y="1691342"/>
            <a:ext cx="249410" cy="662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5">
            <a:extLst>
              <a:ext uri="{FF2B5EF4-FFF2-40B4-BE49-F238E27FC236}">
                <a16:creationId xmlns:a16="http://schemas.microsoft.com/office/drawing/2014/main" id="{2FD48D0A-F41E-4301-B93A-1B1952C7F7F9}"/>
              </a:ext>
            </a:extLst>
          </p:cNvPr>
          <p:cNvCxnSpPr>
            <a:cxnSpLocks/>
            <a:stCxn id="117" idx="2"/>
            <a:endCxn id="125" idx="0"/>
          </p:cNvCxnSpPr>
          <p:nvPr/>
        </p:nvCxnSpPr>
        <p:spPr>
          <a:xfrm rot="5400000">
            <a:off x="7574125" y="1872406"/>
            <a:ext cx="308370" cy="240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25">
            <a:extLst>
              <a:ext uri="{FF2B5EF4-FFF2-40B4-BE49-F238E27FC236}">
                <a16:creationId xmlns:a16="http://schemas.microsoft.com/office/drawing/2014/main" id="{1577A2D3-DCB9-4A6C-8E1F-89F10EAB3194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rot="5400000">
            <a:off x="7920327" y="1526203"/>
            <a:ext cx="308370" cy="933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/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25">
            <a:extLst>
              <a:ext uri="{FF2B5EF4-FFF2-40B4-BE49-F238E27FC236}">
                <a16:creationId xmlns:a16="http://schemas.microsoft.com/office/drawing/2014/main" id="{A7B9C5E7-AD9B-4775-9F95-28DC5BEC1D9E}"/>
              </a:ext>
            </a:extLst>
          </p:cNvPr>
          <p:cNvCxnSpPr>
            <a:cxnSpLocks/>
            <a:stCxn id="125" idx="2"/>
            <a:endCxn id="276" idx="3"/>
          </p:cNvCxnSpPr>
          <p:nvPr/>
        </p:nvCxnSpPr>
        <p:spPr>
          <a:xfrm rot="5400000">
            <a:off x="7372056" y="2318391"/>
            <a:ext cx="133994" cy="337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32E081A-90AC-42F0-9768-11E645E649A9}"/>
              </a:ext>
            </a:extLst>
          </p:cNvPr>
          <p:cNvSpPr/>
          <p:nvPr/>
        </p:nvSpPr>
        <p:spPr>
          <a:xfrm>
            <a:off x="7347933" y="2711712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  <a:r>
              <a:rPr lang="en-US" sz="1200" dirty="0"/>
              <a:t>’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E9648AB-0175-418E-A51D-3761E7CF0F05}"/>
              </a:ext>
            </a:extLst>
          </p:cNvPr>
          <p:cNvSpPr/>
          <p:nvPr/>
        </p:nvSpPr>
        <p:spPr>
          <a:xfrm>
            <a:off x="7603519" y="317300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1</a:t>
            </a:r>
          </a:p>
        </p:txBody>
      </p:sp>
      <p:cxnSp>
        <p:nvCxnSpPr>
          <p:cNvPr id="147" name="Straight Arrow Connector 125">
            <a:extLst>
              <a:ext uri="{FF2B5EF4-FFF2-40B4-BE49-F238E27FC236}">
                <a16:creationId xmlns:a16="http://schemas.microsoft.com/office/drawing/2014/main" id="{02661F06-ECE1-478B-BA47-9C597FFE5C14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rot="16200000" flipH="1">
            <a:off x="7661523" y="2951120"/>
            <a:ext cx="188184" cy="255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F72C339-E032-48B1-97A0-CCA2129FE83A}"/>
              </a:ext>
            </a:extLst>
          </p:cNvPr>
          <p:cNvSpPr/>
          <p:nvPr/>
        </p:nvSpPr>
        <p:spPr>
          <a:xfrm>
            <a:off x="8022847" y="2685359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51" name="Straight Arrow Connector 125">
            <a:extLst>
              <a:ext uri="{FF2B5EF4-FFF2-40B4-BE49-F238E27FC236}">
                <a16:creationId xmlns:a16="http://schemas.microsoft.com/office/drawing/2014/main" id="{B951EC9E-DCD2-4E7D-804B-C3A2F0437D99}"/>
              </a:ext>
            </a:extLst>
          </p:cNvPr>
          <p:cNvCxnSpPr>
            <a:cxnSpLocks/>
            <a:stCxn id="150" idx="2"/>
            <a:endCxn id="146" idx="0"/>
          </p:cNvCxnSpPr>
          <p:nvPr/>
        </p:nvCxnSpPr>
        <p:spPr>
          <a:xfrm rot="5400000">
            <a:off x="7925615" y="2889374"/>
            <a:ext cx="241425" cy="32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9FC01156-8B69-4D4E-BEC4-120F677F2B67}"/>
              </a:ext>
            </a:extLst>
          </p:cNvPr>
          <p:cNvSpPr/>
          <p:nvPr/>
        </p:nvSpPr>
        <p:spPr>
          <a:xfrm>
            <a:off x="3920521" y="518752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64E5DD4-511A-4CAC-B74C-FD92DB4FF53D}"/>
              </a:ext>
            </a:extLst>
          </p:cNvPr>
          <p:cNvCxnSpPr>
            <a:cxnSpLocks/>
            <a:stCxn id="157" idx="0"/>
            <a:endCxn id="5" idx="1"/>
          </p:cNvCxnSpPr>
          <p:nvPr/>
        </p:nvCxnSpPr>
        <p:spPr>
          <a:xfrm rot="5400000" flipH="1" flipV="1">
            <a:off x="-1531206" y="3619100"/>
            <a:ext cx="3583473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57">
            <a:extLst>
              <a:ext uri="{FF2B5EF4-FFF2-40B4-BE49-F238E27FC236}">
                <a16:creationId xmlns:a16="http://schemas.microsoft.com/office/drawing/2014/main" id="{6FFA10F2-77AB-4886-B795-52479FF93C4E}"/>
              </a:ext>
            </a:extLst>
          </p:cNvPr>
          <p:cNvCxnSpPr>
            <a:cxnSpLocks/>
            <a:stCxn id="157" idx="0"/>
            <a:endCxn id="4" idx="1"/>
          </p:cNvCxnSpPr>
          <p:nvPr/>
        </p:nvCxnSpPr>
        <p:spPr>
          <a:xfrm rot="5400000" flipH="1" flipV="1">
            <a:off x="-1951194" y="3199112"/>
            <a:ext cx="4423448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57">
            <a:extLst>
              <a:ext uri="{FF2B5EF4-FFF2-40B4-BE49-F238E27FC236}">
                <a16:creationId xmlns:a16="http://schemas.microsoft.com/office/drawing/2014/main" id="{4E40EFF7-15A0-41AC-A434-975B202AB0F3}"/>
              </a:ext>
            </a:extLst>
          </p:cNvPr>
          <p:cNvCxnSpPr>
            <a:cxnSpLocks/>
            <a:stCxn id="157" idx="6"/>
            <a:endCxn id="69" idx="1"/>
          </p:cNvCxnSpPr>
          <p:nvPr/>
        </p:nvCxnSpPr>
        <p:spPr>
          <a:xfrm flipV="1">
            <a:off x="235239" y="4516100"/>
            <a:ext cx="3108082" cy="1074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57">
            <a:extLst>
              <a:ext uri="{FF2B5EF4-FFF2-40B4-BE49-F238E27FC236}">
                <a16:creationId xmlns:a16="http://schemas.microsoft.com/office/drawing/2014/main" id="{30E79CD9-60AA-497D-8B08-36EDBEEA43E1}"/>
              </a:ext>
            </a:extLst>
          </p:cNvPr>
          <p:cNvCxnSpPr>
            <a:cxnSpLocks/>
            <a:stCxn id="157" idx="6"/>
            <a:endCxn id="156" idx="1"/>
          </p:cNvCxnSpPr>
          <p:nvPr/>
        </p:nvCxnSpPr>
        <p:spPr>
          <a:xfrm flipV="1">
            <a:off x="235239" y="5324075"/>
            <a:ext cx="3685282" cy="26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7A3E6F0A-BE90-452D-A4CA-EB8CB0BB7F6B}"/>
              </a:ext>
            </a:extLst>
          </p:cNvPr>
          <p:cNvSpPr txBox="1"/>
          <p:nvPr/>
        </p:nvSpPr>
        <p:spPr>
          <a:xfrm>
            <a:off x="6334778" y="2723850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Restriction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D1997E4-AE5C-4EDF-94A1-3F5BE563F335}"/>
              </a:ext>
            </a:extLst>
          </p:cNvPr>
          <p:cNvCxnSpPr>
            <a:cxnSpLocks/>
          </p:cNvCxnSpPr>
          <p:nvPr/>
        </p:nvCxnSpPr>
        <p:spPr>
          <a:xfrm>
            <a:off x="7260069" y="3731522"/>
            <a:ext cx="252152" cy="6638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2D33FB3-9C1F-4F7A-8F1F-A1D0A8636D2E}"/>
              </a:ext>
            </a:extLst>
          </p:cNvPr>
          <p:cNvSpPr/>
          <p:nvPr/>
        </p:nvSpPr>
        <p:spPr>
          <a:xfrm>
            <a:off x="8435583" y="4608436"/>
            <a:ext cx="770990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(n-1)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/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0A50D3D0-CCDC-4608-86F2-B02652CF8C1B}"/>
              </a:ext>
            </a:extLst>
          </p:cNvPr>
          <p:cNvSpPr/>
          <p:nvPr/>
        </p:nvSpPr>
        <p:spPr>
          <a:xfrm>
            <a:off x="3788803" y="5590796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i</a:t>
            </a:r>
          </a:p>
        </p:txBody>
      </p:sp>
      <p:sp>
        <p:nvSpPr>
          <p:cNvPr id="196" name="Flowchart: Multidocument 195">
            <a:extLst>
              <a:ext uri="{FF2B5EF4-FFF2-40B4-BE49-F238E27FC236}">
                <a16:creationId xmlns:a16="http://schemas.microsoft.com/office/drawing/2014/main" id="{C63D6D58-116D-400C-ABDC-7B4099299B3B}"/>
              </a:ext>
            </a:extLst>
          </p:cNvPr>
          <p:cNvSpPr/>
          <p:nvPr/>
        </p:nvSpPr>
        <p:spPr>
          <a:xfrm>
            <a:off x="3788803" y="6055007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US" sz="1200" b="1" baseline="-25000" dirty="0"/>
          </a:p>
        </p:txBody>
      </p:sp>
      <p:cxnSp>
        <p:nvCxnSpPr>
          <p:cNvPr id="199" name="Straight Arrow Connector 157">
            <a:extLst>
              <a:ext uri="{FF2B5EF4-FFF2-40B4-BE49-F238E27FC236}">
                <a16:creationId xmlns:a16="http://schemas.microsoft.com/office/drawing/2014/main" id="{7E6131B6-DFAA-476B-88EF-E54478F13A6F}"/>
              </a:ext>
            </a:extLst>
          </p:cNvPr>
          <p:cNvCxnSpPr>
            <a:cxnSpLocks/>
            <a:stCxn id="157" idx="6"/>
            <a:endCxn id="195" idx="1"/>
          </p:cNvCxnSpPr>
          <p:nvPr/>
        </p:nvCxnSpPr>
        <p:spPr>
          <a:xfrm>
            <a:off x="235239" y="5590996"/>
            <a:ext cx="3553564" cy="175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7">
            <a:extLst>
              <a:ext uri="{FF2B5EF4-FFF2-40B4-BE49-F238E27FC236}">
                <a16:creationId xmlns:a16="http://schemas.microsoft.com/office/drawing/2014/main" id="{B3D2AEC8-C9F6-499B-B913-826B8EDA8DEC}"/>
              </a:ext>
            </a:extLst>
          </p:cNvPr>
          <p:cNvCxnSpPr>
            <a:cxnSpLocks/>
            <a:stCxn id="157" idx="6"/>
            <a:endCxn id="196" idx="1"/>
          </p:cNvCxnSpPr>
          <p:nvPr/>
        </p:nvCxnSpPr>
        <p:spPr>
          <a:xfrm>
            <a:off x="235239" y="5590996"/>
            <a:ext cx="3553564" cy="639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125">
            <a:extLst>
              <a:ext uri="{FF2B5EF4-FFF2-40B4-BE49-F238E27FC236}">
                <a16:creationId xmlns:a16="http://schemas.microsoft.com/office/drawing/2014/main" id="{0C3A1DEE-57EC-4CE0-ACDD-92B17C602AA8}"/>
              </a:ext>
            </a:extLst>
          </p:cNvPr>
          <p:cNvCxnSpPr>
            <a:cxnSpLocks/>
            <a:stCxn id="116" idx="2"/>
            <a:endCxn id="215" idx="0"/>
          </p:cNvCxnSpPr>
          <p:nvPr/>
        </p:nvCxnSpPr>
        <p:spPr>
          <a:xfrm rot="16200000" flipH="1">
            <a:off x="7986884" y="4791322"/>
            <a:ext cx="286831" cy="467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125">
            <a:extLst>
              <a:ext uri="{FF2B5EF4-FFF2-40B4-BE49-F238E27FC236}">
                <a16:creationId xmlns:a16="http://schemas.microsoft.com/office/drawing/2014/main" id="{199CD362-4306-441E-97E7-4AC8401D4663}"/>
              </a:ext>
            </a:extLst>
          </p:cNvPr>
          <p:cNvCxnSpPr>
            <a:cxnSpLocks/>
            <a:stCxn id="187" idx="2"/>
            <a:endCxn id="215" idx="0"/>
          </p:cNvCxnSpPr>
          <p:nvPr/>
        </p:nvCxnSpPr>
        <p:spPr>
          <a:xfrm rot="5400000">
            <a:off x="8449093" y="4796390"/>
            <a:ext cx="286831" cy="457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CBFD901-0AA5-4DC6-B309-43B7226EC6CF}"/>
              </a:ext>
            </a:extLst>
          </p:cNvPr>
          <p:cNvSpPr/>
          <p:nvPr/>
        </p:nvSpPr>
        <p:spPr>
          <a:xfrm>
            <a:off x="7896660" y="5168376"/>
            <a:ext cx="934553" cy="273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Solve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FF91357-AA7D-475E-8EBB-6DEA15EADC4C}"/>
              </a:ext>
            </a:extLst>
          </p:cNvPr>
          <p:cNvSpPr/>
          <p:nvPr/>
        </p:nvSpPr>
        <p:spPr>
          <a:xfrm>
            <a:off x="8084047" y="569460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n-1</a:t>
            </a:r>
          </a:p>
        </p:txBody>
      </p:sp>
      <p:cxnSp>
        <p:nvCxnSpPr>
          <p:cNvPr id="223" name="Straight Arrow Connector 125">
            <a:extLst>
              <a:ext uri="{FF2B5EF4-FFF2-40B4-BE49-F238E27FC236}">
                <a16:creationId xmlns:a16="http://schemas.microsoft.com/office/drawing/2014/main" id="{871EE5A5-FDB2-4E8D-8C3E-AB4627828D86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flipH="1">
            <a:off x="8363936" y="5441485"/>
            <a:ext cx="1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E8DE888-023A-4C11-BA5C-121A9A466A86}"/>
              </a:ext>
            </a:extLst>
          </p:cNvPr>
          <p:cNvCxnSpPr>
            <a:cxnSpLocks/>
          </p:cNvCxnSpPr>
          <p:nvPr/>
        </p:nvCxnSpPr>
        <p:spPr>
          <a:xfrm flipV="1">
            <a:off x="9206573" y="3759776"/>
            <a:ext cx="310739" cy="703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6AB1E76-F17B-4AF1-8CF5-B9946BC3175F}"/>
              </a:ext>
            </a:extLst>
          </p:cNvPr>
          <p:cNvCxnSpPr>
            <a:cxnSpLocks/>
          </p:cNvCxnSpPr>
          <p:nvPr/>
        </p:nvCxnSpPr>
        <p:spPr>
          <a:xfrm flipV="1">
            <a:off x="9557234" y="2135250"/>
            <a:ext cx="549934" cy="15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4301821-71DE-49C7-B948-44653254E9A4}"/>
              </a:ext>
            </a:extLst>
          </p:cNvPr>
          <p:cNvSpPr txBox="1"/>
          <p:nvPr/>
        </p:nvSpPr>
        <p:spPr>
          <a:xfrm>
            <a:off x="9217563" y="2508381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Interpolation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C3A69E1E-49D0-4BA1-9373-398ECCCF3BAF}"/>
              </a:ext>
            </a:extLst>
          </p:cNvPr>
          <p:cNvSpPr/>
          <p:nvPr/>
        </p:nvSpPr>
        <p:spPr>
          <a:xfrm>
            <a:off x="9806784" y="328769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D0BDA96-3D07-4242-8EF9-60667323A138}"/>
              </a:ext>
            </a:extLst>
          </p:cNvPr>
          <p:cNvSpPr/>
          <p:nvPr/>
        </p:nvSpPr>
        <p:spPr>
          <a:xfrm>
            <a:off x="10717328" y="3314585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CB63D53-5084-412F-81F6-E8BAA730AB65}"/>
              </a:ext>
            </a:extLst>
          </p:cNvPr>
          <p:cNvSpPr/>
          <p:nvPr/>
        </p:nvSpPr>
        <p:spPr>
          <a:xfrm>
            <a:off x="10577890" y="3497384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cxnSp>
        <p:nvCxnSpPr>
          <p:cNvPr id="242" name="Straight Arrow Connector 125">
            <a:extLst>
              <a:ext uri="{FF2B5EF4-FFF2-40B4-BE49-F238E27FC236}">
                <a16:creationId xmlns:a16="http://schemas.microsoft.com/office/drawing/2014/main" id="{5A7D32A2-2FFF-44D5-A217-B7E2434BFAB6}"/>
              </a:ext>
            </a:extLst>
          </p:cNvPr>
          <p:cNvCxnSpPr>
            <a:cxnSpLocks/>
            <a:stCxn id="240" idx="0"/>
            <a:endCxn id="250" idx="2"/>
          </p:cNvCxnSpPr>
          <p:nvPr/>
        </p:nvCxnSpPr>
        <p:spPr>
          <a:xfrm rot="16200000" flipV="1">
            <a:off x="10448035" y="2858893"/>
            <a:ext cx="277162" cy="634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125">
            <a:extLst>
              <a:ext uri="{FF2B5EF4-FFF2-40B4-BE49-F238E27FC236}">
                <a16:creationId xmlns:a16="http://schemas.microsoft.com/office/drawing/2014/main" id="{415C1D41-1645-45EB-9416-B79BC1D77902}"/>
              </a:ext>
            </a:extLst>
          </p:cNvPr>
          <p:cNvCxnSpPr>
            <a:cxnSpLocks/>
            <a:stCxn id="239" idx="0"/>
            <a:endCxn id="250" idx="2"/>
          </p:cNvCxnSpPr>
          <p:nvPr/>
        </p:nvCxnSpPr>
        <p:spPr>
          <a:xfrm rot="5400000" flipH="1" flipV="1">
            <a:off x="10052952" y="3071144"/>
            <a:ext cx="250274" cy="182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93EEBE17-93D5-4C3F-A484-046821156334}"/>
              </a:ext>
            </a:extLst>
          </p:cNvPr>
          <p:cNvSpPr/>
          <p:nvPr/>
        </p:nvSpPr>
        <p:spPr>
          <a:xfrm>
            <a:off x="9989616" y="2764314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 </a:t>
            </a:r>
            <a:r>
              <a:rPr lang="en-US" sz="1200" baseline="-25000" dirty="0" err="1"/>
              <a:t>tmp</a:t>
            </a:r>
            <a:endParaRPr lang="en-US" sz="1200" baseline="-25000" dirty="0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18E99125-97E8-4BFA-9326-9039D8BC3704}"/>
              </a:ext>
            </a:extLst>
          </p:cNvPr>
          <p:cNvSpPr/>
          <p:nvPr/>
        </p:nvSpPr>
        <p:spPr>
          <a:xfrm>
            <a:off x="10895379" y="275568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259" name="Straight Arrow Connector 125">
            <a:extLst>
              <a:ext uri="{FF2B5EF4-FFF2-40B4-BE49-F238E27FC236}">
                <a16:creationId xmlns:a16="http://schemas.microsoft.com/office/drawing/2014/main" id="{CB57518D-E5A3-4921-A8CF-1C5D6E1293BC}"/>
              </a:ext>
            </a:extLst>
          </p:cNvPr>
          <p:cNvCxnSpPr>
            <a:cxnSpLocks/>
            <a:stCxn id="250" idx="3"/>
            <a:endCxn id="256" idx="1"/>
          </p:cNvCxnSpPr>
          <p:nvPr/>
        </p:nvCxnSpPr>
        <p:spPr>
          <a:xfrm flipV="1">
            <a:off x="10549393" y="2892240"/>
            <a:ext cx="345986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/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5EA375A6-C047-4302-8EA7-585CFCB0E30A}"/>
              </a:ext>
            </a:extLst>
          </p:cNvPr>
          <p:cNvSpPr/>
          <p:nvPr/>
        </p:nvSpPr>
        <p:spPr>
          <a:xfrm>
            <a:off x="10904601" y="1927183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  <a:r>
              <a:rPr lang="en-US" sz="1200" dirty="0"/>
              <a:t>'</a:t>
            </a:r>
          </a:p>
        </p:txBody>
      </p:sp>
      <p:cxnSp>
        <p:nvCxnSpPr>
          <p:cNvPr id="264" name="Straight Arrow Connector 125">
            <a:extLst>
              <a:ext uri="{FF2B5EF4-FFF2-40B4-BE49-F238E27FC236}">
                <a16:creationId xmlns:a16="http://schemas.microsoft.com/office/drawing/2014/main" id="{F7854140-6239-4574-A7B7-37E47F13BFEE}"/>
              </a:ext>
            </a:extLst>
          </p:cNvPr>
          <p:cNvCxnSpPr>
            <a:cxnSpLocks/>
            <a:stCxn id="256" idx="0"/>
            <a:endCxn id="268" idx="2"/>
          </p:cNvCxnSpPr>
          <p:nvPr/>
        </p:nvCxnSpPr>
        <p:spPr>
          <a:xfrm flipV="1">
            <a:off x="11175268" y="2635955"/>
            <a:ext cx="142977" cy="1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38CDEE2-FE8C-4616-8672-A7BA39E0768F}"/>
              </a:ext>
            </a:extLst>
          </p:cNvPr>
          <p:cNvSpPr txBox="1"/>
          <p:nvPr/>
        </p:nvSpPr>
        <p:spPr>
          <a:xfrm>
            <a:off x="11162242" y="240512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3" name="Straight Arrow Connector 125">
            <a:extLst>
              <a:ext uri="{FF2B5EF4-FFF2-40B4-BE49-F238E27FC236}">
                <a16:creationId xmlns:a16="http://schemas.microsoft.com/office/drawing/2014/main" id="{81E6517A-35DF-4645-B5B6-07CD9E60E460}"/>
              </a:ext>
            </a:extLst>
          </p:cNvPr>
          <p:cNvCxnSpPr>
            <a:cxnSpLocks/>
            <a:stCxn id="268" idx="0"/>
            <a:endCxn id="263" idx="2"/>
          </p:cNvCxnSpPr>
          <p:nvPr/>
        </p:nvCxnSpPr>
        <p:spPr>
          <a:xfrm flipH="1" flipV="1">
            <a:off x="11184490" y="2200292"/>
            <a:ext cx="133755" cy="20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FC5E3718-CE08-47D4-A23B-63B7ED2E2C4A}"/>
              </a:ext>
            </a:extLst>
          </p:cNvPr>
          <p:cNvSpPr txBox="1"/>
          <p:nvPr/>
        </p:nvSpPr>
        <p:spPr>
          <a:xfrm>
            <a:off x="6958265" y="243875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9" name="Straight Arrow Connector 125">
            <a:extLst>
              <a:ext uri="{FF2B5EF4-FFF2-40B4-BE49-F238E27FC236}">
                <a16:creationId xmlns:a16="http://schemas.microsoft.com/office/drawing/2014/main" id="{B448F32F-6E78-4A1A-A714-3B3E6D9B63FB}"/>
              </a:ext>
            </a:extLst>
          </p:cNvPr>
          <p:cNvCxnSpPr>
            <a:cxnSpLocks/>
            <a:stCxn id="276" idx="2"/>
            <a:endCxn id="139" idx="1"/>
          </p:cNvCxnSpPr>
          <p:nvPr/>
        </p:nvCxnSpPr>
        <p:spPr>
          <a:xfrm rot="16200000" flipH="1">
            <a:off x="7141759" y="2642093"/>
            <a:ext cx="178682" cy="233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D1E7BEAC-5C66-4520-8F47-113AFD5F8C19}"/>
              </a:ext>
            </a:extLst>
          </p:cNvPr>
          <p:cNvSpPr/>
          <p:nvPr/>
        </p:nvSpPr>
        <p:spPr>
          <a:xfrm>
            <a:off x="80370" y="6497199"/>
            <a:ext cx="929097" cy="3084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SparseMat</a:t>
            </a:r>
            <a:endParaRPr lang="en-US" sz="1200" baseline="-25000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3FCEE96E-620E-4EF2-A4E0-2B3F798272CD}"/>
              </a:ext>
            </a:extLst>
          </p:cNvPr>
          <p:cNvSpPr/>
          <p:nvPr/>
        </p:nvSpPr>
        <p:spPr>
          <a:xfrm>
            <a:off x="1105643" y="6497199"/>
            <a:ext cx="929097" cy="3084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scalar</a:t>
            </a:r>
            <a:endParaRPr lang="en-US" sz="1200" baseline="-25000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9083C870-E875-41F1-B3BA-56A21FC4EDA5}"/>
              </a:ext>
            </a:extLst>
          </p:cNvPr>
          <p:cNvSpPr/>
          <p:nvPr/>
        </p:nvSpPr>
        <p:spPr>
          <a:xfrm>
            <a:off x="2130916" y="6505785"/>
            <a:ext cx="1465724" cy="308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 (Volume)</a:t>
            </a:r>
            <a:endParaRPr lang="en-US" sz="1200" baseline="-25000" dirty="0"/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BFEC2814-0B3C-42F8-9453-3720E7D8D533}"/>
              </a:ext>
            </a:extLst>
          </p:cNvPr>
          <p:cNvSpPr/>
          <p:nvPr/>
        </p:nvSpPr>
        <p:spPr>
          <a:xfrm>
            <a:off x="7529117" y="3823672"/>
            <a:ext cx="493319" cy="1786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i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51BAF6BD-7538-4CE6-B484-1675387D1C0E}"/>
              </a:ext>
            </a:extLst>
          </p:cNvPr>
          <p:cNvSpPr/>
          <p:nvPr/>
        </p:nvSpPr>
        <p:spPr>
          <a:xfrm>
            <a:off x="8625301" y="3805394"/>
            <a:ext cx="493320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6AA58D3E-E957-4C36-A439-4E3651614F37}"/>
              </a:ext>
            </a:extLst>
          </p:cNvPr>
          <p:cNvSpPr/>
          <p:nvPr/>
        </p:nvSpPr>
        <p:spPr>
          <a:xfrm>
            <a:off x="8665930" y="4012058"/>
            <a:ext cx="412949" cy="15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baseline="-25000" dirty="0" err="1"/>
              <a:t>i</a:t>
            </a:r>
            <a:endParaRPr lang="en-US" sz="1200" baseline="-25000" dirty="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76DEB06D-53A5-4DC5-BD0A-AF52DA6018BC}"/>
              </a:ext>
            </a:extLst>
          </p:cNvPr>
          <p:cNvSpPr/>
          <p:nvPr/>
        </p:nvSpPr>
        <p:spPr>
          <a:xfrm>
            <a:off x="8155326" y="4003892"/>
            <a:ext cx="452982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i</a:t>
            </a:r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643A17F-EDF2-4D1F-87B9-2956EC4A9367}"/>
              </a:ext>
            </a:extLst>
          </p:cNvPr>
          <p:cNvSpPr/>
          <p:nvPr/>
        </p:nvSpPr>
        <p:spPr>
          <a:xfrm>
            <a:off x="11162014" y="3721825"/>
            <a:ext cx="511989" cy="20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 </a:t>
            </a:r>
          </a:p>
        </p:txBody>
      </p:sp>
      <p:cxnSp>
        <p:nvCxnSpPr>
          <p:cNvPr id="303" name="Straight Arrow Connector 125">
            <a:extLst>
              <a:ext uri="{FF2B5EF4-FFF2-40B4-BE49-F238E27FC236}">
                <a16:creationId xmlns:a16="http://schemas.microsoft.com/office/drawing/2014/main" id="{BBEA978F-5DAC-45D1-B208-6E7BE99C1989}"/>
              </a:ext>
            </a:extLst>
          </p:cNvPr>
          <p:cNvCxnSpPr>
            <a:cxnSpLocks/>
            <a:stCxn id="302" idx="0"/>
            <a:endCxn id="240" idx="3"/>
          </p:cNvCxnSpPr>
          <p:nvPr/>
        </p:nvCxnSpPr>
        <p:spPr>
          <a:xfrm rot="16200000" flipV="1">
            <a:off x="11112002" y="3415818"/>
            <a:ext cx="284129" cy="327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28972188-DA4C-4278-946D-8C2C89C743C7}"/>
              </a:ext>
            </a:extLst>
          </p:cNvPr>
          <p:cNvSpPr/>
          <p:nvPr/>
        </p:nvSpPr>
        <p:spPr>
          <a:xfrm>
            <a:off x="8352313" y="4198913"/>
            <a:ext cx="511989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i</a:t>
            </a:r>
            <a:r>
              <a:rPr lang="en-US" sz="1200" dirty="0"/>
              <a:t> 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10E89181-502F-4034-B08C-D715F20B2D78}"/>
              </a:ext>
            </a:extLst>
          </p:cNvPr>
          <p:cNvSpPr/>
          <p:nvPr/>
        </p:nvSpPr>
        <p:spPr>
          <a:xfrm>
            <a:off x="8079060" y="3796896"/>
            <a:ext cx="511989" cy="186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 </a:t>
            </a:r>
            <a:r>
              <a:rPr lang="en-US" sz="1200" baseline="-25000" dirty="0" err="1"/>
              <a:t>tmp</a:t>
            </a:r>
            <a:r>
              <a:rPr lang="en-US" sz="1200" dirty="0"/>
              <a:t> 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B0D5090-D2C4-4B4F-B16B-7D4292942EF3}"/>
              </a:ext>
            </a:extLst>
          </p:cNvPr>
          <p:cNvSpPr/>
          <p:nvPr/>
        </p:nvSpPr>
        <p:spPr>
          <a:xfrm>
            <a:off x="3988990" y="2287613"/>
            <a:ext cx="770938" cy="2507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I(R(A))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C7F9ABF-AE34-4107-875D-B36EF9240A35}"/>
              </a:ext>
            </a:extLst>
          </p:cNvPr>
          <p:cNvSpPr/>
          <p:nvPr/>
        </p:nvSpPr>
        <p:spPr>
          <a:xfrm>
            <a:off x="80370" y="5513561"/>
            <a:ext cx="154869" cy="154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E2611CB2-5DBF-4A90-9E8C-CF866C5D7A0A}"/>
              </a:ext>
            </a:extLst>
          </p:cNvPr>
          <p:cNvSpPr/>
          <p:nvPr/>
        </p:nvSpPr>
        <p:spPr>
          <a:xfrm>
            <a:off x="3676188" y="122061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3" name="Rectangle: Beveled 102">
            <a:extLst>
              <a:ext uri="{FF2B5EF4-FFF2-40B4-BE49-F238E27FC236}">
                <a16:creationId xmlns:a16="http://schemas.microsoft.com/office/drawing/2014/main" id="{00E43C85-AD5C-46DD-9FE0-6BD54B7C5CAE}"/>
              </a:ext>
            </a:extLst>
          </p:cNvPr>
          <p:cNvSpPr/>
          <p:nvPr/>
        </p:nvSpPr>
        <p:spPr>
          <a:xfrm>
            <a:off x="1617782" y="127224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4" name="Rectangle: Beveled 103">
            <a:extLst>
              <a:ext uri="{FF2B5EF4-FFF2-40B4-BE49-F238E27FC236}">
                <a16:creationId xmlns:a16="http://schemas.microsoft.com/office/drawing/2014/main" id="{48FC1E8A-7529-4260-A5EA-718B21F5AFFB}"/>
              </a:ext>
            </a:extLst>
          </p:cNvPr>
          <p:cNvSpPr/>
          <p:nvPr/>
        </p:nvSpPr>
        <p:spPr>
          <a:xfrm>
            <a:off x="2482193" y="219115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5" name="Rectangle: Beveled 104">
            <a:extLst>
              <a:ext uri="{FF2B5EF4-FFF2-40B4-BE49-F238E27FC236}">
                <a16:creationId xmlns:a16="http://schemas.microsoft.com/office/drawing/2014/main" id="{F97207DF-2671-473F-A331-78735AAD5453}"/>
              </a:ext>
            </a:extLst>
          </p:cNvPr>
          <p:cNvSpPr/>
          <p:nvPr/>
        </p:nvSpPr>
        <p:spPr>
          <a:xfrm>
            <a:off x="2133390" y="5513561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8" name="Rectangle: Beveled 107">
            <a:extLst>
              <a:ext uri="{FF2B5EF4-FFF2-40B4-BE49-F238E27FC236}">
                <a16:creationId xmlns:a16="http://schemas.microsoft.com/office/drawing/2014/main" id="{C1F5E23A-0846-4173-9AB1-86B160724D6B}"/>
              </a:ext>
            </a:extLst>
          </p:cNvPr>
          <p:cNvSpPr/>
          <p:nvPr/>
        </p:nvSpPr>
        <p:spPr>
          <a:xfrm>
            <a:off x="8894231" y="1948218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9" name="Rectangle: Beveled 108">
            <a:extLst>
              <a:ext uri="{FF2B5EF4-FFF2-40B4-BE49-F238E27FC236}">
                <a16:creationId xmlns:a16="http://schemas.microsoft.com/office/drawing/2014/main" id="{1830B366-4095-4C24-BAE9-32E3F6551AA5}"/>
              </a:ext>
            </a:extLst>
          </p:cNvPr>
          <p:cNvSpPr/>
          <p:nvPr/>
        </p:nvSpPr>
        <p:spPr>
          <a:xfrm>
            <a:off x="8582624" y="27238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0" name="Rectangle: Beveled 109">
            <a:extLst>
              <a:ext uri="{FF2B5EF4-FFF2-40B4-BE49-F238E27FC236}">
                <a16:creationId xmlns:a16="http://schemas.microsoft.com/office/drawing/2014/main" id="{5CE28FEF-22A8-477D-966C-B9E4A90E9C44}"/>
              </a:ext>
            </a:extLst>
          </p:cNvPr>
          <p:cNvSpPr/>
          <p:nvPr/>
        </p:nvSpPr>
        <p:spPr>
          <a:xfrm>
            <a:off x="10491709" y="232085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4" name="Rectangle: Beveled 113">
            <a:extLst>
              <a:ext uri="{FF2B5EF4-FFF2-40B4-BE49-F238E27FC236}">
                <a16:creationId xmlns:a16="http://schemas.microsoft.com/office/drawing/2014/main" id="{5A0D3A28-81BF-4B59-8FFF-1C69822C9E80}"/>
              </a:ext>
            </a:extLst>
          </p:cNvPr>
          <p:cNvSpPr/>
          <p:nvPr/>
        </p:nvSpPr>
        <p:spPr>
          <a:xfrm>
            <a:off x="5927439" y="53367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19" name="Rectangle: Beveled 118">
            <a:extLst>
              <a:ext uri="{FF2B5EF4-FFF2-40B4-BE49-F238E27FC236}">
                <a16:creationId xmlns:a16="http://schemas.microsoft.com/office/drawing/2014/main" id="{6800B082-4ACC-45BD-95A7-B5A3B90E5211}"/>
              </a:ext>
            </a:extLst>
          </p:cNvPr>
          <p:cNvSpPr/>
          <p:nvPr/>
        </p:nvSpPr>
        <p:spPr>
          <a:xfrm>
            <a:off x="4987882" y="2176802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0" name="Rectangle: Beveled 119">
            <a:extLst>
              <a:ext uri="{FF2B5EF4-FFF2-40B4-BE49-F238E27FC236}">
                <a16:creationId xmlns:a16="http://schemas.microsoft.com/office/drawing/2014/main" id="{C4A9069D-2043-4159-AC8D-A0662A9983C8}"/>
              </a:ext>
            </a:extLst>
          </p:cNvPr>
          <p:cNvSpPr/>
          <p:nvPr/>
        </p:nvSpPr>
        <p:spPr>
          <a:xfrm>
            <a:off x="6854083" y="220302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2" name="Rectangle: Beveled 121">
            <a:extLst>
              <a:ext uri="{FF2B5EF4-FFF2-40B4-BE49-F238E27FC236}">
                <a16:creationId xmlns:a16="http://schemas.microsoft.com/office/drawing/2014/main" id="{5CB0428F-E0AE-4B5E-93D5-9CD69184D6D6}"/>
              </a:ext>
            </a:extLst>
          </p:cNvPr>
          <p:cNvSpPr/>
          <p:nvPr/>
        </p:nvSpPr>
        <p:spPr>
          <a:xfrm>
            <a:off x="11569031" y="240488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3" name="Rectangle: Beveled 122">
            <a:extLst>
              <a:ext uri="{FF2B5EF4-FFF2-40B4-BE49-F238E27FC236}">
                <a16:creationId xmlns:a16="http://schemas.microsoft.com/office/drawing/2014/main" id="{71A295A4-55AD-4896-9191-21D30987431B}"/>
              </a:ext>
            </a:extLst>
          </p:cNvPr>
          <p:cNvSpPr/>
          <p:nvPr/>
        </p:nvSpPr>
        <p:spPr>
          <a:xfrm>
            <a:off x="11140914" y="322882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7" name="Rectangle: Beveled 126">
            <a:extLst>
              <a:ext uri="{FF2B5EF4-FFF2-40B4-BE49-F238E27FC236}">
                <a16:creationId xmlns:a16="http://schemas.microsoft.com/office/drawing/2014/main" id="{BAF76FE2-77D7-41BA-9E17-EB184C770B26}"/>
              </a:ext>
            </a:extLst>
          </p:cNvPr>
          <p:cNvSpPr/>
          <p:nvPr/>
        </p:nvSpPr>
        <p:spPr>
          <a:xfrm>
            <a:off x="8905111" y="5187520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554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963162F-874B-45D1-B033-BE1787A38CAC}"/>
              </a:ext>
            </a:extLst>
          </p:cNvPr>
          <p:cNvSpPr/>
          <p:nvPr/>
        </p:nvSpPr>
        <p:spPr>
          <a:xfrm>
            <a:off x="8162285" y="2502560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26E44C-E0E7-45BF-B15E-343D91851A52}"/>
              </a:ext>
            </a:extLst>
          </p:cNvPr>
          <p:cNvSpPr/>
          <p:nvPr/>
        </p:nvSpPr>
        <p:spPr>
          <a:xfrm>
            <a:off x="363255" y="713984"/>
            <a:ext cx="1132848" cy="752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Mask</a:t>
            </a:r>
          </a:p>
          <a:p>
            <a:pPr algn="ctr"/>
            <a:r>
              <a:rPr lang="en-US" sz="1200" dirty="0"/>
              <a:t>(binary volume)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0E89F-EC35-4972-835C-A5F59452C206}"/>
              </a:ext>
            </a:extLst>
          </p:cNvPr>
          <p:cNvSpPr/>
          <p:nvPr/>
        </p:nvSpPr>
        <p:spPr>
          <a:xfrm>
            <a:off x="363255" y="1724926"/>
            <a:ext cx="1132848" cy="410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, d</a:t>
            </a:r>
            <a:r>
              <a:rPr lang="en-US" sz="1200" baseline="-25000" dirty="0"/>
              <a:t>1</a:t>
            </a:r>
            <a:r>
              <a:rPr lang="en-US" sz="12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BD0FA9-47B0-48FC-A1EF-CADB983E478C}"/>
              </a:ext>
            </a:extLst>
          </p:cNvPr>
          <p:cNvSpPr/>
          <p:nvPr/>
        </p:nvSpPr>
        <p:spPr>
          <a:xfrm>
            <a:off x="1845472" y="1466242"/>
            <a:ext cx="1132848" cy="410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</a:t>
            </a:r>
            <a:r>
              <a:rPr lang="en-US" sz="1200" b="1" baseline="-25000" dirty="0"/>
              <a:t>0</a:t>
            </a:r>
            <a:r>
              <a:rPr lang="en-US" sz="1200" b="1" dirty="0"/>
              <a:t>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2999E69-E1E2-4DC9-A519-7AB37ED9FFB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496103" y="1090114"/>
            <a:ext cx="349369" cy="581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98399BF-9F0D-462F-A2D9-CAD2990C455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496103" y="1671404"/>
            <a:ext cx="349369" cy="258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D7EBE2-BDB7-4732-A70F-2406BCDE129A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2411896" y="1876566"/>
            <a:ext cx="1" cy="5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73A90683-14BE-4DB3-A063-CF3340E0BF25}"/>
              </a:ext>
            </a:extLst>
          </p:cNvPr>
          <p:cNvSpPr/>
          <p:nvPr/>
        </p:nvSpPr>
        <p:spPr>
          <a:xfrm>
            <a:off x="1254046" y="3228824"/>
            <a:ext cx="842948" cy="98120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</a:t>
            </a:r>
            <a:r>
              <a:rPr lang="en-US" sz="1200" b="1" baseline="-25000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76366-06CD-485F-8654-A30FC26B8402}"/>
              </a:ext>
            </a:extLst>
          </p:cNvPr>
          <p:cNvSpPr/>
          <p:nvPr/>
        </p:nvSpPr>
        <p:spPr>
          <a:xfrm>
            <a:off x="1947492" y="2442246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Restrict</a:t>
            </a:r>
            <a:br>
              <a:rPr lang="en-US" sz="1200" dirty="0"/>
            </a:br>
            <a:r>
              <a:rPr lang="en-US" sz="1200" dirty="0"/>
              <a:t>(8 &gt; 1)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72B27A-457D-43E4-A757-18D8D33B6D24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1733512" y="2852570"/>
            <a:ext cx="678384" cy="37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E6B5CA-280E-46F5-AB80-9DEBCA99A7E1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 flipV="1">
            <a:off x="2978320" y="1660475"/>
            <a:ext cx="440419" cy="1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776F167-36E5-4456-A159-06B6CACF444F}"/>
              </a:ext>
            </a:extLst>
          </p:cNvPr>
          <p:cNvSpPr/>
          <p:nvPr/>
        </p:nvSpPr>
        <p:spPr>
          <a:xfrm>
            <a:off x="3418739" y="1455313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lin. sys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AF719C-E18E-4903-A6BF-DA7CD80E7123}"/>
              </a:ext>
            </a:extLst>
          </p:cNvPr>
          <p:cNvSpPr txBox="1"/>
          <p:nvPr/>
        </p:nvSpPr>
        <p:spPr>
          <a:xfrm>
            <a:off x="4816619" y="2328600"/>
            <a:ext cx="53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R*A*I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ABA23EF-7A7F-4D2A-8A71-DEB1228DAF75}"/>
              </a:ext>
            </a:extLst>
          </p:cNvPr>
          <p:cNvSpPr/>
          <p:nvPr/>
        </p:nvSpPr>
        <p:spPr>
          <a:xfrm>
            <a:off x="4851575" y="146531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6C55F8-6A4C-499B-AD1B-152EFE8D6DB8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347546" y="1660475"/>
            <a:ext cx="504029" cy="1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D15772-904C-4AC7-A2E8-4A285DDF2C7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096994" y="3186913"/>
            <a:ext cx="527139" cy="53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19ACA1-B097-4027-AE41-2D8C8CDFC675}"/>
              </a:ext>
            </a:extLst>
          </p:cNvPr>
          <p:cNvCxnSpPr>
            <a:cxnSpLocks/>
            <a:stCxn id="35" idx="2"/>
            <a:endCxn id="58" idx="0"/>
          </p:cNvCxnSpPr>
          <p:nvPr/>
        </p:nvCxnSpPr>
        <p:spPr>
          <a:xfrm>
            <a:off x="5417999" y="1875642"/>
            <a:ext cx="6484" cy="65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295E94A-4CA8-4018-96E6-2CE7ED013755}"/>
              </a:ext>
            </a:extLst>
          </p:cNvPr>
          <p:cNvSpPr/>
          <p:nvPr/>
        </p:nvSpPr>
        <p:spPr>
          <a:xfrm>
            <a:off x="4890512" y="2525857"/>
            <a:ext cx="1067942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Sparse x Sparse x Sparse Multiply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8E2B91-5D23-489D-AE6A-03426A2EE471}"/>
              </a:ext>
            </a:extLst>
          </p:cNvPr>
          <p:cNvSpPr txBox="1"/>
          <p:nvPr/>
        </p:nvSpPr>
        <p:spPr>
          <a:xfrm>
            <a:off x="1348634" y="1509075"/>
            <a:ext cx="361693" cy="200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 err="1"/>
              <a:t>mul</a:t>
            </a:r>
            <a:endParaRPr lang="en-US" sz="700" dirty="0"/>
          </a:p>
        </p:txBody>
      </p:sp>
      <p:sp>
        <p:nvSpPr>
          <p:cNvPr id="79" name="Flowchart: Multidocument 78">
            <a:extLst>
              <a:ext uri="{FF2B5EF4-FFF2-40B4-BE49-F238E27FC236}">
                <a16:creationId xmlns:a16="http://schemas.microsoft.com/office/drawing/2014/main" id="{2A12F10A-BB11-4D68-94EA-DC05DEA32AF2}"/>
              </a:ext>
            </a:extLst>
          </p:cNvPr>
          <p:cNvSpPr/>
          <p:nvPr/>
        </p:nvSpPr>
        <p:spPr>
          <a:xfrm>
            <a:off x="4851575" y="3487766"/>
            <a:ext cx="1244426" cy="537729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i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3EF35F-AA71-4BD8-A07C-75F34DB27880}"/>
              </a:ext>
            </a:extLst>
          </p:cNvPr>
          <p:cNvCxnSpPr>
            <a:cxnSpLocks/>
            <a:stCxn id="58" idx="2"/>
            <a:endCxn id="79" idx="0"/>
          </p:cNvCxnSpPr>
          <p:nvPr/>
        </p:nvCxnSpPr>
        <p:spPr>
          <a:xfrm>
            <a:off x="5424483" y="2936181"/>
            <a:ext cx="134917" cy="55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30EF4-C7C0-4DD2-AB00-5612A6A5BF52}"/>
              </a:ext>
            </a:extLst>
          </p:cNvPr>
          <p:cNvCxnSpPr/>
          <p:nvPr/>
        </p:nvCxnSpPr>
        <p:spPr>
          <a:xfrm>
            <a:off x="6199632" y="317591"/>
            <a:ext cx="0" cy="60777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ED931D8-B442-43BD-9D9E-16D8D5A80690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flipH="1">
            <a:off x="5383043" y="4005131"/>
            <a:ext cx="4211" cy="51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DB028B9-02D9-4CB5-BF09-81F720124A9D}"/>
              </a:ext>
            </a:extLst>
          </p:cNvPr>
          <p:cNvSpPr/>
          <p:nvPr/>
        </p:nvSpPr>
        <p:spPr>
          <a:xfrm>
            <a:off x="4816619" y="451609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(n-1)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325FBD-F3B6-447B-AC26-07D1550B9CA8}"/>
              </a:ext>
            </a:extLst>
          </p:cNvPr>
          <p:cNvSpPr/>
          <p:nvPr/>
        </p:nvSpPr>
        <p:spPr>
          <a:xfrm>
            <a:off x="4924735" y="5262977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Presolve</a:t>
            </a:r>
            <a:endParaRPr lang="en-US" sz="12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A37B8C-3040-464F-A1FF-ABD68C11DFF9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5383043" y="4926422"/>
            <a:ext cx="6096" cy="33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8806CFC-4FB2-4FA5-B1BE-596BB3E6D8C5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>
          <a:xfrm flipH="1">
            <a:off x="5380500" y="5673301"/>
            <a:ext cx="8639" cy="31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747A102-9778-4881-945F-420C88A8602B}"/>
              </a:ext>
            </a:extLst>
          </p:cNvPr>
          <p:cNvSpPr/>
          <p:nvPr/>
        </p:nvSpPr>
        <p:spPr>
          <a:xfrm>
            <a:off x="4814076" y="5984979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30000" dirty="0"/>
              <a:t>*</a:t>
            </a:r>
            <a:r>
              <a:rPr lang="en-US" sz="1200" b="1" baseline="-25000" dirty="0"/>
              <a:t>(n-1) </a:t>
            </a:r>
            <a:r>
              <a:rPr lang="en-US" sz="1200" b="1" dirty="0"/>
              <a:t>PRESOLVED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C972551-F349-4F0F-9A82-3969D5C13515}"/>
              </a:ext>
            </a:extLst>
          </p:cNvPr>
          <p:cNvSpPr/>
          <p:nvPr/>
        </p:nvSpPr>
        <p:spPr>
          <a:xfrm>
            <a:off x="6379373" y="1487332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0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B8751E-40DE-4F47-AE04-AAA32D1A094A}"/>
              </a:ext>
            </a:extLst>
          </p:cNvPr>
          <p:cNvCxnSpPr>
            <a:cxnSpLocks/>
          </p:cNvCxnSpPr>
          <p:nvPr/>
        </p:nvCxnSpPr>
        <p:spPr>
          <a:xfrm>
            <a:off x="6600416" y="1977134"/>
            <a:ext cx="601533" cy="158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79A8243-EBD2-483B-AD80-BDCA019EFB67}"/>
              </a:ext>
            </a:extLst>
          </p:cNvPr>
          <p:cNvSpPr/>
          <p:nvPr/>
        </p:nvSpPr>
        <p:spPr>
          <a:xfrm>
            <a:off x="7467054" y="4608436"/>
            <a:ext cx="859213" cy="2731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30000" dirty="0"/>
              <a:t>*</a:t>
            </a:r>
            <a:r>
              <a:rPr lang="en-US" sz="1200" baseline="-25000" dirty="0"/>
              <a:t>(n-1)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10BE147-E681-46B4-9A42-3FA1830C8EEA}"/>
              </a:ext>
            </a:extLst>
          </p:cNvPr>
          <p:cNvSpPr/>
          <p:nvPr/>
        </p:nvSpPr>
        <p:spPr>
          <a:xfrm>
            <a:off x="7568896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83C0095-1C97-48BF-84C1-1BB6167E8AAF}"/>
              </a:ext>
            </a:extLst>
          </p:cNvPr>
          <p:cNvCxnSpPr>
            <a:cxnSpLocks/>
            <a:stCxn id="33" idx="3"/>
            <a:endCxn id="121" idx="1"/>
          </p:cNvCxnSpPr>
          <p:nvPr/>
        </p:nvCxnSpPr>
        <p:spPr>
          <a:xfrm flipV="1">
            <a:off x="4347546" y="1220615"/>
            <a:ext cx="432043" cy="439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EBFEF84-8B51-46FE-8CEB-174347C4864D}"/>
              </a:ext>
            </a:extLst>
          </p:cNvPr>
          <p:cNvSpPr/>
          <p:nvPr/>
        </p:nvSpPr>
        <p:spPr>
          <a:xfrm>
            <a:off x="4779589" y="108406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B998CC9-3DF1-480A-A773-DAD1C70A3CAD}"/>
              </a:ext>
            </a:extLst>
          </p:cNvPr>
          <p:cNvSpPr/>
          <p:nvPr/>
        </p:nvSpPr>
        <p:spPr>
          <a:xfrm>
            <a:off x="8261301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AF04F4E-1186-4B34-8C96-E4E0FBECFAFE}"/>
              </a:ext>
            </a:extLst>
          </p:cNvPr>
          <p:cNvSpPr/>
          <p:nvPr/>
        </p:nvSpPr>
        <p:spPr>
          <a:xfrm>
            <a:off x="7327945" y="214706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3BBD1B4-EC47-4FC3-A85C-9737B4D64A79}"/>
              </a:ext>
            </a:extLst>
          </p:cNvPr>
          <p:cNvCxnSpPr>
            <a:cxnSpLocks/>
            <a:stCxn id="111" idx="2"/>
            <a:endCxn id="125" idx="0"/>
          </p:cNvCxnSpPr>
          <p:nvPr/>
        </p:nvCxnSpPr>
        <p:spPr>
          <a:xfrm rot="16200000" flipH="1">
            <a:off x="7152110" y="1691342"/>
            <a:ext cx="249410" cy="662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5">
            <a:extLst>
              <a:ext uri="{FF2B5EF4-FFF2-40B4-BE49-F238E27FC236}">
                <a16:creationId xmlns:a16="http://schemas.microsoft.com/office/drawing/2014/main" id="{2FD48D0A-F41E-4301-B93A-1B1952C7F7F9}"/>
              </a:ext>
            </a:extLst>
          </p:cNvPr>
          <p:cNvCxnSpPr>
            <a:cxnSpLocks/>
            <a:stCxn id="117" idx="2"/>
            <a:endCxn id="125" idx="0"/>
          </p:cNvCxnSpPr>
          <p:nvPr/>
        </p:nvCxnSpPr>
        <p:spPr>
          <a:xfrm rot="5400000">
            <a:off x="7574125" y="1872406"/>
            <a:ext cx="308370" cy="240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25">
            <a:extLst>
              <a:ext uri="{FF2B5EF4-FFF2-40B4-BE49-F238E27FC236}">
                <a16:creationId xmlns:a16="http://schemas.microsoft.com/office/drawing/2014/main" id="{1577A2D3-DCB9-4A6C-8E1F-89F10EAB3194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rot="5400000">
            <a:off x="7920327" y="1526203"/>
            <a:ext cx="308370" cy="933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/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25">
            <a:extLst>
              <a:ext uri="{FF2B5EF4-FFF2-40B4-BE49-F238E27FC236}">
                <a16:creationId xmlns:a16="http://schemas.microsoft.com/office/drawing/2014/main" id="{A7B9C5E7-AD9B-4775-9F95-28DC5BEC1D9E}"/>
              </a:ext>
            </a:extLst>
          </p:cNvPr>
          <p:cNvCxnSpPr>
            <a:cxnSpLocks/>
            <a:stCxn id="125" idx="2"/>
            <a:endCxn id="276" idx="3"/>
          </p:cNvCxnSpPr>
          <p:nvPr/>
        </p:nvCxnSpPr>
        <p:spPr>
          <a:xfrm rot="5400000">
            <a:off x="7372056" y="2318391"/>
            <a:ext cx="133994" cy="337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32E081A-90AC-42F0-9768-11E645E649A9}"/>
              </a:ext>
            </a:extLst>
          </p:cNvPr>
          <p:cNvSpPr/>
          <p:nvPr/>
        </p:nvSpPr>
        <p:spPr>
          <a:xfrm>
            <a:off x="7347933" y="2711712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  <a:r>
              <a:rPr lang="en-US" sz="1200" dirty="0"/>
              <a:t>’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E9648AB-0175-418E-A51D-3761E7CF0F05}"/>
              </a:ext>
            </a:extLst>
          </p:cNvPr>
          <p:cNvSpPr/>
          <p:nvPr/>
        </p:nvSpPr>
        <p:spPr>
          <a:xfrm>
            <a:off x="7603519" y="317300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1</a:t>
            </a:r>
          </a:p>
        </p:txBody>
      </p:sp>
      <p:cxnSp>
        <p:nvCxnSpPr>
          <p:cNvPr id="147" name="Straight Arrow Connector 125">
            <a:extLst>
              <a:ext uri="{FF2B5EF4-FFF2-40B4-BE49-F238E27FC236}">
                <a16:creationId xmlns:a16="http://schemas.microsoft.com/office/drawing/2014/main" id="{02661F06-ECE1-478B-BA47-9C597FFE5C14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rot="16200000" flipH="1">
            <a:off x="7661523" y="2951120"/>
            <a:ext cx="188184" cy="255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F72C339-E032-48B1-97A0-CCA2129FE83A}"/>
              </a:ext>
            </a:extLst>
          </p:cNvPr>
          <p:cNvSpPr/>
          <p:nvPr/>
        </p:nvSpPr>
        <p:spPr>
          <a:xfrm>
            <a:off x="8022847" y="2685359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51" name="Straight Arrow Connector 125">
            <a:extLst>
              <a:ext uri="{FF2B5EF4-FFF2-40B4-BE49-F238E27FC236}">
                <a16:creationId xmlns:a16="http://schemas.microsoft.com/office/drawing/2014/main" id="{B951EC9E-DCD2-4E7D-804B-C3A2F0437D99}"/>
              </a:ext>
            </a:extLst>
          </p:cNvPr>
          <p:cNvCxnSpPr>
            <a:cxnSpLocks/>
            <a:stCxn id="150" idx="2"/>
            <a:endCxn id="146" idx="0"/>
          </p:cNvCxnSpPr>
          <p:nvPr/>
        </p:nvCxnSpPr>
        <p:spPr>
          <a:xfrm rot="5400000">
            <a:off x="7925615" y="2889374"/>
            <a:ext cx="241425" cy="32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9FC01156-8B69-4D4E-BEC4-120F677F2B67}"/>
              </a:ext>
            </a:extLst>
          </p:cNvPr>
          <p:cNvSpPr/>
          <p:nvPr/>
        </p:nvSpPr>
        <p:spPr>
          <a:xfrm>
            <a:off x="3920521" y="518752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64E5DD4-511A-4CAC-B74C-FD92DB4FF53D}"/>
              </a:ext>
            </a:extLst>
          </p:cNvPr>
          <p:cNvCxnSpPr>
            <a:cxnSpLocks/>
            <a:stCxn id="157" idx="0"/>
            <a:endCxn id="5" idx="1"/>
          </p:cNvCxnSpPr>
          <p:nvPr/>
        </p:nvCxnSpPr>
        <p:spPr>
          <a:xfrm rot="5400000" flipH="1" flipV="1">
            <a:off x="-1531206" y="3619100"/>
            <a:ext cx="3583473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57">
            <a:extLst>
              <a:ext uri="{FF2B5EF4-FFF2-40B4-BE49-F238E27FC236}">
                <a16:creationId xmlns:a16="http://schemas.microsoft.com/office/drawing/2014/main" id="{6FFA10F2-77AB-4886-B795-52479FF93C4E}"/>
              </a:ext>
            </a:extLst>
          </p:cNvPr>
          <p:cNvCxnSpPr>
            <a:cxnSpLocks/>
            <a:stCxn id="157" idx="0"/>
            <a:endCxn id="4" idx="1"/>
          </p:cNvCxnSpPr>
          <p:nvPr/>
        </p:nvCxnSpPr>
        <p:spPr>
          <a:xfrm rot="5400000" flipH="1" flipV="1">
            <a:off x="-1951194" y="3199112"/>
            <a:ext cx="4423448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57">
            <a:extLst>
              <a:ext uri="{FF2B5EF4-FFF2-40B4-BE49-F238E27FC236}">
                <a16:creationId xmlns:a16="http://schemas.microsoft.com/office/drawing/2014/main" id="{30E79CD9-60AA-497D-8B08-36EDBEEA43E1}"/>
              </a:ext>
            </a:extLst>
          </p:cNvPr>
          <p:cNvCxnSpPr>
            <a:cxnSpLocks/>
            <a:stCxn id="157" idx="6"/>
            <a:endCxn id="156" idx="1"/>
          </p:cNvCxnSpPr>
          <p:nvPr/>
        </p:nvCxnSpPr>
        <p:spPr>
          <a:xfrm flipV="1">
            <a:off x="235239" y="5324075"/>
            <a:ext cx="3685282" cy="26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7A3E6F0A-BE90-452D-A4CA-EB8CB0BB7F6B}"/>
              </a:ext>
            </a:extLst>
          </p:cNvPr>
          <p:cNvSpPr txBox="1"/>
          <p:nvPr/>
        </p:nvSpPr>
        <p:spPr>
          <a:xfrm>
            <a:off x="6334778" y="2723850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Restriction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D1997E4-AE5C-4EDF-94A1-3F5BE563F335}"/>
              </a:ext>
            </a:extLst>
          </p:cNvPr>
          <p:cNvCxnSpPr>
            <a:cxnSpLocks/>
          </p:cNvCxnSpPr>
          <p:nvPr/>
        </p:nvCxnSpPr>
        <p:spPr>
          <a:xfrm>
            <a:off x="7260069" y="3731522"/>
            <a:ext cx="252152" cy="6638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2D33FB3-9C1F-4F7A-8F1F-A1D0A8636D2E}"/>
              </a:ext>
            </a:extLst>
          </p:cNvPr>
          <p:cNvSpPr/>
          <p:nvPr/>
        </p:nvSpPr>
        <p:spPr>
          <a:xfrm>
            <a:off x="8435583" y="4608436"/>
            <a:ext cx="770990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(n-1)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/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0A50D3D0-CCDC-4608-86F2-B02652CF8C1B}"/>
              </a:ext>
            </a:extLst>
          </p:cNvPr>
          <p:cNvSpPr/>
          <p:nvPr/>
        </p:nvSpPr>
        <p:spPr>
          <a:xfrm>
            <a:off x="3788803" y="5590796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i</a:t>
            </a:r>
          </a:p>
        </p:txBody>
      </p:sp>
      <p:sp>
        <p:nvSpPr>
          <p:cNvPr id="196" name="Flowchart: Multidocument 195">
            <a:extLst>
              <a:ext uri="{FF2B5EF4-FFF2-40B4-BE49-F238E27FC236}">
                <a16:creationId xmlns:a16="http://schemas.microsoft.com/office/drawing/2014/main" id="{C63D6D58-116D-400C-ABDC-7B4099299B3B}"/>
              </a:ext>
            </a:extLst>
          </p:cNvPr>
          <p:cNvSpPr/>
          <p:nvPr/>
        </p:nvSpPr>
        <p:spPr>
          <a:xfrm>
            <a:off x="3788803" y="6055007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US" sz="1200" b="1" baseline="-25000" dirty="0"/>
          </a:p>
        </p:txBody>
      </p:sp>
      <p:cxnSp>
        <p:nvCxnSpPr>
          <p:cNvPr id="199" name="Straight Arrow Connector 157">
            <a:extLst>
              <a:ext uri="{FF2B5EF4-FFF2-40B4-BE49-F238E27FC236}">
                <a16:creationId xmlns:a16="http://schemas.microsoft.com/office/drawing/2014/main" id="{7E6131B6-DFAA-476B-88EF-E54478F13A6F}"/>
              </a:ext>
            </a:extLst>
          </p:cNvPr>
          <p:cNvCxnSpPr>
            <a:cxnSpLocks/>
            <a:stCxn id="157" idx="6"/>
            <a:endCxn id="195" idx="1"/>
          </p:cNvCxnSpPr>
          <p:nvPr/>
        </p:nvCxnSpPr>
        <p:spPr>
          <a:xfrm>
            <a:off x="235239" y="5590996"/>
            <a:ext cx="3553564" cy="175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7">
            <a:extLst>
              <a:ext uri="{FF2B5EF4-FFF2-40B4-BE49-F238E27FC236}">
                <a16:creationId xmlns:a16="http://schemas.microsoft.com/office/drawing/2014/main" id="{B3D2AEC8-C9F6-499B-B913-826B8EDA8DEC}"/>
              </a:ext>
            </a:extLst>
          </p:cNvPr>
          <p:cNvCxnSpPr>
            <a:cxnSpLocks/>
            <a:stCxn id="157" idx="6"/>
            <a:endCxn id="196" idx="1"/>
          </p:cNvCxnSpPr>
          <p:nvPr/>
        </p:nvCxnSpPr>
        <p:spPr>
          <a:xfrm>
            <a:off x="235239" y="5590996"/>
            <a:ext cx="3553564" cy="639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125">
            <a:extLst>
              <a:ext uri="{FF2B5EF4-FFF2-40B4-BE49-F238E27FC236}">
                <a16:creationId xmlns:a16="http://schemas.microsoft.com/office/drawing/2014/main" id="{0C3A1DEE-57EC-4CE0-ACDD-92B17C602AA8}"/>
              </a:ext>
            </a:extLst>
          </p:cNvPr>
          <p:cNvCxnSpPr>
            <a:cxnSpLocks/>
            <a:stCxn id="116" idx="2"/>
            <a:endCxn id="215" idx="0"/>
          </p:cNvCxnSpPr>
          <p:nvPr/>
        </p:nvCxnSpPr>
        <p:spPr>
          <a:xfrm rot="16200000" flipH="1">
            <a:off x="7986884" y="4791322"/>
            <a:ext cx="286831" cy="467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125">
            <a:extLst>
              <a:ext uri="{FF2B5EF4-FFF2-40B4-BE49-F238E27FC236}">
                <a16:creationId xmlns:a16="http://schemas.microsoft.com/office/drawing/2014/main" id="{199CD362-4306-441E-97E7-4AC8401D4663}"/>
              </a:ext>
            </a:extLst>
          </p:cNvPr>
          <p:cNvCxnSpPr>
            <a:cxnSpLocks/>
            <a:stCxn id="187" idx="2"/>
            <a:endCxn id="215" idx="0"/>
          </p:cNvCxnSpPr>
          <p:nvPr/>
        </p:nvCxnSpPr>
        <p:spPr>
          <a:xfrm rot="5400000">
            <a:off x="8449093" y="4796390"/>
            <a:ext cx="286831" cy="457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CBFD901-0AA5-4DC6-B309-43B7226EC6CF}"/>
              </a:ext>
            </a:extLst>
          </p:cNvPr>
          <p:cNvSpPr/>
          <p:nvPr/>
        </p:nvSpPr>
        <p:spPr>
          <a:xfrm>
            <a:off x="7896660" y="5168376"/>
            <a:ext cx="934553" cy="273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Solve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FF91357-AA7D-475E-8EBB-6DEA15EADC4C}"/>
              </a:ext>
            </a:extLst>
          </p:cNvPr>
          <p:cNvSpPr/>
          <p:nvPr/>
        </p:nvSpPr>
        <p:spPr>
          <a:xfrm>
            <a:off x="8084047" y="569460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n-1</a:t>
            </a:r>
          </a:p>
        </p:txBody>
      </p:sp>
      <p:cxnSp>
        <p:nvCxnSpPr>
          <p:cNvPr id="223" name="Straight Arrow Connector 125">
            <a:extLst>
              <a:ext uri="{FF2B5EF4-FFF2-40B4-BE49-F238E27FC236}">
                <a16:creationId xmlns:a16="http://schemas.microsoft.com/office/drawing/2014/main" id="{871EE5A5-FDB2-4E8D-8C3E-AB4627828D86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flipH="1">
            <a:off x="8363936" y="5441485"/>
            <a:ext cx="1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E8DE888-023A-4C11-BA5C-121A9A466A86}"/>
              </a:ext>
            </a:extLst>
          </p:cNvPr>
          <p:cNvCxnSpPr>
            <a:cxnSpLocks/>
          </p:cNvCxnSpPr>
          <p:nvPr/>
        </p:nvCxnSpPr>
        <p:spPr>
          <a:xfrm flipV="1">
            <a:off x="9206573" y="3759776"/>
            <a:ext cx="310739" cy="703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6AB1E76-F17B-4AF1-8CF5-B9946BC3175F}"/>
              </a:ext>
            </a:extLst>
          </p:cNvPr>
          <p:cNvCxnSpPr>
            <a:cxnSpLocks/>
          </p:cNvCxnSpPr>
          <p:nvPr/>
        </p:nvCxnSpPr>
        <p:spPr>
          <a:xfrm flipV="1">
            <a:off x="9557234" y="2135250"/>
            <a:ext cx="549934" cy="15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4301821-71DE-49C7-B948-44653254E9A4}"/>
              </a:ext>
            </a:extLst>
          </p:cNvPr>
          <p:cNvSpPr txBox="1"/>
          <p:nvPr/>
        </p:nvSpPr>
        <p:spPr>
          <a:xfrm>
            <a:off x="9217563" y="2508381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Interpolation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C3A69E1E-49D0-4BA1-9373-398ECCCF3BAF}"/>
              </a:ext>
            </a:extLst>
          </p:cNvPr>
          <p:cNvSpPr/>
          <p:nvPr/>
        </p:nvSpPr>
        <p:spPr>
          <a:xfrm>
            <a:off x="9806784" y="328769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D0BDA96-3D07-4242-8EF9-60667323A138}"/>
              </a:ext>
            </a:extLst>
          </p:cNvPr>
          <p:cNvSpPr/>
          <p:nvPr/>
        </p:nvSpPr>
        <p:spPr>
          <a:xfrm>
            <a:off x="10717328" y="3314585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CB63D53-5084-412F-81F6-E8BAA730AB65}"/>
              </a:ext>
            </a:extLst>
          </p:cNvPr>
          <p:cNvSpPr/>
          <p:nvPr/>
        </p:nvSpPr>
        <p:spPr>
          <a:xfrm>
            <a:off x="10577890" y="3497384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cxnSp>
        <p:nvCxnSpPr>
          <p:cNvPr id="242" name="Straight Arrow Connector 125">
            <a:extLst>
              <a:ext uri="{FF2B5EF4-FFF2-40B4-BE49-F238E27FC236}">
                <a16:creationId xmlns:a16="http://schemas.microsoft.com/office/drawing/2014/main" id="{5A7D32A2-2FFF-44D5-A217-B7E2434BFAB6}"/>
              </a:ext>
            </a:extLst>
          </p:cNvPr>
          <p:cNvCxnSpPr>
            <a:cxnSpLocks/>
            <a:stCxn id="240" idx="0"/>
            <a:endCxn id="250" idx="2"/>
          </p:cNvCxnSpPr>
          <p:nvPr/>
        </p:nvCxnSpPr>
        <p:spPr>
          <a:xfrm rot="16200000" flipV="1">
            <a:off x="10448035" y="2858893"/>
            <a:ext cx="277162" cy="634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125">
            <a:extLst>
              <a:ext uri="{FF2B5EF4-FFF2-40B4-BE49-F238E27FC236}">
                <a16:creationId xmlns:a16="http://schemas.microsoft.com/office/drawing/2014/main" id="{415C1D41-1645-45EB-9416-B79BC1D77902}"/>
              </a:ext>
            </a:extLst>
          </p:cNvPr>
          <p:cNvCxnSpPr>
            <a:cxnSpLocks/>
            <a:stCxn id="239" idx="0"/>
            <a:endCxn id="250" idx="2"/>
          </p:cNvCxnSpPr>
          <p:nvPr/>
        </p:nvCxnSpPr>
        <p:spPr>
          <a:xfrm rot="5400000" flipH="1" flipV="1">
            <a:off x="10052952" y="3071144"/>
            <a:ext cx="250274" cy="182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93EEBE17-93D5-4C3F-A484-046821156334}"/>
              </a:ext>
            </a:extLst>
          </p:cNvPr>
          <p:cNvSpPr/>
          <p:nvPr/>
        </p:nvSpPr>
        <p:spPr>
          <a:xfrm>
            <a:off x="9989616" y="2764314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 </a:t>
            </a:r>
            <a:r>
              <a:rPr lang="en-US" sz="1200" baseline="-25000" dirty="0" err="1"/>
              <a:t>tmp</a:t>
            </a:r>
            <a:endParaRPr lang="en-US" sz="1200" baseline="-25000" dirty="0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18E99125-97E8-4BFA-9326-9039D8BC3704}"/>
              </a:ext>
            </a:extLst>
          </p:cNvPr>
          <p:cNvSpPr/>
          <p:nvPr/>
        </p:nvSpPr>
        <p:spPr>
          <a:xfrm>
            <a:off x="10895379" y="275568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259" name="Straight Arrow Connector 125">
            <a:extLst>
              <a:ext uri="{FF2B5EF4-FFF2-40B4-BE49-F238E27FC236}">
                <a16:creationId xmlns:a16="http://schemas.microsoft.com/office/drawing/2014/main" id="{CB57518D-E5A3-4921-A8CF-1C5D6E1293BC}"/>
              </a:ext>
            </a:extLst>
          </p:cNvPr>
          <p:cNvCxnSpPr>
            <a:cxnSpLocks/>
            <a:stCxn id="250" idx="3"/>
            <a:endCxn id="256" idx="1"/>
          </p:cNvCxnSpPr>
          <p:nvPr/>
        </p:nvCxnSpPr>
        <p:spPr>
          <a:xfrm flipV="1">
            <a:off x="10549393" y="2892240"/>
            <a:ext cx="345986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/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5EA375A6-C047-4302-8EA7-585CFCB0E30A}"/>
              </a:ext>
            </a:extLst>
          </p:cNvPr>
          <p:cNvSpPr/>
          <p:nvPr/>
        </p:nvSpPr>
        <p:spPr>
          <a:xfrm>
            <a:off x="10904601" y="1927183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  <a:r>
              <a:rPr lang="en-US" sz="1200" dirty="0"/>
              <a:t>'</a:t>
            </a:r>
          </a:p>
        </p:txBody>
      </p:sp>
      <p:cxnSp>
        <p:nvCxnSpPr>
          <p:cNvPr id="264" name="Straight Arrow Connector 125">
            <a:extLst>
              <a:ext uri="{FF2B5EF4-FFF2-40B4-BE49-F238E27FC236}">
                <a16:creationId xmlns:a16="http://schemas.microsoft.com/office/drawing/2014/main" id="{F7854140-6239-4574-A7B7-37E47F13BFEE}"/>
              </a:ext>
            </a:extLst>
          </p:cNvPr>
          <p:cNvCxnSpPr>
            <a:cxnSpLocks/>
            <a:stCxn id="256" idx="0"/>
            <a:endCxn id="268" idx="2"/>
          </p:cNvCxnSpPr>
          <p:nvPr/>
        </p:nvCxnSpPr>
        <p:spPr>
          <a:xfrm flipV="1">
            <a:off x="11175268" y="2635955"/>
            <a:ext cx="142977" cy="1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38CDEE2-FE8C-4616-8672-A7BA39E0768F}"/>
              </a:ext>
            </a:extLst>
          </p:cNvPr>
          <p:cNvSpPr txBox="1"/>
          <p:nvPr/>
        </p:nvSpPr>
        <p:spPr>
          <a:xfrm>
            <a:off x="11162242" y="240512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3" name="Straight Arrow Connector 125">
            <a:extLst>
              <a:ext uri="{FF2B5EF4-FFF2-40B4-BE49-F238E27FC236}">
                <a16:creationId xmlns:a16="http://schemas.microsoft.com/office/drawing/2014/main" id="{81E6517A-35DF-4645-B5B6-07CD9E60E460}"/>
              </a:ext>
            </a:extLst>
          </p:cNvPr>
          <p:cNvCxnSpPr>
            <a:cxnSpLocks/>
            <a:stCxn id="268" idx="0"/>
            <a:endCxn id="263" idx="2"/>
          </p:cNvCxnSpPr>
          <p:nvPr/>
        </p:nvCxnSpPr>
        <p:spPr>
          <a:xfrm flipH="1" flipV="1">
            <a:off x="11184490" y="2200292"/>
            <a:ext cx="133755" cy="20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FC5E3718-CE08-47D4-A23B-63B7ED2E2C4A}"/>
              </a:ext>
            </a:extLst>
          </p:cNvPr>
          <p:cNvSpPr txBox="1"/>
          <p:nvPr/>
        </p:nvSpPr>
        <p:spPr>
          <a:xfrm>
            <a:off x="6958265" y="243875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9" name="Straight Arrow Connector 125">
            <a:extLst>
              <a:ext uri="{FF2B5EF4-FFF2-40B4-BE49-F238E27FC236}">
                <a16:creationId xmlns:a16="http://schemas.microsoft.com/office/drawing/2014/main" id="{B448F32F-6E78-4A1A-A714-3B3E6D9B63FB}"/>
              </a:ext>
            </a:extLst>
          </p:cNvPr>
          <p:cNvCxnSpPr>
            <a:cxnSpLocks/>
            <a:stCxn id="276" idx="2"/>
            <a:endCxn id="139" idx="1"/>
          </p:cNvCxnSpPr>
          <p:nvPr/>
        </p:nvCxnSpPr>
        <p:spPr>
          <a:xfrm rot="16200000" flipH="1">
            <a:off x="7141759" y="2642093"/>
            <a:ext cx="178682" cy="233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D1E7BEAC-5C66-4520-8F47-113AFD5F8C19}"/>
              </a:ext>
            </a:extLst>
          </p:cNvPr>
          <p:cNvSpPr/>
          <p:nvPr/>
        </p:nvSpPr>
        <p:spPr>
          <a:xfrm>
            <a:off x="80370" y="6497199"/>
            <a:ext cx="929097" cy="3084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SparseMat</a:t>
            </a:r>
            <a:endParaRPr lang="en-US" sz="1200" baseline="-25000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3FCEE96E-620E-4EF2-A4E0-2B3F798272CD}"/>
              </a:ext>
            </a:extLst>
          </p:cNvPr>
          <p:cNvSpPr/>
          <p:nvPr/>
        </p:nvSpPr>
        <p:spPr>
          <a:xfrm>
            <a:off x="1105643" y="6497199"/>
            <a:ext cx="929097" cy="3084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scalar</a:t>
            </a:r>
            <a:endParaRPr lang="en-US" sz="1200" baseline="-25000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9083C870-E875-41F1-B3BA-56A21FC4EDA5}"/>
              </a:ext>
            </a:extLst>
          </p:cNvPr>
          <p:cNvSpPr/>
          <p:nvPr/>
        </p:nvSpPr>
        <p:spPr>
          <a:xfrm>
            <a:off x="2130916" y="6505785"/>
            <a:ext cx="1465724" cy="308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 (Volume)</a:t>
            </a:r>
            <a:endParaRPr lang="en-US" sz="1200" baseline="-25000" dirty="0"/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BFEC2814-0B3C-42F8-9453-3720E7D8D533}"/>
              </a:ext>
            </a:extLst>
          </p:cNvPr>
          <p:cNvSpPr/>
          <p:nvPr/>
        </p:nvSpPr>
        <p:spPr>
          <a:xfrm>
            <a:off x="7529117" y="3823672"/>
            <a:ext cx="493319" cy="1786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i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51BAF6BD-7538-4CE6-B484-1675387D1C0E}"/>
              </a:ext>
            </a:extLst>
          </p:cNvPr>
          <p:cNvSpPr/>
          <p:nvPr/>
        </p:nvSpPr>
        <p:spPr>
          <a:xfrm>
            <a:off x="8625301" y="3805394"/>
            <a:ext cx="493320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6AA58D3E-E957-4C36-A439-4E3651614F37}"/>
              </a:ext>
            </a:extLst>
          </p:cNvPr>
          <p:cNvSpPr/>
          <p:nvPr/>
        </p:nvSpPr>
        <p:spPr>
          <a:xfrm>
            <a:off x="8665930" y="4012058"/>
            <a:ext cx="412949" cy="15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baseline="-25000" dirty="0" err="1"/>
              <a:t>i</a:t>
            </a:r>
            <a:endParaRPr lang="en-US" sz="1200" baseline="-25000" dirty="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76DEB06D-53A5-4DC5-BD0A-AF52DA6018BC}"/>
              </a:ext>
            </a:extLst>
          </p:cNvPr>
          <p:cNvSpPr/>
          <p:nvPr/>
        </p:nvSpPr>
        <p:spPr>
          <a:xfrm>
            <a:off x="8155326" y="4003892"/>
            <a:ext cx="452982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i</a:t>
            </a:r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643A17F-EDF2-4D1F-87B9-2956EC4A9367}"/>
              </a:ext>
            </a:extLst>
          </p:cNvPr>
          <p:cNvSpPr/>
          <p:nvPr/>
        </p:nvSpPr>
        <p:spPr>
          <a:xfrm>
            <a:off x="11162014" y="3721825"/>
            <a:ext cx="511989" cy="20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 </a:t>
            </a:r>
          </a:p>
        </p:txBody>
      </p:sp>
      <p:cxnSp>
        <p:nvCxnSpPr>
          <p:cNvPr id="303" name="Straight Arrow Connector 125">
            <a:extLst>
              <a:ext uri="{FF2B5EF4-FFF2-40B4-BE49-F238E27FC236}">
                <a16:creationId xmlns:a16="http://schemas.microsoft.com/office/drawing/2014/main" id="{BBEA978F-5DAC-45D1-B208-6E7BE99C1989}"/>
              </a:ext>
            </a:extLst>
          </p:cNvPr>
          <p:cNvCxnSpPr>
            <a:cxnSpLocks/>
            <a:stCxn id="302" idx="0"/>
            <a:endCxn id="240" idx="3"/>
          </p:cNvCxnSpPr>
          <p:nvPr/>
        </p:nvCxnSpPr>
        <p:spPr>
          <a:xfrm rot="16200000" flipV="1">
            <a:off x="11112002" y="3415818"/>
            <a:ext cx="284129" cy="327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28972188-DA4C-4278-946D-8C2C89C743C7}"/>
              </a:ext>
            </a:extLst>
          </p:cNvPr>
          <p:cNvSpPr/>
          <p:nvPr/>
        </p:nvSpPr>
        <p:spPr>
          <a:xfrm>
            <a:off x="8352313" y="4198913"/>
            <a:ext cx="511989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i</a:t>
            </a:r>
            <a:r>
              <a:rPr lang="en-US" sz="1200" dirty="0"/>
              <a:t> 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10E89181-502F-4034-B08C-D715F20B2D78}"/>
              </a:ext>
            </a:extLst>
          </p:cNvPr>
          <p:cNvSpPr/>
          <p:nvPr/>
        </p:nvSpPr>
        <p:spPr>
          <a:xfrm>
            <a:off x="8079060" y="3796896"/>
            <a:ext cx="511989" cy="186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 </a:t>
            </a:r>
            <a:r>
              <a:rPr lang="en-US" sz="1200" baseline="-25000" dirty="0" err="1"/>
              <a:t>tmp</a:t>
            </a:r>
            <a:r>
              <a:rPr lang="en-US" sz="1200" dirty="0"/>
              <a:t> 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B0D5090-D2C4-4B4F-B16B-7D4292942EF3}"/>
              </a:ext>
            </a:extLst>
          </p:cNvPr>
          <p:cNvSpPr/>
          <p:nvPr/>
        </p:nvSpPr>
        <p:spPr>
          <a:xfrm>
            <a:off x="3988990" y="2287613"/>
            <a:ext cx="770938" cy="2507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I(R(A))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C7F9ABF-AE34-4107-875D-B36EF9240A35}"/>
              </a:ext>
            </a:extLst>
          </p:cNvPr>
          <p:cNvSpPr/>
          <p:nvPr/>
        </p:nvSpPr>
        <p:spPr>
          <a:xfrm>
            <a:off x="80370" y="5513561"/>
            <a:ext cx="154869" cy="154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E2611CB2-5DBF-4A90-9E8C-CF866C5D7A0A}"/>
              </a:ext>
            </a:extLst>
          </p:cNvPr>
          <p:cNvSpPr/>
          <p:nvPr/>
        </p:nvSpPr>
        <p:spPr>
          <a:xfrm>
            <a:off x="3676188" y="122061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3" name="Rectangle: Beveled 102">
            <a:extLst>
              <a:ext uri="{FF2B5EF4-FFF2-40B4-BE49-F238E27FC236}">
                <a16:creationId xmlns:a16="http://schemas.microsoft.com/office/drawing/2014/main" id="{00E43C85-AD5C-46DD-9FE0-6BD54B7C5CAE}"/>
              </a:ext>
            </a:extLst>
          </p:cNvPr>
          <p:cNvSpPr/>
          <p:nvPr/>
        </p:nvSpPr>
        <p:spPr>
          <a:xfrm>
            <a:off x="1617782" y="127224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4" name="Rectangle: Beveled 103">
            <a:extLst>
              <a:ext uri="{FF2B5EF4-FFF2-40B4-BE49-F238E27FC236}">
                <a16:creationId xmlns:a16="http://schemas.microsoft.com/office/drawing/2014/main" id="{48FC1E8A-7529-4260-A5EA-718B21F5AFFB}"/>
              </a:ext>
            </a:extLst>
          </p:cNvPr>
          <p:cNvSpPr/>
          <p:nvPr/>
        </p:nvSpPr>
        <p:spPr>
          <a:xfrm>
            <a:off x="2482193" y="219115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5" name="Rectangle: Beveled 104">
            <a:extLst>
              <a:ext uri="{FF2B5EF4-FFF2-40B4-BE49-F238E27FC236}">
                <a16:creationId xmlns:a16="http://schemas.microsoft.com/office/drawing/2014/main" id="{F97207DF-2671-473F-A331-78735AAD5453}"/>
              </a:ext>
            </a:extLst>
          </p:cNvPr>
          <p:cNvSpPr/>
          <p:nvPr/>
        </p:nvSpPr>
        <p:spPr>
          <a:xfrm>
            <a:off x="2133390" y="5513561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8" name="Rectangle: Beveled 107">
            <a:extLst>
              <a:ext uri="{FF2B5EF4-FFF2-40B4-BE49-F238E27FC236}">
                <a16:creationId xmlns:a16="http://schemas.microsoft.com/office/drawing/2014/main" id="{C1F5E23A-0846-4173-9AB1-86B160724D6B}"/>
              </a:ext>
            </a:extLst>
          </p:cNvPr>
          <p:cNvSpPr/>
          <p:nvPr/>
        </p:nvSpPr>
        <p:spPr>
          <a:xfrm>
            <a:off x="8894231" y="1948218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9" name="Rectangle: Beveled 108">
            <a:extLst>
              <a:ext uri="{FF2B5EF4-FFF2-40B4-BE49-F238E27FC236}">
                <a16:creationId xmlns:a16="http://schemas.microsoft.com/office/drawing/2014/main" id="{1830B366-4095-4C24-BAE9-32E3F6551AA5}"/>
              </a:ext>
            </a:extLst>
          </p:cNvPr>
          <p:cNvSpPr/>
          <p:nvPr/>
        </p:nvSpPr>
        <p:spPr>
          <a:xfrm>
            <a:off x="8582624" y="27238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0" name="Rectangle: Beveled 109">
            <a:extLst>
              <a:ext uri="{FF2B5EF4-FFF2-40B4-BE49-F238E27FC236}">
                <a16:creationId xmlns:a16="http://schemas.microsoft.com/office/drawing/2014/main" id="{5CE28FEF-22A8-477D-966C-B9E4A90E9C44}"/>
              </a:ext>
            </a:extLst>
          </p:cNvPr>
          <p:cNvSpPr/>
          <p:nvPr/>
        </p:nvSpPr>
        <p:spPr>
          <a:xfrm>
            <a:off x="10491709" y="232085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4" name="Rectangle: Beveled 113">
            <a:extLst>
              <a:ext uri="{FF2B5EF4-FFF2-40B4-BE49-F238E27FC236}">
                <a16:creationId xmlns:a16="http://schemas.microsoft.com/office/drawing/2014/main" id="{5A0D3A28-81BF-4B59-8FFF-1C69822C9E80}"/>
              </a:ext>
            </a:extLst>
          </p:cNvPr>
          <p:cNvSpPr/>
          <p:nvPr/>
        </p:nvSpPr>
        <p:spPr>
          <a:xfrm>
            <a:off x="5927439" y="53367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19" name="Rectangle: Beveled 118">
            <a:extLst>
              <a:ext uri="{FF2B5EF4-FFF2-40B4-BE49-F238E27FC236}">
                <a16:creationId xmlns:a16="http://schemas.microsoft.com/office/drawing/2014/main" id="{6800B082-4ACC-45BD-95A7-B5A3B90E5211}"/>
              </a:ext>
            </a:extLst>
          </p:cNvPr>
          <p:cNvSpPr/>
          <p:nvPr/>
        </p:nvSpPr>
        <p:spPr>
          <a:xfrm>
            <a:off x="4987882" y="2176802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0" name="Rectangle: Beveled 119">
            <a:extLst>
              <a:ext uri="{FF2B5EF4-FFF2-40B4-BE49-F238E27FC236}">
                <a16:creationId xmlns:a16="http://schemas.microsoft.com/office/drawing/2014/main" id="{C4A9069D-2043-4159-AC8D-A0662A9983C8}"/>
              </a:ext>
            </a:extLst>
          </p:cNvPr>
          <p:cNvSpPr/>
          <p:nvPr/>
        </p:nvSpPr>
        <p:spPr>
          <a:xfrm>
            <a:off x="6854083" y="220302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2" name="Rectangle: Beveled 121">
            <a:extLst>
              <a:ext uri="{FF2B5EF4-FFF2-40B4-BE49-F238E27FC236}">
                <a16:creationId xmlns:a16="http://schemas.microsoft.com/office/drawing/2014/main" id="{5CB0428F-E0AE-4B5E-93D5-9CD69184D6D6}"/>
              </a:ext>
            </a:extLst>
          </p:cNvPr>
          <p:cNvSpPr/>
          <p:nvPr/>
        </p:nvSpPr>
        <p:spPr>
          <a:xfrm>
            <a:off x="11569031" y="240488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3" name="Rectangle: Beveled 122">
            <a:extLst>
              <a:ext uri="{FF2B5EF4-FFF2-40B4-BE49-F238E27FC236}">
                <a16:creationId xmlns:a16="http://schemas.microsoft.com/office/drawing/2014/main" id="{71A295A4-55AD-4896-9191-21D30987431B}"/>
              </a:ext>
            </a:extLst>
          </p:cNvPr>
          <p:cNvSpPr/>
          <p:nvPr/>
        </p:nvSpPr>
        <p:spPr>
          <a:xfrm>
            <a:off x="11140914" y="322882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7" name="Rectangle: Beveled 126">
            <a:extLst>
              <a:ext uri="{FF2B5EF4-FFF2-40B4-BE49-F238E27FC236}">
                <a16:creationId xmlns:a16="http://schemas.microsoft.com/office/drawing/2014/main" id="{BAF76FE2-77D7-41BA-9E17-EB184C770B26}"/>
              </a:ext>
            </a:extLst>
          </p:cNvPr>
          <p:cNvSpPr/>
          <p:nvPr/>
        </p:nvSpPr>
        <p:spPr>
          <a:xfrm>
            <a:off x="8905111" y="5187520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4A28ABF5-CA3B-4681-851A-C6EA4411A39E}"/>
              </a:ext>
            </a:extLst>
          </p:cNvPr>
          <p:cNvSpPr/>
          <p:nvPr/>
        </p:nvSpPr>
        <p:spPr>
          <a:xfrm>
            <a:off x="2624133" y="2938203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Interp</a:t>
            </a:r>
            <a:r>
              <a:rPr lang="en-US" sz="1100" dirty="0"/>
              <a:t> kernels</a:t>
            </a:r>
          </a:p>
        </p:txBody>
      </p:sp>
      <p:sp>
        <p:nvSpPr>
          <p:cNvPr id="130" name="Double Bracket 129">
            <a:extLst>
              <a:ext uri="{FF2B5EF4-FFF2-40B4-BE49-F238E27FC236}">
                <a16:creationId xmlns:a16="http://schemas.microsoft.com/office/drawing/2014/main" id="{0A27ACA0-06AF-4D43-8E4B-500CB32EA938}"/>
              </a:ext>
            </a:extLst>
          </p:cNvPr>
          <p:cNvSpPr/>
          <p:nvPr/>
        </p:nvSpPr>
        <p:spPr>
          <a:xfrm>
            <a:off x="2541854" y="4337623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Restrict kernel</a:t>
            </a:r>
          </a:p>
        </p:txBody>
      </p:sp>
      <p:sp>
        <p:nvSpPr>
          <p:cNvPr id="131" name="Double Bracket 130">
            <a:extLst>
              <a:ext uri="{FF2B5EF4-FFF2-40B4-BE49-F238E27FC236}">
                <a16:creationId xmlns:a16="http://schemas.microsoft.com/office/drawing/2014/main" id="{26A1A009-9557-40DC-B52F-86A2A339395C}"/>
              </a:ext>
            </a:extLst>
          </p:cNvPr>
          <p:cNvSpPr/>
          <p:nvPr/>
        </p:nvSpPr>
        <p:spPr>
          <a:xfrm>
            <a:off x="2624134" y="3599576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/>
              <a:t>A</a:t>
            </a:r>
            <a:r>
              <a:rPr lang="en-US" sz="1100" baseline="-25000" dirty="0"/>
              <a:t>i</a:t>
            </a:r>
          </a:p>
          <a:p>
            <a:pPr algn="ctr"/>
            <a:r>
              <a:rPr lang="en-US" sz="1100" dirty="0"/>
              <a:t>kernels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455128B-7B4A-4F44-BFD9-99C95A950BEE}"/>
              </a:ext>
            </a:extLst>
          </p:cNvPr>
          <p:cNvCxnSpPr>
            <a:cxnSpLocks/>
            <a:stCxn id="13" idx="3"/>
            <a:endCxn id="131" idx="1"/>
          </p:cNvCxnSpPr>
          <p:nvPr/>
        </p:nvCxnSpPr>
        <p:spPr>
          <a:xfrm>
            <a:off x="2096994" y="3719428"/>
            <a:ext cx="527140" cy="12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597E1A-AEB8-4DE4-91DF-6D7B1A76651E}"/>
              </a:ext>
            </a:extLst>
          </p:cNvPr>
          <p:cNvSpPr txBox="1"/>
          <p:nvPr/>
        </p:nvSpPr>
        <p:spPr>
          <a:xfrm>
            <a:off x="3192693" y="4467608"/>
            <a:ext cx="348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</a:t>
            </a:r>
            <a:r>
              <a:rPr lang="en-US" sz="1050" baseline="30000" dirty="0"/>
              <a:t>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E812F9-4DB8-410D-8BF3-FD9FCB1F53E3}"/>
              </a:ext>
            </a:extLst>
          </p:cNvPr>
          <p:cNvSpPr txBox="1"/>
          <p:nvPr/>
        </p:nvSpPr>
        <p:spPr>
          <a:xfrm>
            <a:off x="3313364" y="3002129"/>
            <a:ext cx="348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</a:t>
            </a:r>
            <a:r>
              <a:rPr lang="en-US" sz="1050" baseline="30000" dirty="0"/>
              <a:t>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04581F6-EA96-49E8-BA2A-AEE397811385}"/>
              </a:ext>
            </a:extLst>
          </p:cNvPr>
          <p:cNvSpPr txBox="1"/>
          <p:nvPr/>
        </p:nvSpPr>
        <p:spPr>
          <a:xfrm>
            <a:off x="3425438" y="3752771"/>
            <a:ext cx="666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(3+4i)</a:t>
            </a:r>
            <a:r>
              <a:rPr lang="en-US" sz="1050" baseline="30000" dirty="0"/>
              <a:t>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1692C2-F46E-455A-9A84-C30A7C4D4363}"/>
              </a:ext>
            </a:extLst>
          </p:cNvPr>
          <p:cNvSpPr/>
          <p:nvPr/>
        </p:nvSpPr>
        <p:spPr>
          <a:xfrm>
            <a:off x="157804" y="452591"/>
            <a:ext cx="2998308" cy="2517066"/>
          </a:xfrm>
          <a:prstGeom prst="round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CC8F3EA-8022-4725-9E43-5F531088D54F}"/>
              </a:ext>
            </a:extLst>
          </p:cNvPr>
          <p:cNvSpPr/>
          <p:nvPr/>
        </p:nvSpPr>
        <p:spPr>
          <a:xfrm>
            <a:off x="3203392" y="916660"/>
            <a:ext cx="2998308" cy="1171313"/>
          </a:xfrm>
          <a:prstGeom prst="round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C3A1A52-FD45-47E3-BD35-D562E51A4A6C}"/>
              </a:ext>
            </a:extLst>
          </p:cNvPr>
          <p:cNvSpPr/>
          <p:nvPr/>
        </p:nvSpPr>
        <p:spPr>
          <a:xfrm>
            <a:off x="3569698" y="4988113"/>
            <a:ext cx="1132848" cy="1509086"/>
          </a:xfrm>
          <a:prstGeom prst="round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3AA86C7E-5E86-4F89-A105-DAA3F45AD300}"/>
              </a:ext>
            </a:extLst>
          </p:cNvPr>
          <p:cNvSpPr/>
          <p:nvPr/>
        </p:nvSpPr>
        <p:spPr>
          <a:xfrm>
            <a:off x="1095997" y="3052292"/>
            <a:ext cx="1132848" cy="1509086"/>
          </a:xfrm>
          <a:prstGeom prst="round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A62D69BC-5FD2-48BA-8DBA-F1B0834FF09D}"/>
              </a:ext>
            </a:extLst>
          </p:cNvPr>
          <p:cNvSpPr/>
          <p:nvPr/>
        </p:nvSpPr>
        <p:spPr>
          <a:xfrm>
            <a:off x="2449877" y="4208459"/>
            <a:ext cx="1034197" cy="744835"/>
          </a:xfrm>
          <a:prstGeom prst="round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6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294</Words>
  <Application>Microsoft Office PowerPoint</Application>
  <PresentationFormat>Widescreen</PresentationFormat>
  <Paragraphs>145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Vojtech Krs</dc:creator>
  <cp:lastModifiedBy>Vojtech Krs</cp:lastModifiedBy>
  <cp:revision>62</cp:revision>
  <dcterms:created xsi:type="dcterms:W3CDTF">2018-08-17T18:45:45Z</dcterms:created>
  <dcterms:modified xsi:type="dcterms:W3CDTF">2018-08-22T13:31:45Z</dcterms:modified>
</cp:coreProperties>
</file>