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8"/>
    <p:restoredTop sz="94666"/>
  </p:normalViewPr>
  <p:slideViewPr>
    <p:cSldViewPr snapToGrid="0" snapToObjects="1">
      <p:cViewPr varScale="1">
        <p:scale>
          <a:sx n="104" d="100"/>
          <a:sy n="104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AA4C-A91B-EF4F-BE10-3B4AB4E03BA3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CBF23-BE90-4947-AF02-A14F1F30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2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AA4C-A91B-EF4F-BE10-3B4AB4E03BA3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CBF23-BE90-4947-AF02-A14F1F30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0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AA4C-A91B-EF4F-BE10-3B4AB4E03BA3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CBF23-BE90-4947-AF02-A14F1F30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5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AA4C-A91B-EF4F-BE10-3B4AB4E03BA3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CBF23-BE90-4947-AF02-A14F1F30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7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AA4C-A91B-EF4F-BE10-3B4AB4E03BA3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CBF23-BE90-4947-AF02-A14F1F30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5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AA4C-A91B-EF4F-BE10-3B4AB4E03BA3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CBF23-BE90-4947-AF02-A14F1F30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2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AA4C-A91B-EF4F-BE10-3B4AB4E03BA3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CBF23-BE90-4947-AF02-A14F1F30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AA4C-A91B-EF4F-BE10-3B4AB4E03BA3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CBF23-BE90-4947-AF02-A14F1F30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8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AA4C-A91B-EF4F-BE10-3B4AB4E03BA3}" type="datetimeFigureOut">
              <a:rPr lang="en-US" smtClean="0"/>
              <a:t>9/11/17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CBF23-BE90-4947-AF02-A14F1F30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4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AA4C-A91B-EF4F-BE10-3B4AB4E03BA3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CBF23-BE90-4947-AF02-A14F1F30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AA4C-A91B-EF4F-BE10-3B4AB4E03BA3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CBF23-BE90-4947-AF02-A14F1F30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0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AAA4C-A91B-EF4F-BE10-3B4AB4E03BA3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CBF23-BE90-4947-AF02-A14F1F30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8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Yale Team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1488" y="1690688"/>
            <a:ext cx="1699226" cy="2149849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68201" y="1690688"/>
            <a:ext cx="1400285" cy="21498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8605" y="4114800"/>
            <a:ext cx="3409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Holly </a:t>
            </a:r>
            <a:r>
              <a:rPr lang="en-US" dirty="0" err="1" smtClean="0"/>
              <a:t>Rushmeier</a:t>
            </a:r>
            <a:r>
              <a:rPr lang="en-US" dirty="0" smtClean="0"/>
              <a:t>, Professor</a:t>
            </a:r>
          </a:p>
          <a:p>
            <a:r>
              <a:rPr lang="en-US" dirty="0" smtClean="0"/>
              <a:t>Relevant Experience-</a:t>
            </a:r>
          </a:p>
          <a:p>
            <a:r>
              <a:rPr lang="en-US" dirty="0" smtClean="0"/>
              <a:t>Volumetric models for graphics</a:t>
            </a:r>
          </a:p>
          <a:p>
            <a:r>
              <a:rPr lang="en-US" dirty="0" smtClean="0"/>
              <a:t>Monte Carlo Lighting simulations</a:t>
            </a:r>
          </a:p>
          <a:p>
            <a:r>
              <a:rPr lang="en-US" dirty="0" smtClean="0"/>
              <a:t>Learning</a:t>
            </a:r>
            <a:r>
              <a:rPr lang="en-US" dirty="0"/>
              <a:t> </a:t>
            </a:r>
            <a:r>
              <a:rPr lang="en-US" dirty="0" smtClean="0"/>
              <a:t>for rendering parameters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68201" y="4114800"/>
            <a:ext cx="54202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Alex </a:t>
            </a:r>
            <a:r>
              <a:rPr lang="en-US" dirty="0" err="1" smtClean="0"/>
              <a:t>Doronin</a:t>
            </a:r>
            <a:r>
              <a:rPr lang="en-US" dirty="0" smtClean="0"/>
              <a:t>, Professor</a:t>
            </a:r>
          </a:p>
          <a:p>
            <a:r>
              <a:rPr lang="en-US" dirty="0" smtClean="0"/>
              <a:t>Relevant Experience-</a:t>
            </a:r>
          </a:p>
          <a:p>
            <a:r>
              <a:rPr lang="en-US" dirty="0" smtClean="0"/>
              <a:t>Physically-Based Rendering</a:t>
            </a:r>
          </a:p>
          <a:p>
            <a:r>
              <a:rPr lang="en-US" dirty="0" smtClean="0"/>
              <a:t>Development of realistic material models</a:t>
            </a:r>
          </a:p>
          <a:p>
            <a:r>
              <a:rPr lang="en-US" dirty="0" smtClean="0"/>
              <a:t>Monte Carlo modeling of light transport in turbid media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Contributions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28800"/>
            <a:ext cx="1079519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Given physical structures, generate ideas for procedural representation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Efficiently run simulations on parallel/distributed systems at Yale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Investigate interpretable ML results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321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65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Yale Team</vt:lpstr>
      <vt:lpstr>Potential Contributions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Team</dc:title>
  <dc:creator>Microsoft Office User</dc:creator>
  <cp:lastModifiedBy>Microsoft Office User</cp:lastModifiedBy>
  <cp:revision>1</cp:revision>
  <dcterms:created xsi:type="dcterms:W3CDTF">2017-09-11T11:49:25Z</dcterms:created>
  <dcterms:modified xsi:type="dcterms:W3CDTF">2017-09-11T11:57:45Z</dcterms:modified>
</cp:coreProperties>
</file>