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9B44-F907-4A0C-9964-AFD9F185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1216-1B04-4365-A503-0CCFCCF84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F540-051A-40D9-AB46-4504A448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2F87-BC56-45B3-A4E2-C2357A99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D468-F4D9-451E-9798-FD40AF41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1382-B4F2-46C5-9385-157F0EEF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860D9-8AA0-494B-A9E4-F06F9864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6C0F-AEF7-4975-A4A4-D5EAD199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59DC-D6AF-4645-AC8F-2D7FA16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6228-BD7F-45BA-928C-179FA147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81C63-DBEE-434B-B51E-E57BA456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0FDC7-981C-4BE3-80E5-7F84E419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F948-1220-4D76-8DC7-16EDE999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A0EB-C8AE-4589-AC68-2E7742AF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6EC3-71F9-4809-87A9-6705C21A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CD34-A580-41DC-866E-B3202CC3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6350-1C07-43BC-8956-4331EABF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984F-1955-4B7C-9804-457B662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A0B9-A6B4-4011-861C-4F1F632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C1DE-444C-4848-8025-533A3354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7B7-6DEC-457A-AEB9-00C16B1D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138C-A637-46DD-8261-AB30037A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B8FD-60C0-4BAD-A6E0-9BD736BB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D421-4518-4E22-BA3E-A417B0A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BFAB-6A2E-4682-97F5-7B56E0F1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5AAB-51CD-4B38-917B-2C55931C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B9D0-7FD2-4EB4-A52A-9A7E735F6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E6B-2B56-442B-BC4F-97DAC4403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64F37-B11A-4AA8-B019-4E466CA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83C7-09C7-42CE-92E6-DCF383F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A748-01D2-4FEF-B00E-5E037E76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C69D-891D-44D6-9D3D-CE195223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B3D6-2868-4B7E-974F-0AEB0E01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4DBE-4AAD-4196-AD17-907CF360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1C373-CD03-420B-AB36-8DF84DD4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EE26F-D4F1-4B61-A943-A991EFDBA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92208-D9BD-4BFD-95A2-BEFD4714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08BFE-1C77-4897-AA70-BDD02CCB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01AFC-6EDC-462A-B9D4-016A3CC8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2260-10CA-4475-A053-CC1CD7AC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DD8F5-3B6D-4C21-BDE0-839E4D92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07E20-336C-487C-BDBF-D897230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A4C5-7EDD-44D8-85B1-80467D7C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6AC36-3457-4703-99DC-9E995929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AB82-510E-425A-BBDB-7EBD9CD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A0025-0443-4F3C-AAB3-D9846EBB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1E2F-4166-4A49-9728-0A24D5AF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84D9-8822-4014-8886-5299CED3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357F-40FF-4318-9A7E-22C33AA6D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8FFA8-06C5-4C1F-8578-EE724CD2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D0D2-008B-490A-926A-1163E24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77FE-5D7B-411B-A222-59A07451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04CA-29EE-4473-A25F-BB7C936E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3DFA5-E4E7-43FF-B048-FECF98504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282EF-317C-49C4-839B-8EDC45F15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7C61B-E178-4710-8EDE-E0A44E45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636C-A1F6-4A3B-9FF8-03F5ADE7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BDB30-AB86-4DA8-AF95-0F385AF2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478D6-2937-46BA-82D5-966AED3B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F097-361A-409E-A3F0-9345D07B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371B-F205-46A8-8943-790F7261E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569B-202C-4FD8-B783-901FE4087DE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89EE-3AA3-4BD4-90EF-D1F4A2C6D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0697-8DC1-4E76-B776-FDC9EFA4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2716F1-2B84-464F-B59E-150F5F7355C0}"/>
              </a:ext>
            </a:extLst>
          </p:cNvPr>
          <p:cNvGrpSpPr/>
          <p:nvPr/>
        </p:nvGrpSpPr>
        <p:grpSpPr>
          <a:xfrm>
            <a:off x="363255" y="713984"/>
            <a:ext cx="5732746" cy="4292719"/>
            <a:chOff x="363254" y="713984"/>
            <a:chExt cx="8050225" cy="60280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F26E44C-E0E7-45BF-B15E-343D91851A52}"/>
                </a:ext>
              </a:extLst>
            </p:cNvPr>
            <p:cNvSpPr/>
            <p:nvPr/>
          </p:nvSpPr>
          <p:spPr>
            <a:xfrm>
              <a:off x="363254" y="713984"/>
              <a:ext cx="1590805" cy="10563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Mask</a:t>
              </a:r>
            </a:p>
            <a:p>
              <a:pPr algn="ctr"/>
              <a:r>
                <a:rPr lang="en-US" sz="1200" dirty="0"/>
                <a:t>(binary volume)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00E89F-EC35-4972-835C-A5F59452C206}"/>
                </a:ext>
              </a:extLst>
            </p:cNvPr>
            <p:cNvSpPr/>
            <p:nvPr/>
          </p:nvSpPr>
          <p:spPr>
            <a:xfrm>
              <a:off x="363254" y="2133602"/>
              <a:ext cx="1590805" cy="57619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r>
                <a:rPr lang="en-US" sz="1200" baseline="-25000" dirty="0"/>
                <a:t>0</a:t>
              </a:r>
              <a:r>
                <a:rPr lang="en-US" sz="1200" dirty="0"/>
                <a:t>, d</a:t>
              </a:r>
              <a:r>
                <a:rPr lang="en-US" sz="1200" baseline="-25000" dirty="0"/>
                <a:t>1</a:t>
              </a:r>
              <a:r>
                <a:rPr lang="en-US" sz="1200" dirty="0"/>
                <a:t>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BD0FA9-47B0-48FC-A1EF-CADB983E478C}"/>
                </a:ext>
              </a:extLst>
            </p:cNvPr>
            <p:cNvSpPr/>
            <p:nvPr/>
          </p:nvSpPr>
          <p:spPr>
            <a:xfrm>
              <a:off x="2444662" y="1770345"/>
              <a:ext cx="1590805" cy="576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0</a:t>
              </a:r>
              <a:r>
                <a:rPr lang="en-US" sz="1200" b="1" dirty="0"/>
                <a:t> 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2999E69-E1E2-4DC9-A519-7AB37ED9FFB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1954059" y="1242165"/>
              <a:ext cx="490603" cy="816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98399BF-9F0D-462F-A2D9-CAD2990C455A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954059" y="2058444"/>
              <a:ext cx="490603" cy="3632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D7EBE2-BDB7-4732-A70F-2406BCDE129A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 flipH="1">
              <a:off x="3240064" y="2346543"/>
              <a:ext cx="1" cy="794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73A90683-14BE-4DB3-A063-CF3340E0BF25}"/>
                </a:ext>
              </a:extLst>
            </p:cNvPr>
            <p:cNvSpPr/>
            <p:nvPr/>
          </p:nvSpPr>
          <p:spPr>
            <a:xfrm>
              <a:off x="2587924" y="4210833"/>
              <a:ext cx="1183712" cy="137786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76366-06CD-485F-8654-A30FC26B8402}"/>
                </a:ext>
              </a:extLst>
            </p:cNvPr>
            <p:cNvSpPr/>
            <p:nvPr/>
          </p:nvSpPr>
          <p:spPr>
            <a:xfrm>
              <a:off x="2587924" y="3140901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Restrict</a:t>
              </a:r>
              <a:br>
                <a:rPr lang="en-US" sz="1200" dirty="0"/>
              </a:br>
              <a:r>
                <a:rPr lang="en-US" sz="1200" dirty="0"/>
                <a:t>(8 &gt; 1)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972B27A-457D-43E4-A757-18D8D33B6D24}"/>
                </a:ext>
              </a:extLst>
            </p:cNvPr>
            <p:cNvCxnSpPr>
              <a:cxnSpLocks/>
              <a:stCxn id="23" idx="2"/>
              <a:endCxn id="13" idx="0"/>
            </p:cNvCxnSpPr>
            <p:nvPr/>
          </p:nvCxnSpPr>
          <p:spPr>
            <a:xfrm>
              <a:off x="3240064" y="3717099"/>
              <a:ext cx="21151" cy="493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E6B5CA-280E-46F5-AB80-9DEBCA99A7E1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 flipV="1">
              <a:off x="4035467" y="2057146"/>
              <a:ext cx="567098" cy="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76F167-36E5-4456-A159-06B6CACF444F}"/>
                </a:ext>
              </a:extLst>
            </p:cNvPr>
            <p:cNvSpPr/>
            <p:nvPr/>
          </p:nvSpPr>
          <p:spPr>
            <a:xfrm>
              <a:off x="4602565" y="1769047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Build lin. sys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AF719C-E18E-4903-A6BF-DA7CD80E7123}"/>
                </a:ext>
              </a:extLst>
            </p:cNvPr>
            <p:cNvSpPr txBox="1"/>
            <p:nvPr/>
          </p:nvSpPr>
          <p:spPr>
            <a:xfrm>
              <a:off x="6616903" y="2981313"/>
              <a:ext cx="755904" cy="34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R*A*I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ABA23EF-7A7F-4D2A-8A71-DEB1228DAF75}"/>
                </a:ext>
              </a:extLst>
            </p:cNvPr>
            <p:cNvSpPr/>
            <p:nvPr/>
          </p:nvSpPr>
          <p:spPr>
            <a:xfrm>
              <a:off x="6665990" y="1769047"/>
              <a:ext cx="1590805" cy="576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6C55F8-6A4C-499B-AD1B-152EFE8D6DB8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5906846" y="2057146"/>
              <a:ext cx="759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5D15772-904C-4AC7-A2E8-4A285DDF2C73}"/>
                </a:ext>
              </a:extLst>
            </p:cNvPr>
            <p:cNvCxnSpPr>
              <a:cxnSpLocks/>
              <a:stCxn id="13" idx="3"/>
              <a:endCxn id="70" idx="1"/>
            </p:cNvCxnSpPr>
            <p:nvPr/>
          </p:nvCxnSpPr>
          <p:spPr>
            <a:xfrm flipV="1">
              <a:off x="3771636" y="4609076"/>
              <a:ext cx="742728" cy="290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A19ACA1-B097-4027-AE41-2D8C8CDFC675}"/>
                </a:ext>
              </a:extLst>
            </p:cNvPr>
            <p:cNvCxnSpPr>
              <a:cxnSpLocks/>
              <a:stCxn id="35" idx="2"/>
              <a:endCxn id="58" idx="0"/>
            </p:cNvCxnSpPr>
            <p:nvPr/>
          </p:nvCxnSpPr>
          <p:spPr>
            <a:xfrm>
              <a:off x="7461393" y="2345246"/>
              <a:ext cx="9105" cy="913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295E94A-4CA8-4018-96E6-2CE7ED013755}"/>
                </a:ext>
              </a:extLst>
            </p:cNvPr>
            <p:cNvSpPr/>
            <p:nvPr/>
          </p:nvSpPr>
          <p:spPr>
            <a:xfrm>
              <a:off x="6720668" y="3258312"/>
              <a:ext cx="1499661" cy="5761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Sparse x Sparse x Sparse Multiply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CB973E9-6F7F-4481-9322-469F62F61499}"/>
                </a:ext>
              </a:extLst>
            </p:cNvPr>
            <p:cNvCxnSpPr>
              <a:cxnSpLocks/>
              <a:stCxn id="70" idx="3"/>
              <a:endCxn id="58" idx="1"/>
            </p:cNvCxnSpPr>
            <p:nvPr/>
          </p:nvCxnSpPr>
          <p:spPr>
            <a:xfrm flipV="1">
              <a:off x="6186278" y="3546411"/>
              <a:ext cx="534390" cy="1062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0">
              <a:extLst>
                <a:ext uri="{FF2B5EF4-FFF2-40B4-BE49-F238E27FC236}">
                  <a16:creationId xmlns:a16="http://schemas.microsoft.com/office/drawing/2014/main" id="{28DA2EC4-9C91-45FB-B3DE-4FD27CA33AA7}"/>
                </a:ext>
              </a:extLst>
            </p:cNvPr>
            <p:cNvCxnSpPr>
              <a:cxnSpLocks/>
              <a:stCxn id="69" idx="3"/>
              <a:endCxn id="58" idx="1"/>
            </p:cNvCxnSpPr>
            <p:nvPr/>
          </p:nvCxnSpPr>
          <p:spPr>
            <a:xfrm flipV="1">
              <a:off x="6186278" y="3546411"/>
              <a:ext cx="534390" cy="25067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8E2B91-5D23-489D-AE6A-03426A2EE471}"/>
                </a:ext>
              </a:extLst>
            </p:cNvPr>
            <p:cNvSpPr txBox="1"/>
            <p:nvPr/>
          </p:nvSpPr>
          <p:spPr>
            <a:xfrm>
              <a:off x="1746975" y="1830493"/>
              <a:ext cx="507908" cy="2809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 err="1"/>
                <a:t>mul</a:t>
              </a:r>
              <a:endParaRPr lang="en-US" sz="700" dirty="0"/>
            </a:p>
          </p:txBody>
        </p:sp>
        <p:sp>
          <p:nvSpPr>
            <p:cNvPr id="69" name="Flowchart: Multidocument 68">
              <a:extLst>
                <a:ext uri="{FF2B5EF4-FFF2-40B4-BE49-F238E27FC236}">
                  <a16:creationId xmlns:a16="http://schemas.microsoft.com/office/drawing/2014/main" id="{59229429-5F1F-4739-AB67-296A4AF7605F}"/>
                </a:ext>
              </a:extLst>
            </p:cNvPr>
            <p:cNvSpPr/>
            <p:nvPr/>
          </p:nvSpPr>
          <p:spPr>
            <a:xfrm>
              <a:off x="4548020" y="5364184"/>
              <a:ext cx="1638257" cy="1377863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 </a:t>
              </a:r>
              <a:r>
                <a:rPr lang="en-US" sz="500" dirty="0"/>
                <a:t>(restriction 27&gt;1)</a:t>
              </a:r>
              <a:endParaRPr lang="en-US" sz="1200" dirty="0"/>
            </a:p>
          </p:txBody>
        </p:sp>
        <p:sp>
          <p:nvSpPr>
            <p:cNvPr id="70" name="Flowchart: Multidocument 69">
              <a:extLst>
                <a:ext uri="{FF2B5EF4-FFF2-40B4-BE49-F238E27FC236}">
                  <a16:creationId xmlns:a16="http://schemas.microsoft.com/office/drawing/2014/main" id="{89942BC4-76BF-4920-88E3-CD3B0355CA7B}"/>
                </a:ext>
              </a:extLst>
            </p:cNvPr>
            <p:cNvSpPr/>
            <p:nvPr/>
          </p:nvSpPr>
          <p:spPr>
            <a:xfrm>
              <a:off x="4514364" y="3992192"/>
              <a:ext cx="1671913" cy="123376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</a:t>
              </a:r>
              <a:r>
                <a:rPr lang="en-US" sz="600" dirty="0"/>
                <a:t>(weighted interpolation)</a:t>
              </a:r>
            </a:p>
          </p:txBody>
        </p:sp>
        <p:sp>
          <p:nvSpPr>
            <p:cNvPr id="79" name="Flowchart: Multidocument 78">
              <a:extLst>
                <a:ext uri="{FF2B5EF4-FFF2-40B4-BE49-F238E27FC236}">
                  <a16:creationId xmlns:a16="http://schemas.microsoft.com/office/drawing/2014/main" id="{2A12F10A-BB11-4D68-94EA-DC05DEA32AF2}"/>
                </a:ext>
              </a:extLst>
            </p:cNvPr>
            <p:cNvSpPr/>
            <p:nvPr/>
          </p:nvSpPr>
          <p:spPr>
            <a:xfrm>
              <a:off x="6665990" y="4609075"/>
              <a:ext cx="1747489" cy="75510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i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33EF35F-AA71-4BD8-A07C-75F34DB27880}"/>
                </a:ext>
              </a:extLst>
            </p:cNvPr>
            <p:cNvCxnSpPr>
              <a:cxnSpLocks/>
              <a:stCxn id="58" idx="2"/>
              <a:endCxn id="79" idx="0"/>
            </p:cNvCxnSpPr>
            <p:nvPr/>
          </p:nvCxnSpPr>
          <p:spPr>
            <a:xfrm>
              <a:off x="7470498" y="3834511"/>
              <a:ext cx="189458" cy="77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10971" y="1220615"/>
            <a:ext cx="468618" cy="449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57">
            <a:extLst>
              <a:ext uri="{FF2B5EF4-FFF2-40B4-BE49-F238E27FC236}">
                <a16:creationId xmlns:a16="http://schemas.microsoft.com/office/drawing/2014/main" id="{4E40EFF7-15A0-41AC-A434-975B202AB0F3}"/>
              </a:ext>
            </a:extLst>
          </p:cNvPr>
          <p:cNvCxnSpPr>
            <a:cxnSpLocks/>
            <a:stCxn id="157" idx="6"/>
            <a:endCxn id="69" idx="1"/>
          </p:cNvCxnSpPr>
          <p:nvPr/>
        </p:nvCxnSpPr>
        <p:spPr>
          <a:xfrm flipV="1">
            <a:off x="235239" y="4516100"/>
            <a:ext cx="3108082" cy="1074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2133390" y="5513561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19" name="Rectangle: Beveled 118">
            <a:extLst>
              <a:ext uri="{FF2B5EF4-FFF2-40B4-BE49-F238E27FC236}">
                <a16:creationId xmlns:a16="http://schemas.microsoft.com/office/drawing/2014/main" id="{6800B082-4ACC-45BD-95A7-B5A3B90E5211}"/>
              </a:ext>
            </a:extLst>
          </p:cNvPr>
          <p:cNvSpPr/>
          <p:nvPr/>
        </p:nvSpPr>
        <p:spPr>
          <a:xfrm>
            <a:off x="4987882" y="2176802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7" name="Rectangle: Beveled 126">
            <a:extLst>
              <a:ext uri="{FF2B5EF4-FFF2-40B4-BE49-F238E27FC236}">
                <a16:creationId xmlns:a16="http://schemas.microsoft.com/office/drawing/2014/main" id="{BAF76FE2-77D7-41BA-9E17-EB184C770B26}"/>
              </a:ext>
            </a:extLst>
          </p:cNvPr>
          <p:cNvSpPr/>
          <p:nvPr/>
        </p:nvSpPr>
        <p:spPr>
          <a:xfrm>
            <a:off x="8905111" y="5187520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554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26E44C-E0E7-45BF-B15E-343D91851A52}"/>
              </a:ext>
            </a:extLst>
          </p:cNvPr>
          <p:cNvSpPr/>
          <p:nvPr/>
        </p:nvSpPr>
        <p:spPr>
          <a:xfrm>
            <a:off x="363255" y="713984"/>
            <a:ext cx="1132848" cy="75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Mask</a:t>
            </a:r>
          </a:p>
          <a:p>
            <a:pPr algn="ctr"/>
            <a:r>
              <a:rPr lang="en-US" sz="1200" dirty="0"/>
              <a:t>(binary volume)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0E89F-EC35-4972-835C-A5F59452C206}"/>
              </a:ext>
            </a:extLst>
          </p:cNvPr>
          <p:cNvSpPr/>
          <p:nvPr/>
        </p:nvSpPr>
        <p:spPr>
          <a:xfrm>
            <a:off x="363255" y="1724926"/>
            <a:ext cx="1132848" cy="410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, d</a:t>
            </a:r>
            <a:r>
              <a:rPr lang="en-US" sz="1200" baseline="-25000" dirty="0"/>
              <a:t>1</a:t>
            </a:r>
            <a:r>
              <a:rPr lang="en-US" sz="12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BD0FA9-47B0-48FC-A1EF-CADB983E478C}"/>
              </a:ext>
            </a:extLst>
          </p:cNvPr>
          <p:cNvSpPr/>
          <p:nvPr/>
        </p:nvSpPr>
        <p:spPr>
          <a:xfrm>
            <a:off x="1845472" y="1466242"/>
            <a:ext cx="1132848" cy="410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0</a:t>
            </a:r>
            <a:r>
              <a:rPr lang="en-US" sz="1200" b="1" dirty="0"/>
              <a:t>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2999E69-E1E2-4DC9-A519-7AB37ED9FF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496103" y="1090114"/>
            <a:ext cx="349369" cy="581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8399BF-9F0D-462F-A2D9-CAD2990C455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496103" y="1671404"/>
            <a:ext cx="349369" cy="258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D7EBE2-BDB7-4732-A70F-2406BCDE129A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2411896" y="1876566"/>
            <a:ext cx="1" cy="5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73A90683-14BE-4DB3-A063-CF3340E0BF25}"/>
              </a:ext>
            </a:extLst>
          </p:cNvPr>
          <p:cNvSpPr/>
          <p:nvPr/>
        </p:nvSpPr>
        <p:spPr>
          <a:xfrm>
            <a:off x="1254046" y="3228824"/>
            <a:ext cx="842948" cy="9812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76366-06CD-485F-8654-A30FC26B8402}"/>
              </a:ext>
            </a:extLst>
          </p:cNvPr>
          <p:cNvSpPr/>
          <p:nvPr/>
        </p:nvSpPr>
        <p:spPr>
          <a:xfrm>
            <a:off x="1947492" y="2442246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Restrict</a:t>
            </a:r>
            <a:br>
              <a:rPr lang="en-US" sz="1200" dirty="0"/>
            </a:br>
            <a:r>
              <a:rPr lang="en-US" sz="1200" dirty="0"/>
              <a:t>(8 &gt; 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72B27A-457D-43E4-A757-18D8D33B6D24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1733512" y="2852570"/>
            <a:ext cx="678384" cy="3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E6B5CA-280E-46F5-AB80-9DEBCA99A7E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2978320" y="1660475"/>
            <a:ext cx="440419" cy="1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76F167-36E5-4456-A159-06B6CACF444F}"/>
              </a:ext>
            </a:extLst>
          </p:cNvPr>
          <p:cNvSpPr/>
          <p:nvPr/>
        </p:nvSpPr>
        <p:spPr>
          <a:xfrm>
            <a:off x="3418739" y="1455313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lin. sys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F719C-E18E-4903-A6BF-DA7CD80E7123}"/>
              </a:ext>
            </a:extLst>
          </p:cNvPr>
          <p:cNvSpPr txBox="1"/>
          <p:nvPr/>
        </p:nvSpPr>
        <p:spPr>
          <a:xfrm>
            <a:off x="4816619" y="2328600"/>
            <a:ext cx="53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R*A*I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BA23EF-7A7F-4D2A-8A71-DEB1228DAF75}"/>
              </a:ext>
            </a:extLst>
          </p:cNvPr>
          <p:cNvSpPr/>
          <p:nvPr/>
        </p:nvSpPr>
        <p:spPr>
          <a:xfrm>
            <a:off x="4851575" y="146531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6C55F8-6A4C-499B-AD1B-152EFE8D6DB8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347546" y="1660475"/>
            <a:ext cx="504029" cy="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D15772-904C-4AC7-A2E8-4A285DDF2C7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096994" y="3186913"/>
            <a:ext cx="527139" cy="53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19ACA1-B097-4027-AE41-2D8C8CDFC675}"/>
              </a:ext>
            </a:extLst>
          </p:cNvPr>
          <p:cNvCxnSpPr>
            <a:cxnSpLocks/>
            <a:stCxn id="35" idx="2"/>
            <a:endCxn id="58" idx="0"/>
          </p:cNvCxnSpPr>
          <p:nvPr/>
        </p:nvCxnSpPr>
        <p:spPr>
          <a:xfrm>
            <a:off x="5417999" y="1875642"/>
            <a:ext cx="6484" cy="6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295E94A-4CA8-4018-96E6-2CE7ED013755}"/>
              </a:ext>
            </a:extLst>
          </p:cNvPr>
          <p:cNvSpPr/>
          <p:nvPr/>
        </p:nvSpPr>
        <p:spPr>
          <a:xfrm>
            <a:off x="4890512" y="2525857"/>
            <a:ext cx="1067942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Sparse x Sparse x Sparse Multiply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E2B91-5D23-489D-AE6A-03426A2EE471}"/>
              </a:ext>
            </a:extLst>
          </p:cNvPr>
          <p:cNvSpPr txBox="1"/>
          <p:nvPr/>
        </p:nvSpPr>
        <p:spPr>
          <a:xfrm>
            <a:off x="1348634" y="1509075"/>
            <a:ext cx="361693" cy="200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 err="1"/>
              <a:t>mul</a:t>
            </a:r>
            <a:endParaRPr lang="en-US" sz="700" dirty="0"/>
          </a:p>
        </p:txBody>
      </p:sp>
      <p:sp>
        <p:nvSpPr>
          <p:cNvPr id="79" name="Flowchart: Multidocument 78">
            <a:extLst>
              <a:ext uri="{FF2B5EF4-FFF2-40B4-BE49-F238E27FC236}">
                <a16:creationId xmlns:a16="http://schemas.microsoft.com/office/drawing/2014/main" id="{2A12F10A-BB11-4D68-94EA-DC05DEA32AF2}"/>
              </a:ext>
            </a:extLst>
          </p:cNvPr>
          <p:cNvSpPr/>
          <p:nvPr/>
        </p:nvSpPr>
        <p:spPr>
          <a:xfrm>
            <a:off x="4851575" y="3487766"/>
            <a:ext cx="1244426" cy="537729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i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3EF35F-AA71-4BD8-A07C-75F34DB27880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>
            <a:off x="5424483" y="2936181"/>
            <a:ext cx="134917" cy="5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47546" y="1220615"/>
            <a:ext cx="432043" cy="439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3145627" y="547077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4A28ABF5-CA3B-4681-851A-C6EA4411A39E}"/>
              </a:ext>
            </a:extLst>
          </p:cNvPr>
          <p:cNvSpPr/>
          <p:nvPr/>
        </p:nvSpPr>
        <p:spPr>
          <a:xfrm>
            <a:off x="2624133" y="293820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Interp</a:t>
            </a:r>
            <a:r>
              <a:rPr lang="en-US" sz="1100" dirty="0"/>
              <a:t> kernels</a:t>
            </a:r>
          </a:p>
        </p:txBody>
      </p:sp>
      <p:sp>
        <p:nvSpPr>
          <p:cNvPr id="130" name="Double Bracket 129">
            <a:extLst>
              <a:ext uri="{FF2B5EF4-FFF2-40B4-BE49-F238E27FC236}">
                <a16:creationId xmlns:a16="http://schemas.microsoft.com/office/drawing/2014/main" id="{0A27ACA0-06AF-4D43-8E4B-500CB32EA938}"/>
              </a:ext>
            </a:extLst>
          </p:cNvPr>
          <p:cNvSpPr/>
          <p:nvPr/>
        </p:nvSpPr>
        <p:spPr>
          <a:xfrm>
            <a:off x="2541854" y="433762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Restrict kernel</a:t>
            </a:r>
          </a:p>
        </p:txBody>
      </p:sp>
      <p:sp>
        <p:nvSpPr>
          <p:cNvPr id="131" name="Double Bracket 130">
            <a:extLst>
              <a:ext uri="{FF2B5EF4-FFF2-40B4-BE49-F238E27FC236}">
                <a16:creationId xmlns:a16="http://schemas.microsoft.com/office/drawing/2014/main" id="{26A1A009-9557-40DC-B52F-86A2A339395C}"/>
              </a:ext>
            </a:extLst>
          </p:cNvPr>
          <p:cNvSpPr/>
          <p:nvPr/>
        </p:nvSpPr>
        <p:spPr>
          <a:xfrm>
            <a:off x="2624134" y="3599576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i</a:t>
            </a:r>
          </a:p>
          <a:p>
            <a:pPr algn="ctr"/>
            <a:r>
              <a:rPr lang="en-US" sz="1100" dirty="0"/>
              <a:t>kernels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455128B-7B4A-4F44-BFD9-99C95A950BEE}"/>
              </a:ext>
            </a:extLst>
          </p:cNvPr>
          <p:cNvCxnSpPr>
            <a:cxnSpLocks/>
            <a:stCxn id="13" idx="3"/>
            <a:endCxn id="131" idx="1"/>
          </p:cNvCxnSpPr>
          <p:nvPr/>
        </p:nvCxnSpPr>
        <p:spPr>
          <a:xfrm>
            <a:off x="2096994" y="3719428"/>
            <a:ext cx="527140" cy="12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597E1A-AEB8-4DE4-91DF-6D7B1A76651E}"/>
              </a:ext>
            </a:extLst>
          </p:cNvPr>
          <p:cNvSpPr txBox="1"/>
          <p:nvPr/>
        </p:nvSpPr>
        <p:spPr>
          <a:xfrm>
            <a:off x="3192693" y="4467608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  <a:r>
              <a:rPr lang="en-US" sz="1050" baseline="30000" dirty="0"/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E812F9-4DB8-410D-8BF3-FD9FCB1F53E3}"/>
              </a:ext>
            </a:extLst>
          </p:cNvPr>
          <p:cNvSpPr txBox="1"/>
          <p:nvPr/>
        </p:nvSpPr>
        <p:spPr>
          <a:xfrm>
            <a:off x="3313364" y="3002129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  <a:r>
              <a:rPr lang="en-US" sz="1050" baseline="30000" dirty="0"/>
              <a:t>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4581F6-EA96-49E8-BA2A-AEE397811385}"/>
              </a:ext>
            </a:extLst>
          </p:cNvPr>
          <p:cNvSpPr txBox="1"/>
          <p:nvPr/>
        </p:nvSpPr>
        <p:spPr>
          <a:xfrm>
            <a:off x="3425438" y="3752771"/>
            <a:ext cx="666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(3+5i</a:t>
            </a:r>
            <a:r>
              <a:rPr lang="en-US" sz="1050" dirty="0"/>
              <a:t>)</a:t>
            </a:r>
            <a:r>
              <a:rPr lang="en-US" sz="1050" baseline="30000" dirty="0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692C2-F46E-455A-9A84-C30A7C4D4363}"/>
              </a:ext>
            </a:extLst>
          </p:cNvPr>
          <p:cNvSpPr/>
          <p:nvPr/>
        </p:nvSpPr>
        <p:spPr>
          <a:xfrm>
            <a:off x="157804" y="452591"/>
            <a:ext cx="2998308" cy="251706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CC8F3EA-8022-4725-9E43-5F531088D54F}"/>
              </a:ext>
            </a:extLst>
          </p:cNvPr>
          <p:cNvSpPr/>
          <p:nvPr/>
        </p:nvSpPr>
        <p:spPr>
          <a:xfrm>
            <a:off x="3203392" y="916660"/>
            <a:ext cx="2998308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C3A1A52-FD45-47E3-BD35-D562E51A4A6C}"/>
              </a:ext>
            </a:extLst>
          </p:cNvPr>
          <p:cNvSpPr/>
          <p:nvPr/>
        </p:nvSpPr>
        <p:spPr>
          <a:xfrm>
            <a:off x="3569698" y="4988113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AA86C7E-5E86-4F89-A105-DAA3F45AD300}"/>
              </a:ext>
            </a:extLst>
          </p:cNvPr>
          <p:cNvSpPr/>
          <p:nvPr/>
        </p:nvSpPr>
        <p:spPr>
          <a:xfrm>
            <a:off x="1095997" y="3052292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A62D69BC-5FD2-48BA-8DBA-F1B0834FF09D}"/>
              </a:ext>
            </a:extLst>
          </p:cNvPr>
          <p:cNvSpPr/>
          <p:nvPr/>
        </p:nvSpPr>
        <p:spPr>
          <a:xfrm>
            <a:off x="2449877" y="4208459"/>
            <a:ext cx="1034197" cy="744835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5C67BA5F-E24F-4863-AD2A-57958C5A0E3B}"/>
              </a:ext>
            </a:extLst>
          </p:cNvPr>
          <p:cNvSpPr/>
          <p:nvPr/>
        </p:nvSpPr>
        <p:spPr>
          <a:xfrm>
            <a:off x="2547694" y="2852570"/>
            <a:ext cx="1048946" cy="724929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2068C2A-013B-4C4F-91AB-16133BB8FF1D}"/>
              </a:ext>
            </a:extLst>
          </p:cNvPr>
          <p:cNvSpPr/>
          <p:nvPr/>
        </p:nvSpPr>
        <p:spPr>
          <a:xfrm>
            <a:off x="2498376" y="3456228"/>
            <a:ext cx="1048946" cy="724929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7B8790D-F3FD-459D-B468-2E47DF83C2D6}"/>
              </a:ext>
            </a:extLst>
          </p:cNvPr>
          <p:cNvSpPr/>
          <p:nvPr/>
        </p:nvSpPr>
        <p:spPr>
          <a:xfrm>
            <a:off x="4569475" y="2375965"/>
            <a:ext cx="1715653" cy="2740332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016A7A6-CBD7-471E-98EC-3650F1F179B5}"/>
              </a:ext>
            </a:extLst>
          </p:cNvPr>
          <p:cNvSpPr/>
          <p:nvPr/>
        </p:nvSpPr>
        <p:spPr>
          <a:xfrm>
            <a:off x="4733238" y="5176224"/>
            <a:ext cx="1827030" cy="1487944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Beveled 147">
            <a:extLst>
              <a:ext uri="{FF2B5EF4-FFF2-40B4-BE49-F238E27FC236}">
                <a16:creationId xmlns:a16="http://schemas.microsoft.com/office/drawing/2014/main" id="{07A886C6-47F6-4544-9A4E-E844F2841569}"/>
              </a:ext>
            </a:extLst>
          </p:cNvPr>
          <p:cNvSpPr/>
          <p:nvPr/>
        </p:nvSpPr>
        <p:spPr>
          <a:xfrm>
            <a:off x="8884978" y="5195922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49" name="Rectangle: Beveled 148">
            <a:extLst>
              <a:ext uri="{FF2B5EF4-FFF2-40B4-BE49-F238E27FC236}">
                <a16:creationId xmlns:a16="http://schemas.microsoft.com/office/drawing/2014/main" id="{E404FDA9-C3CB-4513-9E7B-D73B607ED0C4}"/>
              </a:ext>
            </a:extLst>
          </p:cNvPr>
          <p:cNvSpPr/>
          <p:nvPr/>
        </p:nvSpPr>
        <p:spPr>
          <a:xfrm>
            <a:off x="8582625" y="4846129"/>
            <a:ext cx="925568" cy="160586"/>
          </a:xfrm>
          <a:prstGeom prst="bevel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&gt; CPU</a:t>
            </a:r>
          </a:p>
        </p:txBody>
      </p:sp>
      <p:sp>
        <p:nvSpPr>
          <p:cNvPr id="152" name="Rectangle: Beveled 151">
            <a:extLst>
              <a:ext uri="{FF2B5EF4-FFF2-40B4-BE49-F238E27FC236}">
                <a16:creationId xmlns:a16="http://schemas.microsoft.com/office/drawing/2014/main" id="{44CE5164-70D9-4F65-AC6B-BAFE8E464C36}"/>
              </a:ext>
            </a:extLst>
          </p:cNvPr>
          <p:cNvSpPr/>
          <p:nvPr/>
        </p:nvSpPr>
        <p:spPr>
          <a:xfrm>
            <a:off x="8370485" y="5947727"/>
            <a:ext cx="1028986" cy="160586"/>
          </a:xfrm>
          <a:prstGeom prst="bevel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&gt; GPU</a:t>
            </a:r>
          </a:p>
        </p:txBody>
      </p:sp>
      <p:sp>
        <p:nvSpPr>
          <p:cNvPr id="153" name="Rectangle: Beveled 152">
            <a:extLst>
              <a:ext uri="{FF2B5EF4-FFF2-40B4-BE49-F238E27FC236}">
                <a16:creationId xmlns:a16="http://schemas.microsoft.com/office/drawing/2014/main" id="{566F7014-FFD2-46FC-9999-9FE12A8D36CF}"/>
              </a:ext>
            </a:extLst>
          </p:cNvPr>
          <p:cNvSpPr/>
          <p:nvPr/>
        </p:nvSpPr>
        <p:spPr>
          <a:xfrm>
            <a:off x="5755503" y="2210302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BF133AAA-7BAC-4CDF-880D-6CD444AA411A}"/>
              </a:ext>
            </a:extLst>
          </p:cNvPr>
          <p:cNvSpPr/>
          <p:nvPr/>
        </p:nvSpPr>
        <p:spPr>
          <a:xfrm>
            <a:off x="6440811" y="999439"/>
            <a:ext cx="2998308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01B3C918-F086-4053-99A9-BB9ECD1E9B97}"/>
              </a:ext>
            </a:extLst>
          </p:cNvPr>
          <p:cNvSpPr/>
          <p:nvPr/>
        </p:nvSpPr>
        <p:spPr>
          <a:xfrm>
            <a:off x="6781727" y="1859008"/>
            <a:ext cx="1208433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15FB1366-EB94-43EE-918D-B28778F6DA00}"/>
              </a:ext>
            </a:extLst>
          </p:cNvPr>
          <p:cNvSpPr/>
          <p:nvPr/>
        </p:nvSpPr>
        <p:spPr>
          <a:xfrm>
            <a:off x="10793308" y="1838696"/>
            <a:ext cx="1208433" cy="80012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B83BA0B-E595-44A0-825B-C2C5922E0F91}"/>
              </a:ext>
            </a:extLst>
          </p:cNvPr>
          <p:cNvSpPr/>
          <p:nvPr/>
        </p:nvSpPr>
        <p:spPr>
          <a:xfrm>
            <a:off x="7419378" y="4504848"/>
            <a:ext cx="2038074" cy="1804491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6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5280</TotalTime>
  <Words>294</Words>
  <Application>Microsoft Office PowerPoint</Application>
  <PresentationFormat>Widescreen</PresentationFormat>
  <Paragraphs>146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Vojtech Krs</dc:creator>
  <cp:lastModifiedBy>Vojtech Krs</cp:lastModifiedBy>
  <cp:revision>73</cp:revision>
  <dcterms:created xsi:type="dcterms:W3CDTF">2018-08-17T18:45:45Z</dcterms:created>
  <dcterms:modified xsi:type="dcterms:W3CDTF">2018-09-06T20:55:01Z</dcterms:modified>
</cp:coreProperties>
</file>