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4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3401-C52E-4B57-9BA6-76E2FC5AD5BB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7F75-1EBA-4CAB-9172-7911539AF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3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3401-C52E-4B57-9BA6-76E2FC5AD5BB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7F75-1EBA-4CAB-9172-7911539AF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48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3401-C52E-4B57-9BA6-76E2FC5AD5BB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7F75-1EBA-4CAB-9172-7911539AF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76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3401-C52E-4B57-9BA6-76E2FC5AD5BB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7F75-1EBA-4CAB-9172-7911539AF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30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3401-C52E-4B57-9BA6-76E2FC5AD5BB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7F75-1EBA-4CAB-9172-7911539AF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86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3401-C52E-4B57-9BA6-76E2FC5AD5BB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7F75-1EBA-4CAB-9172-7911539AF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43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3401-C52E-4B57-9BA6-76E2FC5AD5BB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7F75-1EBA-4CAB-9172-7911539AF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30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3401-C52E-4B57-9BA6-76E2FC5AD5BB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7F75-1EBA-4CAB-9172-7911539AF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75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3401-C52E-4B57-9BA6-76E2FC5AD5BB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7F75-1EBA-4CAB-9172-7911539AF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94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3401-C52E-4B57-9BA6-76E2FC5AD5BB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7F75-1EBA-4CAB-9172-7911539AF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16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3401-C52E-4B57-9BA6-76E2FC5AD5BB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7F75-1EBA-4CAB-9172-7911539AF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09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B3401-C52E-4B57-9BA6-76E2FC5AD5BB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77F75-1EBA-4CAB-9172-7911539AF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08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9995" y="0"/>
            <a:ext cx="10287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93505" y="771180"/>
            <a:ext cx="463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3D Scanning from Shadow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27913" y="1487278"/>
            <a:ext cx="190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Yi Hua, Mengxin Li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50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11" y="1079029"/>
            <a:ext cx="4852602" cy="51005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605" y="1155906"/>
            <a:ext cx="2814481" cy="21108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64" y="3760838"/>
            <a:ext cx="3637936" cy="272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26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9</Words>
  <Application>Microsoft Office PowerPoint</Application>
  <PresentationFormat>全屏显示(4:3)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Mengxin Li</dc:creator>
  <cp:lastModifiedBy>Mengxin Li</cp:lastModifiedBy>
  <cp:revision>4</cp:revision>
  <dcterms:created xsi:type="dcterms:W3CDTF">2015-12-03T22:19:25Z</dcterms:created>
  <dcterms:modified xsi:type="dcterms:W3CDTF">2015-12-03T22:27:02Z</dcterms:modified>
</cp:coreProperties>
</file>