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8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05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4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05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4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0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8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6/22/2014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8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优化目标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8016" lvl="1" indent="0">
                  <a:buNone/>
                </a:pPr>
                <a:r>
                  <a:rPr lang="zh-CN" altLang="en-US" dirty="0" smtClean="0"/>
                  <a:t>假定：每张图片的图像分割子区域在空间中都是平面</a:t>
                </a:r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因此每个子</a:t>
                </a:r>
                <a:r>
                  <a:rPr lang="zh-CN" altLang="en-US" dirty="0" smtClean="0"/>
                  <a:t>区域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 可以</a:t>
                </a:r>
                <a:r>
                  <a:rPr lang="zh-CN" altLang="en-US" dirty="0" smtClean="0"/>
                  <a:t>参数化为含三个自由变量的平面方程系数：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，代表方程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对于空间方向（单位向量）为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的全景图像素，其在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 平面上</a:t>
                </a:r>
                <a:r>
                  <a:rPr lang="zh-CN" altLang="en-US" dirty="0" smtClean="0"/>
                  <a:t>深度为</a:t>
                </a:r>
                <a:endParaRPr lang="en-US" altLang="zh-CN" dirty="0" smtClean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而每一个直线段子结构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 仅由一个深度变量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 决定（譬如可指定为第一个点的深度）</a:t>
                </a:r>
                <a:r>
                  <a:rPr lang="zh-CN" altLang="en-US" dirty="0" smtClean="0"/>
                  <a:t>，给定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则直线段子结构上的任一</a:t>
                </a:r>
                <a:r>
                  <a:rPr lang="zh-CN" altLang="en-US" dirty="0"/>
                  <a:t>全景图像素</a:t>
                </a:r>
                <a:r>
                  <a:rPr lang="zh-CN" altLang="en-US" dirty="0" smtClean="0"/>
                  <a:t>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深度皆可由下式计算，式中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 smtClean="0"/>
                  <a:t>为已知系数</a:t>
                </a:r>
                <a:endParaRPr lang="en-US" altLang="zh-CN" dirty="0" smtClean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我们需要优化的变量是：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15" r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63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约束包括如下几类：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不同直线段子结构之间的连接性约束（已完成）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相邻子区域之间在边界上的连接性约束（遮挡边界判断）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子</a:t>
            </a:r>
            <a:r>
              <a:rPr lang="zh-CN" altLang="en-US" dirty="0" smtClean="0"/>
              <a:t>区域与与之相接的直线段子结构之间的连接性约束（遮挡边界判断）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子</a:t>
            </a:r>
            <a:r>
              <a:rPr lang="zh-CN" altLang="en-US" dirty="0" smtClean="0"/>
              <a:t>区域法向的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世界约束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相邻子区域之间的法向一致性约束（</a:t>
            </a:r>
            <a:r>
              <a:rPr lang="zh-CN" altLang="en-US" b="1" dirty="0"/>
              <a:t>遮挡边界判断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4" name="右中括号 3"/>
          <p:cNvSpPr/>
          <p:nvPr/>
        </p:nvSpPr>
        <p:spPr>
          <a:xfrm>
            <a:off x="8216537" y="3396343"/>
            <a:ext cx="3135086" cy="1502228"/>
          </a:xfrm>
          <a:prstGeom prst="rightBracket">
            <a:avLst>
              <a:gd name="adj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0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约束包括如下几类：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不同直线段子结构之间的连接性约束（已完成）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相邻子区域之间在边界上的共面性约束（遮挡边界判断）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子</a:t>
            </a:r>
            <a:r>
              <a:rPr lang="zh-CN" altLang="en-US" dirty="0" smtClean="0"/>
              <a:t>区域与与之相接的直线段子结构之间的连接性约束（遮挡边界判断）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子</a:t>
            </a:r>
            <a:r>
              <a:rPr lang="zh-CN" altLang="en-US" dirty="0" smtClean="0"/>
              <a:t>区域法向的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世界约束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20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约束方程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遮挡</a:t>
                </a:r>
                <a:r>
                  <a:rPr lang="zh-CN" altLang="en-US" dirty="0"/>
                  <a:t>边界</a:t>
                </a:r>
                <a:r>
                  <a:rPr lang="zh-CN" altLang="en-US" dirty="0" smtClean="0"/>
                  <a:t>判断</a:t>
                </a:r>
                <a:endParaRPr lang="en-US" altLang="zh-CN" dirty="0"/>
              </a:p>
              <a:p>
                <a:r>
                  <a:rPr lang="zh-CN" altLang="en-US" dirty="0" smtClean="0"/>
                  <a:t>考虑边缘平整度、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连接、两边区域颜色差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4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0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约束方程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相邻子区域之间在边界上的连接性约束（遮挡边界判断）</a:t>
                </a:r>
                <a:endParaRPr lang="en-US" altLang="zh-CN" dirty="0"/>
              </a:p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的边界，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已定义其属于遮挡边界的置信度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已定义边界上的采样点集合：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How?</a:t>
                </a:r>
              </a:p>
              <a:p>
                <a:pPr marL="128016" lvl="1" indent="0">
                  <a:buNone/>
                </a:pPr>
                <a:endParaRPr lang="en-US" altLang="zh-CN" sz="2200" dirty="0" smtClean="0">
                  <a:solidFill>
                    <a:prstClr val="black"/>
                  </a:solidFill>
                </a:endParaRPr>
              </a:p>
              <a:p>
                <a:pPr marL="128016" lvl="1" indent="0">
                  <a:buNone/>
                </a:pPr>
                <a:r>
                  <a:rPr lang="zh-CN" altLang="en-US" sz="2200" dirty="0" smtClean="0">
                    <a:solidFill>
                      <a:prstClr val="black"/>
                    </a:solidFill>
                  </a:rPr>
                  <a:t>连接</a:t>
                </a:r>
                <a:r>
                  <a:rPr lang="zh-CN" altLang="en-US" sz="2200" dirty="0">
                    <a:solidFill>
                      <a:prstClr val="black"/>
                    </a:solidFill>
                  </a:rPr>
                  <a:t>性</a:t>
                </a:r>
                <a:r>
                  <a:rPr lang="zh-CN" altLang="en-US" sz="2200" dirty="0" smtClean="0">
                    <a:solidFill>
                      <a:prstClr val="black"/>
                    </a:solidFill>
                  </a:rPr>
                  <a:t>约束能量项</a:t>
                </a:r>
                <a:endParaRPr lang="en-US" altLang="zh-CN" sz="2200" dirty="0" smtClean="0">
                  <a:solidFill>
                    <a:prstClr val="black"/>
                  </a:solidFill>
                </a:endParaRPr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子区域与与之相接的直线段子结构之间的连接性约束（遮挡边界判断）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3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相邻子区域之间在边界上的共面性约束（遮挡边界判断）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9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约束方程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子区域与与之相接的直线段子结构之间的连接性约束（遮挡边界判断）</a:t>
                </a:r>
                <a:endParaRPr lang="en-US" altLang="zh-CN" dirty="0"/>
              </a:p>
              <a:p>
                <a:pPr marL="91440" lvl="1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Tw Cen MT" panose="020B0602020104020603" pitchFamily="34" charset="0"/>
                  <a:buChar char=" "/>
                </a:pPr>
                <a:r>
                  <a:rPr lang="zh-CN" altLang="en-US" dirty="0" smtClean="0"/>
                  <a:t>定义采样点</a:t>
                </a:r>
                <a:r>
                  <a:rPr lang="zh-CN" altLang="en-US" dirty="0"/>
                  <a:t>集合：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How?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7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子区域法向的</a:t>
            </a:r>
            <a:r>
              <a:rPr lang="en-US" altLang="zh-CN" dirty="0"/>
              <a:t>Manhattan</a:t>
            </a:r>
            <a:r>
              <a:rPr lang="zh-CN" altLang="en-US" dirty="0"/>
              <a:t>世界约束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4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237</TotalTime>
  <Words>292</Words>
  <Application>Microsoft Office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Tw Cen MT</vt:lpstr>
      <vt:lpstr>Tw Cen MT Condensed</vt:lpstr>
      <vt:lpstr>华文仿宋</vt:lpstr>
      <vt:lpstr>Cambria Math</vt:lpstr>
      <vt:lpstr>Wingdings</vt:lpstr>
      <vt:lpstr>Wingdings 3</vt:lpstr>
      <vt:lpstr>积分</vt:lpstr>
      <vt:lpstr>优化目标</vt:lpstr>
      <vt:lpstr>约束类型</vt:lpstr>
      <vt:lpstr>约束类型</vt:lpstr>
      <vt:lpstr>约束方程</vt:lpstr>
      <vt:lpstr>约束方程</vt:lpstr>
      <vt:lpstr>约束方程</vt:lpstr>
      <vt:lpstr>约束方程</vt:lpstr>
      <vt:lpstr>约束方程</vt:lpstr>
      <vt:lpstr>约束方程</vt:lpstr>
    </vt:vector>
  </TitlesOfParts>
  <Company>cgcad@thss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单视点室内重建</dc:title>
  <dc:creator>杨昊</dc:creator>
  <cp:lastModifiedBy>杨昊</cp:lastModifiedBy>
  <cp:revision>158</cp:revision>
  <dcterms:created xsi:type="dcterms:W3CDTF">2014-06-20T00:56:47Z</dcterms:created>
  <dcterms:modified xsi:type="dcterms:W3CDTF">2014-06-22T16:31:17Z</dcterms:modified>
</cp:coreProperties>
</file>