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7" r:id="rId2"/>
    <p:sldId id="258" r:id="rId3"/>
    <p:sldId id="269" r:id="rId4"/>
    <p:sldId id="270" r:id="rId5"/>
    <p:sldId id="272" r:id="rId6"/>
    <p:sldId id="271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8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7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05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4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05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4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1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4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0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8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8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优化目标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8016" lvl="1" indent="0">
                  <a:buNone/>
                </a:pPr>
                <a:r>
                  <a:rPr lang="zh-CN" altLang="en-US" dirty="0" smtClean="0"/>
                  <a:t>假定：每张图片的图像分割子区域在空间中都是平面</a:t>
                </a:r>
                <a:endParaRPr lang="en-US" altLang="zh-CN" dirty="0" smtClean="0"/>
              </a:p>
              <a:p>
                <a:pPr marL="128016" lvl="1" indent="0">
                  <a:buNone/>
                </a:pPr>
                <a:r>
                  <a:rPr lang="zh-CN" altLang="en-US" dirty="0" smtClean="0"/>
                  <a:t>因此每个子区域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 可以参数化为含三个自由变量的平面方程系数：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，代表方程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marL="128016" lvl="1" indent="0">
                  <a:buNone/>
                </a:pPr>
                <a:r>
                  <a:rPr lang="zh-CN" altLang="en-US" dirty="0" smtClean="0"/>
                  <a:t>对于空间方向（单位向量）为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的全景图像素，其在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 平面上深度为</a:t>
                </a:r>
                <a:endParaRPr lang="en-US" altLang="zh-CN" dirty="0" smtClean="0"/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128016" lvl="1" indent="0">
                  <a:buNone/>
                </a:pPr>
                <a:r>
                  <a:rPr lang="zh-CN" altLang="en-US" dirty="0" smtClean="0"/>
                  <a:t>而每一个直线</a:t>
                </a:r>
                <a:r>
                  <a:rPr lang="zh-CN" altLang="en-US" dirty="0" smtClean="0"/>
                  <a:t>段子结构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 仅由一个深度变量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 决定</a:t>
                </a:r>
                <a:r>
                  <a:rPr lang="zh-CN" altLang="en-US" dirty="0" smtClean="0"/>
                  <a:t>（指定</a:t>
                </a:r>
                <a:r>
                  <a:rPr lang="zh-CN" altLang="en-US" dirty="0" smtClean="0"/>
                  <a:t>为第一个点的深度），给定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则直线段子结构上的任一</a:t>
                </a:r>
                <a:r>
                  <a:rPr lang="zh-CN" altLang="en-US" dirty="0"/>
                  <a:t>全景图像素</a:t>
                </a:r>
                <a:r>
                  <a:rPr lang="zh-CN" altLang="en-US" dirty="0" smtClean="0"/>
                  <a:t>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深度皆可由下式计算，式中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 smtClean="0"/>
                  <a:t>为已知系数</a:t>
                </a:r>
                <a:endParaRPr lang="en-US" altLang="zh-CN" dirty="0" smtClean="0"/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128016" lvl="1" indent="0">
                  <a:buNone/>
                </a:pPr>
                <a:r>
                  <a:rPr lang="zh-CN" altLang="en-US" dirty="0" smtClean="0"/>
                  <a:t>我们需要优化的变量是：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zh-CN" dirty="0" smtClean="0"/>
              </a:p>
              <a:p>
                <a:pPr marL="128016" lvl="1" indent="0">
                  <a:buNone/>
                </a:pPr>
                <a:r>
                  <a:rPr lang="zh-CN" altLang="en-US" dirty="0" smtClean="0"/>
                  <a:t>此外还有一个隐变量：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𝑂𝑐𝑐𝑙𝑢𝑑𝑒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表示相邻区域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之间的边界属于遮挡边界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15" r="-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6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约束包括如下几类：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不同</a:t>
            </a:r>
            <a:r>
              <a:rPr lang="zh-CN" altLang="en-US" dirty="0" smtClean="0"/>
              <a:t>直线段之间</a:t>
            </a:r>
            <a:r>
              <a:rPr lang="zh-CN" altLang="en-US" dirty="0" smtClean="0"/>
              <a:t>的连接性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相邻子区域之间在边界上的连接性</a:t>
            </a:r>
            <a:r>
              <a:rPr lang="zh-CN" altLang="en-US" b="1" dirty="0" smtClean="0"/>
              <a:t>约束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子区域与与之相接的直线段子结构之间的连接性约束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子</a:t>
            </a:r>
            <a:r>
              <a:rPr lang="zh-CN" altLang="en-US" dirty="0" smtClean="0"/>
              <a:t>区域法向的</a:t>
            </a:r>
            <a:r>
              <a:rPr lang="en-US" altLang="zh-CN" dirty="0" smtClean="0"/>
              <a:t>Manhattan</a:t>
            </a:r>
            <a:r>
              <a:rPr lang="zh-CN" altLang="en-US" dirty="0" smtClean="0"/>
              <a:t>世界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相邻子区域之间的法向一致性</a:t>
            </a:r>
            <a:r>
              <a:rPr lang="zh-CN" altLang="en-US" b="1" dirty="0" smtClean="0"/>
              <a:t>约束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730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：某个图像分割子区域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：某个直线段子结构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的平面方程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的参数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的平面单位法向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的面积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zh-CN" altLang="en-US" dirty="0"/>
                  <a:t>全景</a:t>
                </a:r>
                <a:r>
                  <a:rPr lang="zh-CN" altLang="en-US" dirty="0" smtClean="0"/>
                  <a:t>图像素点，单位空间方向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处子区域或子结构的深度（距视点的距离）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：子结构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的深度变量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4" t="-2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𝑜𝑐𝑐𝑙𝑢𝑑𝑒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：区域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之间边界属于遮挡边界的置信度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𝑂𝑐𝑐𝑙𝑢𝑑𝑒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:r>
                  <a:rPr lang="zh-CN" altLang="en-US" dirty="0"/>
                  <a:t>区域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之间</a:t>
                </a:r>
                <a:r>
                  <a:rPr lang="zh-CN" altLang="en-US" dirty="0" smtClean="0"/>
                  <a:t>边界是否属于</a:t>
                </a:r>
                <a:r>
                  <a:rPr lang="zh-CN" altLang="en-US" dirty="0"/>
                  <a:t>遮挡</a:t>
                </a:r>
                <a:r>
                  <a:rPr lang="zh-CN" altLang="en-US" dirty="0" smtClean="0"/>
                  <a:t>边界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：空间（</a:t>
                </a:r>
                <a:r>
                  <a:rPr lang="en-US" altLang="zh-CN" dirty="0" smtClean="0"/>
                  <a:t>Manhattan</a:t>
                </a:r>
                <a:r>
                  <a:rPr lang="zh-CN" altLang="en-US" dirty="0" smtClean="0"/>
                  <a:t>）主方向集合，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皆为单位向量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Gaussian</a:t>
                </a:r>
                <a:r>
                  <a:rPr lang="zh-CN" altLang="en-US" dirty="0" smtClean="0"/>
                  <a:t>函数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边界上等距（间距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）采样获得的顶点集合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4" t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𝑚𝑎𝑛h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𝑚𝑎𝑛h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𝑚𝑎𝑛h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𝑚𝑎𝑛h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：主方向一致性约束能量项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𝑜𝑟𝑖𝑒𝑛𝑡𝑐𝑜𝑛𝑠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𝑜𝑟𝑖𝑒𝑛𝑡𝑐𝑜𝑛𝑠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𝑜𝑟𝑖𝑒𝑛𝑡𝑐𝑜𝑛𝑠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𝑠𝑡𝑟𝑎𝑖𝑔h𝑡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𝑜𝑟𝑖𝑒𝑛𝑡𝑐𝑜𝑛𝑠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：法向一致性约束能量项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𝑂𝑣𝑒𝑟𝑙𝑎𝑝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相机平面上的投影与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重叠部分占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面积的比例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𝑜𝑣𝑒𝑟𝑙𝑎𝑝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𝑜𝑣𝑒𝑟𝑙𝑎𝑝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𝑂𝑣𝑒𝑟𝑙𝑎𝑝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𝑂𝑣𝑒𝑟𝑙𝑎𝑝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重叠区域法向一致性约束能量项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8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𝑜𝑐𝑐𝑙𝑢𝑑𝑒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𝑠𝑡𝑟𝑎𝑖𝑔h𝑡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trike="sngStrike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strike="sngStrik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b="0" i="1" strike="sngStrike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  <m:t>𝑡𝑗𝑢𝑛𝑐𝑡</m:t>
                        </m:r>
                      </m:sub>
                    </m:sSub>
                    <m:sSup>
                      <m:sSupPr>
                        <m:ctrlP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trike="sngStrike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trike="sngStrike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trike="sngStrike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trike="sngStrike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trike="sngStrike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trike="sngStrike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trike="sngStrike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trike="sngStrike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strike="sngStrik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b="0" i="1" strike="sngStrike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trike="sngStrike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trike="sngStrike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trike="sngStrike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CN" strike="sngStrik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𝑠𝑡𝑟𝑎𝑖𝑔h𝑡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：区域边界的笔直程度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trike="sngStrike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 strike="sngStrike">
                            <a:latin typeface="Cambria Math" panose="02040503050406030204" pitchFamily="18" charset="0"/>
                          </a:rPr>
                          <m:t>𝒕𝒋𝒖𝒏𝒄𝒕</m:t>
                        </m:r>
                      </m:sub>
                    </m:sSub>
                    <m:d>
                      <m:dPr>
                        <m:ctrlPr>
                          <a:rPr lang="en-US" altLang="zh-CN" b="1" i="1" strike="sngStrik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trike="sngStrike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 strike="sngStrike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trike="sngStrik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trike="sngStrike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 strike="sngStrike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b="1" i="1" strike="sngStrike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trike="sngStrik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trike="sngStrike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trike="sngStrike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trike="sngStrike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b="1" strike="sngStrike" dirty="0" smtClean="0"/>
                  <a:t>：区域边界端点为</a:t>
                </a:r>
                <a:r>
                  <a:rPr lang="en-US" altLang="zh-CN" b="1" strike="sngStrike" dirty="0" smtClean="0"/>
                  <a:t>T</a:t>
                </a:r>
                <a:r>
                  <a:rPr lang="zh-CN" altLang="en-US" b="1" strike="sngStrike" dirty="0" smtClean="0"/>
                  <a:t>连接的置信度</a:t>
                </a:r>
                <a:endParaRPr lang="en-US" altLang="zh-CN" b="1" strike="sngStrike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𝑐𝑜𝑛𝑛𝑒𝑐𝑡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𝑐𝑜𝑛𝑛𝑒𝑐𝑡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𝑟𝑟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𝑜𝑐𝑐𝑙𝑢𝑑𝑒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 smtClean="0">
                  <a:effectLst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𝑑𝑖𝑠𝑐𝑜𝑛𝑛𝑒𝑐𝑡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𝑑𝑖𝑠𝑐𝑜𝑛𝑛𝑒𝑐𝑡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𝑟𝑟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𝑜𝑐𝑐𝑙𝑢𝑑𝑒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6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 在穿过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 的部分等距</a:t>
                </a:r>
                <a:r>
                  <a:rPr lang="zh-CN" altLang="en-US" dirty="0"/>
                  <a:t>（间距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）采样获得的顶点</a:t>
                </a:r>
                <a:r>
                  <a:rPr lang="zh-CN" altLang="en-US" dirty="0" smtClean="0"/>
                  <a:t>集合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𝑐𝑜𝑛𝑛𝑒𝑐𝑡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𝑐𝑜𝑛𝑛𝑒𝑐𝑡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𝑟𝑙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𝑜𝑐𝑐𝑙𝑢𝑑𝑒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𝑑𝑖𝑠𝑐𝑜𝑛𝑛𝑒𝑐𝑡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𝑑𝑖𝑠𝑐𝑜𝑛𝑛𝑒𝑐𝑡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𝑜𝑐𝑐𝑙𝑢𝑑𝑒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4" t="-2424" r="-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51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51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6422</TotalTime>
  <Words>104</Words>
  <Application>Microsoft Office PowerPoint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Tw Cen MT</vt:lpstr>
      <vt:lpstr>Tw Cen MT Condensed</vt:lpstr>
      <vt:lpstr>华文仿宋</vt:lpstr>
      <vt:lpstr>Cambria Math</vt:lpstr>
      <vt:lpstr>Wingdings</vt:lpstr>
      <vt:lpstr>Wingdings 3</vt:lpstr>
      <vt:lpstr>积分</vt:lpstr>
      <vt:lpstr>优化目标</vt:lpstr>
      <vt:lpstr>约束类型</vt:lpstr>
      <vt:lpstr>术语</vt:lpstr>
      <vt:lpstr>术语</vt:lpstr>
      <vt:lpstr>术语</vt:lpstr>
      <vt:lpstr>术语</vt:lpstr>
      <vt:lpstr>术语</vt:lpstr>
      <vt:lpstr>PowerPoint 演示文稿</vt:lpstr>
    </vt:vector>
  </TitlesOfParts>
  <Company>cgcad@thss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单视点室内重建</dc:title>
  <dc:creator>杨昊</dc:creator>
  <cp:lastModifiedBy>杨昊</cp:lastModifiedBy>
  <cp:revision>381</cp:revision>
  <dcterms:created xsi:type="dcterms:W3CDTF">2014-06-20T00:56:47Z</dcterms:created>
  <dcterms:modified xsi:type="dcterms:W3CDTF">2014-06-27T01:29:20Z</dcterms:modified>
</cp:coreProperties>
</file>