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12" autoAdjust="0"/>
    <p:restoredTop sz="94660"/>
  </p:normalViewPr>
  <p:slideViewPr>
    <p:cSldViewPr>
      <p:cViewPr varScale="1">
        <p:scale>
          <a:sx n="65" d="100"/>
          <a:sy n="65" d="100"/>
        </p:scale>
        <p:origin x="-113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61F4-3DEB-47DB-8922-9F925CDD42C4}" type="datetimeFigureOut">
              <a:rPr lang="sv-SE" smtClean="0"/>
              <a:t>2019-03-26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1AA0-AEE0-47A9-9954-870909AD3514}" type="slidenum">
              <a:rPr lang="sv-SE" smtClean="0"/>
              <a:t>‹#›</a:t>
            </a:fld>
            <a:endParaRPr lang="sv-SE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61F4-3DEB-47DB-8922-9F925CDD42C4}" type="datetimeFigureOut">
              <a:rPr lang="sv-SE" smtClean="0"/>
              <a:t>2019-03-26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1AA0-AEE0-47A9-9954-870909AD351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61F4-3DEB-47DB-8922-9F925CDD42C4}" type="datetimeFigureOut">
              <a:rPr lang="sv-SE" smtClean="0"/>
              <a:t>2019-03-26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1AA0-AEE0-47A9-9954-870909AD351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61F4-3DEB-47DB-8922-9F925CDD42C4}" type="datetimeFigureOut">
              <a:rPr lang="sv-SE" smtClean="0"/>
              <a:t>2019-03-26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1AA0-AEE0-47A9-9954-870909AD351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61F4-3DEB-47DB-8922-9F925CDD42C4}" type="datetimeFigureOut">
              <a:rPr lang="sv-SE" smtClean="0"/>
              <a:t>2019-03-26</a:t>
            </a:fld>
            <a:endParaRPr lang="sv-SE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1AA0-AEE0-47A9-9954-870909AD3514}" type="slidenum">
              <a:rPr lang="sv-SE" smtClean="0"/>
              <a:t>‹#›</a:t>
            </a:fld>
            <a:endParaRPr lang="sv-S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61F4-3DEB-47DB-8922-9F925CDD42C4}" type="datetimeFigureOut">
              <a:rPr lang="sv-SE" smtClean="0"/>
              <a:t>2019-03-26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1AA0-AEE0-47A9-9954-870909AD351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61F4-3DEB-47DB-8922-9F925CDD42C4}" type="datetimeFigureOut">
              <a:rPr lang="sv-SE" smtClean="0"/>
              <a:t>2019-03-26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1AA0-AEE0-47A9-9954-870909AD351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61F4-3DEB-47DB-8922-9F925CDD42C4}" type="datetimeFigureOut">
              <a:rPr lang="sv-SE" smtClean="0"/>
              <a:t>2019-03-26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1AA0-AEE0-47A9-9954-870909AD351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61F4-3DEB-47DB-8922-9F925CDD42C4}" type="datetimeFigureOut">
              <a:rPr lang="sv-SE" smtClean="0"/>
              <a:t>2019-03-26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1AA0-AEE0-47A9-9954-870909AD351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61F4-3DEB-47DB-8922-9F925CDD42C4}" type="datetimeFigureOut">
              <a:rPr lang="sv-SE" smtClean="0"/>
              <a:t>2019-03-26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1AA0-AEE0-47A9-9954-870909AD3514}" type="slidenum">
              <a:rPr lang="sv-SE" smtClean="0"/>
              <a:t>‹#›</a:t>
            </a:fld>
            <a:endParaRPr lang="sv-SE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Klicka på ikonen för att lägga till en bild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61F4-3DEB-47DB-8922-9F925CDD42C4}" type="datetimeFigureOut">
              <a:rPr lang="sv-SE" smtClean="0"/>
              <a:t>2019-03-26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1AA0-AEE0-47A9-9954-870909AD3514}" type="slidenum">
              <a:rPr lang="sv-SE" smtClean="0"/>
              <a:t>‹#›</a:t>
            </a:fld>
            <a:endParaRPr lang="sv-SE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93D61F4-3DEB-47DB-8922-9F925CDD42C4}" type="datetimeFigureOut">
              <a:rPr lang="sv-SE" smtClean="0"/>
              <a:t>2019-03-26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A101AA0-AEE0-47A9-9954-870909AD3514}" type="slidenum">
              <a:rPr lang="sv-SE" smtClean="0"/>
              <a:t>‹#›</a:t>
            </a:fld>
            <a:endParaRPr lang="sv-S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>
                <a:latin typeface="Berlin Sans FB Demi" panose="020E0802020502020306" pitchFamily="34" charset="0"/>
              </a:rPr>
              <a:t>Filmdatabas</a:t>
            </a:r>
            <a:endParaRPr lang="sv-SE" dirty="0">
              <a:latin typeface="Berlin Sans FB Demi" panose="020E0802020502020306" pitchFamily="34" charset="0"/>
            </a:endParaRP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5399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latin typeface="Berlin Sans FB Demi" panose="020E0802020502020306" pitchFamily="34" charset="0"/>
              </a:rPr>
              <a:t>Er diagram</a:t>
            </a:r>
            <a:endParaRPr lang="sv-SE" dirty="0">
              <a:latin typeface="Berlin Sans FB Demi" panose="020E0802020502020306" pitchFamily="34" charset="0"/>
            </a:endParaRPr>
          </a:p>
        </p:txBody>
      </p:sp>
      <p:pic>
        <p:nvPicPr>
          <p:cNvPr id="5" name="Platshållare för innehåll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16832"/>
            <a:ext cx="7862923" cy="3960440"/>
          </a:xfrm>
        </p:spPr>
      </p:pic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538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>
                <a:latin typeface="Berlin Sans FB Demi" panose="020E0802020502020306" pitchFamily="34" charset="0"/>
              </a:rPr>
              <a:t>Tables</a:t>
            </a:r>
            <a:endParaRPr lang="sv-SE" dirty="0">
              <a:latin typeface="Berlin Sans FB Demi" panose="020E0802020502020306" pitchFamily="34" charset="0"/>
            </a:endParaRPr>
          </a:p>
        </p:txBody>
      </p:sp>
      <p:pic>
        <p:nvPicPr>
          <p:cNvPr id="5" name="Platshållare för innehåll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26" y="1600200"/>
            <a:ext cx="3576148" cy="4525963"/>
          </a:xfrm>
        </p:spPr>
      </p:pic>
      <p:pic>
        <p:nvPicPr>
          <p:cNvPr id="6" name="Platshållare för innehåll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18616"/>
            <a:ext cx="4038600" cy="3489130"/>
          </a:xfrm>
        </p:spPr>
      </p:pic>
    </p:spTree>
    <p:extLst>
      <p:ext uri="{BB962C8B-B14F-4D97-AF65-F5344CB8AC3E}">
        <p14:creationId xmlns:p14="http://schemas.microsoft.com/office/powerpoint/2010/main" val="33507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latin typeface="Berlin Sans FB Demi" panose="020E0802020502020306" pitchFamily="34" charset="0"/>
              </a:rPr>
              <a:t>Data</a:t>
            </a:r>
            <a:endParaRPr lang="sv-SE" dirty="0">
              <a:latin typeface="Berlin Sans FB Demi" panose="020E0802020502020306" pitchFamily="34" charset="0"/>
            </a:endParaRPr>
          </a:p>
        </p:txBody>
      </p:sp>
      <p:pic>
        <p:nvPicPr>
          <p:cNvPr id="7" name="Platshållare för innehåll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00808"/>
            <a:ext cx="7776864" cy="3960440"/>
          </a:xfrm>
        </p:spPr>
      </p:pic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332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Selectors</a:t>
            </a:r>
            <a:endParaRPr lang="sv-SE" dirty="0"/>
          </a:p>
        </p:txBody>
      </p:sp>
      <p:pic>
        <p:nvPicPr>
          <p:cNvPr id="5" name="Platshållare för innehåll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4032448" cy="4320480"/>
          </a:xfrm>
        </p:spPr>
      </p:pic>
      <p:pic>
        <p:nvPicPr>
          <p:cNvPr id="6" name="Platshållare för innehåll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13" y="476672"/>
            <a:ext cx="3600400" cy="1967525"/>
          </a:xfr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5" y="4606405"/>
            <a:ext cx="3960440" cy="843892"/>
          </a:xfrm>
          <a:prstGeom prst="rect">
            <a:avLst/>
          </a:prstGeom>
        </p:spPr>
      </p:pic>
      <p:pic>
        <p:nvPicPr>
          <p:cNvPr id="8" name="Bildobjekt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710" y="2780928"/>
            <a:ext cx="3632746" cy="156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Update</a:t>
            </a:r>
            <a:r>
              <a:rPr lang="sv-SE" dirty="0" smtClean="0"/>
              <a:t>, </a:t>
            </a:r>
            <a:r>
              <a:rPr lang="sv-SE" dirty="0" err="1" smtClean="0"/>
              <a:t>Drops</a:t>
            </a:r>
            <a:r>
              <a:rPr lang="sv-SE" dirty="0" smtClean="0"/>
              <a:t> and </a:t>
            </a:r>
            <a:r>
              <a:rPr lang="sv-SE" dirty="0" err="1" smtClean="0"/>
              <a:t>Delete</a:t>
            </a:r>
            <a:endParaRPr lang="sv-SE" dirty="0"/>
          </a:p>
        </p:txBody>
      </p:sp>
      <p:pic>
        <p:nvPicPr>
          <p:cNvPr id="5" name="Platshållare för innehåll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31178"/>
            <a:ext cx="4038600" cy="2064007"/>
          </a:xfrm>
        </p:spPr>
      </p:pic>
      <p:pic>
        <p:nvPicPr>
          <p:cNvPr id="6" name="Platshållare för innehåll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65882"/>
            <a:ext cx="4038600" cy="2594599"/>
          </a:xfrm>
        </p:spPr>
      </p:pic>
    </p:spTree>
    <p:extLst>
      <p:ext uri="{BB962C8B-B14F-4D97-AF65-F5344CB8AC3E}">
        <p14:creationId xmlns:p14="http://schemas.microsoft.com/office/powerpoint/2010/main" val="114048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Views</a:t>
            </a:r>
            <a:endParaRPr lang="sv-SE" dirty="0"/>
          </a:p>
        </p:txBody>
      </p:sp>
      <p:pic>
        <p:nvPicPr>
          <p:cNvPr id="5" name="Platshållare för innehåll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4392488" cy="2851352"/>
          </a:xfrm>
        </p:spPr>
      </p:pic>
      <p:pic>
        <p:nvPicPr>
          <p:cNvPr id="8" name="Platshållare för innehåll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968" y="2780929"/>
            <a:ext cx="3663018" cy="1584176"/>
          </a:xfrm>
        </p:spPr>
      </p:pic>
      <p:pic>
        <p:nvPicPr>
          <p:cNvPr id="9" name="Bildobjekt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412777"/>
            <a:ext cx="3600400" cy="1108322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4653136"/>
            <a:ext cx="5472608" cy="170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>
                <a:latin typeface="Berlin Sans FB Demi" panose="020E0802020502020306" pitchFamily="34" charset="0"/>
              </a:rPr>
              <a:t>Procedures</a:t>
            </a:r>
            <a:endParaRPr lang="sv-SE" dirty="0">
              <a:latin typeface="Berlin Sans FB Demi" panose="020E0802020502020306" pitchFamily="34" charset="0"/>
            </a:endParaRPr>
          </a:p>
        </p:txBody>
      </p:sp>
      <p:pic>
        <p:nvPicPr>
          <p:cNvPr id="5" name="Platshållare för innehåll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56792"/>
            <a:ext cx="6256105" cy="1656184"/>
          </a:xfrm>
        </p:spPr>
      </p:pic>
      <p:pic>
        <p:nvPicPr>
          <p:cNvPr id="6" name="Platshållare för innehåll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717032"/>
            <a:ext cx="6231355" cy="2304256"/>
          </a:xfrm>
        </p:spPr>
      </p:pic>
    </p:spTree>
    <p:extLst>
      <p:ext uri="{BB962C8B-B14F-4D97-AF65-F5344CB8AC3E}">
        <p14:creationId xmlns:p14="http://schemas.microsoft.com/office/powerpoint/2010/main" val="339635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Slut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6343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lätat">
  <a:themeElements>
    <a:clrScheme name="Flätat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lätat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1224</TotalTime>
  <Words>14</Words>
  <Application>Microsoft Office PowerPoint</Application>
  <PresentationFormat>Bildspel på skärmen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0" baseType="lpstr">
      <vt:lpstr>Flätat</vt:lpstr>
      <vt:lpstr>Filmdatabas</vt:lpstr>
      <vt:lpstr>Er diagram</vt:lpstr>
      <vt:lpstr>Tables</vt:lpstr>
      <vt:lpstr>Data</vt:lpstr>
      <vt:lpstr>Selectors</vt:lpstr>
      <vt:lpstr>Update, Drops and Delete</vt:lpstr>
      <vt:lpstr>Views</vt:lpstr>
      <vt:lpstr>Procedures</vt:lpstr>
      <vt:lpstr>Slut</vt:lpstr>
    </vt:vector>
  </TitlesOfParts>
  <Company>Mölndals Stad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Filmdatabas</dc:title>
  <dc:creator>Alexander Olsson</dc:creator>
  <cp:lastModifiedBy>Alexander Olsson</cp:lastModifiedBy>
  <cp:revision>8</cp:revision>
  <dcterms:created xsi:type="dcterms:W3CDTF">2019-03-26T12:56:58Z</dcterms:created>
  <dcterms:modified xsi:type="dcterms:W3CDTF">2019-03-27T09:21:14Z</dcterms:modified>
</cp:coreProperties>
</file>