
<file path=[Content_Types].xml><?xml version="1.0" encoding="utf-8"?>
<Types xmlns="http://schemas.openxmlformats.org/package/2006/content-types">
  <Default Extension="fntdata" ContentType="application/x-fontdata"/>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
  </p:notesMasterIdLst>
  <p:sldIdLst>
    <p:sldId id="258" r:id="rId2"/>
  </p:sldIdLst>
  <p:sldSz cx="43891200" cy="32918400"/>
  <p:notesSz cx="6881813" cy="9296400"/>
  <p:embeddedFontLst>
    <p:embeddedFont>
      <p:font typeface="Book Antiqua" panose="02040602050305030304" pitchFamily="18"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85349" autoAdjust="0"/>
  </p:normalViewPr>
  <p:slideViewPr>
    <p:cSldViewPr snapToGrid="0">
      <p:cViewPr>
        <p:scale>
          <a:sx n="25" d="100"/>
          <a:sy n="25" d="100"/>
        </p:scale>
        <p:origin x="194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741" cy="46513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4" name="Shape 4"/>
          <p:cNvSpPr txBox="1">
            <a:spLocks noGrp="1"/>
          </p:cNvSpPr>
          <p:nvPr>
            <p:ph type="dt" idx="10"/>
          </p:nvPr>
        </p:nvSpPr>
        <p:spPr>
          <a:xfrm>
            <a:off x="3897512" y="0"/>
            <a:ext cx="2982741" cy="465138"/>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5" name="Shape 5"/>
          <p:cNvSpPr>
            <a:spLocks noGrp="1" noRot="1" noChangeAspect="1"/>
          </p:cNvSpPr>
          <p:nvPr>
            <p:ph type="sldImg" idx="3"/>
          </p:nvPr>
        </p:nvSpPr>
        <p:spPr>
          <a:xfrm>
            <a:off x="11176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8804" y="4416426"/>
            <a:ext cx="5505762" cy="4183063"/>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675"/>
            <a:ext cx="2982741" cy="46513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8" name="Shape 8"/>
          <p:cNvSpPr txBox="1">
            <a:spLocks noGrp="1"/>
          </p:cNvSpPr>
          <p:nvPr>
            <p:ph type="sldNum" idx="12"/>
          </p:nvPr>
        </p:nvSpPr>
        <p:spPr>
          <a:xfrm>
            <a:off x="3897512" y="8829675"/>
            <a:ext cx="2982741" cy="465138"/>
          </a:xfrm>
          <a:prstGeom prst="rect">
            <a:avLst/>
          </a:prstGeom>
          <a:noFill/>
          <a:ln>
            <a:noFill/>
          </a:ln>
        </p:spPr>
        <p:txBody>
          <a:bodyPr lIns="92425" tIns="46200" rIns="92425" bIns="462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971800" y="549275"/>
            <a:ext cx="3657600" cy="2743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342900" indent="-342900">
              <a:buFont typeface="Arial"/>
              <a:buChar char="•"/>
            </a:pPr>
            <a:r>
              <a:rPr lang="en-US" sz="2400" dirty="0"/>
              <a:t>One word: both</a:t>
            </a:r>
            <a:r>
              <a:rPr lang="en-US" sz="2400" baseline="0" dirty="0"/>
              <a:t> computers have more</a:t>
            </a:r>
          </a:p>
          <a:p>
            <a:pPr marL="342900" indent="-342900">
              <a:buFont typeface="Arial"/>
              <a:buChar char="•"/>
            </a:pPr>
            <a:r>
              <a:rPr lang="en-US" sz="2400" baseline="0" dirty="0"/>
              <a:t>Two word: same</a:t>
            </a:r>
          </a:p>
          <a:p>
            <a:pPr marL="342900" indent="-342900">
              <a:buFont typeface="Arial"/>
              <a:buChar char="•"/>
            </a:pPr>
            <a:r>
              <a:rPr lang="en-US" sz="2400" baseline="0" dirty="0"/>
              <a:t>Three word: same</a:t>
            </a:r>
          </a:p>
          <a:p>
            <a:pPr marL="342900" indent="-342900">
              <a:buFont typeface="Arial"/>
              <a:buChar char="•"/>
            </a:pPr>
            <a:endParaRPr lang="en-US" sz="2400"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881017A-64A3-408C-BF17-219A9C690417}" type="slidenum">
              <a:rPr kumimoji="0" lang="en-US" sz="1300" b="0" i="0" u="none" strike="noStrike" kern="1200" cap="none" spc="0" normalizeH="0" baseline="0" noProof="0" smtClean="0">
                <a:ln>
                  <a:noFill/>
                </a:ln>
                <a:solidFill>
                  <a:prstClr val="black"/>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Times New Roman" charset="0"/>
              <a:ea typeface="+mn-ea"/>
              <a:cs typeface="+mn-cs"/>
            </a:endParaRPr>
          </a:p>
        </p:txBody>
      </p:sp>
    </p:spTree>
    <p:extLst>
      <p:ext uri="{BB962C8B-B14F-4D97-AF65-F5344CB8AC3E}">
        <p14:creationId xmlns:p14="http://schemas.microsoft.com/office/powerpoint/2010/main" val="243528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82"/>
            <a:ext cx="37308064" cy="7054849"/>
          </a:xfrm>
        </p:spPr>
        <p:txBody>
          <a:bodyPr/>
          <a:lstStyle/>
          <a:p>
            <a:r>
              <a:rPr lang="en-US"/>
              <a:t>Click to edit Master title style</a:t>
            </a:r>
          </a:p>
        </p:txBody>
      </p:sp>
      <p:sp>
        <p:nvSpPr>
          <p:cNvPr id="3" name="Subtitle 2"/>
          <p:cNvSpPr>
            <a:spLocks noGrp="1"/>
          </p:cNvSpPr>
          <p:nvPr>
            <p:ph type="subTitle" idx="1"/>
          </p:nvPr>
        </p:nvSpPr>
        <p:spPr>
          <a:xfrm>
            <a:off x="6583137" y="18653126"/>
            <a:ext cx="30724928" cy="8413750"/>
          </a:xfrm>
        </p:spPr>
        <p:txBody>
          <a:bodyPr/>
          <a:lstStyle>
            <a:lvl1pPr marL="0" indent="0" algn="ctr">
              <a:buNone/>
              <a:defRPr/>
            </a:lvl1pPr>
            <a:lvl2pPr marL="417410" indent="0" algn="ctr">
              <a:buNone/>
              <a:defRPr/>
            </a:lvl2pPr>
            <a:lvl3pPr marL="834820" indent="0" algn="ctr">
              <a:buNone/>
              <a:defRPr/>
            </a:lvl3pPr>
            <a:lvl4pPr marL="1252230" indent="0" algn="ctr">
              <a:buNone/>
              <a:defRPr/>
            </a:lvl4pPr>
            <a:lvl5pPr marL="1669639" indent="0" algn="ctr">
              <a:buNone/>
              <a:defRPr/>
            </a:lvl5pPr>
            <a:lvl6pPr marL="2087051" indent="0" algn="ctr">
              <a:buNone/>
              <a:defRPr/>
            </a:lvl6pPr>
            <a:lvl7pPr marL="2504460" indent="0" algn="ctr">
              <a:buNone/>
              <a:defRPr/>
            </a:lvl7pPr>
            <a:lvl8pPr marL="2921870" indent="0" algn="ctr">
              <a:buNone/>
              <a:defRPr/>
            </a:lvl8pPr>
            <a:lvl9pPr marL="333928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442DA4E-499F-4AB1-BA44-111A5D53EF7D}" type="slidenum">
              <a:rPr lang="en-US"/>
              <a:pPr>
                <a:defRPr/>
              </a:pPr>
              <a:t>‹#›</a:t>
            </a:fld>
            <a:endParaRPr lang="en-US" dirty="0"/>
          </a:p>
        </p:txBody>
      </p:sp>
    </p:spTree>
    <p:extLst>
      <p:ext uri="{BB962C8B-B14F-4D97-AF65-F5344CB8AC3E}">
        <p14:creationId xmlns:p14="http://schemas.microsoft.com/office/powerpoint/2010/main" val="165630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4116EC5-AAC6-4057-820D-1C38FEDC2E0B}" type="slidenum">
              <a:rPr lang="en-US"/>
              <a:pPr>
                <a:defRPr/>
              </a:pPr>
              <a:t>‹#›</a:t>
            </a:fld>
            <a:endParaRPr lang="en-US" dirty="0"/>
          </a:p>
        </p:txBody>
      </p:sp>
    </p:spTree>
    <p:extLst>
      <p:ext uri="{BB962C8B-B14F-4D97-AF65-F5344CB8AC3E}">
        <p14:creationId xmlns:p14="http://schemas.microsoft.com/office/powerpoint/2010/main" val="395001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302"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9"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CBEC67-DE78-49C4-AFF1-DCE4175B47C8}" type="slidenum">
              <a:rPr lang="en-US"/>
              <a:pPr>
                <a:defRPr/>
              </a:pPr>
              <a:t>‹#›</a:t>
            </a:fld>
            <a:endParaRPr lang="en-US" dirty="0"/>
          </a:p>
        </p:txBody>
      </p:sp>
    </p:spTree>
    <p:extLst>
      <p:ext uri="{BB962C8B-B14F-4D97-AF65-F5344CB8AC3E}">
        <p14:creationId xmlns:p14="http://schemas.microsoft.com/office/powerpoint/2010/main" val="233009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BBA1155-4FCB-4C55-A8A8-084D4E27BAC2}" type="slidenum">
              <a:rPr lang="en-US"/>
              <a:pPr>
                <a:defRPr/>
              </a:pPr>
              <a:t>‹#›</a:t>
            </a:fld>
            <a:endParaRPr lang="en-US" dirty="0"/>
          </a:p>
        </p:txBody>
      </p:sp>
    </p:spTree>
    <p:extLst>
      <p:ext uri="{BB962C8B-B14F-4D97-AF65-F5344CB8AC3E}">
        <p14:creationId xmlns:p14="http://schemas.microsoft.com/office/powerpoint/2010/main" val="169209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4" y="21153445"/>
            <a:ext cx="37308064" cy="6537325"/>
          </a:xfrm>
        </p:spPr>
        <p:txBody>
          <a:bodyPr anchor="t"/>
          <a:lstStyle>
            <a:lvl1pPr algn="l">
              <a:defRPr sz="3720" b="1" cap="all"/>
            </a:lvl1pPr>
          </a:lstStyle>
          <a:p>
            <a:r>
              <a:rPr lang="en-US"/>
              <a:t>Click to edit Master title style</a:t>
            </a:r>
          </a:p>
        </p:txBody>
      </p:sp>
      <p:sp>
        <p:nvSpPr>
          <p:cNvPr id="3" name="Text Placeholder 2"/>
          <p:cNvSpPr>
            <a:spLocks noGrp="1"/>
          </p:cNvSpPr>
          <p:nvPr>
            <p:ph type="body" idx="1"/>
          </p:nvPr>
        </p:nvSpPr>
        <p:spPr>
          <a:xfrm>
            <a:off x="3467104" y="13952539"/>
            <a:ext cx="37308064" cy="7200900"/>
          </a:xfrm>
        </p:spPr>
        <p:txBody>
          <a:bodyPr anchor="b"/>
          <a:lstStyle>
            <a:lvl1pPr marL="0" indent="0">
              <a:buNone/>
              <a:defRPr sz="1800"/>
            </a:lvl1pPr>
            <a:lvl2pPr marL="417410" indent="0">
              <a:buNone/>
              <a:defRPr sz="1680"/>
            </a:lvl2pPr>
            <a:lvl3pPr marL="834820" indent="0">
              <a:buNone/>
              <a:defRPr sz="1440"/>
            </a:lvl3pPr>
            <a:lvl4pPr marL="1252230" indent="0">
              <a:buNone/>
              <a:defRPr sz="1320"/>
            </a:lvl4pPr>
            <a:lvl5pPr marL="1669639" indent="0">
              <a:buNone/>
              <a:defRPr sz="1320"/>
            </a:lvl5pPr>
            <a:lvl6pPr marL="2087051" indent="0">
              <a:buNone/>
              <a:defRPr sz="1320"/>
            </a:lvl6pPr>
            <a:lvl7pPr marL="2504460" indent="0">
              <a:buNone/>
              <a:defRPr sz="1320"/>
            </a:lvl7pPr>
            <a:lvl8pPr marL="2921870" indent="0">
              <a:buNone/>
              <a:defRPr sz="1320"/>
            </a:lvl8pPr>
            <a:lvl9pPr marL="3339280" indent="0">
              <a:buNone/>
              <a:defRPr sz="132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96D5C58-2F21-4614-9CFC-DAB27499373F}" type="slidenum">
              <a:rPr lang="en-US"/>
              <a:pPr>
                <a:defRPr/>
              </a:pPr>
              <a:t>‹#›</a:t>
            </a:fld>
            <a:endParaRPr lang="en-US" dirty="0"/>
          </a:p>
        </p:txBody>
      </p:sp>
    </p:spTree>
    <p:extLst>
      <p:ext uri="{BB962C8B-B14F-4D97-AF65-F5344CB8AC3E}">
        <p14:creationId xmlns:p14="http://schemas.microsoft.com/office/powerpoint/2010/main" val="159118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3"/>
            <a:ext cx="18588718" cy="19750087"/>
          </a:xfrm>
        </p:spPr>
        <p:txBody>
          <a:bodyPr/>
          <a:lstStyle>
            <a:lvl1pPr>
              <a:defRPr sz="2520"/>
            </a:lvl1pPr>
            <a:lvl2pPr>
              <a:defRPr sz="2280"/>
            </a:lvl2pPr>
            <a:lvl3pPr>
              <a:defRPr sz="180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5" y="9510713"/>
            <a:ext cx="18588718" cy="19750087"/>
          </a:xfrm>
        </p:spPr>
        <p:txBody>
          <a:bodyPr/>
          <a:lstStyle>
            <a:lvl1pPr>
              <a:defRPr sz="2520"/>
            </a:lvl1pPr>
            <a:lvl2pPr>
              <a:defRPr sz="2280"/>
            </a:lvl2pPr>
            <a:lvl3pPr>
              <a:defRPr sz="180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7B5E121-EB32-453B-9CB0-B6C77BFE8324}" type="slidenum">
              <a:rPr lang="en-US"/>
              <a:pPr>
                <a:defRPr/>
              </a:pPr>
              <a:t>‹#›</a:t>
            </a:fld>
            <a:endParaRPr lang="en-US" dirty="0"/>
          </a:p>
        </p:txBody>
      </p:sp>
    </p:spTree>
    <p:extLst>
      <p:ext uri="{BB962C8B-B14F-4D97-AF65-F5344CB8AC3E}">
        <p14:creationId xmlns:p14="http://schemas.microsoft.com/office/powerpoint/2010/main" val="333584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6" y="1317625"/>
            <a:ext cx="3950153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4" y="7369182"/>
            <a:ext cx="19392900" cy="3070225"/>
          </a:xfrm>
        </p:spPr>
        <p:txBody>
          <a:bodyPr anchor="b"/>
          <a:lstStyle>
            <a:lvl1pPr marL="0" indent="0">
              <a:buNone/>
              <a:defRPr sz="2280" b="1"/>
            </a:lvl1pPr>
            <a:lvl2pPr marL="417410" indent="0">
              <a:buNone/>
              <a:defRPr sz="1800" b="1"/>
            </a:lvl2pPr>
            <a:lvl3pPr marL="834820" indent="0">
              <a:buNone/>
              <a:defRPr sz="1680" b="1"/>
            </a:lvl3pPr>
            <a:lvl4pPr marL="1252230" indent="0">
              <a:buNone/>
              <a:defRPr sz="1440" b="1"/>
            </a:lvl4pPr>
            <a:lvl5pPr marL="1669639" indent="0">
              <a:buNone/>
              <a:defRPr sz="1440" b="1"/>
            </a:lvl5pPr>
            <a:lvl6pPr marL="2087051" indent="0">
              <a:buNone/>
              <a:defRPr sz="1440" b="1"/>
            </a:lvl6pPr>
            <a:lvl7pPr marL="2504460" indent="0">
              <a:buNone/>
              <a:defRPr sz="1440" b="1"/>
            </a:lvl7pPr>
            <a:lvl8pPr marL="2921870" indent="0">
              <a:buNone/>
              <a:defRPr sz="1440" b="1"/>
            </a:lvl8pPr>
            <a:lvl9pPr marL="3339280" indent="0">
              <a:buNone/>
              <a:defRPr sz="1440" b="1"/>
            </a:lvl9pPr>
          </a:lstStyle>
          <a:p>
            <a:pPr lvl="0"/>
            <a:r>
              <a:rPr lang="en-US"/>
              <a:t>Click to edit Master text styles</a:t>
            </a:r>
          </a:p>
        </p:txBody>
      </p:sp>
      <p:sp>
        <p:nvSpPr>
          <p:cNvPr id="4" name="Content Placeholder 3"/>
          <p:cNvSpPr>
            <a:spLocks noGrp="1"/>
          </p:cNvSpPr>
          <p:nvPr>
            <p:ph sz="half" idx="2"/>
          </p:nvPr>
        </p:nvSpPr>
        <p:spPr>
          <a:xfrm>
            <a:off x="2194834" y="10439401"/>
            <a:ext cx="19392900" cy="18965863"/>
          </a:xfrm>
        </p:spPr>
        <p:txBody>
          <a:bodyPr/>
          <a:lstStyle>
            <a:lvl1pPr>
              <a:defRPr sz="2280"/>
            </a:lvl1pPr>
            <a:lvl2pPr>
              <a:defRPr sz="180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7" y="7369182"/>
            <a:ext cx="19399704" cy="3070225"/>
          </a:xfrm>
        </p:spPr>
        <p:txBody>
          <a:bodyPr anchor="b"/>
          <a:lstStyle>
            <a:lvl1pPr marL="0" indent="0">
              <a:buNone/>
              <a:defRPr sz="2280" b="1"/>
            </a:lvl1pPr>
            <a:lvl2pPr marL="417410" indent="0">
              <a:buNone/>
              <a:defRPr sz="1800" b="1"/>
            </a:lvl2pPr>
            <a:lvl3pPr marL="834820" indent="0">
              <a:buNone/>
              <a:defRPr sz="1680" b="1"/>
            </a:lvl3pPr>
            <a:lvl4pPr marL="1252230" indent="0">
              <a:buNone/>
              <a:defRPr sz="1440" b="1"/>
            </a:lvl4pPr>
            <a:lvl5pPr marL="1669639" indent="0">
              <a:buNone/>
              <a:defRPr sz="1440" b="1"/>
            </a:lvl5pPr>
            <a:lvl6pPr marL="2087051" indent="0">
              <a:buNone/>
              <a:defRPr sz="1440" b="1"/>
            </a:lvl6pPr>
            <a:lvl7pPr marL="2504460" indent="0">
              <a:buNone/>
              <a:defRPr sz="1440" b="1"/>
            </a:lvl7pPr>
            <a:lvl8pPr marL="2921870" indent="0">
              <a:buNone/>
              <a:defRPr sz="1440" b="1"/>
            </a:lvl8pPr>
            <a:lvl9pPr marL="333928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22296667" y="10439401"/>
            <a:ext cx="19399704" cy="18965863"/>
          </a:xfrm>
        </p:spPr>
        <p:txBody>
          <a:bodyPr/>
          <a:lstStyle>
            <a:lvl1pPr>
              <a:defRPr sz="2280"/>
            </a:lvl1pPr>
            <a:lvl2pPr>
              <a:defRPr sz="180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493CFDFA-693F-42AC-AA1E-A6BD7E031858}" type="slidenum">
              <a:rPr lang="en-US"/>
              <a:pPr>
                <a:defRPr/>
              </a:pPr>
              <a:t>‹#›</a:t>
            </a:fld>
            <a:endParaRPr lang="en-US" dirty="0"/>
          </a:p>
        </p:txBody>
      </p:sp>
    </p:spTree>
    <p:extLst>
      <p:ext uri="{BB962C8B-B14F-4D97-AF65-F5344CB8AC3E}">
        <p14:creationId xmlns:p14="http://schemas.microsoft.com/office/powerpoint/2010/main" val="387748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E7E64DF7-83DE-46A7-9EC7-6E9842DBFCBD}" type="slidenum">
              <a:rPr lang="en-US"/>
              <a:pPr>
                <a:defRPr/>
              </a:pPr>
              <a:t>‹#›</a:t>
            </a:fld>
            <a:endParaRPr lang="en-US" dirty="0"/>
          </a:p>
        </p:txBody>
      </p:sp>
    </p:spTree>
    <p:extLst>
      <p:ext uri="{BB962C8B-B14F-4D97-AF65-F5344CB8AC3E}">
        <p14:creationId xmlns:p14="http://schemas.microsoft.com/office/powerpoint/2010/main" val="200011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8EB04447-B3F8-44A3-BDDA-2320222E0544}" type="slidenum">
              <a:rPr lang="en-US"/>
              <a:pPr>
                <a:defRPr/>
              </a:pPr>
              <a:t>‹#›</a:t>
            </a:fld>
            <a:endParaRPr lang="en-US" dirty="0"/>
          </a:p>
        </p:txBody>
      </p:sp>
    </p:spTree>
    <p:extLst>
      <p:ext uri="{BB962C8B-B14F-4D97-AF65-F5344CB8AC3E}">
        <p14:creationId xmlns:p14="http://schemas.microsoft.com/office/powerpoint/2010/main" val="357887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1280"/>
            <a:ext cx="14439900" cy="557688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17159973" y="1311276"/>
            <a:ext cx="24536399" cy="28093987"/>
          </a:xfrm>
        </p:spPr>
        <p:txBody>
          <a:bodyPr/>
          <a:lstStyle>
            <a:lvl1pPr>
              <a:defRPr sz="3000"/>
            </a:lvl1pPr>
            <a:lvl2pPr>
              <a:defRPr sz="2520"/>
            </a:lvl2pPr>
            <a:lvl3pPr>
              <a:defRPr sz="228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4" y="6888164"/>
            <a:ext cx="14439900" cy="22517100"/>
          </a:xfrm>
        </p:spPr>
        <p:txBody>
          <a:bodyPr/>
          <a:lstStyle>
            <a:lvl1pPr marL="0" indent="0">
              <a:buNone/>
              <a:defRPr sz="1320"/>
            </a:lvl1pPr>
            <a:lvl2pPr marL="417410" indent="0">
              <a:buNone/>
              <a:defRPr sz="1080"/>
            </a:lvl2pPr>
            <a:lvl3pPr marL="834820" indent="0">
              <a:buNone/>
              <a:defRPr sz="840"/>
            </a:lvl3pPr>
            <a:lvl4pPr marL="1252230" indent="0">
              <a:buNone/>
              <a:defRPr sz="840"/>
            </a:lvl4pPr>
            <a:lvl5pPr marL="1669639" indent="0">
              <a:buNone/>
              <a:defRPr sz="840"/>
            </a:lvl5pPr>
            <a:lvl6pPr marL="2087051" indent="0">
              <a:buNone/>
              <a:defRPr sz="840"/>
            </a:lvl6pPr>
            <a:lvl7pPr marL="2504460" indent="0">
              <a:buNone/>
              <a:defRPr sz="840"/>
            </a:lvl7pPr>
            <a:lvl8pPr marL="2921870" indent="0">
              <a:buNone/>
              <a:defRPr sz="840"/>
            </a:lvl8pPr>
            <a:lvl9pPr marL="3339280" indent="0">
              <a:buNone/>
              <a:defRPr sz="8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58E4868-443D-47C8-90EC-4DC0A884858D}" type="slidenum">
              <a:rPr lang="en-US"/>
              <a:pPr>
                <a:defRPr/>
              </a:pPr>
              <a:t>‹#›</a:t>
            </a:fld>
            <a:endParaRPr lang="en-US" dirty="0"/>
          </a:p>
        </p:txBody>
      </p:sp>
    </p:spTree>
    <p:extLst>
      <p:ext uri="{BB962C8B-B14F-4D97-AF65-F5344CB8AC3E}">
        <p14:creationId xmlns:p14="http://schemas.microsoft.com/office/powerpoint/2010/main" val="274315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7" y="23042570"/>
            <a:ext cx="26335264" cy="2720975"/>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8602437" y="2941638"/>
            <a:ext cx="26335264" cy="19750087"/>
          </a:xfrm>
        </p:spPr>
        <p:txBody>
          <a:bodyPr/>
          <a:lstStyle>
            <a:lvl1pPr marL="0" indent="0">
              <a:buNone/>
              <a:defRPr sz="3000"/>
            </a:lvl1pPr>
            <a:lvl2pPr marL="417410" indent="0">
              <a:buNone/>
              <a:defRPr sz="2520"/>
            </a:lvl2pPr>
            <a:lvl3pPr marL="834820" indent="0">
              <a:buNone/>
              <a:defRPr sz="2280"/>
            </a:lvl3pPr>
            <a:lvl4pPr marL="1252230" indent="0">
              <a:buNone/>
              <a:defRPr sz="1800"/>
            </a:lvl4pPr>
            <a:lvl5pPr marL="1669639" indent="0">
              <a:buNone/>
              <a:defRPr sz="1800"/>
            </a:lvl5pPr>
            <a:lvl6pPr marL="2087051" indent="0">
              <a:buNone/>
              <a:defRPr sz="1800"/>
            </a:lvl6pPr>
            <a:lvl7pPr marL="2504460" indent="0">
              <a:buNone/>
              <a:defRPr sz="1800"/>
            </a:lvl7pPr>
            <a:lvl8pPr marL="2921870" indent="0">
              <a:buNone/>
              <a:defRPr sz="1800"/>
            </a:lvl8pPr>
            <a:lvl9pPr marL="3339280" indent="0">
              <a:buNone/>
              <a:defRPr sz="1800"/>
            </a:lvl9pPr>
          </a:lstStyle>
          <a:p>
            <a:pPr lvl="0"/>
            <a:endParaRPr lang="en-US" noProof="0" dirty="0"/>
          </a:p>
        </p:txBody>
      </p:sp>
      <p:sp>
        <p:nvSpPr>
          <p:cNvPr id="4" name="Text Placeholder 3"/>
          <p:cNvSpPr>
            <a:spLocks noGrp="1"/>
          </p:cNvSpPr>
          <p:nvPr>
            <p:ph type="body" sz="half" idx="2"/>
          </p:nvPr>
        </p:nvSpPr>
        <p:spPr>
          <a:xfrm>
            <a:off x="8602437" y="25763539"/>
            <a:ext cx="26335264" cy="3862387"/>
          </a:xfrm>
        </p:spPr>
        <p:txBody>
          <a:bodyPr/>
          <a:lstStyle>
            <a:lvl1pPr marL="0" indent="0">
              <a:buNone/>
              <a:defRPr sz="1320"/>
            </a:lvl1pPr>
            <a:lvl2pPr marL="417410" indent="0">
              <a:buNone/>
              <a:defRPr sz="1080"/>
            </a:lvl2pPr>
            <a:lvl3pPr marL="834820" indent="0">
              <a:buNone/>
              <a:defRPr sz="840"/>
            </a:lvl3pPr>
            <a:lvl4pPr marL="1252230" indent="0">
              <a:buNone/>
              <a:defRPr sz="840"/>
            </a:lvl4pPr>
            <a:lvl5pPr marL="1669639" indent="0">
              <a:buNone/>
              <a:defRPr sz="840"/>
            </a:lvl5pPr>
            <a:lvl6pPr marL="2087051" indent="0">
              <a:buNone/>
              <a:defRPr sz="840"/>
            </a:lvl6pPr>
            <a:lvl7pPr marL="2504460" indent="0">
              <a:buNone/>
              <a:defRPr sz="840"/>
            </a:lvl7pPr>
            <a:lvl8pPr marL="2921870" indent="0">
              <a:buNone/>
              <a:defRPr sz="840"/>
            </a:lvl8pPr>
            <a:lvl9pPr marL="3339280" indent="0">
              <a:buNone/>
              <a:defRPr sz="8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D1524D5-5DCA-423F-BC61-3F3AB810024C}" type="slidenum">
              <a:rPr lang="en-US"/>
              <a:pPr>
                <a:defRPr/>
              </a:pPr>
              <a:t>‹#›</a:t>
            </a:fld>
            <a:endParaRPr lang="en-US" dirty="0"/>
          </a:p>
        </p:txBody>
      </p:sp>
    </p:spTree>
    <p:extLst>
      <p:ext uri="{BB962C8B-B14F-4D97-AF65-F5344CB8AC3E}">
        <p14:creationId xmlns:p14="http://schemas.microsoft.com/office/powerpoint/2010/main" val="266404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956" y="2925972"/>
            <a:ext cx="37307290" cy="54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9583" tIns="194791" rIns="389583" bIns="19479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91956" y="9510629"/>
            <a:ext cx="37307290" cy="1974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9583" tIns="194791" rIns="389583" bIns="1947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1955" y="29992429"/>
            <a:ext cx="9143808" cy="2193257"/>
          </a:xfrm>
          <a:prstGeom prst="rect">
            <a:avLst/>
          </a:prstGeom>
          <a:noFill/>
          <a:ln w="9525">
            <a:noFill/>
            <a:miter lim="800000"/>
            <a:headEnd/>
            <a:tailEnd/>
          </a:ln>
          <a:effectLst/>
        </p:spPr>
        <p:txBody>
          <a:bodyPr vert="horz" wrap="square" lIns="389583" tIns="194791" rIns="389583" bIns="194791" numCol="1" anchor="t" anchorCtr="0" compatLnSpc="1">
            <a:prstTxWarp prst="textNoShape">
              <a:avLst/>
            </a:prstTxWarp>
          </a:bodyPr>
          <a:lstStyle>
            <a:lvl1pPr>
              <a:defRPr sz="7080"/>
            </a:lvl1pPr>
          </a:lstStyle>
          <a:p>
            <a:pPr>
              <a:defRPr/>
            </a:pPr>
            <a:endParaRPr lang="en-US" dirty="0"/>
          </a:p>
        </p:txBody>
      </p:sp>
      <p:sp>
        <p:nvSpPr>
          <p:cNvPr id="1029" name="Rectangle 5"/>
          <p:cNvSpPr>
            <a:spLocks noGrp="1" noChangeArrowheads="1"/>
          </p:cNvSpPr>
          <p:nvPr>
            <p:ph type="ftr" sz="quarter" idx="3"/>
          </p:nvPr>
        </p:nvSpPr>
        <p:spPr bwMode="auto">
          <a:xfrm>
            <a:off x="14995665" y="29992429"/>
            <a:ext cx="13899877" cy="2193257"/>
          </a:xfrm>
          <a:prstGeom prst="rect">
            <a:avLst/>
          </a:prstGeom>
          <a:noFill/>
          <a:ln w="9525">
            <a:noFill/>
            <a:miter lim="800000"/>
            <a:headEnd/>
            <a:tailEnd/>
          </a:ln>
          <a:effectLst/>
        </p:spPr>
        <p:txBody>
          <a:bodyPr vert="horz" wrap="square" lIns="389583" tIns="194791" rIns="389583" bIns="194791" numCol="1" anchor="t" anchorCtr="0" compatLnSpc="1">
            <a:prstTxWarp prst="textNoShape">
              <a:avLst/>
            </a:prstTxWarp>
          </a:bodyPr>
          <a:lstStyle>
            <a:lvl1pPr algn="ctr">
              <a:defRPr sz="7080"/>
            </a:lvl1pPr>
          </a:lstStyle>
          <a:p>
            <a:pPr>
              <a:defRPr/>
            </a:pPr>
            <a:endParaRPr lang="en-US" dirty="0"/>
          </a:p>
        </p:txBody>
      </p:sp>
      <p:sp>
        <p:nvSpPr>
          <p:cNvPr id="1030" name="Rectangle 6"/>
          <p:cNvSpPr>
            <a:spLocks noGrp="1" noChangeArrowheads="1"/>
          </p:cNvSpPr>
          <p:nvPr>
            <p:ph type="sldNum" sz="quarter" idx="4"/>
          </p:nvPr>
        </p:nvSpPr>
        <p:spPr bwMode="auto">
          <a:xfrm>
            <a:off x="31455437" y="29992429"/>
            <a:ext cx="9143808" cy="2193257"/>
          </a:xfrm>
          <a:prstGeom prst="rect">
            <a:avLst/>
          </a:prstGeom>
          <a:noFill/>
          <a:ln w="9525">
            <a:noFill/>
            <a:miter lim="800000"/>
            <a:headEnd/>
            <a:tailEnd/>
          </a:ln>
          <a:effectLst/>
        </p:spPr>
        <p:txBody>
          <a:bodyPr vert="horz" wrap="square" lIns="389583" tIns="194791" rIns="389583" bIns="194791" numCol="1" anchor="t" anchorCtr="0" compatLnSpc="1">
            <a:prstTxWarp prst="textNoShape">
              <a:avLst/>
            </a:prstTxWarp>
          </a:bodyPr>
          <a:lstStyle>
            <a:lvl1pPr algn="r">
              <a:defRPr sz="7080"/>
            </a:lvl1pPr>
          </a:lstStyle>
          <a:p>
            <a:pPr>
              <a:defRPr/>
            </a:pPr>
            <a:fld id="{B11EBFDA-1432-4B42-AC4B-2F997705B5E7}" type="slidenum">
              <a:rPr lang="en-US"/>
              <a:pPr>
                <a:defRPr/>
              </a:pPr>
              <a:t>‹#›</a:t>
            </a:fld>
            <a:endParaRPr lang="en-US" dirty="0"/>
          </a:p>
        </p:txBody>
      </p:sp>
    </p:spTree>
    <p:extLst>
      <p:ext uri="{BB962C8B-B14F-4D97-AF65-F5344CB8AC3E}">
        <p14:creationId xmlns:p14="http://schemas.microsoft.com/office/powerpoint/2010/main" val="31562540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675368" rtl="0" eaLnBrk="0" fontAlgn="base" hangingPunct="0">
        <a:spcBef>
          <a:spcPct val="0"/>
        </a:spcBef>
        <a:spcAft>
          <a:spcPct val="0"/>
        </a:spcAft>
        <a:defRPr sz="22440">
          <a:solidFill>
            <a:schemeClr val="tx2"/>
          </a:solidFill>
          <a:latin typeface="+mj-lt"/>
          <a:ea typeface="+mj-ea"/>
          <a:cs typeface="+mj-cs"/>
        </a:defRPr>
      </a:lvl1pPr>
      <a:lvl2pPr algn="ctr" defTabSz="4675368" rtl="0" eaLnBrk="0" fontAlgn="base" hangingPunct="0">
        <a:spcBef>
          <a:spcPct val="0"/>
        </a:spcBef>
        <a:spcAft>
          <a:spcPct val="0"/>
        </a:spcAft>
        <a:defRPr sz="22440">
          <a:solidFill>
            <a:schemeClr val="tx2"/>
          </a:solidFill>
          <a:latin typeface="Times New Roman" charset="0"/>
        </a:defRPr>
      </a:lvl2pPr>
      <a:lvl3pPr algn="ctr" defTabSz="4675368" rtl="0" eaLnBrk="0" fontAlgn="base" hangingPunct="0">
        <a:spcBef>
          <a:spcPct val="0"/>
        </a:spcBef>
        <a:spcAft>
          <a:spcPct val="0"/>
        </a:spcAft>
        <a:defRPr sz="22440">
          <a:solidFill>
            <a:schemeClr val="tx2"/>
          </a:solidFill>
          <a:latin typeface="Times New Roman" charset="0"/>
        </a:defRPr>
      </a:lvl3pPr>
      <a:lvl4pPr algn="ctr" defTabSz="4675368" rtl="0" eaLnBrk="0" fontAlgn="base" hangingPunct="0">
        <a:spcBef>
          <a:spcPct val="0"/>
        </a:spcBef>
        <a:spcAft>
          <a:spcPct val="0"/>
        </a:spcAft>
        <a:defRPr sz="22440">
          <a:solidFill>
            <a:schemeClr val="tx2"/>
          </a:solidFill>
          <a:latin typeface="Times New Roman" charset="0"/>
        </a:defRPr>
      </a:lvl4pPr>
      <a:lvl5pPr algn="ctr" defTabSz="4675368" rtl="0" eaLnBrk="0" fontAlgn="base" hangingPunct="0">
        <a:spcBef>
          <a:spcPct val="0"/>
        </a:spcBef>
        <a:spcAft>
          <a:spcPct val="0"/>
        </a:spcAft>
        <a:defRPr sz="22440">
          <a:solidFill>
            <a:schemeClr val="tx2"/>
          </a:solidFill>
          <a:latin typeface="Times New Roman" charset="0"/>
        </a:defRPr>
      </a:lvl5pPr>
      <a:lvl6pPr marL="417410" algn="ctr" defTabSz="4675572" rtl="0" eaLnBrk="0" fontAlgn="base" hangingPunct="0">
        <a:spcBef>
          <a:spcPct val="0"/>
        </a:spcBef>
        <a:spcAft>
          <a:spcPct val="0"/>
        </a:spcAft>
        <a:defRPr sz="22440">
          <a:solidFill>
            <a:schemeClr val="tx2"/>
          </a:solidFill>
          <a:latin typeface="Times New Roman" charset="0"/>
        </a:defRPr>
      </a:lvl6pPr>
      <a:lvl7pPr marL="834820" algn="ctr" defTabSz="4675572" rtl="0" eaLnBrk="0" fontAlgn="base" hangingPunct="0">
        <a:spcBef>
          <a:spcPct val="0"/>
        </a:spcBef>
        <a:spcAft>
          <a:spcPct val="0"/>
        </a:spcAft>
        <a:defRPr sz="22440">
          <a:solidFill>
            <a:schemeClr val="tx2"/>
          </a:solidFill>
          <a:latin typeface="Times New Roman" charset="0"/>
        </a:defRPr>
      </a:lvl7pPr>
      <a:lvl8pPr marL="1252230" algn="ctr" defTabSz="4675572" rtl="0" eaLnBrk="0" fontAlgn="base" hangingPunct="0">
        <a:spcBef>
          <a:spcPct val="0"/>
        </a:spcBef>
        <a:spcAft>
          <a:spcPct val="0"/>
        </a:spcAft>
        <a:defRPr sz="22440">
          <a:solidFill>
            <a:schemeClr val="tx2"/>
          </a:solidFill>
          <a:latin typeface="Times New Roman" charset="0"/>
        </a:defRPr>
      </a:lvl8pPr>
      <a:lvl9pPr marL="1669639" algn="ctr" defTabSz="4675572" rtl="0" eaLnBrk="0" fontAlgn="base" hangingPunct="0">
        <a:spcBef>
          <a:spcPct val="0"/>
        </a:spcBef>
        <a:spcAft>
          <a:spcPct val="0"/>
        </a:spcAft>
        <a:defRPr sz="22440">
          <a:solidFill>
            <a:schemeClr val="tx2"/>
          </a:solidFill>
          <a:latin typeface="Times New Roman" charset="0"/>
        </a:defRPr>
      </a:lvl9pPr>
    </p:titleStyle>
    <p:bodyStyle>
      <a:lvl1pPr marL="1753559" indent="-1753559" algn="l" defTabSz="4675368" rtl="0" eaLnBrk="0" fontAlgn="base" hangingPunct="0">
        <a:spcBef>
          <a:spcPct val="20000"/>
        </a:spcBef>
        <a:spcAft>
          <a:spcPct val="0"/>
        </a:spcAft>
        <a:buChar char="•"/>
        <a:defRPr sz="16320">
          <a:solidFill>
            <a:schemeClr val="tx1"/>
          </a:solidFill>
          <a:latin typeface="+mn-lt"/>
          <a:ea typeface="+mn-ea"/>
          <a:cs typeface="+mn-cs"/>
        </a:defRPr>
      </a:lvl1pPr>
      <a:lvl2pPr marL="3797408" indent="-1460905" algn="l" defTabSz="4675368" rtl="0" eaLnBrk="0" fontAlgn="base" hangingPunct="0">
        <a:spcBef>
          <a:spcPct val="20000"/>
        </a:spcBef>
        <a:spcAft>
          <a:spcPct val="0"/>
        </a:spcAft>
        <a:buChar char="–"/>
        <a:defRPr sz="14280">
          <a:solidFill>
            <a:schemeClr val="tx1"/>
          </a:solidFill>
          <a:latin typeface="+mn-lt"/>
        </a:defRPr>
      </a:lvl2pPr>
      <a:lvl3pPr marL="5843618" indent="-1165891" algn="l" defTabSz="4675368" rtl="0" eaLnBrk="0" fontAlgn="base" hangingPunct="0">
        <a:spcBef>
          <a:spcPct val="20000"/>
        </a:spcBef>
        <a:spcAft>
          <a:spcPct val="0"/>
        </a:spcAft>
        <a:buChar char="•"/>
        <a:defRPr sz="12240">
          <a:solidFill>
            <a:schemeClr val="tx1"/>
          </a:solidFill>
          <a:latin typeface="+mn-lt"/>
        </a:defRPr>
      </a:lvl3pPr>
      <a:lvl4pPr marL="8180122" indent="-1168253" algn="l" defTabSz="4675368" rtl="0" eaLnBrk="0" fontAlgn="base" hangingPunct="0">
        <a:spcBef>
          <a:spcPct val="20000"/>
        </a:spcBef>
        <a:spcAft>
          <a:spcPct val="0"/>
        </a:spcAft>
        <a:buChar char="–"/>
        <a:defRPr sz="10200">
          <a:solidFill>
            <a:schemeClr val="tx1"/>
          </a:solidFill>
          <a:latin typeface="+mn-lt"/>
        </a:defRPr>
      </a:lvl4pPr>
      <a:lvl5pPr marL="10518986" indent="-1168253" algn="l" defTabSz="4675368" rtl="0" eaLnBrk="0" fontAlgn="base" hangingPunct="0">
        <a:spcBef>
          <a:spcPct val="20000"/>
        </a:spcBef>
        <a:spcAft>
          <a:spcPct val="0"/>
        </a:spcAft>
        <a:buChar char="»"/>
        <a:defRPr sz="10200">
          <a:solidFill>
            <a:schemeClr val="tx1"/>
          </a:solidFill>
          <a:latin typeface="+mn-lt"/>
        </a:defRPr>
      </a:lvl5pPr>
      <a:lvl6pPr marL="10936721" indent="-1169617" algn="l" defTabSz="4675572" rtl="0" eaLnBrk="0" fontAlgn="base" hangingPunct="0">
        <a:spcBef>
          <a:spcPct val="20000"/>
        </a:spcBef>
        <a:spcAft>
          <a:spcPct val="0"/>
        </a:spcAft>
        <a:buChar char="»"/>
        <a:defRPr sz="10200">
          <a:solidFill>
            <a:schemeClr val="tx1"/>
          </a:solidFill>
          <a:latin typeface="+mn-lt"/>
        </a:defRPr>
      </a:lvl6pPr>
      <a:lvl7pPr marL="11354130" indent="-1169617" algn="l" defTabSz="4675572" rtl="0" eaLnBrk="0" fontAlgn="base" hangingPunct="0">
        <a:spcBef>
          <a:spcPct val="20000"/>
        </a:spcBef>
        <a:spcAft>
          <a:spcPct val="0"/>
        </a:spcAft>
        <a:buChar char="»"/>
        <a:defRPr sz="10200">
          <a:solidFill>
            <a:schemeClr val="tx1"/>
          </a:solidFill>
          <a:latin typeface="+mn-lt"/>
        </a:defRPr>
      </a:lvl7pPr>
      <a:lvl8pPr marL="11771542" indent="-1169617" algn="l" defTabSz="4675572" rtl="0" eaLnBrk="0" fontAlgn="base" hangingPunct="0">
        <a:spcBef>
          <a:spcPct val="20000"/>
        </a:spcBef>
        <a:spcAft>
          <a:spcPct val="0"/>
        </a:spcAft>
        <a:buChar char="»"/>
        <a:defRPr sz="10200">
          <a:solidFill>
            <a:schemeClr val="tx1"/>
          </a:solidFill>
          <a:latin typeface="+mn-lt"/>
        </a:defRPr>
      </a:lvl8pPr>
      <a:lvl9pPr marL="12188951" indent="-1169617" algn="l" defTabSz="4675572" rtl="0" eaLnBrk="0" fontAlgn="base" hangingPunct="0">
        <a:spcBef>
          <a:spcPct val="20000"/>
        </a:spcBef>
        <a:spcAft>
          <a:spcPct val="0"/>
        </a:spcAft>
        <a:buChar char="»"/>
        <a:defRPr sz="10200">
          <a:solidFill>
            <a:schemeClr val="tx1"/>
          </a:solidFill>
          <a:latin typeface="+mn-lt"/>
        </a:defRPr>
      </a:lvl9pPr>
    </p:bodyStyle>
    <p:otherStyle>
      <a:defPPr>
        <a:defRPr lang="en-US"/>
      </a:defPPr>
      <a:lvl1pPr marL="0" algn="l" defTabSz="834820" rtl="0" eaLnBrk="1" latinLnBrk="0" hangingPunct="1">
        <a:defRPr sz="1680" kern="1200">
          <a:solidFill>
            <a:schemeClr val="tx1"/>
          </a:solidFill>
          <a:latin typeface="+mn-lt"/>
          <a:ea typeface="+mn-ea"/>
          <a:cs typeface="+mn-cs"/>
        </a:defRPr>
      </a:lvl1pPr>
      <a:lvl2pPr marL="417410" algn="l" defTabSz="834820" rtl="0" eaLnBrk="1" latinLnBrk="0" hangingPunct="1">
        <a:defRPr sz="1680" kern="1200">
          <a:solidFill>
            <a:schemeClr val="tx1"/>
          </a:solidFill>
          <a:latin typeface="+mn-lt"/>
          <a:ea typeface="+mn-ea"/>
          <a:cs typeface="+mn-cs"/>
        </a:defRPr>
      </a:lvl2pPr>
      <a:lvl3pPr marL="834820" algn="l" defTabSz="834820" rtl="0" eaLnBrk="1" latinLnBrk="0" hangingPunct="1">
        <a:defRPr sz="1680" kern="1200">
          <a:solidFill>
            <a:schemeClr val="tx1"/>
          </a:solidFill>
          <a:latin typeface="+mn-lt"/>
          <a:ea typeface="+mn-ea"/>
          <a:cs typeface="+mn-cs"/>
        </a:defRPr>
      </a:lvl3pPr>
      <a:lvl4pPr marL="1252230" algn="l" defTabSz="834820" rtl="0" eaLnBrk="1" latinLnBrk="0" hangingPunct="1">
        <a:defRPr sz="1680" kern="1200">
          <a:solidFill>
            <a:schemeClr val="tx1"/>
          </a:solidFill>
          <a:latin typeface="+mn-lt"/>
          <a:ea typeface="+mn-ea"/>
          <a:cs typeface="+mn-cs"/>
        </a:defRPr>
      </a:lvl4pPr>
      <a:lvl5pPr marL="1669639" algn="l" defTabSz="834820" rtl="0" eaLnBrk="1" latinLnBrk="0" hangingPunct="1">
        <a:defRPr sz="1680" kern="1200">
          <a:solidFill>
            <a:schemeClr val="tx1"/>
          </a:solidFill>
          <a:latin typeface="+mn-lt"/>
          <a:ea typeface="+mn-ea"/>
          <a:cs typeface="+mn-cs"/>
        </a:defRPr>
      </a:lvl5pPr>
      <a:lvl6pPr marL="2087051" algn="l" defTabSz="834820" rtl="0" eaLnBrk="1" latinLnBrk="0" hangingPunct="1">
        <a:defRPr sz="1680" kern="1200">
          <a:solidFill>
            <a:schemeClr val="tx1"/>
          </a:solidFill>
          <a:latin typeface="+mn-lt"/>
          <a:ea typeface="+mn-ea"/>
          <a:cs typeface="+mn-cs"/>
        </a:defRPr>
      </a:lvl6pPr>
      <a:lvl7pPr marL="2504460" algn="l" defTabSz="834820" rtl="0" eaLnBrk="1" latinLnBrk="0" hangingPunct="1">
        <a:defRPr sz="1680" kern="1200">
          <a:solidFill>
            <a:schemeClr val="tx1"/>
          </a:solidFill>
          <a:latin typeface="+mn-lt"/>
          <a:ea typeface="+mn-ea"/>
          <a:cs typeface="+mn-cs"/>
        </a:defRPr>
      </a:lvl7pPr>
      <a:lvl8pPr marL="2921870" algn="l" defTabSz="834820" rtl="0" eaLnBrk="1" latinLnBrk="0" hangingPunct="1">
        <a:defRPr sz="1680" kern="1200">
          <a:solidFill>
            <a:schemeClr val="tx1"/>
          </a:solidFill>
          <a:latin typeface="+mn-lt"/>
          <a:ea typeface="+mn-ea"/>
          <a:cs typeface="+mn-cs"/>
        </a:defRPr>
      </a:lvl8pPr>
      <a:lvl9pPr marL="3339280" algn="l" defTabSz="834820" rtl="0" eaLnBrk="1" latinLnBrk="0" hangingPunct="1">
        <a:defRPr sz="1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Line 59"/>
          <p:cNvSpPr>
            <a:spLocks noChangeShapeType="1"/>
          </p:cNvSpPr>
          <p:nvPr/>
        </p:nvSpPr>
        <p:spPr bwMode="auto">
          <a:xfrm>
            <a:off x="1481326" y="457200"/>
            <a:ext cx="40805773" cy="0"/>
          </a:xfrm>
          <a:prstGeom prst="line">
            <a:avLst/>
          </a:prstGeom>
          <a:ln>
            <a:solidFill>
              <a:srgbClr val="355628"/>
            </a:solidFill>
            <a:headEnd/>
            <a:tailEnd/>
          </a:ln>
          <a:extLst/>
        </p:spPr>
        <p:style>
          <a:lnRef idx="3">
            <a:schemeClr val="dk1"/>
          </a:lnRef>
          <a:fillRef idx="0">
            <a:schemeClr val="dk1"/>
          </a:fillRef>
          <a:effectRef idx="2">
            <a:schemeClr val="dk1"/>
          </a:effectRef>
          <a:fontRef idx="minor">
            <a:schemeClr val="tx1"/>
          </a:fontRef>
        </p:style>
        <p:txBody>
          <a:bodyPr lIns="83482" tIns="41742" rIns="83482" bIns="41742"/>
          <a:lstStyle/>
          <a:p>
            <a:pPr defTabSz="1097280" eaLnBrk="0" fontAlgn="base" hangingPunct="0">
              <a:spcBef>
                <a:spcPct val="0"/>
              </a:spcBef>
              <a:spcAft>
                <a:spcPct val="0"/>
              </a:spcAft>
            </a:pPr>
            <a:endParaRPr lang="en-US" sz="2280" kern="1200" dirty="0">
              <a:solidFill>
                <a:srgbClr val="000000"/>
              </a:solidFill>
              <a:latin typeface="Times New Roman"/>
            </a:endParaRPr>
          </a:p>
        </p:txBody>
      </p:sp>
      <p:sp>
        <p:nvSpPr>
          <p:cNvPr id="2053" name="Text Box 60"/>
          <p:cNvSpPr txBox="1">
            <a:spLocks noChangeArrowheads="1"/>
          </p:cNvSpPr>
          <p:nvPr/>
        </p:nvSpPr>
        <p:spPr bwMode="auto">
          <a:xfrm>
            <a:off x="6745079" y="907112"/>
            <a:ext cx="30334996" cy="468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482" tIns="41742" rIns="83482" bIns="41742">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pPr lvl="0" algn="ctr">
              <a:buClr>
                <a:schemeClr val="dk1"/>
              </a:buClr>
              <a:buSzPct val="25000"/>
            </a:pPr>
            <a:r>
              <a:rPr lang="en-US" sz="8000" b="1" dirty="0">
                <a:solidFill>
                  <a:schemeClr val="dk1"/>
                </a:solidFill>
                <a:latin typeface="+mj-lt"/>
              </a:rPr>
              <a:t>Assessing the Implementation of Undergraduate Research Teams at an Open-Enrollment Institution</a:t>
            </a:r>
          </a:p>
          <a:p>
            <a:pPr lvl="0" algn="ctr">
              <a:spcBef>
                <a:spcPts val="1320"/>
              </a:spcBef>
              <a:buClr>
                <a:schemeClr val="dk1"/>
              </a:buClr>
              <a:buSzPct val="25000"/>
            </a:pPr>
            <a:r>
              <a:rPr lang="en-US" sz="4400" dirty="0">
                <a:solidFill>
                  <a:schemeClr val="dk1"/>
                </a:solidFill>
                <a:latin typeface="Times New Roman" panose="02020603050405020304" pitchFamily="18" charset="0"/>
                <a:cs typeface="Times New Roman" panose="02020603050405020304" pitchFamily="18" charset="0"/>
              </a:rPr>
              <a:t>Cason Dotson, Peter C. Williams, Charles Bowman, Hyrum </a:t>
            </a:r>
            <a:r>
              <a:rPr lang="en-US" sz="4400" dirty="0" err="1">
                <a:solidFill>
                  <a:schemeClr val="dk1"/>
                </a:solidFill>
                <a:latin typeface="Times New Roman" panose="02020603050405020304" pitchFamily="18" charset="0"/>
                <a:cs typeface="Times New Roman" panose="02020603050405020304" pitchFamily="18" charset="0"/>
              </a:rPr>
              <a:t>Dansie</a:t>
            </a:r>
            <a:r>
              <a:rPr lang="en-US" sz="4400" dirty="0">
                <a:solidFill>
                  <a:schemeClr val="dk1"/>
                </a:solidFill>
                <a:latin typeface="Times New Roman" panose="02020603050405020304" pitchFamily="18" charset="0"/>
                <a:cs typeface="Times New Roman" panose="02020603050405020304" pitchFamily="18" charset="0"/>
              </a:rPr>
              <a:t>, Ian Hatch, Dr. Heather Ashworth Dr. Jessica C. Hill, Dr. Matthew Horn, Dr. Claudia Jorgenson, Dr. Geoff Zahn </a:t>
            </a:r>
          </a:p>
          <a:p>
            <a:pPr algn="ctr" defTabSz="1097280" eaLnBrk="0" fontAlgn="base" hangingPunct="0">
              <a:lnSpc>
                <a:spcPct val="80000"/>
              </a:lnSpc>
              <a:spcBef>
                <a:spcPct val="20000"/>
              </a:spcBef>
              <a:spcAft>
                <a:spcPct val="0"/>
              </a:spcAft>
            </a:pPr>
            <a:r>
              <a:rPr kumimoji="1" lang="en-US" altLang="en-US" sz="4000" kern="1200" dirty="0">
                <a:solidFill>
                  <a:srgbClr val="000000"/>
                </a:solidFill>
                <a:ea typeface="+mn-ea"/>
                <a:cs typeface="+mn-cs"/>
              </a:rPr>
              <a:t>Utah Valley University, Orem, Utah</a:t>
            </a:r>
          </a:p>
        </p:txBody>
      </p:sp>
      <p:sp>
        <p:nvSpPr>
          <p:cNvPr id="2054" name="Line 61"/>
          <p:cNvSpPr>
            <a:spLocks noChangeShapeType="1"/>
          </p:cNvSpPr>
          <p:nvPr/>
        </p:nvSpPr>
        <p:spPr bwMode="auto">
          <a:xfrm>
            <a:off x="1499445" y="5417648"/>
            <a:ext cx="40805773" cy="0"/>
          </a:xfrm>
          <a:prstGeom prst="line">
            <a:avLst/>
          </a:prstGeom>
          <a:ln>
            <a:solidFill>
              <a:srgbClr val="355628"/>
            </a:solidFill>
            <a:headEnd/>
            <a:tailEnd/>
          </a:ln>
          <a:extLst/>
        </p:spPr>
        <p:style>
          <a:lnRef idx="3">
            <a:schemeClr val="dk1"/>
          </a:lnRef>
          <a:fillRef idx="0">
            <a:schemeClr val="dk1"/>
          </a:fillRef>
          <a:effectRef idx="2">
            <a:schemeClr val="dk1"/>
          </a:effectRef>
          <a:fontRef idx="minor">
            <a:schemeClr val="tx1"/>
          </a:fontRef>
        </p:style>
        <p:txBody>
          <a:bodyPr lIns="83482" tIns="41742" rIns="83482" bIns="41742"/>
          <a:lstStyle/>
          <a:p>
            <a:pPr defTabSz="1097280" eaLnBrk="0" fontAlgn="base" hangingPunct="0">
              <a:spcBef>
                <a:spcPct val="0"/>
              </a:spcBef>
              <a:spcAft>
                <a:spcPct val="0"/>
              </a:spcAft>
            </a:pPr>
            <a:endParaRPr lang="en-US" sz="2280" kern="1200" dirty="0">
              <a:solidFill>
                <a:srgbClr val="000000"/>
              </a:solidFill>
              <a:latin typeface="Times New Roman"/>
            </a:endParaRPr>
          </a:p>
        </p:txBody>
      </p:sp>
      <p:sp>
        <p:nvSpPr>
          <p:cNvPr id="2056" name="Rectangle 85"/>
          <p:cNvSpPr>
            <a:spLocks noChangeArrowheads="1"/>
          </p:cNvSpPr>
          <p:nvPr/>
        </p:nvSpPr>
        <p:spPr bwMode="auto">
          <a:xfrm>
            <a:off x="1051606" y="6106"/>
            <a:ext cx="41787989" cy="3290618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2" tIns="41742" rIns="83482" bIns="41742" anchor="ctr"/>
          <a:lstStyle/>
          <a:p>
            <a:pPr defTabSz="1097280" eaLnBrk="0" fontAlgn="base" hangingPunct="0">
              <a:spcBef>
                <a:spcPct val="0"/>
              </a:spcBef>
              <a:spcAft>
                <a:spcPct val="0"/>
              </a:spcAft>
            </a:pPr>
            <a:endParaRPr lang="en-US" sz="2280" kern="1200" dirty="0">
              <a:latin typeface="Times New Roman" charset="0"/>
              <a:ea typeface="+mn-ea"/>
              <a:cs typeface="+mn-cs"/>
            </a:endParaRPr>
          </a:p>
        </p:txBody>
      </p:sp>
      <p:sp>
        <p:nvSpPr>
          <p:cNvPr id="23" name="Rectangle 82"/>
          <p:cNvSpPr>
            <a:spLocks noChangeArrowheads="1"/>
          </p:cNvSpPr>
          <p:nvPr/>
        </p:nvSpPr>
        <p:spPr bwMode="auto">
          <a:xfrm>
            <a:off x="30567887" y="28073609"/>
            <a:ext cx="4106448"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5520" b="1" kern="1200" dirty="0">
                <a:solidFill>
                  <a:srgbClr val="FFFFFF"/>
                </a:solidFill>
                <a:effectLst>
                  <a:outerShdw blurRad="38100" dist="38100" dir="2700000" algn="tl">
                    <a:srgbClr val="000000"/>
                  </a:outerShdw>
                </a:effectLst>
                <a:latin typeface="Book Antiqua" pitchFamily="18" charset="0"/>
                <a:ea typeface="+mn-ea"/>
                <a:cs typeface="+mn-cs"/>
              </a:rPr>
              <a:t>References</a:t>
            </a:r>
          </a:p>
        </p:txBody>
      </p:sp>
      <p:sp>
        <p:nvSpPr>
          <p:cNvPr id="25" name="Rectangle 82"/>
          <p:cNvSpPr>
            <a:spLocks noChangeArrowheads="1"/>
          </p:cNvSpPr>
          <p:nvPr/>
        </p:nvSpPr>
        <p:spPr bwMode="auto">
          <a:xfrm>
            <a:off x="1480457" y="5883245"/>
            <a:ext cx="5051392"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5520" b="1" kern="1200" dirty="0">
                <a:solidFill>
                  <a:srgbClr val="FFFFFF"/>
                </a:solidFill>
                <a:effectLst>
                  <a:outerShdw blurRad="38100" dist="38100" dir="2700000" algn="tl">
                    <a:srgbClr val="000000"/>
                  </a:outerShdw>
                </a:effectLst>
                <a:latin typeface="Book Antiqua" pitchFamily="18" charset="0"/>
                <a:ea typeface="+mn-ea"/>
                <a:cs typeface="+mn-cs"/>
              </a:rPr>
              <a:t>Background</a:t>
            </a:r>
          </a:p>
        </p:txBody>
      </p:sp>
      <p:sp>
        <p:nvSpPr>
          <p:cNvPr id="2126" name="Rectangle 78"/>
          <p:cNvSpPr>
            <a:spLocks noChangeArrowheads="1"/>
          </p:cNvSpPr>
          <p:nvPr/>
        </p:nvSpPr>
        <p:spPr bwMode="auto">
          <a:xfrm>
            <a:off x="30480000" y="5894382"/>
            <a:ext cx="5051392"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4800" b="1" kern="1200" dirty="0">
                <a:solidFill>
                  <a:srgbClr val="FFFFFF"/>
                </a:solidFill>
                <a:effectLst>
                  <a:outerShdw blurRad="38100" dist="38100" dir="2700000" algn="tl">
                    <a:srgbClr val="000000"/>
                  </a:outerShdw>
                </a:effectLst>
                <a:latin typeface="Book Antiqua" pitchFamily="18" charset="0"/>
                <a:ea typeface="+mn-ea"/>
                <a:cs typeface="+mn-cs"/>
              </a:rPr>
              <a:t>Benefits</a:t>
            </a:r>
          </a:p>
        </p:txBody>
      </p:sp>
      <p:sp>
        <p:nvSpPr>
          <p:cNvPr id="48" name="Rectangle 47"/>
          <p:cNvSpPr/>
          <p:nvPr/>
        </p:nvSpPr>
        <p:spPr bwMode="auto">
          <a:xfrm>
            <a:off x="30434836" y="5850260"/>
            <a:ext cx="11551450" cy="21092625"/>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4800" kern="1200" dirty="0">
              <a:latin typeface="Times New Roman" charset="0"/>
              <a:ea typeface="+mn-ea"/>
              <a:cs typeface="+mn-cs"/>
            </a:endParaRPr>
          </a:p>
        </p:txBody>
      </p:sp>
      <p:sp>
        <p:nvSpPr>
          <p:cNvPr id="2128" name="Rectangle 80"/>
          <p:cNvSpPr>
            <a:spLocks noChangeArrowheads="1"/>
          </p:cNvSpPr>
          <p:nvPr/>
        </p:nvSpPr>
        <p:spPr bwMode="auto">
          <a:xfrm>
            <a:off x="16388871" y="11954924"/>
            <a:ext cx="6349319"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4800" b="1" kern="1200" dirty="0">
                <a:solidFill>
                  <a:srgbClr val="FFFFFF"/>
                </a:solidFill>
                <a:effectLst>
                  <a:outerShdw blurRad="38100" dist="38100" dir="2700000" algn="tl">
                    <a:srgbClr val="000000"/>
                  </a:outerShdw>
                </a:effectLst>
                <a:latin typeface="Book Antiqua" pitchFamily="18" charset="0"/>
                <a:ea typeface="+mn-ea"/>
                <a:cs typeface="+mn-cs"/>
              </a:rPr>
              <a:t>Method</a:t>
            </a:r>
          </a:p>
        </p:txBody>
      </p:sp>
      <p:sp>
        <p:nvSpPr>
          <p:cNvPr id="49" name="Rectangle 48"/>
          <p:cNvSpPr/>
          <p:nvPr/>
        </p:nvSpPr>
        <p:spPr bwMode="auto">
          <a:xfrm>
            <a:off x="16352288" y="11906014"/>
            <a:ext cx="11582400" cy="11705099"/>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sp>
        <p:nvSpPr>
          <p:cNvPr id="63" name="Rectangle 62"/>
          <p:cNvSpPr/>
          <p:nvPr/>
        </p:nvSpPr>
        <p:spPr bwMode="auto">
          <a:xfrm>
            <a:off x="1480457" y="5852166"/>
            <a:ext cx="12416849" cy="26159114"/>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sp>
        <p:nvSpPr>
          <p:cNvPr id="64" name="Rectangle 63"/>
          <p:cNvSpPr/>
          <p:nvPr/>
        </p:nvSpPr>
        <p:spPr bwMode="auto">
          <a:xfrm>
            <a:off x="30513078" y="28046092"/>
            <a:ext cx="11743518" cy="2941650"/>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sp>
        <p:nvSpPr>
          <p:cNvPr id="3" name="TextBox 2"/>
          <p:cNvSpPr txBox="1"/>
          <p:nvPr/>
        </p:nvSpPr>
        <p:spPr>
          <a:xfrm>
            <a:off x="16526460" y="13320493"/>
            <a:ext cx="11408228" cy="11140284"/>
          </a:xfrm>
          <a:prstGeom prst="rect">
            <a:avLst/>
          </a:prstGeom>
          <a:noFill/>
        </p:spPr>
        <p:txBody>
          <a:bodyPr wrap="square" lIns="135942" tIns="67972" rIns="135942" bIns="67972" rtlCol="0">
            <a:spAutoFit/>
          </a:bodyPr>
          <a:lstStyle>
            <a:defPPr>
              <a:defRPr lang="en-US"/>
            </a:defPPr>
            <a:lvl1pPr>
              <a:defRPr sz="2400"/>
            </a:lvl1pPr>
          </a:lstStyle>
          <a:p>
            <a:pPr lvl="0">
              <a:spcAft>
                <a:spcPts val="600"/>
              </a:spcAft>
              <a:buSzPct val="25000"/>
            </a:pPr>
            <a:r>
              <a:rPr lang="en-US" sz="3400" b="1" dirty="0">
                <a:latin typeface="+mn-lt"/>
                <a:ea typeface="Arial Narrow"/>
                <a:cs typeface="Times New Roman" panose="02020603050405020304" pitchFamily="18" charset="0"/>
                <a:sym typeface="Arial Narrow"/>
              </a:rPr>
              <a:t>Participants</a:t>
            </a:r>
          </a:p>
          <a:p>
            <a:pPr lvl="0">
              <a:spcAft>
                <a:spcPts val="600"/>
              </a:spcAft>
              <a:buSzPct val="25000"/>
            </a:pPr>
            <a:r>
              <a:rPr lang="en-US" sz="3400" dirty="0">
                <a:latin typeface="+mn-lt"/>
                <a:ea typeface="Arial Narrow"/>
                <a:cs typeface="Times New Roman" panose="02020603050405020304" pitchFamily="18" charset="0"/>
                <a:sym typeface="Arial Narrow"/>
              </a:rPr>
              <a:t>Assistant, Associate, and full Professors of UVU conducting scholarly activities and their individual teams.</a:t>
            </a:r>
          </a:p>
          <a:p>
            <a:pPr lvl="0">
              <a:spcAft>
                <a:spcPts val="600"/>
              </a:spcAft>
              <a:buSzPct val="25000"/>
            </a:pPr>
            <a:endParaRPr lang="en-US" sz="3400" dirty="0">
              <a:latin typeface="+mn-lt"/>
              <a:ea typeface="Arial Narrow"/>
              <a:cs typeface="Times New Roman" panose="02020603050405020304" pitchFamily="18" charset="0"/>
              <a:sym typeface="Arial Narrow"/>
            </a:endParaRPr>
          </a:p>
          <a:p>
            <a:pPr lvl="0">
              <a:spcAft>
                <a:spcPts val="600"/>
              </a:spcAft>
              <a:buSzPct val="25000"/>
            </a:pPr>
            <a:r>
              <a:rPr lang="en-US" sz="3400" b="1" dirty="0">
                <a:latin typeface="+mn-lt"/>
                <a:ea typeface="Arial Narrow"/>
                <a:cs typeface="Times New Roman" panose="02020603050405020304" pitchFamily="18" charset="0"/>
                <a:sym typeface="Arial Narrow"/>
              </a:rPr>
              <a:t>Materials</a:t>
            </a:r>
          </a:p>
          <a:p>
            <a:pPr lvl="0">
              <a:spcAft>
                <a:spcPts val="600"/>
              </a:spcAft>
              <a:buClr>
                <a:srgbClr val="000000"/>
              </a:buClr>
              <a:buSzPct val="100000"/>
            </a:pPr>
            <a:r>
              <a:rPr lang="en-US" sz="3400" dirty="0">
                <a:latin typeface="+mn-lt"/>
                <a:ea typeface="Arial Narrow"/>
                <a:cs typeface="Times New Roman" panose="02020603050405020304" pitchFamily="18" charset="0"/>
                <a:sym typeface="Arial Narrow"/>
              </a:rPr>
              <a:t>GREEN Grant Survey, Mentoring Competency Assessment Tool (MCAT), Motivational and Self-Regulated Learning Components, and Impact of Student-Faculty Relationships. All surveys were adapted for both student and faculty mentors.</a:t>
            </a:r>
          </a:p>
          <a:p>
            <a:pPr lvl="0">
              <a:spcAft>
                <a:spcPts val="600"/>
              </a:spcAft>
              <a:buClr>
                <a:srgbClr val="000000"/>
              </a:buClr>
              <a:buSzPct val="100000"/>
            </a:pPr>
            <a:endParaRPr lang="en-US" sz="3400" dirty="0">
              <a:latin typeface="+mn-lt"/>
              <a:ea typeface="Arial Narrow"/>
              <a:cs typeface="Times New Roman" panose="02020603050405020304" pitchFamily="18" charset="0"/>
              <a:sym typeface="Arial Narrow"/>
            </a:endParaRPr>
          </a:p>
          <a:p>
            <a:pPr lvl="0">
              <a:spcAft>
                <a:spcPts val="600"/>
              </a:spcAft>
              <a:buClr>
                <a:srgbClr val="000000"/>
              </a:buClr>
              <a:buSzPct val="100000"/>
            </a:pPr>
            <a:r>
              <a:rPr lang="en-US" sz="3400" b="1" dirty="0">
                <a:latin typeface="+mn-lt"/>
                <a:ea typeface="Arial Narrow"/>
                <a:cs typeface="Times New Roman" panose="02020603050405020304" pitchFamily="18" charset="0"/>
                <a:sym typeface="Arial Narrow"/>
              </a:rPr>
              <a:t>Procedure</a:t>
            </a:r>
          </a:p>
          <a:p>
            <a:r>
              <a:rPr lang="en-US" sz="3400" dirty="0">
                <a:latin typeface="+mn-lt"/>
              </a:rPr>
              <a:t>Faculty mentors for this study were recruited by a team of student researchers. So far, 54 faculty mentors have agreed to participate in this study. Surveys have been distributed to our subject pool, probing mentoring techniques within scholarly activities and their perceived efficacy. Next, observation data will be collected from the faculty mentor’s team meeting. Data analysis will be conducted using R.</a:t>
            </a:r>
          </a:p>
          <a:p>
            <a:br>
              <a:rPr lang="en-US" sz="3400" dirty="0"/>
            </a:br>
            <a:endParaRPr lang="en-US" sz="3400" b="1" dirty="0">
              <a:latin typeface="Times New Roman" panose="02020603050405020304" pitchFamily="18" charset="0"/>
              <a:ea typeface="Arial Narrow"/>
              <a:cs typeface="Times New Roman" panose="02020603050405020304" pitchFamily="18" charset="0"/>
              <a:sym typeface="Arial Narrow"/>
            </a:endParaRPr>
          </a:p>
        </p:txBody>
      </p:sp>
      <p:pic>
        <p:nvPicPr>
          <p:cNvPr id="16" name="Picture 15" descr="Primary_Institutional Mark_1clrA.t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9445" y="624029"/>
            <a:ext cx="5225143" cy="4756716"/>
          </a:xfrm>
          <a:prstGeom prst="rect">
            <a:avLst/>
          </a:prstGeom>
        </p:spPr>
      </p:pic>
      <p:sp>
        <p:nvSpPr>
          <p:cNvPr id="21" name="Rectangle 20"/>
          <p:cNvSpPr/>
          <p:nvPr/>
        </p:nvSpPr>
        <p:spPr>
          <a:xfrm>
            <a:off x="16369992" y="26480865"/>
            <a:ext cx="11522807" cy="3308598"/>
          </a:xfrm>
          <a:prstGeom prst="rect">
            <a:avLst/>
          </a:prstGeom>
        </p:spPr>
        <p:txBody>
          <a:bodyPr wrap="square">
            <a:spAutoFit/>
          </a:bodyPr>
          <a:lstStyle/>
          <a:p>
            <a:pPr marL="548640" indent="-548640" defTabSz="1097280" eaLnBrk="0" fontAlgn="base" hangingPunct="0">
              <a:spcBef>
                <a:spcPct val="0"/>
              </a:spcBef>
              <a:spcAft>
                <a:spcPts val="600"/>
              </a:spcAft>
              <a:buFont typeface="Arial"/>
              <a:buChar char="•"/>
            </a:pPr>
            <a:r>
              <a:rPr lang="en-US" sz="3400" kern="1200" dirty="0">
                <a:latin typeface="Times New Roman" charset="0"/>
                <a:ea typeface="+mn-ea"/>
                <a:cs typeface="+mn-cs"/>
              </a:rPr>
              <a:t>Successful analysis of our data would lead to a hopeful establishment of successful mentoring strategies for open-enrollment institutions.</a:t>
            </a:r>
          </a:p>
          <a:p>
            <a:pPr marL="548640" indent="-548640" defTabSz="1097280" eaLnBrk="0" fontAlgn="base" hangingPunct="0">
              <a:spcBef>
                <a:spcPct val="0"/>
              </a:spcBef>
              <a:spcAft>
                <a:spcPts val="600"/>
              </a:spcAft>
              <a:buFont typeface="Arial"/>
              <a:buChar char="•"/>
            </a:pPr>
            <a:r>
              <a:rPr lang="en-US" sz="3400" kern="1200" dirty="0">
                <a:latin typeface="Times New Roman" charset="0"/>
                <a:ea typeface="+mn-ea"/>
                <a:cs typeface="+mn-cs"/>
              </a:rPr>
              <a:t>These strategies would be implemented into a mentoring guideline brochure that could be distributed to incoming faculty mentors to the institution.</a:t>
            </a:r>
          </a:p>
        </p:txBody>
      </p:sp>
      <p:sp>
        <p:nvSpPr>
          <p:cNvPr id="54" name="Rectangle 82"/>
          <p:cNvSpPr>
            <a:spLocks noChangeArrowheads="1"/>
          </p:cNvSpPr>
          <p:nvPr/>
        </p:nvSpPr>
        <p:spPr bwMode="auto">
          <a:xfrm>
            <a:off x="16309322" y="24676333"/>
            <a:ext cx="5747657" cy="109728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5520" b="1" kern="1200" dirty="0">
                <a:solidFill>
                  <a:srgbClr val="FFFFFF"/>
                </a:solidFill>
                <a:effectLst>
                  <a:outerShdw blurRad="38100" dist="38100" dir="2700000" algn="tl">
                    <a:srgbClr val="000000"/>
                  </a:outerShdw>
                </a:effectLst>
                <a:latin typeface="Book Antiqua" pitchFamily="18" charset="0"/>
                <a:ea typeface="+mn-ea"/>
                <a:cs typeface="+mn-cs"/>
              </a:rPr>
              <a:t>Future Directions</a:t>
            </a:r>
          </a:p>
        </p:txBody>
      </p:sp>
      <p:sp>
        <p:nvSpPr>
          <p:cNvPr id="55" name="Rectangle 54"/>
          <p:cNvSpPr/>
          <p:nvPr/>
        </p:nvSpPr>
        <p:spPr bwMode="auto">
          <a:xfrm>
            <a:off x="16271729" y="24666112"/>
            <a:ext cx="11743518" cy="5669279"/>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sp>
        <p:nvSpPr>
          <p:cNvPr id="35" name="Rectangle 80"/>
          <p:cNvSpPr>
            <a:spLocks noChangeArrowheads="1"/>
          </p:cNvSpPr>
          <p:nvPr/>
        </p:nvSpPr>
        <p:spPr bwMode="auto">
          <a:xfrm>
            <a:off x="16365745" y="5873189"/>
            <a:ext cx="6349319"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4800" b="1" kern="1200" dirty="0">
                <a:solidFill>
                  <a:srgbClr val="FFFFFF"/>
                </a:solidFill>
                <a:effectLst>
                  <a:outerShdw blurRad="38100" dist="38100" dir="2700000" algn="tl">
                    <a:srgbClr val="000000"/>
                  </a:outerShdw>
                </a:effectLst>
                <a:latin typeface="Book Antiqua" pitchFamily="18" charset="0"/>
                <a:ea typeface="+mn-ea"/>
                <a:cs typeface="+mn-cs"/>
              </a:rPr>
              <a:t>Hypotheses</a:t>
            </a:r>
          </a:p>
        </p:txBody>
      </p:sp>
      <p:sp>
        <p:nvSpPr>
          <p:cNvPr id="41" name="TextBox 54"/>
          <p:cNvSpPr txBox="1">
            <a:spLocks noChangeArrowheads="1"/>
          </p:cNvSpPr>
          <p:nvPr/>
        </p:nvSpPr>
        <p:spPr bwMode="auto">
          <a:xfrm>
            <a:off x="1787916" y="7312940"/>
            <a:ext cx="11610339" cy="2420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5942" tIns="67972" rIns="135942" bIns="67972">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pPr defTabSz="1097280" eaLnBrk="0" fontAlgn="base" hangingPunct="0">
              <a:spcBef>
                <a:spcPct val="0"/>
              </a:spcBef>
              <a:spcAft>
                <a:spcPts val="600"/>
              </a:spcAft>
            </a:pPr>
            <a:r>
              <a:rPr lang="en-US" sz="3400" dirty="0"/>
              <a:t>	Undergraduate research is a high-impact practice that serves as a robust intervention for students, particularly minorities, who are at risk of dropping out of college, (Jones, Barlow, &amp; </a:t>
            </a:r>
            <a:r>
              <a:rPr lang="en-US" sz="3400" dirty="0" err="1"/>
              <a:t>Villarejo</a:t>
            </a:r>
            <a:r>
              <a:rPr lang="en-US" sz="3400" dirty="0"/>
              <a:t>, 2010; </a:t>
            </a:r>
            <a:r>
              <a:rPr lang="en-US" sz="3400" dirty="0" err="1"/>
              <a:t>Kuh</a:t>
            </a:r>
            <a:r>
              <a:rPr lang="en-US" sz="3400" dirty="0"/>
              <a:t>, 2008; </a:t>
            </a:r>
            <a:r>
              <a:rPr lang="en-US" sz="3400" dirty="0" err="1"/>
              <a:t>Lopatto</a:t>
            </a:r>
            <a:r>
              <a:rPr lang="en-US" sz="3400" dirty="0"/>
              <a:t>, 2010). By engaging students within their first and second years, a sense of community within the institution is developed, and they gain access to faculty members as mentors, thus becoming more resilient to difficulties encountered during their educational career (Jones et al., 2010). As a complement to strong gains in discipline- and career-related skills, early participants in undergraduate research are significantly more likely to complete their undergraduate education (Jones et al., 2010; </a:t>
            </a:r>
            <a:r>
              <a:rPr lang="en-US" sz="3400" dirty="0" err="1"/>
              <a:t>Lopatto</a:t>
            </a:r>
            <a:r>
              <a:rPr lang="en-US" sz="3400" dirty="0"/>
              <a:t>, 2010). The literature on outcomes associated with participation in undergraduate research is broad, encompassing large public research institutions, private institutions, and liberal arts colleges (Kaiser, </a:t>
            </a:r>
            <a:r>
              <a:rPr lang="en-US" sz="3400" dirty="0" err="1"/>
              <a:t>Mishler</a:t>
            </a:r>
            <a:r>
              <a:rPr lang="en-US" sz="3400" dirty="0"/>
              <a:t>, Peoples, &amp; Wells, 2014). None of the institutions represented in the literature have comparable challenges related to the characteristics and composition of the student body as Utah Valley University (UVU). As an open enrollment institution serving a large body of non-traditional, minority, and first-generation students, UVU struggles to retain students. For example, considering the 2015 cohort of full-time bachelor’s degree seeking students, only 63% persisted beyond the first year (https://</a:t>
            </a:r>
            <a:r>
              <a:rPr lang="en-US" sz="3400" dirty="0" err="1"/>
              <a:t>www.uvu.edu</a:t>
            </a:r>
            <a:r>
              <a:rPr lang="en-US" sz="3400" dirty="0"/>
              <a:t>/retention/data/</a:t>
            </a:r>
            <a:r>
              <a:rPr lang="en-US" sz="3400" dirty="0" err="1"/>
              <a:t>dashboard.html</a:t>
            </a:r>
            <a:r>
              <a:rPr lang="en-US" sz="3400" dirty="0"/>
              <a:t>). Further, those who do persist beyond the first year, complete their degree at a rate lower than the national average. For instance, within the 2012 cohort, only 57% of students had completed their degree by 2016 (https://</a:t>
            </a:r>
            <a:r>
              <a:rPr lang="en-US" sz="3400" dirty="0" err="1"/>
              <a:t>www.uvu.edu</a:t>
            </a:r>
            <a:r>
              <a:rPr lang="en-US" sz="3400" dirty="0"/>
              <a:t>/</a:t>
            </a:r>
            <a:r>
              <a:rPr lang="en-US" sz="3400" dirty="0" err="1"/>
              <a:t>iri</a:t>
            </a:r>
            <a:r>
              <a:rPr lang="en-US" sz="3400" dirty="0"/>
              <a:t>/</a:t>
            </a:r>
            <a:r>
              <a:rPr lang="en-US" sz="3400" dirty="0" err="1"/>
              <a:t>academicprograms</a:t>
            </a:r>
            <a:r>
              <a:rPr lang="en-US" sz="3400" dirty="0"/>
              <a:t>/</a:t>
            </a:r>
            <a:r>
              <a:rPr lang="en-US" sz="3400" dirty="0" err="1"/>
              <a:t>completions.html</a:t>
            </a:r>
            <a:r>
              <a:rPr lang="en-US" sz="3400" dirty="0"/>
              <a:t>). 	Despite many opportunities for undergraduate research provided by faculty members across campus, few students consistently participate. We propose this is likely due to the implementation of successful empirically based models from other institutions that do have the same student body composition as UVU. We seek to catalog and assess a sample of undergraduate research opportunities across all colleges in order to determine what models are successful for UVU’s student body through survey, interview, and observational data. 	Upon completion of this study, we will be able to offer meaningful data on the state of undergraduate research at UVU as well as recommendations on the structure and organization of research experiences to faculty members. We hope to be able to provide information on best practices for engaging traditionally underserved populations on campus (e.g., first-generation students).</a:t>
            </a:r>
            <a:endParaRPr lang="en-US" sz="3400" kern="1200" dirty="0">
              <a:solidFill>
                <a:srgbClr val="000000"/>
              </a:solidFill>
              <a:ea typeface="+mn-ea"/>
              <a:cs typeface="+mn-cs"/>
            </a:endParaRPr>
          </a:p>
        </p:txBody>
      </p:sp>
      <p:sp>
        <p:nvSpPr>
          <p:cNvPr id="38" name="Rectangle 37"/>
          <p:cNvSpPr/>
          <p:nvPr/>
        </p:nvSpPr>
        <p:spPr>
          <a:xfrm>
            <a:off x="30837050" y="29590145"/>
            <a:ext cx="11522807" cy="523220"/>
          </a:xfrm>
          <a:prstGeom prst="rect">
            <a:avLst/>
          </a:prstGeom>
        </p:spPr>
        <p:txBody>
          <a:bodyPr wrap="square">
            <a:spAutoFit/>
          </a:bodyPr>
          <a:lstStyle/>
          <a:p>
            <a:pPr marL="548640" indent="-548640" defTabSz="1097280" eaLnBrk="0" fontAlgn="base" hangingPunct="0">
              <a:spcBef>
                <a:spcPct val="0"/>
              </a:spcBef>
              <a:spcAft>
                <a:spcPts val="600"/>
              </a:spcAft>
              <a:buFont typeface="Arial"/>
              <a:buChar char="•"/>
            </a:pPr>
            <a:r>
              <a:rPr lang="en-US" sz="2800" b="1" kern="1200" dirty="0">
                <a:highlight>
                  <a:srgbClr val="FFFF00"/>
                </a:highlight>
                <a:latin typeface="Times New Roman" charset="0"/>
                <a:ea typeface="+mn-ea"/>
                <a:cs typeface="+mn-cs"/>
              </a:rPr>
              <a:t>ADD REFERENCES</a:t>
            </a:r>
          </a:p>
        </p:txBody>
      </p:sp>
      <p:pic>
        <p:nvPicPr>
          <p:cNvPr id="43" name="Picture 42" descr="Primary_Institutional Mark_1clrA.t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80075" y="624029"/>
            <a:ext cx="5225143" cy="4756716"/>
          </a:xfrm>
          <a:prstGeom prst="rect">
            <a:avLst/>
          </a:prstGeom>
        </p:spPr>
      </p:pic>
      <p:sp>
        <p:nvSpPr>
          <p:cNvPr id="6" name="TextBox 5">
            <a:extLst>
              <a:ext uri="{FF2B5EF4-FFF2-40B4-BE49-F238E27FC236}">
                <a16:creationId xmlns:a16="http://schemas.microsoft.com/office/drawing/2014/main" id="{D0F55593-2E42-AA4E-9300-76AC265111B3}"/>
              </a:ext>
            </a:extLst>
          </p:cNvPr>
          <p:cNvSpPr txBox="1"/>
          <p:nvPr/>
        </p:nvSpPr>
        <p:spPr>
          <a:xfrm>
            <a:off x="30926314" y="7158868"/>
            <a:ext cx="10438318" cy="19974699"/>
          </a:xfrm>
          <a:prstGeom prst="rect">
            <a:avLst/>
          </a:prstGeom>
          <a:noFill/>
        </p:spPr>
        <p:txBody>
          <a:bodyPr wrap="square" rtlCol="0">
            <a:spAutoFit/>
          </a:bodyPr>
          <a:lstStyle/>
          <a:p>
            <a:r>
              <a:rPr lang="en-US" sz="3400" dirty="0">
                <a:latin typeface="+mn-lt"/>
              </a:rPr>
              <a:t>	Understanding the most effective mechanisms for mentoring students in undergraduate research experiences is in the best interest of UVU professors who are active in or desire to participate in UR. Mentoring undergraduate students is a challenging prospect requiring faculty to adopt innovative techniques, which often differ drastically from the training they received. Some faculty have expressed a desire to drop students from their research programs due to unanticipated challenges related to managing undergraduates at an open enrollment institution. However, the literature is replete with the benefits of UR. Thus, understanding the best practices for motivating UVU students becomes imperative in order for UVU faculty to provide positive research experiences that create life- and career-changing opportunities for our students (HIP 7). </a:t>
            </a:r>
          </a:p>
          <a:p>
            <a:r>
              <a:rPr lang="en-US" sz="3400" dirty="0">
                <a:latin typeface="+mn-lt"/>
              </a:rPr>
              <a:t>	Effective mentorship and research team management is also critical to UVU faculty success due to the intensive teaching loads at UVU, particularly considering the American Association of University Professors (AAUP) recommendation that teaching-intensive tenure-track positions have no research expectations (AAUP, 2016). Thus, it is crucial that mentoring faculty best utilize both their time and resources for purposes of career development and avoiding burnout. </a:t>
            </a:r>
          </a:p>
          <a:p>
            <a:r>
              <a:rPr lang="en-US" sz="3400" dirty="0">
                <a:latin typeface="+mn-lt"/>
              </a:rPr>
              <a:t>	Our results would be foundational in supporting tenure-track faculty who must work with UVU students in UR. We could advise incoming faculty or faculty struggling to maintain a UR agenda on the best practices for mentoring our particular student body as they participate in research. This advice could occur via a collaboration with the Office of Teaching and Learning as an empirically-supported list of best practices. Perhaps most importantly, our results and their application will build UVU’s representation as an institution that provides serious UR experiences, which promote engaged, inclusive, intellectual growth.</a:t>
            </a:r>
          </a:p>
          <a:p>
            <a:pPr marL="285750" indent="-285750">
              <a:buFont typeface="Arial" panose="020B0604020202020204" pitchFamily="34" charset="0"/>
              <a:buChar char="•"/>
            </a:pPr>
            <a:endParaRPr lang="en-US" sz="3400" dirty="0">
              <a:latin typeface="+mn-lt"/>
            </a:endParaRPr>
          </a:p>
        </p:txBody>
      </p:sp>
    </p:spTree>
    <p:extLst>
      <p:ext uri="{BB962C8B-B14F-4D97-AF65-F5344CB8AC3E}">
        <p14:creationId xmlns:p14="http://schemas.microsoft.com/office/powerpoint/2010/main" val="146157114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B20000"/>
        </a:solidFill>
        <a:ln w="9525">
          <a:noFill/>
          <a:miter lim="800000"/>
          <a:headEnd/>
          <a:tailEnd/>
        </a:ln>
        <a:effectLst>
          <a:outerShdw dist="107763" dir="2700000" algn="ctr" rotWithShape="0">
            <a:srgbClr val="808080"/>
          </a:outerShdw>
        </a:effectLst>
      </a:spPr>
      <a:bodyPr wrap="none" lIns="56153" tIns="28077" rIns="56153" bIns="28077" anchor="ctr"/>
      <a:lstStyle>
        <a:defPPr algn="ctr">
          <a:defRPr sz="3700" b="1" dirty="0" smtClean="0">
            <a:solidFill>
              <a:srgbClr val="FFCC00"/>
            </a:solidFill>
            <a:effectLst>
              <a:outerShdw blurRad="38100" dist="38100" dir="2700000" algn="tl">
                <a:srgbClr val="000000"/>
              </a:outerShdw>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9079</TotalTime>
  <Words>250</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Times New Roman</vt:lpstr>
      <vt:lpstr>Book Antiqua</vt:lpstr>
      <vt:lpstr>Arial</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Hill</dc:creator>
  <cp:lastModifiedBy>Peter Williams</cp:lastModifiedBy>
  <cp:revision>43</cp:revision>
  <dcterms:modified xsi:type="dcterms:W3CDTF">2019-02-18T23:02:49Z</dcterms:modified>
</cp:coreProperties>
</file>