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51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7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97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8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4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4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4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9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3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61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3C6B-B939-4B91-BEC9-CDCFDB0F8485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BF94-0E02-4C6B-B1EC-03ECAD829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1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8603" y="2236833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Read argument(*1)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25780" y="2299516"/>
            <a:ext cx="441960" cy="4419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00" kern="100" dirty="0" smtClean="0">
                <a:solidFill>
                  <a:schemeClr val="dk1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start</a:t>
            </a:r>
            <a:endParaRPr lang="zh-TW" altLang="en-US" sz="1000" kern="100" dirty="0">
              <a:solidFill>
                <a:schemeClr val="dk1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>
            <a:stCxn id="5" idx="6"/>
            <a:endCxn id="4" idx="1"/>
          </p:cNvCxnSpPr>
          <p:nvPr/>
        </p:nvCxnSpPr>
        <p:spPr>
          <a:xfrm>
            <a:off x="967740" y="2520496"/>
            <a:ext cx="550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20980" y="2763529"/>
            <a:ext cx="1051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GCB_parser.py</a:t>
            </a:r>
            <a:endParaRPr lang="zh-TW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8559483" y="234496"/>
            <a:ext cx="3632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 smtClean="0"/>
              <a:t>(*1)</a:t>
            </a:r>
          </a:p>
          <a:p>
            <a:r>
              <a:rPr lang="en-US" altLang="zh-TW" sz="1000" dirty="0" smtClean="0"/>
              <a:t>-r,  the </a:t>
            </a:r>
            <a:r>
              <a:rPr lang="en-US" altLang="zh-TW" sz="1000" dirty="0"/>
              <a:t>path of configuration to be </a:t>
            </a:r>
            <a:r>
              <a:rPr lang="en-US" altLang="zh-TW" sz="1000" dirty="0" smtClean="0"/>
              <a:t>parsed</a:t>
            </a:r>
            <a:endParaRPr lang="en-US" altLang="zh-TW" sz="1000" dirty="0"/>
          </a:p>
          <a:p>
            <a:r>
              <a:rPr lang="en-US" altLang="zh-TW" sz="1000" dirty="0" smtClean="0"/>
              <a:t>-p, the </a:t>
            </a:r>
            <a:r>
              <a:rPr lang="en-US" altLang="zh-TW" sz="1000" dirty="0"/>
              <a:t>path of GCB </a:t>
            </a:r>
            <a:r>
              <a:rPr lang="en-US" altLang="zh-TW" sz="1000" dirty="0" smtClean="0"/>
              <a:t>patterns</a:t>
            </a:r>
            <a:endParaRPr lang="en-US" altLang="zh-TW" sz="1000" dirty="0"/>
          </a:p>
          <a:p>
            <a:r>
              <a:rPr lang="en-US" altLang="zh-TW" sz="1000" dirty="0" smtClean="0"/>
              <a:t>-o, the </a:t>
            </a:r>
            <a:r>
              <a:rPr lang="en-US" altLang="zh-TW" sz="1000" dirty="0"/>
              <a:t>path of output </a:t>
            </a:r>
            <a:r>
              <a:rPr lang="en-US" altLang="zh-TW" sz="1000" dirty="0" smtClean="0"/>
              <a:t>file</a:t>
            </a:r>
            <a:endParaRPr lang="en-US" altLang="zh-TW" sz="1000" dirty="0"/>
          </a:p>
          <a:p>
            <a:r>
              <a:rPr lang="en-US" altLang="zh-TW" sz="1000" dirty="0" smtClean="0"/>
              <a:t>-d, the </a:t>
            </a:r>
            <a:r>
              <a:rPr lang="en-US" altLang="zh-TW" sz="1000" dirty="0"/>
              <a:t>device name, should be one of : </a:t>
            </a:r>
            <a:r>
              <a:rPr lang="en-US" altLang="zh-TW" sz="1000" dirty="0" err="1" smtClean="0"/>
              <a:t>FortiNet</a:t>
            </a:r>
            <a:r>
              <a:rPr lang="en-US" altLang="zh-TW" sz="1000" dirty="0" smtClean="0"/>
              <a:t>/Cisco/Juniper</a:t>
            </a:r>
            <a:endParaRPr lang="zh-TW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294132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Read pattern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>
            <a:stCxn id="4" idx="3"/>
            <a:endCxn id="11" idx="1"/>
          </p:cNvCxnSpPr>
          <p:nvPr/>
        </p:nvCxnSpPr>
        <p:spPr>
          <a:xfrm flipV="1">
            <a:off x="2390458" y="2520495"/>
            <a:ext cx="550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8818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dirty="0"/>
              <a:t>config2List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1" idx="3"/>
            <a:endCxn id="14" idx="1"/>
          </p:cNvCxnSpPr>
          <p:nvPr/>
        </p:nvCxnSpPr>
        <p:spPr>
          <a:xfrm>
            <a:off x="3813176" y="2520495"/>
            <a:ext cx="67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35041" y="2236832"/>
            <a:ext cx="871855" cy="567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processing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9783" y="37755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662840" y="-76866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直線單箭頭接點 6"/>
          <p:cNvCxnSpPr>
            <a:stCxn id="38" idx="2"/>
          </p:cNvCxnSpPr>
          <p:nvPr/>
        </p:nvCxnSpPr>
        <p:spPr>
          <a:xfrm flipH="1">
            <a:off x="3777615" y="18121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 flipH="1">
            <a:off x="3775710" y="649335"/>
            <a:ext cx="1" cy="26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3057889" y="2417535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begin with “config”?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62502" y="2500166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21" name="流程圖: 決策 20"/>
          <p:cNvSpPr/>
          <p:nvPr/>
        </p:nvSpPr>
        <p:spPr>
          <a:xfrm>
            <a:off x="3144074" y="3278187"/>
            <a:ext cx="1253823" cy="102634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770986" y="3108091"/>
            <a:ext cx="0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7826" y="3584665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r>
              <a:rPr lang="en-US" altLang="zh-TW" sz="1000" kern="100" dirty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>
            <a:stCxn id="21" idx="3"/>
            <a:endCxn id="26" idx="1"/>
          </p:cNvCxnSpPr>
          <p:nvPr/>
        </p:nvCxnSpPr>
        <p:spPr>
          <a:xfrm>
            <a:off x="4397897" y="3791358"/>
            <a:ext cx="42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67520" y="448468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46" name="流程圖: 決策 45"/>
          <p:cNvSpPr/>
          <p:nvPr/>
        </p:nvSpPr>
        <p:spPr>
          <a:xfrm>
            <a:off x="3313786" y="166493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770986" y="2211104"/>
            <a:ext cx="0" cy="1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814734" y="216985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456090" y="3414395"/>
            <a:ext cx="1088390" cy="688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Create a node under S and gather info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6" name="肘形接點 55"/>
          <p:cNvCxnSpPr>
            <a:stCxn id="46" idx="1"/>
            <a:endCxn id="60" idx="0"/>
          </p:cNvCxnSpPr>
          <p:nvPr/>
        </p:nvCxnSpPr>
        <p:spPr>
          <a:xfrm rot="10800000" flipV="1">
            <a:off x="1000604" y="1938020"/>
            <a:ext cx="2313183" cy="56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圖: 決策 59"/>
          <p:cNvSpPr/>
          <p:nvPr/>
        </p:nvSpPr>
        <p:spPr>
          <a:xfrm>
            <a:off x="543403" y="250016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sec. 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929733" y="194579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3" name="肘形接點 62"/>
          <p:cNvCxnSpPr>
            <a:stCxn id="54" idx="2"/>
            <a:endCxn id="4" idx="1"/>
          </p:cNvCxnSpPr>
          <p:nvPr/>
        </p:nvCxnSpPr>
        <p:spPr>
          <a:xfrm rot="5400000" flipH="1" flipV="1">
            <a:off x="375452" y="1138278"/>
            <a:ext cx="3589163" cy="2339498"/>
          </a:xfrm>
          <a:prstGeom prst="bentConnector4">
            <a:avLst>
              <a:gd name="adj1" fmla="val -6369"/>
              <a:gd name="adj2" fmla="val -34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79012" y="304887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9" name="直線單箭頭接點 68"/>
          <p:cNvCxnSpPr>
            <a:stCxn id="60" idx="2"/>
            <a:endCxn id="54" idx="0"/>
          </p:cNvCxnSpPr>
          <p:nvPr/>
        </p:nvCxnSpPr>
        <p:spPr>
          <a:xfrm flipH="1">
            <a:off x="1000285" y="3046334"/>
            <a:ext cx="318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760462" y="3414395"/>
            <a:ext cx="1088390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up 1 level to new node(parent)</a:t>
            </a:r>
          </a:p>
        </p:txBody>
      </p:sp>
      <p:cxnSp>
        <p:nvCxnSpPr>
          <p:cNvPr id="73" name="肘形接點 72"/>
          <p:cNvCxnSpPr>
            <a:stCxn id="60" idx="3"/>
            <a:endCxn id="71" idx="0"/>
          </p:cNvCxnSpPr>
          <p:nvPr/>
        </p:nvCxnSpPr>
        <p:spPr>
          <a:xfrm>
            <a:off x="1457803" y="2773250"/>
            <a:ext cx="846854" cy="64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494638" y="252702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90601" y="308428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6" name="流程圖: 決策 105"/>
          <p:cNvSpPr/>
          <p:nvPr/>
        </p:nvSpPr>
        <p:spPr>
          <a:xfrm>
            <a:off x="3318510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98635" y="66722"/>
            <a:ext cx="1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config2List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41751" y="-41571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stCxn id="6" idx="4"/>
            <a:endCxn id="38" idx="0"/>
          </p:cNvCxnSpPr>
          <p:nvPr/>
        </p:nvCxnSpPr>
        <p:spPr>
          <a:xfrm>
            <a:off x="3773013" y="-54832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4734" y="14710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sp>
        <p:nvSpPr>
          <p:cNvPr id="45" name="流程圖: 決策 44"/>
          <p:cNvSpPr/>
          <p:nvPr/>
        </p:nvSpPr>
        <p:spPr>
          <a:xfrm>
            <a:off x="4428965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config sec.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06" idx="3"/>
            <a:endCxn id="45" idx="1"/>
          </p:cNvCxnSpPr>
          <p:nvPr/>
        </p:nvCxnSpPr>
        <p:spPr>
          <a:xfrm>
            <a:off x="4232910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39420" y="95004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45" idx="3"/>
            <a:endCxn id="49" idx="1"/>
          </p:cNvCxnSpPr>
          <p:nvPr/>
        </p:nvCxnSpPr>
        <p:spPr>
          <a:xfrm>
            <a:off x="5343365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49" idx="3"/>
            <a:endCxn id="4" idx="3"/>
          </p:cNvCxnSpPr>
          <p:nvPr/>
        </p:nvCxnSpPr>
        <p:spPr>
          <a:xfrm flipH="1" flipV="1">
            <a:off x="4211638" y="513445"/>
            <a:ext cx="2416172" cy="676487"/>
          </a:xfrm>
          <a:prstGeom prst="bentConnector3">
            <a:avLst>
              <a:gd name="adj1" fmla="val -9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45" idx="2"/>
          </p:cNvCxnSpPr>
          <p:nvPr/>
        </p:nvCxnSpPr>
        <p:spPr>
          <a:xfrm rot="5400000" flipH="1" flipV="1">
            <a:off x="5738079" y="338016"/>
            <a:ext cx="273085" cy="1976915"/>
          </a:xfrm>
          <a:prstGeom prst="bentConnector4">
            <a:avLst>
              <a:gd name="adj1" fmla="val -83710"/>
              <a:gd name="adj2" fmla="val 99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208812" y="87250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07822" y="89422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882278" y="144325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5" name="直線單箭頭接點 54"/>
          <p:cNvCxnSpPr>
            <a:stCxn id="106" idx="2"/>
            <a:endCxn id="46" idx="0"/>
          </p:cNvCxnSpPr>
          <p:nvPr/>
        </p:nvCxnSpPr>
        <p:spPr>
          <a:xfrm flipH="1">
            <a:off x="3770986" y="146301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9" idx="3"/>
          </p:cNvCxnSpPr>
          <p:nvPr/>
        </p:nvCxnSpPr>
        <p:spPr>
          <a:xfrm flipV="1">
            <a:off x="4488498" y="1689472"/>
            <a:ext cx="2374581" cy="1072470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462502" y="353955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4" name="肘形接點 83"/>
          <p:cNvCxnSpPr>
            <a:stCxn id="26" idx="3"/>
          </p:cNvCxnSpPr>
          <p:nvPr/>
        </p:nvCxnSpPr>
        <p:spPr>
          <a:xfrm flipV="1">
            <a:off x="5916216" y="2761941"/>
            <a:ext cx="946863" cy="10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225053" y="4455832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enterConfigSec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7" name="直線單箭頭接點 86"/>
          <p:cNvCxnSpPr>
            <a:stCxn id="21" idx="2"/>
            <a:endCxn id="89" idx="0"/>
          </p:cNvCxnSpPr>
          <p:nvPr/>
        </p:nvCxnSpPr>
        <p:spPr>
          <a:xfrm flipH="1">
            <a:off x="3769248" y="4304529"/>
            <a:ext cx="1738" cy="1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3800647" y="421265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92" name="直線單箭頭接點 91"/>
          <p:cNvCxnSpPr>
            <a:stCxn id="89" idx="2"/>
          </p:cNvCxnSpPr>
          <p:nvPr/>
        </p:nvCxnSpPr>
        <p:spPr>
          <a:xfrm>
            <a:off x="3769248" y="4947149"/>
            <a:ext cx="0" cy="1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決策 98"/>
          <p:cNvSpPr/>
          <p:nvPr/>
        </p:nvSpPr>
        <p:spPr>
          <a:xfrm>
            <a:off x="1847457" y="410260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 most top  level?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0" name="直線單箭頭接點 99"/>
          <p:cNvCxnSpPr>
            <a:stCxn id="71" idx="2"/>
            <a:endCxn id="99" idx="0"/>
          </p:cNvCxnSpPr>
          <p:nvPr/>
        </p:nvCxnSpPr>
        <p:spPr>
          <a:xfrm>
            <a:off x="2304657" y="3866635"/>
            <a:ext cx="0" cy="2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760462" y="4889002"/>
            <a:ext cx="1088390" cy="323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to root</a:t>
            </a:r>
          </a:p>
        </p:txBody>
      </p:sp>
      <p:cxnSp>
        <p:nvCxnSpPr>
          <p:cNvPr id="102" name="直線單箭頭接點 101"/>
          <p:cNvCxnSpPr>
            <a:stCxn id="99" idx="2"/>
            <a:endCxn id="105" idx="0"/>
          </p:cNvCxnSpPr>
          <p:nvPr/>
        </p:nvCxnSpPr>
        <p:spPr>
          <a:xfrm>
            <a:off x="2304657" y="4648776"/>
            <a:ext cx="0" cy="2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246184" y="46206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78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9783" y="37755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662840" y="-76866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7" name="直線單箭頭接點 6"/>
          <p:cNvCxnSpPr>
            <a:stCxn id="38" idx="2"/>
          </p:cNvCxnSpPr>
          <p:nvPr/>
        </p:nvCxnSpPr>
        <p:spPr>
          <a:xfrm flipH="1">
            <a:off x="3777615" y="18121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2"/>
          </p:cNvCxnSpPr>
          <p:nvPr/>
        </p:nvCxnSpPr>
        <p:spPr>
          <a:xfrm flipH="1">
            <a:off x="3775710" y="649335"/>
            <a:ext cx="1" cy="26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圖: 決策 8"/>
          <p:cNvSpPr/>
          <p:nvPr/>
        </p:nvSpPr>
        <p:spPr>
          <a:xfrm>
            <a:off x="3057889" y="2417535"/>
            <a:ext cx="1430609" cy="68881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begin with “config”?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62502" y="2500166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21" name="流程圖: 決策 20"/>
          <p:cNvSpPr/>
          <p:nvPr/>
        </p:nvSpPr>
        <p:spPr>
          <a:xfrm>
            <a:off x="3144074" y="3278187"/>
            <a:ext cx="1253823" cy="102634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770986" y="3108091"/>
            <a:ext cx="0" cy="18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7826" y="3584665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r>
              <a:rPr lang="en-US" altLang="zh-TW" sz="1000" kern="100" dirty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>
            <a:stCxn id="21" idx="3"/>
            <a:endCxn id="26" idx="1"/>
          </p:cNvCxnSpPr>
          <p:nvPr/>
        </p:nvCxnSpPr>
        <p:spPr>
          <a:xfrm>
            <a:off x="4397897" y="3791358"/>
            <a:ext cx="42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67520" y="448468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46" name="流程圖: 決策 45"/>
          <p:cNvSpPr/>
          <p:nvPr/>
        </p:nvSpPr>
        <p:spPr>
          <a:xfrm>
            <a:off x="3313786" y="166493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770986" y="2211104"/>
            <a:ext cx="0" cy="19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814734" y="216985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456090" y="3414395"/>
            <a:ext cx="1088390" cy="6882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Create a node under S and gather info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6" name="肘形接點 55"/>
          <p:cNvCxnSpPr>
            <a:stCxn id="46" idx="1"/>
            <a:endCxn id="60" idx="0"/>
          </p:cNvCxnSpPr>
          <p:nvPr/>
        </p:nvCxnSpPr>
        <p:spPr>
          <a:xfrm rot="10800000" flipV="1">
            <a:off x="1000604" y="1938020"/>
            <a:ext cx="2313183" cy="562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圖: 決策 59"/>
          <p:cNvSpPr/>
          <p:nvPr/>
        </p:nvSpPr>
        <p:spPr>
          <a:xfrm>
            <a:off x="543403" y="250016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sec. 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929733" y="194579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3" name="肘形接點 62"/>
          <p:cNvCxnSpPr>
            <a:stCxn id="54" idx="2"/>
            <a:endCxn id="4" idx="1"/>
          </p:cNvCxnSpPr>
          <p:nvPr/>
        </p:nvCxnSpPr>
        <p:spPr>
          <a:xfrm rot="5400000" flipH="1" flipV="1">
            <a:off x="375452" y="1138278"/>
            <a:ext cx="3589163" cy="2339498"/>
          </a:xfrm>
          <a:prstGeom prst="bentConnector4">
            <a:avLst>
              <a:gd name="adj1" fmla="val -6369"/>
              <a:gd name="adj2" fmla="val -34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979012" y="304887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9" name="直線單箭頭接點 68"/>
          <p:cNvCxnSpPr>
            <a:stCxn id="60" idx="2"/>
            <a:endCxn id="54" idx="0"/>
          </p:cNvCxnSpPr>
          <p:nvPr/>
        </p:nvCxnSpPr>
        <p:spPr>
          <a:xfrm flipH="1">
            <a:off x="1000285" y="3046334"/>
            <a:ext cx="318" cy="36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760462" y="3414395"/>
            <a:ext cx="1088390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up 1 level to new node(parent)</a:t>
            </a:r>
          </a:p>
        </p:txBody>
      </p:sp>
      <p:cxnSp>
        <p:nvCxnSpPr>
          <p:cNvPr id="73" name="肘形接點 72"/>
          <p:cNvCxnSpPr>
            <a:stCxn id="60" idx="3"/>
            <a:endCxn id="71" idx="0"/>
          </p:cNvCxnSpPr>
          <p:nvPr/>
        </p:nvCxnSpPr>
        <p:spPr>
          <a:xfrm>
            <a:off x="1457803" y="2773250"/>
            <a:ext cx="846854" cy="641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494638" y="252702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790601" y="308428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106" name="流程圖: 決策 105"/>
          <p:cNvSpPr/>
          <p:nvPr/>
        </p:nvSpPr>
        <p:spPr>
          <a:xfrm>
            <a:off x="3318510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skipConfigSec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98635" y="66722"/>
            <a:ext cx="1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config2List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341751" y="-41571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stCxn id="6" idx="4"/>
            <a:endCxn id="38" idx="0"/>
          </p:cNvCxnSpPr>
          <p:nvPr/>
        </p:nvCxnSpPr>
        <p:spPr>
          <a:xfrm>
            <a:off x="3773013" y="-54832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4734" y="14710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sp>
        <p:nvSpPr>
          <p:cNvPr id="45" name="流程圖: 決策 44"/>
          <p:cNvSpPr/>
          <p:nvPr/>
        </p:nvSpPr>
        <p:spPr>
          <a:xfrm>
            <a:off x="4428965" y="91684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config sec.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stCxn id="106" idx="3"/>
            <a:endCxn id="45" idx="1"/>
          </p:cNvCxnSpPr>
          <p:nvPr/>
        </p:nvCxnSpPr>
        <p:spPr>
          <a:xfrm>
            <a:off x="4232910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39420" y="95004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skipConfigSec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45" idx="3"/>
            <a:endCxn id="49" idx="1"/>
          </p:cNvCxnSpPr>
          <p:nvPr/>
        </p:nvCxnSpPr>
        <p:spPr>
          <a:xfrm>
            <a:off x="5343365" y="118993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49" idx="3"/>
            <a:endCxn id="4" idx="3"/>
          </p:cNvCxnSpPr>
          <p:nvPr/>
        </p:nvCxnSpPr>
        <p:spPr>
          <a:xfrm flipH="1" flipV="1">
            <a:off x="4211638" y="513445"/>
            <a:ext cx="2416172" cy="676487"/>
          </a:xfrm>
          <a:prstGeom prst="bentConnector3">
            <a:avLst>
              <a:gd name="adj1" fmla="val -94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45" idx="2"/>
          </p:cNvCxnSpPr>
          <p:nvPr/>
        </p:nvCxnSpPr>
        <p:spPr>
          <a:xfrm rot="5400000" flipH="1" flipV="1">
            <a:off x="5738079" y="338016"/>
            <a:ext cx="273085" cy="1976915"/>
          </a:xfrm>
          <a:prstGeom prst="bentConnector4">
            <a:avLst>
              <a:gd name="adj1" fmla="val -83710"/>
              <a:gd name="adj2" fmla="val 99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174557" y="94726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307822" y="89422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4882278" y="144325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5" name="直線單箭頭接點 54"/>
          <p:cNvCxnSpPr>
            <a:stCxn id="106" idx="2"/>
            <a:endCxn id="46" idx="0"/>
          </p:cNvCxnSpPr>
          <p:nvPr/>
        </p:nvCxnSpPr>
        <p:spPr>
          <a:xfrm flipH="1">
            <a:off x="3770986" y="146301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9" idx="3"/>
          </p:cNvCxnSpPr>
          <p:nvPr/>
        </p:nvCxnSpPr>
        <p:spPr>
          <a:xfrm flipV="1">
            <a:off x="4488498" y="1689472"/>
            <a:ext cx="2374581" cy="1072470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462502" y="353955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4" name="肘形接點 83"/>
          <p:cNvCxnSpPr>
            <a:stCxn id="26" idx="3"/>
          </p:cNvCxnSpPr>
          <p:nvPr/>
        </p:nvCxnSpPr>
        <p:spPr>
          <a:xfrm flipV="1">
            <a:off x="5916216" y="2761941"/>
            <a:ext cx="946863" cy="1029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225053" y="4455832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>
                <a:cs typeface="Times New Roman" panose="02020603050405020304" pitchFamily="18" charset="0"/>
              </a:rPr>
              <a:t>enterConfigSec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7" name="直線單箭頭接點 86"/>
          <p:cNvCxnSpPr>
            <a:stCxn id="21" idx="2"/>
            <a:endCxn id="89" idx="0"/>
          </p:cNvCxnSpPr>
          <p:nvPr/>
        </p:nvCxnSpPr>
        <p:spPr>
          <a:xfrm flipH="1">
            <a:off x="3769248" y="4304529"/>
            <a:ext cx="1738" cy="15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3800647" y="421265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92" name="直線單箭頭接點 91"/>
          <p:cNvCxnSpPr>
            <a:stCxn id="89" idx="2"/>
          </p:cNvCxnSpPr>
          <p:nvPr/>
        </p:nvCxnSpPr>
        <p:spPr>
          <a:xfrm>
            <a:off x="3769248" y="4947149"/>
            <a:ext cx="0" cy="1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決策 98"/>
          <p:cNvSpPr/>
          <p:nvPr/>
        </p:nvSpPr>
        <p:spPr>
          <a:xfrm>
            <a:off x="1847457" y="410260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Is most top  level?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0" name="直線單箭頭接點 99"/>
          <p:cNvCxnSpPr>
            <a:stCxn id="71" idx="2"/>
            <a:endCxn id="99" idx="0"/>
          </p:cNvCxnSpPr>
          <p:nvPr/>
        </p:nvCxnSpPr>
        <p:spPr>
          <a:xfrm>
            <a:off x="2304657" y="3866635"/>
            <a:ext cx="0" cy="2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1760462" y="4889002"/>
            <a:ext cx="1088390" cy="323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800"/>
              </a:lnSpc>
              <a:spcAft>
                <a:spcPts val="0"/>
              </a:spcAft>
            </a:pPr>
            <a:r>
              <a:rPr lang="en-US" altLang="zh-TW" sz="8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Go to root</a:t>
            </a:r>
          </a:p>
        </p:txBody>
      </p:sp>
      <p:cxnSp>
        <p:nvCxnSpPr>
          <p:cNvPr id="102" name="直線單箭頭接點 101"/>
          <p:cNvCxnSpPr>
            <a:stCxn id="99" idx="2"/>
            <a:endCxn id="105" idx="0"/>
          </p:cNvCxnSpPr>
          <p:nvPr/>
        </p:nvCxnSpPr>
        <p:spPr>
          <a:xfrm>
            <a:off x="2304657" y="4648776"/>
            <a:ext cx="0" cy="2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246184" y="46206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758351" y="141784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872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8923" y="285130"/>
            <a:ext cx="2829924" cy="32169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923" y="32735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923" y="32280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9502" y="726319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# 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9503" y="994104"/>
            <a:ext cx="1846944" cy="6667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4422" y="1649238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m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4218" y="1003536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BLK_BEGIN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9503" y="1403772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altLang="zh-TW" sz="1050" b="1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BLK_END</a:t>
            </a:r>
            <a:endParaRPr lang="zh-TW" sz="1050" b="1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肘形接點 12"/>
          <p:cNvCxnSpPr>
            <a:stCxn id="7" idx="1"/>
            <a:endCxn id="5" idx="2"/>
          </p:cNvCxnSpPr>
          <p:nvPr/>
        </p:nvCxnSpPr>
        <p:spPr>
          <a:xfrm rot="10800000">
            <a:off x="874726" y="593868"/>
            <a:ext cx="314777" cy="265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8" idx="1"/>
          </p:cNvCxnSpPr>
          <p:nvPr/>
        </p:nvCxnSpPr>
        <p:spPr>
          <a:xfrm rot="10800000">
            <a:off x="874725" y="849231"/>
            <a:ext cx="314778" cy="478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9" idx="1"/>
          </p:cNvCxnSpPr>
          <p:nvPr/>
        </p:nvCxnSpPr>
        <p:spPr>
          <a:xfrm rot="10800000">
            <a:off x="869646" y="1314591"/>
            <a:ext cx="314777" cy="467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556643" y="1959117"/>
            <a:ext cx="1479804" cy="730962"/>
            <a:chOff x="2186940" y="2401569"/>
            <a:chExt cx="1645920" cy="730962"/>
          </a:xfrm>
        </p:grpSpPr>
        <p:sp>
          <p:nvSpPr>
            <p:cNvPr id="28" name="矩形 27"/>
            <p:cNvSpPr/>
            <p:nvPr/>
          </p:nvSpPr>
          <p:spPr>
            <a:xfrm>
              <a:off x="2186940" y="2434497"/>
              <a:ext cx="1645920" cy="666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86940" y="2401569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肘形接點 31"/>
          <p:cNvCxnSpPr>
            <a:stCxn id="28" idx="1"/>
          </p:cNvCxnSpPr>
          <p:nvPr/>
        </p:nvCxnSpPr>
        <p:spPr>
          <a:xfrm rot="10800000">
            <a:off x="1351907" y="1848954"/>
            <a:ext cx="204737" cy="476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1992224" y="1109282"/>
            <a:ext cx="983813" cy="531753"/>
            <a:chOff x="2186940" y="2600778"/>
            <a:chExt cx="1094251" cy="531753"/>
          </a:xfrm>
        </p:grpSpPr>
        <p:sp>
          <p:nvSpPr>
            <p:cNvPr id="37" name="矩形 36"/>
            <p:cNvSpPr/>
            <p:nvPr/>
          </p:nvSpPr>
          <p:spPr>
            <a:xfrm>
              <a:off x="2186940" y="2601475"/>
              <a:ext cx="1094251" cy="499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endParaRPr lang="zh-TW" sz="105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86940" y="2600778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BLK_BEGIN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86940" y="2866017"/>
              <a:ext cx="1031604" cy="266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TW" sz="1050" b="1" kern="100" dirty="0" smtClean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BLK_END</a:t>
              </a:r>
              <a:endParaRPr lang="zh-TW" sz="1050" b="1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58923" y="3871891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每個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內容組成一個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有起點與終點。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Config 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由設定行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(Line)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與子</a:t>
            </a:r>
            <a:r>
              <a:rPr lang="en-US" altLang="zh-TW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組成。</a:t>
            </a:r>
            <a:endParaRPr lang="en-US" altLang="zh-TW" sz="1050" kern="1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與前一行可為同階層或次階層關係。</a:t>
            </a:r>
            <a:endParaRPr lang="en-US" altLang="zh-TW" sz="1050" kern="100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r>
              <a:rPr lang="zh-TW" altLang="en-US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可擁有子</a:t>
            </a:r>
            <a:r>
              <a:rPr lang="en-US" altLang="zh-TW" sz="1050" kern="100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block</a:t>
            </a: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84422" y="2717434"/>
            <a:ext cx="1031604" cy="26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9144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</a:pPr>
            <a:r>
              <a:rPr lang="en-US" altLang="zh-TW" sz="105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Line # </a:t>
            </a:r>
            <a:r>
              <a:rPr lang="en-US" altLang="zh-TW" sz="1050" b="1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endParaRPr lang="zh-TW" sz="1050" b="1" kern="1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2" name="肘形接點 41"/>
          <p:cNvCxnSpPr>
            <a:stCxn id="41" idx="1"/>
          </p:cNvCxnSpPr>
          <p:nvPr/>
        </p:nvCxnSpPr>
        <p:spPr>
          <a:xfrm rot="10800000">
            <a:off x="873542" y="1783865"/>
            <a:ext cx="310881" cy="1066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282137" y="403647"/>
            <a:ext cx="2829924" cy="1588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108000" rIns="9144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ts val="1200"/>
              </a:lnSpc>
              <a:spcAft>
                <a:spcPts val="0"/>
              </a:spcAft>
              <a:buFont typeface="+mj-lt"/>
              <a:buAutoNum type="arabicPeriod"/>
            </a:pPr>
            <a:endParaRPr lang="zh-TW" sz="1050" kern="100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51114" y="393195"/>
            <a:ext cx="871855" cy="2717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line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7674171" y="-753027"/>
            <a:ext cx="220345" cy="2203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48" name="直線單箭頭接點 47"/>
          <p:cNvCxnSpPr>
            <a:stCxn id="73" idx="2"/>
          </p:cNvCxnSpPr>
          <p:nvPr/>
        </p:nvCxnSpPr>
        <p:spPr>
          <a:xfrm flipH="1">
            <a:off x="7788946" y="196855"/>
            <a:ext cx="64" cy="19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6" idx="2"/>
            <a:endCxn id="71" idx="0"/>
          </p:cNvCxnSpPr>
          <p:nvPr/>
        </p:nvCxnSpPr>
        <p:spPr>
          <a:xfrm flipH="1">
            <a:off x="7787041" y="664975"/>
            <a:ext cx="1" cy="26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438767" y="2610925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53" name="直線單箭頭接點 52"/>
          <p:cNvCxnSpPr>
            <a:endCxn id="89" idx="0"/>
          </p:cNvCxnSpPr>
          <p:nvPr/>
        </p:nvCxnSpPr>
        <p:spPr>
          <a:xfrm>
            <a:off x="7784343" y="3269449"/>
            <a:ext cx="4603" cy="286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流程圖: 決策 56"/>
          <p:cNvSpPr/>
          <p:nvPr/>
        </p:nvSpPr>
        <p:spPr>
          <a:xfrm>
            <a:off x="7325117" y="168057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enterConfigBlk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>
            <a:off x="7782317" y="2226744"/>
            <a:ext cx="2208" cy="20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826065" y="2185490"/>
            <a:ext cx="719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61" name="肘形接點 60"/>
          <p:cNvCxnSpPr>
            <a:stCxn id="57" idx="1"/>
            <a:endCxn id="128" idx="0"/>
          </p:cNvCxnSpPr>
          <p:nvPr/>
        </p:nvCxnSpPr>
        <p:spPr>
          <a:xfrm rot="10800000" flipV="1">
            <a:off x="6475473" y="1953659"/>
            <a:ext cx="849645" cy="350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圖: 決策 61"/>
          <p:cNvSpPr/>
          <p:nvPr/>
        </p:nvSpPr>
        <p:spPr>
          <a:xfrm>
            <a:off x="6017774" y="3359086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>
                <a:cs typeface="Times New Roman" panose="02020603050405020304" pitchFamily="18" charset="0"/>
              </a:rPr>
              <a:t>curLvl</a:t>
            </a:r>
            <a:r>
              <a:rPr lang="en-US" altLang="zh-TW" sz="800" kern="100" dirty="0"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&lt;</a:t>
            </a:r>
            <a:endParaRPr lang="en-US" altLang="zh-TW" sz="8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>
                <a:cs typeface="Times New Roman" panose="02020603050405020304" pitchFamily="18" charset="0"/>
              </a:rPr>
              <a:t>preLvl</a:t>
            </a:r>
            <a:endParaRPr lang="zh-TW" altLang="zh-TW" sz="1050" kern="100" dirty="0">
              <a:cs typeface="Times New Roman" panose="02020603050405020304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098352" y="1960817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64" name="肘形接點 63"/>
          <p:cNvCxnSpPr>
            <a:stCxn id="92" idx="1"/>
            <a:endCxn id="46" idx="1"/>
          </p:cNvCxnSpPr>
          <p:nvPr/>
        </p:nvCxnSpPr>
        <p:spPr>
          <a:xfrm rot="10800000" flipH="1">
            <a:off x="3816960" y="529085"/>
            <a:ext cx="3534154" cy="3103084"/>
          </a:xfrm>
          <a:prstGeom prst="bentConnector3">
            <a:avLst>
              <a:gd name="adj1" fmla="val -71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484947" y="388049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67" name="矩形 66"/>
          <p:cNvSpPr/>
          <p:nvPr/>
        </p:nvSpPr>
        <p:spPr>
          <a:xfrm>
            <a:off x="5016457" y="3406050"/>
            <a:ext cx="706617" cy="452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800"/>
              </a:lnSpc>
              <a:spcAft>
                <a:spcPts val="0"/>
              </a:spcAft>
            </a:pP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Shift up parent by (</a:t>
            </a:r>
            <a:r>
              <a:rPr lang="en-US" altLang="zh-TW" sz="1000" kern="100" dirty="0" err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preLvl-curLvl</a:t>
            </a:r>
            <a:r>
              <a:rPr lang="en-US" altLang="zh-TW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5827276" y="340113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771543" y="327632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71" name="流程圖: 決策 70"/>
          <p:cNvSpPr/>
          <p:nvPr/>
        </p:nvSpPr>
        <p:spPr>
          <a:xfrm>
            <a:off x="7329841" y="93248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err="1" smtClean="0">
                <a:cs typeface="Times New Roman" panose="02020603050405020304" pitchFamily="18" charset="0"/>
              </a:rPr>
              <a:t>skipConfigBlk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53082" y="-400079"/>
            <a:ext cx="871855" cy="5969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Read config 1</a:t>
            </a:r>
            <a:r>
              <a:rPr lang="en-US" sz="1000" kern="100" baseline="300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part in config file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/>
          <p:cNvCxnSpPr>
            <a:stCxn id="47" idx="4"/>
            <a:endCxn id="73" idx="0"/>
          </p:cNvCxnSpPr>
          <p:nvPr/>
        </p:nvCxnSpPr>
        <p:spPr>
          <a:xfrm>
            <a:off x="7784344" y="-532682"/>
            <a:ext cx="4666" cy="13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7826065" y="162747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configCmd</a:t>
            </a:r>
            <a:endParaRPr lang="zh-TW" altLang="en-US" sz="1100" dirty="0"/>
          </a:p>
        </p:txBody>
      </p:sp>
      <p:cxnSp>
        <p:nvCxnSpPr>
          <p:cNvPr id="77" name="直線單箭頭接點 76"/>
          <p:cNvCxnSpPr>
            <a:stCxn id="71" idx="3"/>
          </p:cNvCxnSpPr>
          <p:nvPr/>
        </p:nvCxnSpPr>
        <p:spPr>
          <a:xfrm>
            <a:off x="8244241" y="120557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550751" y="965683"/>
            <a:ext cx="1088390" cy="47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9" name="直線單箭頭接點 78"/>
          <p:cNvCxnSpPr>
            <a:endCxn id="78" idx="1"/>
          </p:cNvCxnSpPr>
          <p:nvPr/>
        </p:nvCxnSpPr>
        <p:spPr>
          <a:xfrm>
            <a:off x="9354696" y="1205572"/>
            <a:ext cx="19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3"/>
            <a:endCxn id="46" idx="3"/>
          </p:cNvCxnSpPr>
          <p:nvPr/>
        </p:nvCxnSpPr>
        <p:spPr>
          <a:xfrm flipH="1" flipV="1">
            <a:off x="8222969" y="529085"/>
            <a:ext cx="2416172" cy="676487"/>
          </a:xfrm>
          <a:prstGeom prst="bentConnector3">
            <a:avLst>
              <a:gd name="adj1" fmla="val -42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8185888" y="962900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9319153" y="909867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893609" y="145889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85" name="直線單箭頭接點 84"/>
          <p:cNvCxnSpPr>
            <a:stCxn id="71" idx="2"/>
            <a:endCxn id="57" idx="0"/>
          </p:cNvCxnSpPr>
          <p:nvPr/>
        </p:nvCxnSpPr>
        <p:spPr>
          <a:xfrm flipH="1">
            <a:off x="7782317" y="1478656"/>
            <a:ext cx="4724" cy="2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8438767" y="4352824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7244751" y="3556236"/>
            <a:ext cx="1088390" cy="491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enterConfigBlk</a:t>
            </a:r>
            <a:endParaRPr lang="zh-TW" altLang="zh-TW" sz="1000" kern="100" dirty="0"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769682" y="1433483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cxnSp>
        <p:nvCxnSpPr>
          <p:cNvPr id="14" name="直線單箭頭接點 13"/>
          <p:cNvCxnSpPr>
            <a:stCxn id="94" idx="3"/>
          </p:cNvCxnSpPr>
          <p:nvPr/>
        </p:nvCxnSpPr>
        <p:spPr>
          <a:xfrm>
            <a:off x="9921773" y="2850692"/>
            <a:ext cx="173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24" idx="2"/>
          </p:cNvCxnSpPr>
          <p:nvPr/>
        </p:nvCxnSpPr>
        <p:spPr>
          <a:xfrm rot="16200000" flipH="1">
            <a:off x="10020359" y="355792"/>
            <a:ext cx="513389" cy="2759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62" idx="1"/>
            <a:endCxn id="67" idx="3"/>
          </p:cNvCxnSpPr>
          <p:nvPr/>
        </p:nvCxnSpPr>
        <p:spPr>
          <a:xfrm flipH="1">
            <a:off x="5723074" y="3632170"/>
            <a:ext cx="29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肘形接點 169"/>
          <p:cNvCxnSpPr>
            <a:stCxn id="62" idx="2"/>
            <a:endCxn id="90" idx="1"/>
          </p:cNvCxnSpPr>
          <p:nvPr/>
        </p:nvCxnSpPr>
        <p:spPr>
          <a:xfrm rot="16200000" flipH="1">
            <a:off x="6453276" y="3926952"/>
            <a:ext cx="730457" cy="687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圖: 決策 85"/>
          <p:cNvSpPr/>
          <p:nvPr/>
        </p:nvSpPr>
        <p:spPr>
          <a:xfrm>
            <a:off x="7157446" y="2417076"/>
            <a:ext cx="1253823" cy="86723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in </a:t>
            </a: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configCmd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33383" y="2643999"/>
            <a:ext cx="1088390" cy="41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set </a:t>
            </a:r>
            <a:r>
              <a:rPr lang="en-US" altLang="zh-TW" sz="1000" kern="100" dirty="0" err="1" smtClean="0">
                <a:cs typeface="Times New Roman" panose="02020603050405020304" pitchFamily="18" charset="0"/>
              </a:rPr>
              <a:t>skipConfigBlk</a:t>
            </a:r>
            <a:r>
              <a:rPr lang="en-US" altLang="zh-TW" sz="1000" kern="100" dirty="0" smtClean="0">
                <a:cs typeface="Times New Roman" panose="02020603050405020304" pitchFamily="18" charset="0"/>
              </a:rPr>
              <a:t> 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True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>
            <a:stCxn id="86" idx="3"/>
            <a:endCxn id="94" idx="1"/>
          </p:cNvCxnSpPr>
          <p:nvPr/>
        </p:nvCxnSpPr>
        <p:spPr>
          <a:xfrm>
            <a:off x="8411269" y="2850691"/>
            <a:ext cx="422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89" idx="2"/>
            <a:endCxn id="90" idx="0"/>
          </p:cNvCxnSpPr>
          <p:nvPr/>
        </p:nvCxnSpPr>
        <p:spPr>
          <a:xfrm>
            <a:off x="7788946" y="4047553"/>
            <a:ext cx="0" cy="28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90" idx="2"/>
          </p:cNvCxnSpPr>
          <p:nvPr/>
        </p:nvCxnSpPr>
        <p:spPr>
          <a:xfrm flipH="1">
            <a:off x="7788945" y="4939835"/>
            <a:ext cx="1" cy="16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字方塊 111"/>
          <p:cNvSpPr txBox="1"/>
          <p:nvPr/>
        </p:nvSpPr>
        <p:spPr>
          <a:xfrm>
            <a:off x="7793661" y="489984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sp>
        <p:nvSpPr>
          <p:cNvPr id="124" name="流程圖: 決策 123"/>
          <p:cNvSpPr/>
          <p:nvPr/>
        </p:nvSpPr>
        <p:spPr>
          <a:xfrm>
            <a:off x="8440296" y="932488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top most config </a:t>
            </a:r>
            <a:r>
              <a:rPr lang="en-US" altLang="zh-TW" sz="800" kern="100" dirty="0" err="1" smtClean="0">
                <a:cs typeface="Times New Roman" panose="02020603050405020304" pitchFamily="18" charset="0"/>
              </a:rPr>
              <a:t>blk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8" name="流程圖: 決策 127"/>
          <p:cNvSpPr/>
          <p:nvPr/>
        </p:nvSpPr>
        <p:spPr>
          <a:xfrm>
            <a:off x="6018272" y="2304523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cs typeface="Times New Roman" panose="02020603050405020304" pitchFamily="18" charset="0"/>
              </a:rPr>
              <a:t>Is top most config </a:t>
            </a:r>
            <a:r>
              <a:rPr lang="en-US" altLang="zh-TW" sz="800" kern="100" dirty="0" err="1" smtClean="0">
                <a:cs typeface="Times New Roman" panose="02020603050405020304" pitchFamily="18" charset="0"/>
              </a:rPr>
              <a:t>blk</a:t>
            </a:r>
            <a:r>
              <a:rPr lang="en-US" altLang="zh-TW" sz="800" kern="100" dirty="0" smtClean="0">
                <a:cs typeface="Times New Roman" panose="02020603050405020304" pitchFamily="18" charset="0"/>
              </a:rPr>
              <a:t> end?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1" name="直線單箭頭接點 130"/>
          <p:cNvCxnSpPr>
            <a:stCxn id="128" idx="1"/>
          </p:cNvCxnSpPr>
          <p:nvPr/>
        </p:nvCxnSpPr>
        <p:spPr>
          <a:xfrm flipH="1" flipV="1">
            <a:off x="5673488" y="2576843"/>
            <a:ext cx="344784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 flipH="1">
            <a:off x="3561067" y="2559876"/>
            <a:ext cx="591948" cy="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5715848" y="2324814"/>
            <a:ext cx="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137" name="直線單箭頭接點 136"/>
          <p:cNvCxnSpPr>
            <a:endCxn id="62" idx="0"/>
          </p:cNvCxnSpPr>
          <p:nvPr/>
        </p:nvCxnSpPr>
        <p:spPr>
          <a:xfrm flipH="1">
            <a:off x="6474974" y="2836951"/>
            <a:ext cx="11877" cy="52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字方塊 138"/>
          <p:cNvSpPr txBox="1"/>
          <p:nvPr/>
        </p:nvSpPr>
        <p:spPr>
          <a:xfrm>
            <a:off x="6503349" y="2876231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140" name="矩形 139"/>
          <p:cNvSpPr/>
          <p:nvPr/>
        </p:nvSpPr>
        <p:spPr>
          <a:xfrm>
            <a:off x="4144839" y="2301534"/>
            <a:ext cx="1538135" cy="525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endParaRPr lang="en-US" sz="1000" kern="100" dirty="0" smtClean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zh-TW" sz="9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sz="9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et </a:t>
            </a:r>
            <a:r>
              <a:rPr lang="en-US" altLang="zh-TW" sz="900" kern="100" dirty="0" err="1">
                <a:cs typeface="Times New Roman" panose="02020603050405020304" pitchFamily="18" charset="0"/>
              </a:rPr>
              <a:t>enterConfigBlk</a:t>
            </a:r>
            <a:r>
              <a:rPr lang="en-US" altLang="zh-TW" sz="900" kern="100" dirty="0">
                <a:cs typeface="Times New Roman" panose="02020603050405020304" pitchFamily="18" charset="0"/>
              </a:rPr>
              <a:t> </a:t>
            </a:r>
            <a:r>
              <a:rPr lang="en-US" sz="9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to False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altLang="zh-TW" sz="900" kern="100" dirty="0">
                <a:cs typeface="Times New Roman" panose="02020603050405020304" pitchFamily="18" charset="0"/>
              </a:rPr>
              <a:t>Set root as parent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>
            <a:off x="8411387" y="4627996"/>
            <a:ext cx="315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流程圖: 決策 89"/>
          <p:cNvSpPr/>
          <p:nvPr/>
        </p:nvSpPr>
        <p:spPr>
          <a:xfrm>
            <a:off x="7162034" y="4331587"/>
            <a:ext cx="1253823" cy="60824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curLvl</a:t>
            </a:r>
            <a:r>
              <a:rPr lang="en-US" sz="10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&gt;</a:t>
            </a:r>
            <a:endParaRPr lang="en-US" sz="1000" kern="100" dirty="0" smtClean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00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preLvl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4" name="肘形接點 23"/>
          <p:cNvCxnSpPr>
            <a:stCxn id="103" idx="2"/>
            <a:endCxn id="102" idx="3"/>
          </p:cNvCxnSpPr>
          <p:nvPr/>
        </p:nvCxnSpPr>
        <p:spPr>
          <a:xfrm rot="5400000">
            <a:off x="8518736" y="4678637"/>
            <a:ext cx="582067" cy="966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流程圖: 決策 91"/>
          <p:cNvSpPr/>
          <p:nvPr/>
        </p:nvSpPr>
        <p:spPr>
          <a:xfrm>
            <a:off x="3816960" y="3359085"/>
            <a:ext cx="914400" cy="54616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altLang="zh-TW" sz="80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Line match BLK_END</a:t>
            </a:r>
            <a:endParaRPr lang="zh-TW" sz="8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93" name="直線單箭頭接點 92"/>
          <p:cNvCxnSpPr>
            <a:stCxn id="67" idx="1"/>
            <a:endCxn id="92" idx="3"/>
          </p:cNvCxnSpPr>
          <p:nvPr/>
        </p:nvCxnSpPr>
        <p:spPr>
          <a:xfrm flipH="1" flipV="1">
            <a:off x="4731360" y="3632169"/>
            <a:ext cx="285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3581429" y="340112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Y</a:t>
            </a:r>
            <a:endParaRPr lang="zh-TW" altLang="en-US" sz="1000" dirty="0"/>
          </a:p>
        </p:txBody>
      </p:sp>
      <p:cxnSp>
        <p:nvCxnSpPr>
          <p:cNvPr id="25" name="肘形接點 24"/>
          <p:cNvCxnSpPr>
            <a:stCxn id="92" idx="2"/>
            <a:endCxn id="102" idx="1"/>
          </p:cNvCxnSpPr>
          <p:nvPr/>
        </p:nvCxnSpPr>
        <p:spPr>
          <a:xfrm rot="16200000" flipH="1">
            <a:off x="4982304" y="3197109"/>
            <a:ext cx="1547675" cy="2963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255781" y="3913989"/>
            <a:ext cx="220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</a:t>
            </a:r>
            <a:endParaRPr lang="zh-TW" altLang="en-US" sz="1000" dirty="0"/>
          </a:p>
        </p:txBody>
      </p:sp>
      <p:sp>
        <p:nvSpPr>
          <p:cNvPr id="102" name="矩形 101"/>
          <p:cNvSpPr/>
          <p:nvPr/>
        </p:nvSpPr>
        <p:spPr>
          <a:xfrm>
            <a:off x="7238122" y="5106308"/>
            <a:ext cx="1088390" cy="693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Store line in newly created node(</a:t>
            </a:r>
            <a:r>
              <a:rPr lang="en-US" altLang="zh-TW" sz="1050" kern="100" dirty="0" err="1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curNode</a:t>
            </a:r>
            <a:r>
              <a:rPr lang="en-US" altLang="zh-TW" sz="1050" kern="100" dirty="0" smtClean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) under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748831" y="4402274"/>
            <a:ext cx="1088390" cy="4685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mark </a:t>
            </a:r>
            <a:r>
              <a:rPr lang="en-US" altLang="zh-TW" sz="1050" kern="100" dirty="0" err="1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preNode</a:t>
            </a:r>
            <a:r>
              <a:rPr lang="en-US" altLang="zh-TW" sz="1050" kern="1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as parent</a:t>
            </a:r>
            <a:endParaRPr lang="zh-TW" sz="105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6" name="肘形接點 55"/>
          <p:cNvCxnSpPr>
            <a:stCxn id="102" idx="2"/>
          </p:cNvCxnSpPr>
          <p:nvPr/>
        </p:nvCxnSpPr>
        <p:spPr>
          <a:xfrm rot="5400000" flipH="1" flipV="1">
            <a:off x="7422475" y="1565412"/>
            <a:ext cx="4593977" cy="3874295"/>
          </a:xfrm>
          <a:prstGeom prst="bentConnector3">
            <a:avLst>
              <a:gd name="adj1" fmla="val -49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4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6288" y="511073"/>
            <a:ext cx="14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recognizeGCB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43443" y="1912490"/>
            <a:ext cx="2972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confPattern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=[c</a:t>
            </a:r>
            <a:r>
              <a:rPr lang="en-US" altLang="zh-TW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,c</a:t>
            </a:r>
            <a:r>
              <a:rPr lang="en-US" altLang="zh-TW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…,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zh-TW" baseline="-25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43443" y="2331517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path=[n</a:t>
            </a:r>
            <a:r>
              <a:rPr lang="en-US" altLang="zh-TW" baseline="-25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,n</a:t>
            </a:r>
            <a:r>
              <a:rPr lang="en-US" altLang="zh-TW" baseline="-25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…,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zh-TW" baseline="-25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3782" y="511073"/>
            <a:ext cx="4583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Test 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(path)&gt;=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confPattern</a:t>
            </a:r>
            <a:r>
              <a:rPr lang="en-US" altLang="zh-TW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Set s = 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For every c in cs,cs+1,c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56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416</Words>
  <Application>Microsoft Office PowerPoint</Application>
  <PresentationFormat>寬螢幕</PresentationFormat>
  <Paragraphs>139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Arial Unicode MS</vt:lpstr>
      <vt:lpstr>新細明體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Hsieh, Peter</dc:creator>
  <cp:lastModifiedBy>Hsieh, Peter</cp:lastModifiedBy>
  <cp:revision>79</cp:revision>
  <dcterms:created xsi:type="dcterms:W3CDTF">2019-12-09T03:03:41Z</dcterms:created>
  <dcterms:modified xsi:type="dcterms:W3CDTF">2020-01-09T04:41:44Z</dcterms:modified>
</cp:coreProperties>
</file>