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8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4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3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6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C6B-B939-4B91-BEC9-CDCFDB0F8485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8603" y="2236833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Read argument(*1)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25780" y="2299516"/>
            <a:ext cx="441960" cy="441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00" kern="100" dirty="0" smtClean="0">
                <a:solidFill>
                  <a:schemeClr val="dk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altLang="en-US" sz="1000" kern="100" dirty="0">
              <a:solidFill>
                <a:schemeClr val="dk1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>
            <a:stCxn id="5" idx="6"/>
            <a:endCxn id="4" idx="1"/>
          </p:cNvCxnSpPr>
          <p:nvPr/>
        </p:nvCxnSpPr>
        <p:spPr>
          <a:xfrm>
            <a:off x="967740" y="2520496"/>
            <a:ext cx="550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20980" y="2763529"/>
            <a:ext cx="1051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GCB_parser.py</a:t>
            </a:r>
            <a:endParaRPr lang="zh-TW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8559483" y="234496"/>
            <a:ext cx="3632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(*1)</a:t>
            </a:r>
          </a:p>
          <a:p>
            <a:r>
              <a:rPr lang="en-US" altLang="zh-TW" sz="1000" dirty="0" smtClean="0"/>
              <a:t>-r,  the </a:t>
            </a:r>
            <a:r>
              <a:rPr lang="en-US" altLang="zh-TW" sz="1000" dirty="0"/>
              <a:t>path of configuration to be </a:t>
            </a:r>
            <a:r>
              <a:rPr lang="en-US" altLang="zh-TW" sz="1000" dirty="0" smtClean="0"/>
              <a:t>parsed</a:t>
            </a:r>
            <a:endParaRPr lang="en-US" altLang="zh-TW" sz="1000" dirty="0"/>
          </a:p>
          <a:p>
            <a:r>
              <a:rPr lang="en-US" altLang="zh-TW" sz="1000" dirty="0" smtClean="0"/>
              <a:t>-p, the </a:t>
            </a:r>
            <a:r>
              <a:rPr lang="en-US" altLang="zh-TW" sz="1000" dirty="0"/>
              <a:t>path of GCB </a:t>
            </a:r>
            <a:r>
              <a:rPr lang="en-US" altLang="zh-TW" sz="1000" dirty="0" smtClean="0"/>
              <a:t>patterns</a:t>
            </a:r>
            <a:endParaRPr lang="en-US" altLang="zh-TW" sz="1000" dirty="0"/>
          </a:p>
          <a:p>
            <a:r>
              <a:rPr lang="en-US" altLang="zh-TW" sz="1000" dirty="0" smtClean="0"/>
              <a:t>-o, the </a:t>
            </a:r>
            <a:r>
              <a:rPr lang="en-US" altLang="zh-TW" sz="1000" dirty="0"/>
              <a:t>path of output </a:t>
            </a:r>
            <a:r>
              <a:rPr lang="en-US" altLang="zh-TW" sz="1000" dirty="0" smtClean="0"/>
              <a:t>file</a:t>
            </a:r>
            <a:endParaRPr lang="en-US" altLang="zh-TW" sz="1000" dirty="0"/>
          </a:p>
          <a:p>
            <a:r>
              <a:rPr lang="en-US" altLang="zh-TW" sz="1000" dirty="0" smtClean="0"/>
              <a:t>-d, the </a:t>
            </a:r>
            <a:r>
              <a:rPr lang="en-US" altLang="zh-TW" sz="1000" dirty="0"/>
              <a:t>device name, should be one of : </a:t>
            </a:r>
            <a:r>
              <a:rPr lang="en-US" altLang="zh-TW" sz="1000" dirty="0" err="1" smtClean="0"/>
              <a:t>FortiNet</a:t>
            </a:r>
            <a:r>
              <a:rPr lang="en-US" altLang="zh-TW" sz="1000" dirty="0" smtClean="0"/>
              <a:t>/Cisco/Juniper</a:t>
            </a:r>
            <a:endParaRPr lang="zh-TW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294132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Read pattern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4" idx="3"/>
            <a:endCxn id="11" idx="1"/>
          </p:cNvCxnSpPr>
          <p:nvPr/>
        </p:nvCxnSpPr>
        <p:spPr>
          <a:xfrm flipV="1">
            <a:off x="2390458" y="2520495"/>
            <a:ext cx="550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8818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dirty="0"/>
              <a:t>config2List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1" idx="3"/>
            <a:endCxn id="14" idx="1"/>
          </p:cNvCxnSpPr>
          <p:nvPr/>
        </p:nvCxnSpPr>
        <p:spPr>
          <a:xfrm>
            <a:off x="3813176" y="2520495"/>
            <a:ext cx="67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3504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processing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783" y="37755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662840" y="-76866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/>
          <p:cNvCxnSpPr>
            <a:stCxn id="38" idx="2"/>
          </p:cNvCxnSpPr>
          <p:nvPr/>
        </p:nvCxnSpPr>
        <p:spPr>
          <a:xfrm flipH="1">
            <a:off x="3777615" y="18121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 flipH="1">
            <a:off x="3775710" y="649335"/>
            <a:ext cx="1" cy="26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3057889" y="2417535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begin with “config”?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62502" y="2500166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21" name="流程圖: 決策 20"/>
          <p:cNvSpPr/>
          <p:nvPr/>
        </p:nvSpPr>
        <p:spPr>
          <a:xfrm>
            <a:off x="3144074" y="3278187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770986" y="3108091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7826" y="3584665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r>
              <a:rPr lang="en-US" altLang="zh-TW" sz="1000" kern="100" dirty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stCxn id="21" idx="3"/>
            <a:endCxn id="26" idx="1"/>
          </p:cNvCxnSpPr>
          <p:nvPr/>
        </p:nvCxnSpPr>
        <p:spPr>
          <a:xfrm>
            <a:off x="4397897" y="3791358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67520" y="448468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46" name="流程圖: 決策 45"/>
          <p:cNvSpPr/>
          <p:nvPr/>
        </p:nvSpPr>
        <p:spPr>
          <a:xfrm>
            <a:off x="3313786" y="166493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770986" y="2211104"/>
            <a:ext cx="0" cy="1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14734" y="216985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456090" y="3414395"/>
            <a:ext cx="1088390" cy="688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Create a node under S and gather info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46" idx="1"/>
            <a:endCxn id="60" idx="0"/>
          </p:cNvCxnSpPr>
          <p:nvPr/>
        </p:nvCxnSpPr>
        <p:spPr>
          <a:xfrm rot="10800000" flipV="1">
            <a:off x="1000604" y="1938020"/>
            <a:ext cx="231318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圖: 決策 59"/>
          <p:cNvSpPr/>
          <p:nvPr/>
        </p:nvSpPr>
        <p:spPr>
          <a:xfrm>
            <a:off x="543403" y="250016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sec. 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29733" y="194579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3" name="肘形接點 62"/>
          <p:cNvCxnSpPr>
            <a:stCxn id="54" idx="2"/>
            <a:endCxn id="4" idx="1"/>
          </p:cNvCxnSpPr>
          <p:nvPr/>
        </p:nvCxnSpPr>
        <p:spPr>
          <a:xfrm rot="5400000" flipH="1" flipV="1">
            <a:off x="375452" y="1138278"/>
            <a:ext cx="3589163" cy="2339498"/>
          </a:xfrm>
          <a:prstGeom prst="bentConnector4">
            <a:avLst>
              <a:gd name="adj1" fmla="val -6369"/>
              <a:gd name="adj2" fmla="val -34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79012" y="304887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9" name="直線單箭頭接點 68"/>
          <p:cNvCxnSpPr>
            <a:stCxn id="60" idx="2"/>
            <a:endCxn id="54" idx="0"/>
          </p:cNvCxnSpPr>
          <p:nvPr/>
        </p:nvCxnSpPr>
        <p:spPr>
          <a:xfrm flipH="1">
            <a:off x="1000285" y="3046334"/>
            <a:ext cx="318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60462" y="3414395"/>
            <a:ext cx="1088390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up 1 level to new node(parent)</a:t>
            </a:r>
          </a:p>
        </p:txBody>
      </p:sp>
      <p:cxnSp>
        <p:nvCxnSpPr>
          <p:cNvPr id="73" name="肘形接點 72"/>
          <p:cNvCxnSpPr>
            <a:stCxn id="60" idx="3"/>
            <a:endCxn id="71" idx="0"/>
          </p:cNvCxnSpPr>
          <p:nvPr/>
        </p:nvCxnSpPr>
        <p:spPr>
          <a:xfrm>
            <a:off x="1457803" y="2773250"/>
            <a:ext cx="846854" cy="6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494638" y="25270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0601" y="30842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6" name="流程圖: 決策 105"/>
          <p:cNvSpPr/>
          <p:nvPr/>
        </p:nvSpPr>
        <p:spPr>
          <a:xfrm>
            <a:off x="3318510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98635" y="66722"/>
            <a:ext cx="1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config2List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1751" y="-4157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6" idx="4"/>
            <a:endCxn id="38" idx="0"/>
          </p:cNvCxnSpPr>
          <p:nvPr/>
        </p:nvCxnSpPr>
        <p:spPr>
          <a:xfrm>
            <a:off x="3773013" y="-54832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4734" y="14710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45" name="流程圖: 決策 44"/>
          <p:cNvSpPr/>
          <p:nvPr/>
        </p:nvSpPr>
        <p:spPr>
          <a:xfrm>
            <a:off x="4428965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sec.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06" idx="3"/>
            <a:endCxn id="45" idx="1"/>
          </p:cNvCxnSpPr>
          <p:nvPr/>
        </p:nvCxnSpPr>
        <p:spPr>
          <a:xfrm>
            <a:off x="4232910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39420" y="95004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45" idx="3"/>
            <a:endCxn id="49" idx="1"/>
          </p:cNvCxnSpPr>
          <p:nvPr/>
        </p:nvCxnSpPr>
        <p:spPr>
          <a:xfrm>
            <a:off x="5343365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49" idx="3"/>
            <a:endCxn id="4" idx="3"/>
          </p:cNvCxnSpPr>
          <p:nvPr/>
        </p:nvCxnSpPr>
        <p:spPr>
          <a:xfrm flipH="1" flipV="1">
            <a:off x="4211638" y="513445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5" idx="2"/>
          </p:cNvCxnSpPr>
          <p:nvPr/>
        </p:nvCxnSpPr>
        <p:spPr>
          <a:xfrm rot="5400000" flipH="1" flipV="1">
            <a:off x="5738079" y="338016"/>
            <a:ext cx="273085" cy="1976915"/>
          </a:xfrm>
          <a:prstGeom prst="bentConnector4">
            <a:avLst>
              <a:gd name="adj1" fmla="val -83710"/>
              <a:gd name="adj2" fmla="val 99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208812" y="87250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07822" y="8942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882278" y="144325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5" name="直線單箭頭接點 54"/>
          <p:cNvCxnSpPr>
            <a:stCxn id="106" idx="2"/>
            <a:endCxn id="46" idx="0"/>
          </p:cNvCxnSpPr>
          <p:nvPr/>
        </p:nvCxnSpPr>
        <p:spPr>
          <a:xfrm flipH="1">
            <a:off x="3770986" y="146301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" idx="3"/>
          </p:cNvCxnSpPr>
          <p:nvPr/>
        </p:nvCxnSpPr>
        <p:spPr>
          <a:xfrm flipV="1">
            <a:off x="4488498" y="1689472"/>
            <a:ext cx="2374581" cy="1072470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462502" y="353955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4" name="肘形接點 83"/>
          <p:cNvCxnSpPr>
            <a:stCxn id="26" idx="3"/>
          </p:cNvCxnSpPr>
          <p:nvPr/>
        </p:nvCxnSpPr>
        <p:spPr>
          <a:xfrm flipV="1">
            <a:off x="5916216" y="2761941"/>
            <a:ext cx="946863" cy="10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25053" y="4455832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enterConfigSec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/>
          <p:cNvCxnSpPr>
            <a:stCxn id="21" idx="2"/>
            <a:endCxn id="89" idx="0"/>
          </p:cNvCxnSpPr>
          <p:nvPr/>
        </p:nvCxnSpPr>
        <p:spPr>
          <a:xfrm flipH="1">
            <a:off x="3769248" y="4304529"/>
            <a:ext cx="1738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3800647" y="421265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>
            <a:stCxn id="89" idx="2"/>
          </p:cNvCxnSpPr>
          <p:nvPr/>
        </p:nvCxnSpPr>
        <p:spPr>
          <a:xfrm>
            <a:off x="3769248" y="4947149"/>
            <a:ext cx="0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決策 98"/>
          <p:cNvSpPr/>
          <p:nvPr/>
        </p:nvSpPr>
        <p:spPr>
          <a:xfrm>
            <a:off x="1847457" y="410260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most top  level?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/>
          <p:cNvCxnSpPr>
            <a:stCxn id="71" idx="2"/>
            <a:endCxn id="99" idx="0"/>
          </p:cNvCxnSpPr>
          <p:nvPr/>
        </p:nvCxnSpPr>
        <p:spPr>
          <a:xfrm>
            <a:off x="2304657" y="3866635"/>
            <a:ext cx="0" cy="2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760462" y="4889002"/>
            <a:ext cx="1088390" cy="323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to root</a:t>
            </a:r>
          </a:p>
        </p:txBody>
      </p:sp>
      <p:cxnSp>
        <p:nvCxnSpPr>
          <p:cNvPr id="102" name="直線單箭頭接點 101"/>
          <p:cNvCxnSpPr>
            <a:stCxn id="99" idx="2"/>
            <a:endCxn id="105" idx="0"/>
          </p:cNvCxnSpPr>
          <p:nvPr/>
        </p:nvCxnSpPr>
        <p:spPr>
          <a:xfrm>
            <a:off x="2304657" y="4648776"/>
            <a:ext cx="0" cy="2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246184" y="46206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78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783" y="37755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662840" y="-76866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/>
          <p:cNvCxnSpPr>
            <a:stCxn id="38" idx="2"/>
          </p:cNvCxnSpPr>
          <p:nvPr/>
        </p:nvCxnSpPr>
        <p:spPr>
          <a:xfrm flipH="1">
            <a:off x="3777615" y="18121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 flipH="1">
            <a:off x="3775710" y="649335"/>
            <a:ext cx="1" cy="26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3057889" y="2417535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begin with “config”?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62502" y="2500166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21" name="流程圖: 決策 20"/>
          <p:cNvSpPr/>
          <p:nvPr/>
        </p:nvSpPr>
        <p:spPr>
          <a:xfrm>
            <a:off x="3144074" y="3278187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770986" y="3108091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7826" y="3584665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r>
              <a:rPr lang="en-US" altLang="zh-TW" sz="1000" kern="100" dirty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stCxn id="21" idx="3"/>
            <a:endCxn id="26" idx="1"/>
          </p:cNvCxnSpPr>
          <p:nvPr/>
        </p:nvCxnSpPr>
        <p:spPr>
          <a:xfrm>
            <a:off x="4397897" y="3791358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67520" y="448468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46" name="流程圖: 決策 45"/>
          <p:cNvSpPr/>
          <p:nvPr/>
        </p:nvSpPr>
        <p:spPr>
          <a:xfrm>
            <a:off x="3313786" y="166493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770986" y="2211104"/>
            <a:ext cx="0" cy="1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14734" y="216985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456090" y="3414395"/>
            <a:ext cx="1088390" cy="688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Create a node under S and gather info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46" idx="1"/>
            <a:endCxn id="60" idx="0"/>
          </p:cNvCxnSpPr>
          <p:nvPr/>
        </p:nvCxnSpPr>
        <p:spPr>
          <a:xfrm rot="10800000" flipV="1">
            <a:off x="1000604" y="1938020"/>
            <a:ext cx="231318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圖: 決策 59"/>
          <p:cNvSpPr/>
          <p:nvPr/>
        </p:nvSpPr>
        <p:spPr>
          <a:xfrm>
            <a:off x="543403" y="250016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sec. 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29733" y="194579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3" name="肘形接點 62"/>
          <p:cNvCxnSpPr>
            <a:stCxn id="54" idx="2"/>
            <a:endCxn id="4" idx="1"/>
          </p:cNvCxnSpPr>
          <p:nvPr/>
        </p:nvCxnSpPr>
        <p:spPr>
          <a:xfrm rot="5400000" flipH="1" flipV="1">
            <a:off x="375452" y="1138278"/>
            <a:ext cx="3589163" cy="2339498"/>
          </a:xfrm>
          <a:prstGeom prst="bentConnector4">
            <a:avLst>
              <a:gd name="adj1" fmla="val -6369"/>
              <a:gd name="adj2" fmla="val -34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79012" y="304887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9" name="直線單箭頭接點 68"/>
          <p:cNvCxnSpPr>
            <a:stCxn id="60" idx="2"/>
            <a:endCxn id="54" idx="0"/>
          </p:cNvCxnSpPr>
          <p:nvPr/>
        </p:nvCxnSpPr>
        <p:spPr>
          <a:xfrm flipH="1">
            <a:off x="1000285" y="3046334"/>
            <a:ext cx="318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60462" y="3414395"/>
            <a:ext cx="1088390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up 1 level to new node(parent)</a:t>
            </a:r>
          </a:p>
        </p:txBody>
      </p:sp>
      <p:cxnSp>
        <p:nvCxnSpPr>
          <p:cNvPr id="73" name="肘形接點 72"/>
          <p:cNvCxnSpPr>
            <a:stCxn id="60" idx="3"/>
            <a:endCxn id="71" idx="0"/>
          </p:cNvCxnSpPr>
          <p:nvPr/>
        </p:nvCxnSpPr>
        <p:spPr>
          <a:xfrm>
            <a:off x="1457803" y="2773250"/>
            <a:ext cx="846854" cy="6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494638" y="25270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0601" y="30842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6" name="流程圖: 決策 105"/>
          <p:cNvSpPr/>
          <p:nvPr/>
        </p:nvSpPr>
        <p:spPr>
          <a:xfrm>
            <a:off x="3318510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98635" y="66722"/>
            <a:ext cx="1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config2List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1751" y="-4157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6" idx="4"/>
            <a:endCxn id="38" idx="0"/>
          </p:cNvCxnSpPr>
          <p:nvPr/>
        </p:nvCxnSpPr>
        <p:spPr>
          <a:xfrm>
            <a:off x="3773013" y="-54832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4734" y="14710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45" name="流程圖: 決策 44"/>
          <p:cNvSpPr/>
          <p:nvPr/>
        </p:nvSpPr>
        <p:spPr>
          <a:xfrm>
            <a:off x="4428965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sec.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06" idx="3"/>
            <a:endCxn id="45" idx="1"/>
          </p:cNvCxnSpPr>
          <p:nvPr/>
        </p:nvCxnSpPr>
        <p:spPr>
          <a:xfrm>
            <a:off x="4232910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39420" y="95004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45" idx="3"/>
            <a:endCxn id="49" idx="1"/>
          </p:cNvCxnSpPr>
          <p:nvPr/>
        </p:nvCxnSpPr>
        <p:spPr>
          <a:xfrm>
            <a:off x="5343365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49" idx="3"/>
            <a:endCxn id="4" idx="3"/>
          </p:cNvCxnSpPr>
          <p:nvPr/>
        </p:nvCxnSpPr>
        <p:spPr>
          <a:xfrm flipH="1" flipV="1">
            <a:off x="4211638" y="513445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5" idx="2"/>
          </p:cNvCxnSpPr>
          <p:nvPr/>
        </p:nvCxnSpPr>
        <p:spPr>
          <a:xfrm rot="5400000" flipH="1" flipV="1">
            <a:off x="5738079" y="338016"/>
            <a:ext cx="273085" cy="1976915"/>
          </a:xfrm>
          <a:prstGeom prst="bentConnector4">
            <a:avLst>
              <a:gd name="adj1" fmla="val -83710"/>
              <a:gd name="adj2" fmla="val 99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174557" y="94726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07822" y="8942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882278" y="144325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5" name="直線單箭頭接點 54"/>
          <p:cNvCxnSpPr>
            <a:stCxn id="106" idx="2"/>
            <a:endCxn id="46" idx="0"/>
          </p:cNvCxnSpPr>
          <p:nvPr/>
        </p:nvCxnSpPr>
        <p:spPr>
          <a:xfrm flipH="1">
            <a:off x="3770986" y="146301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" idx="3"/>
          </p:cNvCxnSpPr>
          <p:nvPr/>
        </p:nvCxnSpPr>
        <p:spPr>
          <a:xfrm flipV="1">
            <a:off x="4488498" y="1689472"/>
            <a:ext cx="2374581" cy="1072470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462502" y="353955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4" name="肘形接點 83"/>
          <p:cNvCxnSpPr>
            <a:stCxn id="26" idx="3"/>
          </p:cNvCxnSpPr>
          <p:nvPr/>
        </p:nvCxnSpPr>
        <p:spPr>
          <a:xfrm flipV="1">
            <a:off x="5916216" y="2761941"/>
            <a:ext cx="946863" cy="10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25053" y="4455832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enterConfigSec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/>
          <p:cNvCxnSpPr>
            <a:stCxn id="21" idx="2"/>
            <a:endCxn id="89" idx="0"/>
          </p:cNvCxnSpPr>
          <p:nvPr/>
        </p:nvCxnSpPr>
        <p:spPr>
          <a:xfrm flipH="1">
            <a:off x="3769248" y="4304529"/>
            <a:ext cx="1738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3800647" y="421265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>
            <a:stCxn id="89" idx="2"/>
          </p:cNvCxnSpPr>
          <p:nvPr/>
        </p:nvCxnSpPr>
        <p:spPr>
          <a:xfrm>
            <a:off x="3769248" y="4947149"/>
            <a:ext cx="0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決策 98"/>
          <p:cNvSpPr/>
          <p:nvPr/>
        </p:nvSpPr>
        <p:spPr>
          <a:xfrm>
            <a:off x="1847457" y="410260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most top  level?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/>
          <p:cNvCxnSpPr>
            <a:stCxn id="71" idx="2"/>
            <a:endCxn id="99" idx="0"/>
          </p:cNvCxnSpPr>
          <p:nvPr/>
        </p:nvCxnSpPr>
        <p:spPr>
          <a:xfrm>
            <a:off x="2304657" y="3866635"/>
            <a:ext cx="0" cy="2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760462" y="4889002"/>
            <a:ext cx="1088390" cy="323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to root</a:t>
            </a:r>
          </a:p>
        </p:txBody>
      </p:sp>
      <p:cxnSp>
        <p:nvCxnSpPr>
          <p:cNvPr id="102" name="直線單箭頭接點 101"/>
          <p:cNvCxnSpPr>
            <a:stCxn id="99" idx="2"/>
            <a:endCxn id="105" idx="0"/>
          </p:cNvCxnSpPr>
          <p:nvPr/>
        </p:nvCxnSpPr>
        <p:spPr>
          <a:xfrm>
            <a:off x="2304657" y="4648776"/>
            <a:ext cx="0" cy="2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246184" y="46206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758351" y="14178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872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226</Words>
  <Application>Microsoft Office PowerPoint</Application>
  <PresentationFormat>寬螢幕</PresentationFormat>
  <Paragraphs>76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Hsieh, Peter</dc:creator>
  <cp:lastModifiedBy>Hsieh, Peter</cp:lastModifiedBy>
  <cp:revision>31</cp:revision>
  <dcterms:created xsi:type="dcterms:W3CDTF">2019-12-09T03:03:41Z</dcterms:created>
  <dcterms:modified xsi:type="dcterms:W3CDTF">2019-12-23T07:53:16Z</dcterms:modified>
</cp:coreProperties>
</file>