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1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3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6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C6B-B939-4B91-BEC9-CDCFDB0F8485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8603" y="2236833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argument(*1)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25780" y="2299516"/>
            <a:ext cx="441960" cy="441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00" kern="100" dirty="0" smtClean="0">
                <a:solidFill>
                  <a:schemeClr val="dk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altLang="en-US" sz="1000" kern="100" dirty="0">
              <a:solidFill>
                <a:schemeClr val="dk1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>
            <a:stCxn id="5" idx="6"/>
            <a:endCxn id="4" idx="1"/>
          </p:cNvCxnSpPr>
          <p:nvPr/>
        </p:nvCxnSpPr>
        <p:spPr>
          <a:xfrm>
            <a:off x="967740" y="2520496"/>
            <a:ext cx="55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20980" y="2763529"/>
            <a:ext cx="1051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GCB_parser.py</a:t>
            </a:r>
            <a:endParaRPr lang="zh-TW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8559483" y="234496"/>
            <a:ext cx="3632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(*1)</a:t>
            </a:r>
          </a:p>
          <a:p>
            <a:r>
              <a:rPr lang="en-US" altLang="zh-TW" sz="1000" dirty="0" smtClean="0"/>
              <a:t>-r,  the </a:t>
            </a:r>
            <a:r>
              <a:rPr lang="en-US" altLang="zh-TW" sz="1000" dirty="0"/>
              <a:t>path of configuration to be </a:t>
            </a:r>
            <a:r>
              <a:rPr lang="en-US" altLang="zh-TW" sz="1000" dirty="0" smtClean="0"/>
              <a:t>parsed</a:t>
            </a:r>
            <a:endParaRPr lang="en-US" altLang="zh-TW" sz="1000" dirty="0"/>
          </a:p>
          <a:p>
            <a:r>
              <a:rPr lang="en-US" altLang="zh-TW" sz="1000" dirty="0" smtClean="0"/>
              <a:t>-p, the </a:t>
            </a:r>
            <a:r>
              <a:rPr lang="en-US" altLang="zh-TW" sz="1000" dirty="0"/>
              <a:t>path of GCB </a:t>
            </a:r>
            <a:r>
              <a:rPr lang="en-US" altLang="zh-TW" sz="1000" dirty="0" smtClean="0"/>
              <a:t>patterns</a:t>
            </a:r>
            <a:endParaRPr lang="en-US" altLang="zh-TW" sz="1000" dirty="0"/>
          </a:p>
          <a:p>
            <a:r>
              <a:rPr lang="en-US" altLang="zh-TW" sz="1000" dirty="0" smtClean="0"/>
              <a:t>-o, the </a:t>
            </a:r>
            <a:r>
              <a:rPr lang="en-US" altLang="zh-TW" sz="1000" dirty="0"/>
              <a:t>path of output </a:t>
            </a:r>
            <a:r>
              <a:rPr lang="en-US" altLang="zh-TW" sz="1000" dirty="0" smtClean="0"/>
              <a:t>file</a:t>
            </a:r>
            <a:endParaRPr lang="en-US" altLang="zh-TW" sz="1000" dirty="0"/>
          </a:p>
          <a:p>
            <a:r>
              <a:rPr lang="en-US" altLang="zh-TW" sz="1000" dirty="0" smtClean="0"/>
              <a:t>-d, the </a:t>
            </a:r>
            <a:r>
              <a:rPr lang="en-US" altLang="zh-TW" sz="1000" dirty="0"/>
              <a:t>device name, should be one of : </a:t>
            </a:r>
            <a:r>
              <a:rPr lang="en-US" altLang="zh-TW" sz="1000" dirty="0" err="1" smtClean="0"/>
              <a:t>FortiNet</a:t>
            </a:r>
            <a:r>
              <a:rPr lang="en-US" altLang="zh-TW" sz="1000" dirty="0" smtClean="0"/>
              <a:t>/Cisco/Juniper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294132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pattern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4" idx="3"/>
            <a:endCxn id="11" idx="1"/>
          </p:cNvCxnSpPr>
          <p:nvPr/>
        </p:nvCxnSpPr>
        <p:spPr>
          <a:xfrm flipV="1">
            <a:off x="2390458" y="2520495"/>
            <a:ext cx="550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8818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dirty="0"/>
              <a:t>config2List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1" idx="3"/>
            <a:endCxn id="14" idx="1"/>
          </p:cNvCxnSpPr>
          <p:nvPr/>
        </p:nvCxnSpPr>
        <p:spPr>
          <a:xfrm>
            <a:off x="3813176" y="2520495"/>
            <a:ext cx="67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3504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processing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208812" y="87250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78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174557" y="94726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58351" y="14178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87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923" y="285130"/>
            <a:ext cx="2829924" cy="3216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923" y="32735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923" y="32280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9502" y="726319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# 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9503" y="994104"/>
            <a:ext cx="1846944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22" y="1649238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m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218" y="1003536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9503" y="1403772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>
            <a:stCxn id="7" idx="1"/>
            <a:endCxn id="5" idx="2"/>
          </p:cNvCxnSpPr>
          <p:nvPr/>
        </p:nvCxnSpPr>
        <p:spPr>
          <a:xfrm rot="10800000">
            <a:off x="874726" y="593868"/>
            <a:ext cx="314777" cy="265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8" idx="1"/>
          </p:cNvCxnSpPr>
          <p:nvPr/>
        </p:nvCxnSpPr>
        <p:spPr>
          <a:xfrm rot="10800000">
            <a:off x="874725" y="849231"/>
            <a:ext cx="314778" cy="478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" idx="1"/>
          </p:cNvCxnSpPr>
          <p:nvPr/>
        </p:nvCxnSpPr>
        <p:spPr>
          <a:xfrm rot="10800000">
            <a:off x="869646" y="1314591"/>
            <a:ext cx="314777" cy="467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556643" y="1959117"/>
            <a:ext cx="1479804" cy="730962"/>
            <a:chOff x="2186940" y="2401569"/>
            <a:chExt cx="1645920" cy="730962"/>
          </a:xfrm>
        </p:grpSpPr>
        <p:sp>
          <p:nvSpPr>
            <p:cNvPr id="28" name="矩形 27"/>
            <p:cNvSpPr/>
            <p:nvPr/>
          </p:nvSpPr>
          <p:spPr>
            <a:xfrm>
              <a:off x="2186940" y="2434497"/>
              <a:ext cx="1645920" cy="66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86940" y="2401569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肘形接點 31"/>
          <p:cNvCxnSpPr>
            <a:stCxn id="28" idx="1"/>
          </p:cNvCxnSpPr>
          <p:nvPr/>
        </p:nvCxnSpPr>
        <p:spPr>
          <a:xfrm rot="10800000">
            <a:off x="1351907" y="1848954"/>
            <a:ext cx="204737" cy="47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992224" y="1109282"/>
            <a:ext cx="983813" cy="531753"/>
            <a:chOff x="2186940" y="2600778"/>
            <a:chExt cx="1094251" cy="531753"/>
          </a:xfrm>
        </p:grpSpPr>
        <p:sp>
          <p:nvSpPr>
            <p:cNvPr id="37" name="矩形 36"/>
            <p:cNvSpPr/>
            <p:nvPr/>
          </p:nvSpPr>
          <p:spPr>
            <a:xfrm>
              <a:off x="2186940" y="2601475"/>
              <a:ext cx="1094251" cy="499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6940" y="2600778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58923" y="3871891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內容組成一個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有起點與終點。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 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由設定行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(Line)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與子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組成。</a:t>
            </a:r>
            <a:endParaRPr lang="en-US" altLang="zh-TW" sz="1050" kern="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與前一行可為同階層或次階層關係。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可擁有子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4422" y="27174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</a:t>
            </a:r>
            <a:r>
              <a:rPr lang="en-US" altLang="zh-TW" sz="1050" b="1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2" name="肘形接點 41"/>
          <p:cNvCxnSpPr>
            <a:stCxn id="41" idx="1"/>
          </p:cNvCxnSpPr>
          <p:nvPr/>
        </p:nvCxnSpPr>
        <p:spPr>
          <a:xfrm rot="10800000">
            <a:off x="873542" y="1783865"/>
            <a:ext cx="310881" cy="1066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2137" y="403647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20913" y="859393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8743970" y="-286829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8" name="直線單箭頭接點 47"/>
          <p:cNvCxnSpPr>
            <a:stCxn id="73" idx="2"/>
          </p:cNvCxnSpPr>
          <p:nvPr/>
        </p:nvCxnSpPr>
        <p:spPr>
          <a:xfrm flipH="1">
            <a:off x="8858745" y="663053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6" idx="2"/>
            <a:endCxn id="71" idx="0"/>
          </p:cNvCxnSpPr>
          <p:nvPr/>
        </p:nvCxnSpPr>
        <p:spPr>
          <a:xfrm flipH="1">
            <a:off x="8856840" y="1131173"/>
            <a:ext cx="1" cy="2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圖: 決策 49"/>
          <p:cNvSpPr/>
          <p:nvPr/>
        </p:nvSpPr>
        <p:spPr>
          <a:xfrm>
            <a:off x="8139019" y="2899373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BLK_BEGIN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543632" y="298200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2" name="流程圖: 決策 51"/>
          <p:cNvSpPr/>
          <p:nvPr/>
        </p:nvSpPr>
        <p:spPr>
          <a:xfrm>
            <a:off x="8225204" y="3760025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8852116" y="3589929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908956" y="4066503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en-US" altLang="zh-TW" sz="1000" kern="100" dirty="0" smtClean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/>
          <p:cNvCxnSpPr>
            <a:stCxn id="52" idx="3"/>
            <a:endCxn id="54" idx="1"/>
          </p:cNvCxnSpPr>
          <p:nvPr/>
        </p:nvCxnSpPr>
        <p:spPr>
          <a:xfrm>
            <a:off x="9479027" y="4273196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決策 56"/>
          <p:cNvSpPr/>
          <p:nvPr/>
        </p:nvSpPr>
        <p:spPr>
          <a:xfrm>
            <a:off x="8394916" y="2146774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>
            <a:endCxn id="50" idx="0"/>
          </p:cNvCxnSpPr>
          <p:nvPr/>
        </p:nvCxnSpPr>
        <p:spPr>
          <a:xfrm>
            <a:off x="8852116" y="2692942"/>
            <a:ext cx="2208" cy="2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8895864" y="2651688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60" name="矩形 59"/>
          <p:cNvSpPr/>
          <p:nvPr/>
        </p:nvSpPr>
        <p:spPr>
          <a:xfrm>
            <a:off x="6482100" y="4637012"/>
            <a:ext cx="1088390" cy="68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00" kern="100" dirty="0">
                <a:cs typeface="Times New Roman" panose="02020603050405020304" pitchFamily="18" charset="0"/>
              </a:rPr>
              <a:t>Store line in newly created node under parent</a:t>
            </a:r>
            <a:endParaRPr lang="zh-TW" altLang="zh-TW" sz="1000" kern="100" dirty="0">
              <a:cs typeface="Times New Roman" panose="02020603050405020304" pitchFamily="18" charset="0"/>
            </a:endParaRPr>
          </a:p>
        </p:txBody>
      </p:sp>
      <p:cxnSp>
        <p:nvCxnSpPr>
          <p:cNvPr id="61" name="肘形接點 60"/>
          <p:cNvCxnSpPr>
            <a:stCxn id="57" idx="1"/>
            <a:endCxn id="62" idx="0"/>
          </p:cNvCxnSpPr>
          <p:nvPr/>
        </p:nvCxnSpPr>
        <p:spPr>
          <a:xfrm rot="10800000" flipV="1">
            <a:off x="7026614" y="2419858"/>
            <a:ext cx="136830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6569413" y="2982004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010863" y="2427635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4" name="肘形接點 63"/>
          <p:cNvCxnSpPr>
            <a:stCxn id="60" idx="2"/>
            <a:endCxn id="46" idx="1"/>
          </p:cNvCxnSpPr>
          <p:nvPr/>
        </p:nvCxnSpPr>
        <p:spPr>
          <a:xfrm rot="5400000" flipH="1" flipV="1">
            <a:off x="5560157" y="2461421"/>
            <a:ext cx="4326893" cy="1394618"/>
          </a:xfrm>
          <a:prstGeom prst="bentConnector4">
            <a:avLst>
              <a:gd name="adj1" fmla="val -5283"/>
              <a:gd name="adj2" fmla="val -1541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036586" y="350341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6" name="直線單箭頭接點 65"/>
          <p:cNvCxnSpPr>
            <a:stCxn id="62" idx="2"/>
            <a:endCxn id="138" idx="0"/>
          </p:cNvCxnSpPr>
          <p:nvPr/>
        </p:nvCxnSpPr>
        <p:spPr>
          <a:xfrm>
            <a:off x="7026613" y="3528172"/>
            <a:ext cx="3885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598576" y="3028968"/>
            <a:ext cx="706617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Shift up parent by 2</a:t>
            </a:r>
            <a:endParaRPr lang="en-US" altLang="zh-TW" sz="1000" kern="1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348435" y="3024048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871731" y="356611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1" name="流程圖: 決策 70"/>
          <p:cNvSpPr/>
          <p:nvPr/>
        </p:nvSpPr>
        <p:spPr>
          <a:xfrm>
            <a:off x="8399640" y="139868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422881" y="661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>
            <a:stCxn id="47" idx="4"/>
            <a:endCxn id="73" idx="0"/>
          </p:cNvCxnSpPr>
          <p:nvPr/>
        </p:nvCxnSpPr>
        <p:spPr>
          <a:xfrm>
            <a:off x="8854143" y="-66484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895864" y="628945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76" name="流程圖: 決策 75"/>
          <p:cNvSpPr/>
          <p:nvPr/>
        </p:nvSpPr>
        <p:spPr>
          <a:xfrm>
            <a:off x="9510095" y="139868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>
            <a:stCxn id="71" idx="3"/>
            <a:endCxn id="76" idx="1"/>
          </p:cNvCxnSpPr>
          <p:nvPr/>
        </p:nvCxnSpPr>
        <p:spPr>
          <a:xfrm>
            <a:off x="9314040" y="1671770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620550" y="1431881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9" name="直線單箭頭接點 78"/>
          <p:cNvCxnSpPr>
            <a:stCxn id="76" idx="3"/>
            <a:endCxn id="78" idx="1"/>
          </p:cNvCxnSpPr>
          <p:nvPr/>
        </p:nvCxnSpPr>
        <p:spPr>
          <a:xfrm>
            <a:off x="10424495" y="1671770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3"/>
            <a:endCxn id="46" idx="3"/>
          </p:cNvCxnSpPr>
          <p:nvPr/>
        </p:nvCxnSpPr>
        <p:spPr>
          <a:xfrm flipH="1" flipV="1">
            <a:off x="9292768" y="995283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9255687" y="1429098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0388952" y="137606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963408" y="192508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5" name="直線單箭頭接點 84"/>
          <p:cNvCxnSpPr>
            <a:stCxn id="71" idx="2"/>
            <a:endCxn id="57" idx="0"/>
          </p:cNvCxnSpPr>
          <p:nvPr/>
        </p:nvCxnSpPr>
        <p:spPr>
          <a:xfrm flipH="1">
            <a:off x="8852116" y="1944854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9543632" y="402139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8" name="肘形接點 87"/>
          <p:cNvCxnSpPr>
            <a:stCxn id="54" idx="3"/>
          </p:cNvCxnSpPr>
          <p:nvPr/>
        </p:nvCxnSpPr>
        <p:spPr>
          <a:xfrm flipV="1">
            <a:off x="10997346" y="1670286"/>
            <a:ext cx="940927" cy="2602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300734" y="4937670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enterConfigBlk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0" name="直線單箭頭接點 89"/>
          <p:cNvCxnSpPr>
            <a:stCxn id="52" idx="2"/>
            <a:endCxn id="89" idx="0"/>
          </p:cNvCxnSpPr>
          <p:nvPr/>
        </p:nvCxnSpPr>
        <p:spPr>
          <a:xfrm flipH="1">
            <a:off x="8844929" y="4786367"/>
            <a:ext cx="7187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8881777" y="4694492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8842205" y="5428987"/>
            <a:ext cx="5449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839481" y="18996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14" name="直線單箭頭接點 13"/>
          <p:cNvCxnSpPr>
            <a:stCxn id="50" idx="3"/>
          </p:cNvCxnSpPr>
          <p:nvPr/>
        </p:nvCxnSpPr>
        <p:spPr>
          <a:xfrm flipV="1">
            <a:off x="9569628" y="3228225"/>
            <a:ext cx="2374419" cy="1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76" idx="2"/>
          </p:cNvCxnSpPr>
          <p:nvPr/>
        </p:nvCxnSpPr>
        <p:spPr>
          <a:xfrm rot="16200000" flipH="1">
            <a:off x="10718169" y="1193980"/>
            <a:ext cx="475004" cy="1976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322895" y="5585436"/>
            <a:ext cx="1088390" cy="6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Store line in newly created node under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8" name="流程圖: 決策 137"/>
          <p:cNvSpPr/>
          <p:nvPr/>
        </p:nvSpPr>
        <p:spPr>
          <a:xfrm>
            <a:off x="6315193" y="3725881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BLK_BEGIN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0" name="肘形接點 159"/>
          <p:cNvCxnSpPr>
            <a:stCxn id="183" idx="3"/>
          </p:cNvCxnSpPr>
          <p:nvPr/>
        </p:nvCxnSpPr>
        <p:spPr>
          <a:xfrm flipV="1">
            <a:off x="11038176" y="4267616"/>
            <a:ext cx="900097" cy="1664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62" idx="1"/>
            <a:endCxn id="67" idx="3"/>
          </p:cNvCxnSpPr>
          <p:nvPr/>
        </p:nvCxnSpPr>
        <p:spPr>
          <a:xfrm flipH="1">
            <a:off x="6305193" y="3255088"/>
            <a:ext cx="26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67" idx="1"/>
          </p:cNvCxnSpPr>
          <p:nvPr/>
        </p:nvCxnSpPr>
        <p:spPr>
          <a:xfrm flipH="1">
            <a:off x="4856480" y="3255088"/>
            <a:ext cx="74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138" idx="3"/>
            <a:endCxn id="99" idx="1"/>
          </p:cNvCxnSpPr>
          <p:nvPr/>
        </p:nvCxnSpPr>
        <p:spPr>
          <a:xfrm>
            <a:off x="7745802" y="4070288"/>
            <a:ext cx="577093" cy="1861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38" idx="2"/>
            <a:endCxn id="60" idx="0"/>
          </p:cNvCxnSpPr>
          <p:nvPr/>
        </p:nvCxnSpPr>
        <p:spPr>
          <a:xfrm flipH="1">
            <a:off x="7026295" y="4414694"/>
            <a:ext cx="4203" cy="22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7698435" y="377962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7064355" y="440911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183" name="矩形 182"/>
          <p:cNvSpPr/>
          <p:nvPr/>
        </p:nvSpPr>
        <p:spPr>
          <a:xfrm>
            <a:off x="9949786" y="5585436"/>
            <a:ext cx="1088390" cy="6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Shift down parent by 1</a:t>
            </a:r>
          </a:p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(mark </a:t>
            </a:r>
            <a:r>
              <a:rPr lang="en-US" altLang="zh-TW" sz="1050" kern="1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curNode</a:t>
            </a: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as parent)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4" name="流程圖: 決策 183"/>
          <p:cNvSpPr/>
          <p:nvPr/>
        </p:nvSpPr>
        <p:spPr>
          <a:xfrm>
            <a:off x="4971664" y="6314066"/>
            <a:ext cx="1253823" cy="6082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curLvl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preLvl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4" name="直線單箭頭接點 193"/>
          <p:cNvCxnSpPr>
            <a:stCxn id="99" idx="3"/>
            <a:endCxn id="183" idx="1"/>
          </p:cNvCxnSpPr>
          <p:nvPr/>
        </p:nvCxnSpPr>
        <p:spPr>
          <a:xfrm>
            <a:off x="9411285" y="5932056"/>
            <a:ext cx="53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923" y="285130"/>
            <a:ext cx="2829924" cy="3216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923" y="32735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923" y="32280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9502" y="726319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# 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9503" y="994104"/>
            <a:ext cx="1846944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22" y="1649238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m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218" y="1003536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9503" y="1403772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>
            <a:stCxn id="7" idx="1"/>
            <a:endCxn id="5" idx="2"/>
          </p:cNvCxnSpPr>
          <p:nvPr/>
        </p:nvCxnSpPr>
        <p:spPr>
          <a:xfrm rot="10800000">
            <a:off x="874726" y="593868"/>
            <a:ext cx="314777" cy="265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8" idx="1"/>
          </p:cNvCxnSpPr>
          <p:nvPr/>
        </p:nvCxnSpPr>
        <p:spPr>
          <a:xfrm rot="10800000">
            <a:off x="874725" y="849231"/>
            <a:ext cx="314778" cy="478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" idx="1"/>
          </p:cNvCxnSpPr>
          <p:nvPr/>
        </p:nvCxnSpPr>
        <p:spPr>
          <a:xfrm rot="10800000">
            <a:off x="869646" y="1314591"/>
            <a:ext cx="314777" cy="467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556643" y="1959117"/>
            <a:ext cx="1479804" cy="730962"/>
            <a:chOff x="2186940" y="2401569"/>
            <a:chExt cx="1645920" cy="730962"/>
          </a:xfrm>
        </p:grpSpPr>
        <p:sp>
          <p:nvSpPr>
            <p:cNvPr id="28" name="矩形 27"/>
            <p:cNvSpPr/>
            <p:nvPr/>
          </p:nvSpPr>
          <p:spPr>
            <a:xfrm>
              <a:off x="2186940" y="2434497"/>
              <a:ext cx="1645920" cy="66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86940" y="2401569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肘形接點 31"/>
          <p:cNvCxnSpPr>
            <a:stCxn id="28" idx="1"/>
          </p:cNvCxnSpPr>
          <p:nvPr/>
        </p:nvCxnSpPr>
        <p:spPr>
          <a:xfrm rot="10800000">
            <a:off x="1351907" y="1848954"/>
            <a:ext cx="204737" cy="47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992224" y="1109282"/>
            <a:ext cx="983813" cy="531753"/>
            <a:chOff x="2186940" y="2600778"/>
            <a:chExt cx="1094251" cy="531753"/>
          </a:xfrm>
        </p:grpSpPr>
        <p:sp>
          <p:nvSpPr>
            <p:cNvPr id="37" name="矩形 36"/>
            <p:cNvSpPr/>
            <p:nvPr/>
          </p:nvSpPr>
          <p:spPr>
            <a:xfrm>
              <a:off x="2186940" y="2601475"/>
              <a:ext cx="1094251" cy="499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6940" y="2600778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58923" y="3871891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內容組成一個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有起點與終點。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 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由設定行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(Line)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與子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組成。</a:t>
            </a:r>
            <a:endParaRPr lang="en-US" altLang="zh-TW" sz="1050" kern="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與前一行可為同階層或次階層關係。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可擁有子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4422" y="27174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</a:t>
            </a:r>
            <a:r>
              <a:rPr lang="en-US" altLang="zh-TW" sz="1050" b="1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2" name="肘形接點 41"/>
          <p:cNvCxnSpPr>
            <a:stCxn id="41" idx="1"/>
          </p:cNvCxnSpPr>
          <p:nvPr/>
        </p:nvCxnSpPr>
        <p:spPr>
          <a:xfrm rot="10800000">
            <a:off x="873542" y="1783865"/>
            <a:ext cx="310881" cy="1066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2137" y="403647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1114" y="39319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674171" y="-75302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8" name="直線單箭頭接點 47"/>
          <p:cNvCxnSpPr>
            <a:stCxn id="73" idx="2"/>
          </p:cNvCxnSpPr>
          <p:nvPr/>
        </p:nvCxnSpPr>
        <p:spPr>
          <a:xfrm flipH="1">
            <a:off x="7788946" y="19685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6" idx="2"/>
            <a:endCxn id="71" idx="0"/>
          </p:cNvCxnSpPr>
          <p:nvPr/>
        </p:nvCxnSpPr>
        <p:spPr>
          <a:xfrm flipH="1">
            <a:off x="7787041" y="664975"/>
            <a:ext cx="1" cy="2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38767" y="261092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3" name="直線單箭頭接點 52"/>
          <p:cNvCxnSpPr>
            <a:endCxn id="89" idx="0"/>
          </p:cNvCxnSpPr>
          <p:nvPr/>
        </p:nvCxnSpPr>
        <p:spPr>
          <a:xfrm>
            <a:off x="7784343" y="3269449"/>
            <a:ext cx="4603" cy="28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流程圖: 決策 56"/>
          <p:cNvSpPr/>
          <p:nvPr/>
        </p:nvSpPr>
        <p:spPr>
          <a:xfrm>
            <a:off x="7325117" y="168057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7782317" y="2226744"/>
            <a:ext cx="2208" cy="2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826065" y="218549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1" name="肘形接點 60"/>
          <p:cNvCxnSpPr>
            <a:stCxn id="57" idx="1"/>
            <a:endCxn id="128" idx="0"/>
          </p:cNvCxnSpPr>
          <p:nvPr/>
        </p:nvCxnSpPr>
        <p:spPr>
          <a:xfrm rot="10800000" flipV="1">
            <a:off x="6475473" y="1953659"/>
            <a:ext cx="849645" cy="35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6017774" y="335908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98352" y="196081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4" name="肘形接點 63"/>
          <p:cNvCxnSpPr>
            <a:stCxn id="67" idx="1"/>
            <a:endCxn id="46" idx="1"/>
          </p:cNvCxnSpPr>
          <p:nvPr/>
        </p:nvCxnSpPr>
        <p:spPr>
          <a:xfrm rot="10800000" flipH="1">
            <a:off x="4528776" y="529086"/>
            <a:ext cx="2822337" cy="3103085"/>
          </a:xfrm>
          <a:prstGeom prst="bentConnector3">
            <a:avLst>
              <a:gd name="adj1" fmla="val -34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484947" y="388049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4528777" y="3406050"/>
            <a:ext cx="706617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Shift up parent by 3</a:t>
            </a:r>
            <a:endParaRPr lang="en-US" altLang="zh-TW" sz="1000" kern="1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278636" y="340113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771543" y="327632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1" name="流程圖: 決策 70"/>
          <p:cNvSpPr/>
          <p:nvPr/>
        </p:nvSpPr>
        <p:spPr>
          <a:xfrm>
            <a:off x="7329841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53082" y="-40007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>
            <a:stCxn id="47" idx="4"/>
            <a:endCxn id="73" idx="0"/>
          </p:cNvCxnSpPr>
          <p:nvPr/>
        </p:nvCxnSpPr>
        <p:spPr>
          <a:xfrm>
            <a:off x="7784344" y="-53268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826065" y="16274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cxnSp>
        <p:nvCxnSpPr>
          <p:cNvPr id="77" name="直線單箭頭接點 76"/>
          <p:cNvCxnSpPr>
            <a:stCxn id="71" idx="3"/>
          </p:cNvCxnSpPr>
          <p:nvPr/>
        </p:nvCxnSpPr>
        <p:spPr>
          <a:xfrm>
            <a:off x="8244241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550751" y="96568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9" name="直線單箭頭接點 78"/>
          <p:cNvCxnSpPr>
            <a:endCxn id="78" idx="1"/>
          </p:cNvCxnSpPr>
          <p:nvPr/>
        </p:nvCxnSpPr>
        <p:spPr>
          <a:xfrm>
            <a:off x="9354696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3"/>
            <a:endCxn id="46" idx="3"/>
          </p:cNvCxnSpPr>
          <p:nvPr/>
        </p:nvCxnSpPr>
        <p:spPr>
          <a:xfrm flipH="1" flipV="1">
            <a:off x="8222969" y="529085"/>
            <a:ext cx="2416172" cy="676487"/>
          </a:xfrm>
          <a:prstGeom prst="bentConnector3">
            <a:avLst>
              <a:gd name="adj1" fmla="val -42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185888" y="96290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9319153" y="90986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893609" y="145889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5" name="直線單箭頭接點 84"/>
          <p:cNvCxnSpPr>
            <a:stCxn id="71" idx="2"/>
            <a:endCxn id="57" idx="0"/>
          </p:cNvCxnSpPr>
          <p:nvPr/>
        </p:nvCxnSpPr>
        <p:spPr>
          <a:xfrm flipH="1">
            <a:off x="7782317" y="147865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439716" y="528704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244751" y="3556236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enterConfigBlk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769682" y="143348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14" name="直線單箭頭接點 13"/>
          <p:cNvCxnSpPr>
            <a:stCxn id="94" idx="3"/>
          </p:cNvCxnSpPr>
          <p:nvPr/>
        </p:nvCxnSpPr>
        <p:spPr>
          <a:xfrm flipV="1">
            <a:off x="9921773" y="2850691"/>
            <a:ext cx="94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9648370" y="727782"/>
            <a:ext cx="475004" cy="1976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242847" y="4367954"/>
            <a:ext cx="1088390" cy="6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Store line in newly created node(</a:t>
            </a:r>
            <a:r>
              <a:rPr lang="en-US" altLang="zh-TW" sz="105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curNode</a:t>
            </a: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) under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0" name="肘形接點 159"/>
          <p:cNvCxnSpPr>
            <a:stCxn id="105" idx="3"/>
          </p:cNvCxnSpPr>
          <p:nvPr/>
        </p:nvCxnSpPr>
        <p:spPr>
          <a:xfrm flipV="1">
            <a:off x="8333141" y="1205571"/>
            <a:ext cx="3327083" cy="5073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62" idx="1"/>
            <a:endCxn id="67" idx="3"/>
          </p:cNvCxnSpPr>
          <p:nvPr/>
        </p:nvCxnSpPr>
        <p:spPr>
          <a:xfrm flipH="1">
            <a:off x="5235394" y="3632170"/>
            <a:ext cx="782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62" idx="2"/>
            <a:endCxn id="99" idx="1"/>
          </p:cNvCxnSpPr>
          <p:nvPr/>
        </p:nvCxnSpPr>
        <p:spPr>
          <a:xfrm rot="16200000" flipH="1">
            <a:off x="6454250" y="3925977"/>
            <a:ext cx="809320" cy="767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流程圖: 決策 183"/>
          <p:cNvSpPr/>
          <p:nvPr/>
        </p:nvSpPr>
        <p:spPr>
          <a:xfrm>
            <a:off x="7158513" y="5258097"/>
            <a:ext cx="1253823" cy="6082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curLvl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preLvl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6" name="流程圖: 決策 85"/>
          <p:cNvSpPr/>
          <p:nvPr/>
        </p:nvSpPr>
        <p:spPr>
          <a:xfrm>
            <a:off x="7157446" y="2417076"/>
            <a:ext cx="1253823" cy="86723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33383" y="2643999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en-US" altLang="zh-TW" sz="1000" kern="100" dirty="0" smtClean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86" idx="3"/>
            <a:endCxn id="94" idx="1"/>
          </p:cNvCxnSpPr>
          <p:nvPr/>
        </p:nvCxnSpPr>
        <p:spPr>
          <a:xfrm>
            <a:off x="8411269" y="2850691"/>
            <a:ext cx="422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9" idx="2"/>
            <a:endCxn id="99" idx="0"/>
          </p:cNvCxnSpPr>
          <p:nvPr/>
        </p:nvCxnSpPr>
        <p:spPr>
          <a:xfrm flipH="1">
            <a:off x="7787042" y="4047553"/>
            <a:ext cx="1904" cy="32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244751" y="6045182"/>
            <a:ext cx="1088390" cy="468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mark </a:t>
            </a:r>
            <a:r>
              <a:rPr lang="en-US" altLang="zh-TW" sz="1050" kern="1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curNode</a:t>
            </a: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as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6" name="直線單箭頭接點 105"/>
          <p:cNvCxnSpPr>
            <a:stCxn id="99" idx="2"/>
            <a:endCxn id="184" idx="0"/>
          </p:cNvCxnSpPr>
          <p:nvPr/>
        </p:nvCxnSpPr>
        <p:spPr>
          <a:xfrm flipH="1">
            <a:off x="7785425" y="5061194"/>
            <a:ext cx="1617" cy="1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184" idx="2"/>
            <a:endCxn id="105" idx="0"/>
          </p:cNvCxnSpPr>
          <p:nvPr/>
        </p:nvCxnSpPr>
        <p:spPr>
          <a:xfrm>
            <a:off x="7785425" y="5866345"/>
            <a:ext cx="3521" cy="1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7761830" y="58170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118" name="直線單箭頭接點 117"/>
          <p:cNvCxnSpPr>
            <a:stCxn id="148" idx="3"/>
            <a:endCxn id="155" idx="1"/>
          </p:cNvCxnSpPr>
          <p:nvPr/>
        </p:nvCxnSpPr>
        <p:spPr>
          <a:xfrm>
            <a:off x="9981607" y="5562221"/>
            <a:ext cx="253156" cy="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流程圖: 決策 123"/>
          <p:cNvSpPr/>
          <p:nvPr/>
        </p:nvSpPr>
        <p:spPr>
          <a:xfrm>
            <a:off x="8440296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8" name="流程圖: 決策 127"/>
          <p:cNvSpPr/>
          <p:nvPr/>
        </p:nvSpPr>
        <p:spPr>
          <a:xfrm>
            <a:off x="6018272" y="2304523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1" name="直線單箭頭接點 130"/>
          <p:cNvCxnSpPr>
            <a:stCxn id="128" idx="1"/>
          </p:cNvCxnSpPr>
          <p:nvPr/>
        </p:nvCxnSpPr>
        <p:spPr>
          <a:xfrm flipH="1" flipV="1">
            <a:off x="5673488" y="2576843"/>
            <a:ext cx="3447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H="1">
            <a:off x="3561067" y="2559876"/>
            <a:ext cx="591948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5715848" y="2324814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137" name="直線單箭頭接點 136"/>
          <p:cNvCxnSpPr>
            <a:endCxn id="62" idx="0"/>
          </p:cNvCxnSpPr>
          <p:nvPr/>
        </p:nvCxnSpPr>
        <p:spPr>
          <a:xfrm flipH="1">
            <a:off x="6474974" y="2836951"/>
            <a:ext cx="11877" cy="5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6503349" y="287623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140" name="矩形 139"/>
          <p:cNvSpPr/>
          <p:nvPr/>
        </p:nvSpPr>
        <p:spPr>
          <a:xfrm>
            <a:off x="4144839" y="2301534"/>
            <a:ext cx="1538135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et </a:t>
            </a:r>
            <a:r>
              <a:rPr lang="en-US" altLang="zh-TW" sz="9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zh-TW" altLang="en-US" sz="900" kern="100" dirty="0">
                <a:cs typeface="Times New Roman" panose="02020603050405020304" pitchFamily="18" charset="0"/>
              </a:rPr>
              <a:t> 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>
                <a:cs typeface="Times New Roman" panose="02020603050405020304" pitchFamily="18" charset="0"/>
              </a:rPr>
              <a:t>Set root as parent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8" name="流程圖: 決策 147"/>
          <p:cNvSpPr/>
          <p:nvPr/>
        </p:nvSpPr>
        <p:spPr>
          <a:xfrm>
            <a:off x="8727784" y="5258097"/>
            <a:ext cx="1253823" cy="6082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curLvl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=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preLvl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0" name="直線單箭頭接點 149"/>
          <p:cNvCxnSpPr>
            <a:stCxn id="184" idx="3"/>
            <a:endCxn id="148" idx="1"/>
          </p:cNvCxnSpPr>
          <p:nvPr/>
        </p:nvCxnSpPr>
        <p:spPr>
          <a:xfrm>
            <a:off x="8412336" y="5562221"/>
            <a:ext cx="31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10234763" y="5328120"/>
            <a:ext cx="1088390" cy="468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Set </a:t>
            </a:r>
            <a:r>
              <a:rPr lang="en-US" altLang="zh-TW" sz="105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preNode.parent</a:t>
            </a: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as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9" name="直線單箭頭接點 158"/>
          <p:cNvCxnSpPr/>
          <p:nvPr/>
        </p:nvCxnSpPr>
        <p:spPr>
          <a:xfrm>
            <a:off x="11323153" y="5562221"/>
            <a:ext cx="35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stCxn id="148" idx="2"/>
          </p:cNvCxnSpPr>
          <p:nvPr/>
        </p:nvCxnSpPr>
        <p:spPr>
          <a:xfrm flipH="1">
            <a:off x="9354695" y="5866345"/>
            <a:ext cx="1" cy="44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3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923" y="285130"/>
            <a:ext cx="2829924" cy="3216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923" y="32735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923" y="32280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9502" y="726319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# 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9503" y="994104"/>
            <a:ext cx="1846944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22" y="1649238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m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218" y="1003536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9503" y="1403772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>
            <a:stCxn id="7" idx="1"/>
            <a:endCxn id="5" idx="2"/>
          </p:cNvCxnSpPr>
          <p:nvPr/>
        </p:nvCxnSpPr>
        <p:spPr>
          <a:xfrm rot="10800000">
            <a:off x="874726" y="593868"/>
            <a:ext cx="314777" cy="265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8" idx="1"/>
          </p:cNvCxnSpPr>
          <p:nvPr/>
        </p:nvCxnSpPr>
        <p:spPr>
          <a:xfrm rot="10800000">
            <a:off x="874725" y="849231"/>
            <a:ext cx="314778" cy="478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" idx="1"/>
          </p:cNvCxnSpPr>
          <p:nvPr/>
        </p:nvCxnSpPr>
        <p:spPr>
          <a:xfrm rot="10800000">
            <a:off x="869646" y="1314591"/>
            <a:ext cx="314777" cy="467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556643" y="1959117"/>
            <a:ext cx="1479804" cy="730962"/>
            <a:chOff x="2186940" y="2401569"/>
            <a:chExt cx="1645920" cy="730962"/>
          </a:xfrm>
        </p:grpSpPr>
        <p:sp>
          <p:nvSpPr>
            <p:cNvPr id="28" name="矩形 27"/>
            <p:cNvSpPr/>
            <p:nvPr/>
          </p:nvSpPr>
          <p:spPr>
            <a:xfrm>
              <a:off x="2186940" y="2434497"/>
              <a:ext cx="1645920" cy="66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86940" y="2401569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肘形接點 31"/>
          <p:cNvCxnSpPr>
            <a:stCxn id="28" idx="1"/>
          </p:cNvCxnSpPr>
          <p:nvPr/>
        </p:nvCxnSpPr>
        <p:spPr>
          <a:xfrm rot="10800000">
            <a:off x="1351907" y="1848954"/>
            <a:ext cx="204737" cy="47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992224" y="1109282"/>
            <a:ext cx="983813" cy="531753"/>
            <a:chOff x="2186940" y="2600778"/>
            <a:chExt cx="1094251" cy="531753"/>
          </a:xfrm>
        </p:grpSpPr>
        <p:sp>
          <p:nvSpPr>
            <p:cNvPr id="37" name="矩形 36"/>
            <p:cNvSpPr/>
            <p:nvPr/>
          </p:nvSpPr>
          <p:spPr>
            <a:xfrm>
              <a:off x="2186940" y="2601475"/>
              <a:ext cx="1094251" cy="499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6940" y="2600778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58923" y="3871891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內容組成一個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有起點與終點。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 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由設定行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(Line)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與子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組成。</a:t>
            </a:r>
            <a:endParaRPr lang="en-US" altLang="zh-TW" sz="1050" kern="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與前一行可為同階層或次階層關係。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可擁有子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4422" y="27174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</a:t>
            </a:r>
            <a:r>
              <a:rPr lang="en-US" altLang="zh-TW" sz="1050" b="1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2" name="肘形接點 41"/>
          <p:cNvCxnSpPr>
            <a:stCxn id="41" idx="1"/>
          </p:cNvCxnSpPr>
          <p:nvPr/>
        </p:nvCxnSpPr>
        <p:spPr>
          <a:xfrm rot="10800000">
            <a:off x="873542" y="1783865"/>
            <a:ext cx="310881" cy="1066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2137" y="403647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1114" y="39319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674171" y="-75302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8" name="直線單箭頭接點 47"/>
          <p:cNvCxnSpPr>
            <a:stCxn id="73" idx="2"/>
          </p:cNvCxnSpPr>
          <p:nvPr/>
        </p:nvCxnSpPr>
        <p:spPr>
          <a:xfrm flipH="1">
            <a:off x="7788946" y="19685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6" idx="2"/>
            <a:endCxn id="71" idx="0"/>
          </p:cNvCxnSpPr>
          <p:nvPr/>
        </p:nvCxnSpPr>
        <p:spPr>
          <a:xfrm flipH="1">
            <a:off x="7787041" y="664975"/>
            <a:ext cx="1" cy="2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38767" y="261092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3" name="直線單箭頭接點 52"/>
          <p:cNvCxnSpPr>
            <a:endCxn id="89" idx="0"/>
          </p:cNvCxnSpPr>
          <p:nvPr/>
        </p:nvCxnSpPr>
        <p:spPr>
          <a:xfrm>
            <a:off x="7784343" y="3269449"/>
            <a:ext cx="4603" cy="28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流程圖: 決策 56"/>
          <p:cNvSpPr/>
          <p:nvPr/>
        </p:nvSpPr>
        <p:spPr>
          <a:xfrm>
            <a:off x="7325117" y="168057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7782317" y="2226744"/>
            <a:ext cx="2208" cy="2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826065" y="218549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1" name="肘形接點 60"/>
          <p:cNvCxnSpPr>
            <a:stCxn id="57" idx="1"/>
            <a:endCxn id="128" idx="0"/>
          </p:cNvCxnSpPr>
          <p:nvPr/>
        </p:nvCxnSpPr>
        <p:spPr>
          <a:xfrm rot="10800000" flipV="1">
            <a:off x="6475473" y="1953659"/>
            <a:ext cx="849645" cy="35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6017774" y="335908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98352" y="196081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4" name="肘形接點 63"/>
          <p:cNvCxnSpPr>
            <a:stCxn id="67" idx="1"/>
            <a:endCxn id="46" idx="1"/>
          </p:cNvCxnSpPr>
          <p:nvPr/>
        </p:nvCxnSpPr>
        <p:spPr>
          <a:xfrm rot="10800000" flipH="1">
            <a:off x="4528776" y="529086"/>
            <a:ext cx="2822337" cy="3103085"/>
          </a:xfrm>
          <a:prstGeom prst="bentConnector3">
            <a:avLst>
              <a:gd name="adj1" fmla="val -34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484947" y="388049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4528777" y="3406050"/>
            <a:ext cx="706617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Shift up parent</a:t>
            </a:r>
            <a:endParaRPr lang="en-US" altLang="zh-TW" sz="1000" kern="1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278636" y="340113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771543" y="327632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1" name="流程圖: 決策 70"/>
          <p:cNvSpPr/>
          <p:nvPr/>
        </p:nvSpPr>
        <p:spPr>
          <a:xfrm>
            <a:off x="7329841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53082" y="-40007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>
            <a:stCxn id="47" idx="4"/>
            <a:endCxn id="73" idx="0"/>
          </p:cNvCxnSpPr>
          <p:nvPr/>
        </p:nvCxnSpPr>
        <p:spPr>
          <a:xfrm>
            <a:off x="7784344" y="-53268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826065" y="16274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cxnSp>
        <p:nvCxnSpPr>
          <p:cNvPr id="77" name="直線單箭頭接點 76"/>
          <p:cNvCxnSpPr>
            <a:stCxn id="71" idx="3"/>
          </p:cNvCxnSpPr>
          <p:nvPr/>
        </p:nvCxnSpPr>
        <p:spPr>
          <a:xfrm>
            <a:off x="8244241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550751" y="96568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9" name="直線單箭頭接點 78"/>
          <p:cNvCxnSpPr>
            <a:endCxn id="78" idx="1"/>
          </p:cNvCxnSpPr>
          <p:nvPr/>
        </p:nvCxnSpPr>
        <p:spPr>
          <a:xfrm>
            <a:off x="9354696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3"/>
            <a:endCxn id="46" idx="3"/>
          </p:cNvCxnSpPr>
          <p:nvPr/>
        </p:nvCxnSpPr>
        <p:spPr>
          <a:xfrm flipH="1" flipV="1">
            <a:off x="8222969" y="529085"/>
            <a:ext cx="2416172" cy="676487"/>
          </a:xfrm>
          <a:prstGeom prst="bentConnector3">
            <a:avLst>
              <a:gd name="adj1" fmla="val -42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185888" y="96290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9319153" y="90986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893609" y="145889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5" name="直線單箭頭接點 84"/>
          <p:cNvCxnSpPr>
            <a:stCxn id="71" idx="2"/>
            <a:endCxn id="57" idx="0"/>
          </p:cNvCxnSpPr>
          <p:nvPr/>
        </p:nvCxnSpPr>
        <p:spPr>
          <a:xfrm flipH="1">
            <a:off x="7782317" y="147865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438767" y="435282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244751" y="3556236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enterConfigBlk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769682" y="143348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14" name="直線單箭頭接點 13"/>
          <p:cNvCxnSpPr>
            <a:stCxn id="94" idx="3"/>
          </p:cNvCxnSpPr>
          <p:nvPr/>
        </p:nvCxnSpPr>
        <p:spPr>
          <a:xfrm flipV="1">
            <a:off x="9921773" y="2850691"/>
            <a:ext cx="94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H="1">
            <a:off x="9648370" y="727782"/>
            <a:ext cx="475004" cy="1976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肘形接點 159"/>
          <p:cNvCxnSpPr>
            <a:stCxn id="88" idx="3"/>
          </p:cNvCxnSpPr>
          <p:nvPr/>
        </p:nvCxnSpPr>
        <p:spPr>
          <a:xfrm flipV="1">
            <a:off x="9795863" y="1205572"/>
            <a:ext cx="1864361" cy="3430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62" idx="1"/>
            <a:endCxn id="67" idx="3"/>
          </p:cNvCxnSpPr>
          <p:nvPr/>
        </p:nvCxnSpPr>
        <p:spPr>
          <a:xfrm flipH="1">
            <a:off x="5235394" y="3632170"/>
            <a:ext cx="782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62" idx="2"/>
            <a:endCxn id="90" idx="1"/>
          </p:cNvCxnSpPr>
          <p:nvPr/>
        </p:nvCxnSpPr>
        <p:spPr>
          <a:xfrm rot="16200000" flipH="1">
            <a:off x="6453276" y="3926952"/>
            <a:ext cx="730457" cy="687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圖: 決策 85"/>
          <p:cNvSpPr/>
          <p:nvPr/>
        </p:nvSpPr>
        <p:spPr>
          <a:xfrm>
            <a:off x="7157446" y="2417076"/>
            <a:ext cx="1253823" cy="86723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33383" y="2643999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en-US" altLang="zh-TW" sz="1000" kern="100" dirty="0" smtClean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86" idx="3"/>
            <a:endCxn id="94" idx="1"/>
          </p:cNvCxnSpPr>
          <p:nvPr/>
        </p:nvCxnSpPr>
        <p:spPr>
          <a:xfrm>
            <a:off x="8411269" y="2850691"/>
            <a:ext cx="422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9" idx="2"/>
            <a:endCxn id="90" idx="0"/>
          </p:cNvCxnSpPr>
          <p:nvPr/>
        </p:nvCxnSpPr>
        <p:spPr>
          <a:xfrm>
            <a:off x="7788946" y="4047553"/>
            <a:ext cx="0" cy="28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90" idx="2"/>
            <a:endCxn id="91" idx="0"/>
          </p:cNvCxnSpPr>
          <p:nvPr/>
        </p:nvCxnSpPr>
        <p:spPr>
          <a:xfrm flipH="1">
            <a:off x="7788945" y="4939835"/>
            <a:ext cx="1" cy="16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7793661" y="489984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24" name="流程圖: 決策 123"/>
          <p:cNvSpPr/>
          <p:nvPr/>
        </p:nvSpPr>
        <p:spPr>
          <a:xfrm>
            <a:off x="8440296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8" name="流程圖: 決策 127"/>
          <p:cNvSpPr/>
          <p:nvPr/>
        </p:nvSpPr>
        <p:spPr>
          <a:xfrm>
            <a:off x="6018272" y="2304523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1" name="直線單箭頭接點 130"/>
          <p:cNvCxnSpPr>
            <a:stCxn id="128" idx="1"/>
          </p:cNvCxnSpPr>
          <p:nvPr/>
        </p:nvCxnSpPr>
        <p:spPr>
          <a:xfrm flipH="1" flipV="1">
            <a:off x="5673488" y="2576843"/>
            <a:ext cx="3447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H="1">
            <a:off x="3561067" y="2559876"/>
            <a:ext cx="591948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5715848" y="2324814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137" name="直線單箭頭接點 136"/>
          <p:cNvCxnSpPr>
            <a:endCxn id="62" idx="0"/>
          </p:cNvCxnSpPr>
          <p:nvPr/>
        </p:nvCxnSpPr>
        <p:spPr>
          <a:xfrm flipH="1">
            <a:off x="6474974" y="2836951"/>
            <a:ext cx="11877" cy="5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6503349" y="287623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140" name="矩形 139"/>
          <p:cNvSpPr/>
          <p:nvPr/>
        </p:nvSpPr>
        <p:spPr>
          <a:xfrm>
            <a:off x="4144839" y="2301534"/>
            <a:ext cx="1538135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et </a:t>
            </a:r>
            <a:r>
              <a:rPr lang="en-US" altLang="zh-TW" sz="9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zh-TW" altLang="en-US" sz="900" kern="100" dirty="0">
                <a:cs typeface="Times New Roman" panose="02020603050405020304" pitchFamily="18" charset="0"/>
              </a:rPr>
              <a:t> 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>
                <a:cs typeface="Times New Roman" panose="02020603050405020304" pitchFamily="18" charset="0"/>
              </a:rPr>
              <a:t>Set root as parent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8411387" y="4627996"/>
            <a:ext cx="31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707473" y="4289091"/>
            <a:ext cx="1088390" cy="6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Store line in newly created node(</a:t>
            </a:r>
            <a:r>
              <a:rPr lang="en-US" altLang="zh-TW" sz="105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curNode</a:t>
            </a: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) under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0" name="流程圖: 決策 89"/>
          <p:cNvSpPr/>
          <p:nvPr/>
        </p:nvSpPr>
        <p:spPr>
          <a:xfrm>
            <a:off x="7162034" y="4331587"/>
            <a:ext cx="1253823" cy="6082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curLvl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preLvl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44750" y="5106083"/>
            <a:ext cx="1088390" cy="468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mark </a:t>
            </a:r>
            <a:r>
              <a:rPr lang="en-US" altLang="zh-TW" sz="1050" kern="1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preNode</a:t>
            </a: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as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4" name="肘形接點 23"/>
          <p:cNvCxnSpPr>
            <a:stCxn id="91" idx="3"/>
            <a:endCxn id="88" idx="2"/>
          </p:cNvCxnSpPr>
          <p:nvPr/>
        </p:nvCxnSpPr>
        <p:spPr>
          <a:xfrm flipV="1">
            <a:off x="8333140" y="4982331"/>
            <a:ext cx="918528" cy="358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4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702</Words>
  <Application>Microsoft Office PowerPoint</Application>
  <PresentationFormat>寬螢幕</PresentationFormat>
  <Paragraphs>236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Hsieh, Peter</dc:creator>
  <cp:lastModifiedBy>Hsieh, Peter</cp:lastModifiedBy>
  <cp:revision>70</cp:revision>
  <dcterms:created xsi:type="dcterms:W3CDTF">2019-12-09T03:03:41Z</dcterms:created>
  <dcterms:modified xsi:type="dcterms:W3CDTF">2020-01-02T09:46:27Z</dcterms:modified>
</cp:coreProperties>
</file>