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2d1bd5a3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2d1bd5a3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28e87fa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28e87fa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28e87fa9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28e87fa9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28e87fa9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28e87fa9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28e87fa9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28e87fa9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28e87fa9f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28e87fa9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28e87fa9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28e87fa9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28e87fa9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28e87fa9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28e87fa9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28e87fa9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06275" y="1751350"/>
            <a:ext cx="4697100" cy="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700">
                <a:solidFill>
                  <a:srgbClr val="05EA05"/>
                </a:solidFill>
                <a:latin typeface="Verdana"/>
                <a:ea typeface="Verdana"/>
                <a:cs typeface="Verdana"/>
                <a:sym typeface="Verdana"/>
              </a:rPr>
              <a:t>H.T </a:t>
            </a:r>
            <a:r>
              <a:rPr lang="es" sz="5700">
                <a:solidFill>
                  <a:srgbClr val="05EA05"/>
                </a:solidFill>
                <a:latin typeface="Verdana"/>
                <a:ea typeface="Verdana"/>
                <a:cs typeface="Verdana"/>
                <a:sym typeface="Verdana"/>
              </a:rPr>
              <a:t>MiSalud</a:t>
            </a:r>
            <a:endParaRPr sz="5700">
              <a:solidFill>
                <a:srgbClr val="05EA0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977400" y="3699325"/>
            <a:ext cx="4482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B7B7B7"/>
                </a:solidFill>
              </a:rPr>
              <a:t>La aplicación que gestiona tu salud</a:t>
            </a:r>
            <a:endParaRPr sz="19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1052550" y="604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Verdana"/>
                <a:ea typeface="Verdana"/>
                <a:cs typeface="Verdana"/>
                <a:sym typeface="Verdana"/>
              </a:rPr>
              <a:t>Fase 2</a:t>
            </a:r>
            <a:endParaRPr/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50" y="1610625"/>
            <a:ext cx="1111525" cy="111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2"/>
          <p:cNvSpPr txBox="1"/>
          <p:nvPr/>
        </p:nvSpPr>
        <p:spPr>
          <a:xfrm>
            <a:off x="1044900" y="2722150"/>
            <a:ext cx="10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Errores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2369800" y="3739300"/>
            <a:ext cx="135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Autoborrado de datos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3966613" y="272215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Certificados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5374475" y="3800975"/>
            <a:ext cx="148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Alertas y notificaciones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7394800" y="2722150"/>
            <a:ext cx="10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Mejoras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1100" y="2627775"/>
            <a:ext cx="1655206" cy="11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0579" y="1610625"/>
            <a:ext cx="1111525" cy="11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9500" y="2612694"/>
            <a:ext cx="1745638" cy="1171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82545" y="1451296"/>
            <a:ext cx="1484700" cy="1270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89975" y="702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Verdana"/>
                <a:ea typeface="Verdana"/>
                <a:cs typeface="Verdana"/>
                <a:sym typeface="Verdana"/>
              </a:rPr>
              <a:t>ÍNDICE</a:t>
            </a:r>
            <a:endParaRPr sz="3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30200" y="1575075"/>
            <a:ext cx="5496900" cy="30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Verdana"/>
                <a:ea typeface="Verdana"/>
                <a:cs typeface="Verdana"/>
                <a:sym typeface="Verdana"/>
              </a:rPr>
              <a:t>1- Necesidad y Objetivos </a:t>
            </a:r>
            <a:endParaRPr sz="2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latin typeface="Verdana"/>
                <a:ea typeface="Verdana"/>
                <a:cs typeface="Verdana"/>
                <a:sym typeface="Verdana"/>
              </a:rPr>
              <a:t>2- Tecnologías</a:t>
            </a:r>
            <a:endParaRPr sz="2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latin typeface="Verdana"/>
                <a:ea typeface="Verdana"/>
                <a:cs typeface="Verdana"/>
                <a:sym typeface="Verdana"/>
              </a:rPr>
              <a:t>3- Ventanas</a:t>
            </a:r>
            <a:endParaRPr sz="2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latin typeface="Verdana"/>
                <a:ea typeface="Verdana"/>
                <a:cs typeface="Verdana"/>
                <a:sym typeface="Verdana"/>
              </a:rPr>
              <a:t>4- Funcionalidad de la aplicación</a:t>
            </a:r>
            <a:endParaRPr sz="2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latin typeface="Verdana"/>
                <a:ea typeface="Verdana"/>
                <a:cs typeface="Verdana"/>
                <a:sym typeface="Verdana"/>
              </a:rPr>
              <a:t>5- Fase 2</a:t>
            </a:r>
            <a:endParaRPr sz="2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052550" y="739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Verdana"/>
                <a:ea typeface="Verdana"/>
                <a:cs typeface="Verdana"/>
                <a:sym typeface="Verdana"/>
              </a:rPr>
              <a:t>Necesidad y Objetivos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1873825"/>
            <a:ext cx="4636301" cy="260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5624775" y="1873825"/>
            <a:ext cx="3271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- Los objetivos de H.T MiSalud nacieron con el problema de la agilidad al pedir citas con el médico.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- Esta aplicación ahora te permite no solo solicitarlas, sino poder ver otro tipo de información y poder gestionarla.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052550" y="747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Verdana"/>
                <a:ea typeface="Verdana"/>
                <a:cs typeface="Verdana"/>
                <a:sym typeface="Verdana"/>
              </a:rPr>
              <a:t>Tecnologías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425" y="2302450"/>
            <a:ext cx="2304175" cy="172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813675" y="1917550"/>
            <a:ext cx="213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Framework: 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.NET 6.0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3765613" y="1917550"/>
            <a:ext cx="142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Lenguaje: C#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4528" y="2302450"/>
            <a:ext cx="1728125" cy="172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5686525" y="1917538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 de datos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pgAdmin 4 v7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8875" y="2251788"/>
            <a:ext cx="1986225" cy="19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082700" y="709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Verdana"/>
                <a:ea typeface="Verdana"/>
                <a:cs typeface="Verdana"/>
                <a:sym typeface="Verdana"/>
              </a:rPr>
              <a:t>Tecnologías</a:t>
            </a:r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1082688" y="1623675"/>
            <a:ext cx="213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Ficheros XML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3414738" y="1623663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Repositorio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GitHub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988" y="1956525"/>
            <a:ext cx="2600200" cy="2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4750" y="2115025"/>
            <a:ext cx="2344175" cy="23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3975" y="2115028"/>
            <a:ext cx="2344175" cy="23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7"/>
          <p:cNvSpPr txBox="1"/>
          <p:nvPr/>
        </p:nvSpPr>
        <p:spPr>
          <a:xfrm>
            <a:off x="5963975" y="16236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Extensión: Resx Manager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1019250" y="589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Verdana"/>
                <a:ea typeface="Verdana"/>
                <a:cs typeface="Verdana"/>
                <a:sym typeface="Verdana"/>
              </a:rPr>
              <a:t>Ventanas</a:t>
            </a: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75" y="1655750"/>
            <a:ext cx="4164375" cy="25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55750"/>
            <a:ext cx="4351127" cy="25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019250" y="589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Verdana"/>
                <a:ea typeface="Verdana"/>
                <a:cs typeface="Verdana"/>
                <a:sym typeface="Verdana"/>
              </a:rPr>
              <a:t>Ventanas</a:t>
            </a:r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50" y="1655749"/>
            <a:ext cx="4264743" cy="25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411" y="1655750"/>
            <a:ext cx="4202288" cy="254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019250" y="589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Verdana"/>
                <a:ea typeface="Verdana"/>
                <a:cs typeface="Verdana"/>
                <a:sym typeface="Verdana"/>
              </a:rPr>
              <a:t>Ventanas</a:t>
            </a:r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75" y="1655750"/>
            <a:ext cx="3886674" cy="15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3223" y="1655750"/>
            <a:ext cx="4926677" cy="15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1019250" y="589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Verdana"/>
                <a:ea typeface="Verdana"/>
                <a:cs typeface="Verdana"/>
                <a:sym typeface="Verdana"/>
              </a:rPr>
              <a:t>Funcionalidad</a:t>
            </a:r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1019250" y="1631775"/>
            <a:ext cx="516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- A continuación vamos a ver las funcionalidades de los distintos usuarios de la app mediante unos videos.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50" y="2640400"/>
            <a:ext cx="1878950" cy="18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925" y="2640400"/>
            <a:ext cx="1878950" cy="18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0695" y="2571750"/>
            <a:ext cx="1055030" cy="21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