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24685-BCFD-4FF6-ACE9-6094B903A472}" v="171" dt="2022-12-05T08:17:55.169"/>
    <p1510:client id="{C561C581-8D0C-43A8-9C58-3DEB07651270}" v="743" dt="2022-12-05T07:39:59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C1185-0969-4684-BA6B-38F6E4F5E9C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0AF7EB-ED95-426E-8132-853D8DD32D57}">
      <dgm:prSet/>
      <dgm:spPr/>
      <dgm:t>
        <a:bodyPr/>
        <a:lstStyle/>
        <a:p>
          <a:r>
            <a:rPr lang="hu-HU"/>
            <a:t>Animált rulettkerék</a:t>
          </a:r>
          <a:endParaRPr lang="en-US"/>
        </a:p>
      </dgm:t>
    </dgm:pt>
    <dgm:pt modelId="{4E908D6A-5E7A-4263-8156-4DC2ABC545DC}" type="parTrans" cxnId="{18CF5948-9728-49B7-BD83-CEABD619FC8C}">
      <dgm:prSet/>
      <dgm:spPr/>
      <dgm:t>
        <a:bodyPr/>
        <a:lstStyle/>
        <a:p>
          <a:endParaRPr lang="en-US"/>
        </a:p>
      </dgm:t>
    </dgm:pt>
    <dgm:pt modelId="{AE965FB4-8BA5-4199-9938-C7606E8E7833}" type="sibTrans" cxnId="{18CF5948-9728-49B7-BD83-CEABD619FC8C}">
      <dgm:prSet/>
      <dgm:spPr/>
      <dgm:t>
        <a:bodyPr/>
        <a:lstStyle/>
        <a:p>
          <a:endParaRPr lang="en-US"/>
        </a:p>
      </dgm:t>
    </dgm:pt>
    <dgm:pt modelId="{7B7BF58E-9876-41CF-A25B-68F1BA99AA80}">
      <dgm:prSet/>
      <dgm:spPr/>
      <dgm:t>
        <a:bodyPr/>
        <a:lstStyle/>
        <a:p>
          <a:r>
            <a:rPr lang="hu-HU"/>
            <a:t>Választható tétek</a:t>
          </a:r>
          <a:endParaRPr lang="en-US"/>
        </a:p>
      </dgm:t>
    </dgm:pt>
    <dgm:pt modelId="{854AAC3D-C1F6-4E01-9084-998B5504C69C}" type="parTrans" cxnId="{70148F93-D2C8-4BFC-9327-5F7F59A343FB}">
      <dgm:prSet/>
      <dgm:spPr/>
      <dgm:t>
        <a:bodyPr/>
        <a:lstStyle/>
        <a:p>
          <a:endParaRPr lang="en-US"/>
        </a:p>
      </dgm:t>
    </dgm:pt>
    <dgm:pt modelId="{BBAD2ACA-8EEE-48BA-9A24-42343C747D00}" type="sibTrans" cxnId="{70148F93-D2C8-4BFC-9327-5F7F59A343FB}">
      <dgm:prSet/>
      <dgm:spPr/>
      <dgm:t>
        <a:bodyPr/>
        <a:lstStyle/>
        <a:p>
          <a:endParaRPr lang="en-US"/>
        </a:p>
      </dgm:t>
    </dgm:pt>
    <dgm:pt modelId="{79BF70D0-2815-4A37-AC41-8ACA680B6B35}">
      <dgm:prSet/>
      <dgm:spPr/>
      <dgm:t>
        <a:bodyPr/>
        <a:lstStyle/>
        <a:p>
          <a:r>
            <a:rPr lang="hu-HU"/>
            <a:t>Különböző értékű zsetonok</a:t>
          </a:r>
          <a:endParaRPr lang="en-US"/>
        </a:p>
      </dgm:t>
    </dgm:pt>
    <dgm:pt modelId="{D5D10D78-F147-4697-935D-7831A188FFB2}" type="parTrans" cxnId="{048F6781-EB76-47F1-B7ED-744072B9836D}">
      <dgm:prSet/>
      <dgm:spPr/>
      <dgm:t>
        <a:bodyPr/>
        <a:lstStyle/>
        <a:p>
          <a:endParaRPr lang="en-US"/>
        </a:p>
      </dgm:t>
    </dgm:pt>
    <dgm:pt modelId="{D981B090-9CC5-424F-B031-DB232597931E}" type="sibTrans" cxnId="{048F6781-EB76-47F1-B7ED-744072B9836D}">
      <dgm:prSet/>
      <dgm:spPr/>
      <dgm:t>
        <a:bodyPr/>
        <a:lstStyle/>
        <a:p>
          <a:endParaRPr lang="en-US"/>
        </a:p>
      </dgm:t>
    </dgm:pt>
    <dgm:pt modelId="{90293D7B-61AC-48A1-A3C7-FFD252EE8137}" type="pres">
      <dgm:prSet presAssocID="{17CC1185-0969-4684-BA6B-38F6E4F5E9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835640-C5D6-47F1-99BF-91B762976882}" type="pres">
      <dgm:prSet presAssocID="{810AF7EB-ED95-426E-8132-853D8DD32D57}" presName="hierRoot1" presStyleCnt="0"/>
      <dgm:spPr/>
    </dgm:pt>
    <dgm:pt modelId="{4E30306B-C845-4294-ACF1-751010880D54}" type="pres">
      <dgm:prSet presAssocID="{810AF7EB-ED95-426E-8132-853D8DD32D57}" presName="composite" presStyleCnt="0"/>
      <dgm:spPr/>
    </dgm:pt>
    <dgm:pt modelId="{0ED846C7-9ED6-4914-B1DE-A7DCEB3595B4}" type="pres">
      <dgm:prSet presAssocID="{810AF7EB-ED95-426E-8132-853D8DD32D57}" presName="background" presStyleLbl="node0" presStyleIdx="0" presStyleCnt="3"/>
      <dgm:spPr/>
    </dgm:pt>
    <dgm:pt modelId="{E9229997-A7E5-441E-9EC2-219465D9028C}" type="pres">
      <dgm:prSet presAssocID="{810AF7EB-ED95-426E-8132-853D8DD32D57}" presName="text" presStyleLbl="fgAcc0" presStyleIdx="0" presStyleCnt="3">
        <dgm:presLayoutVars>
          <dgm:chPref val="3"/>
        </dgm:presLayoutVars>
      </dgm:prSet>
      <dgm:spPr/>
    </dgm:pt>
    <dgm:pt modelId="{9BCFB8B2-7CBA-436D-BECD-D48B3006B7D2}" type="pres">
      <dgm:prSet presAssocID="{810AF7EB-ED95-426E-8132-853D8DD32D57}" presName="hierChild2" presStyleCnt="0"/>
      <dgm:spPr/>
    </dgm:pt>
    <dgm:pt modelId="{950CD7D5-61A9-44BD-B68B-2BB221FEF98D}" type="pres">
      <dgm:prSet presAssocID="{7B7BF58E-9876-41CF-A25B-68F1BA99AA80}" presName="hierRoot1" presStyleCnt="0"/>
      <dgm:spPr/>
    </dgm:pt>
    <dgm:pt modelId="{288939FC-2E79-4A52-85AB-1BE836EDBCEF}" type="pres">
      <dgm:prSet presAssocID="{7B7BF58E-9876-41CF-A25B-68F1BA99AA80}" presName="composite" presStyleCnt="0"/>
      <dgm:spPr/>
    </dgm:pt>
    <dgm:pt modelId="{969C23A5-D23E-4A87-811B-E4F4AF1E66DF}" type="pres">
      <dgm:prSet presAssocID="{7B7BF58E-9876-41CF-A25B-68F1BA99AA80}" presName="background" presStyleLbl="node0" presStyleIdx="1" presStyleCnt="3"/>
      <dgm:spPr/>
    </dgm:pt>
    <dgm:pt modelId="{80ADF3A9-3764-4FF7-B80A-AB2FAC012D54}" type="pres">
      <dgm:prSet presAssocID="{7B7BF58E-9876-41CF-A25B-68F1BA99AA80}" presName="text" presStyleLbl="fgAcc0" presStyleIdx="1" presStyleCnt="3">
        <dgm:presLayoutVars>
          <dgm:chPref val="3"/>
        </dgm:presLayoutVars>
      </dgm:prSet>
      <dgm:spPr/>
    </dgm:pt>
    <dgm:pt modelId="{CAD427E1-BF35-4186-ACAE-3312A89FA018}" type="pres">
      <dgm:prSet presAssocID="{7B7BF58E-9876-41CF-A25B-68F1BA99AA80}" presName="hierChild2" presStyleCnt="0"/>
      <dgm:spPr/>
    </dgm:pt>
    <dgm:pt modelId="{3DCB3D27-F0A7-45FC-A27B-8002DB3A785C}" type="pres">
      <dgm:prSet presAssocID="{79BF70D0-2815-4A37-AC41-8ACA680B6B35}" presName="hierRoot1" presStyleCnt="0"/>
      <dgm:spPr/>
    </dgm:pt>
    <dgm:pt modelId="{5458BA22-41F0-4BB0-93BA-EC7301018D7D}" type="pres">
      <dgm:prSet presAssocID="{79BF70D0-2815-4A37-AC41-8ACA680B6B35}" presName="composite" presStyleCnt="0"/>
      <dgm:spPr/>
    </dgm:pt>
    <dgm:pt modelId="{AF4E46EC-DCF8-432B-9E3D-E4E7711E0A22}" type="pres">
      <dgm:prSet presAssocID="{79BF70D0-2815-4A37-AC41-8ACA680B6B35}" presName="background" presStyleLbl="node0" presStyleIdx="2" presStyleCnt="3"/>
      <dgm:spPr/>
    </dgm:pt>
    <dgm:pt modelId="{1E0B1A85-A603-4CFA-8CED-5EE280F0D8B6}" type="pres">
      <dgm:prSet presAssocID="{79BF70D0-2815-4A37-AC41-8ACA680B6B35}" presName="text" presStyleLbl="fgAcc0" presStyleIdx="2" presStyleCnt="3">
        <dgm:presLayoutVars>
          <dgm:chPref val="3"/>
        </dgm:presLayoutVars>
      </dgm:prSet>
      <dgm:spPr/>
    </dgm:pt>
    <dgm:pt modelId="{43CE1191-3053-4B48-80E1-44F8B2CCFCBE}" type="pres">
      <dgm:prSet presAssocID="{79BF70D0-2815-4A37-AC41-8ACA680B6B35}" presName="hierChild2" presStyleCnt="0"/>
      <dgm:spPr/>
    </dgm:pt>
  </dgm:ptLst>
  <dgm:cxnLst>
    <dgm:cxn modelId="{77CF1F07-FEDA-42B8-B6BD-22846F29750C}" type="presOf" srcId="{810AF7EB-ED95-426E-8132-853D8DD32D57}" destId="{E9229997-A7E5-441E-9EC2-219465D9028C}" srcOrd="0" destOrd="0" presId="urn:microsoft.com/office/officeart/2005/8/layout/hierarchy1"/>
    <dgm:cxn modelId="{3E04D817-4128-4CC6-93C0-B3BC6443A6E1}" type="presOf" srcId="{79BF70D0-2815-4A37-AC41-8ACA680B6B35}" destId="{1E0B1A85-A603-4CFA-8CED-5EE280F0D8B6}" srcOrd="0" destOrd="0" presId="urn:microsoft.com/office/officeart/2005/8/layout/hierarchy1"/>
    <dgm:cxn modelId="{6BC80538-7D86-4BD7-8009-A7D242D6C711}" type="presOf" srcId="{17CC1185-0969-4684-BA6B-38F6E4F5E9C0}" destId="{90293D7B-61AC-48A1-A3C7-FFD252EE8137}" srcOrd="0" destOrd="0" presId="urn:microsoft.com/office/officeart/2005/8/layout/hierarchy1"/>
    <dgm:cxn modelId="{18CF5948-9728-49B7-BD83-CEABD619FC8C}" srcId="{17CC1185-0969-4684-BA6B-38F6E4F5E9C0}" destId="{810AF7EB-ED95-426E-8132-853D8DD32D57}" srcOrd="0" destOrd="0" parTransId="{4E908D6A-5E7A-4263-8156-4DC2ABC545DC}" sibTransId="{AE965FB4-8BA5-4199-9938-C7606E8E7833}"/>
    <dgm:cxn modelId="{048F6781-EB76-47F1-B7ED-744072B9836D}" srcId="{17CC1185-0969-4684-BA6B-38F6E4F5E9C0}" destId="{79BF70D0-2815-4A37-AC41-8ACA680B6B35}" srcOrd="2" destOrd="0" parTransId="{D5D10D78-F147-4697-935D-7831A188FFB2}" sibTransId="{D981B090-9CC5-424F-B031-DB232597931E}"/>
    <dgm:cxn modelId="{70148F93-D2C8-4BFC-9327-5F7F59A343FB}" srcId="{17CC1185-0969-4684-BA6B-38F6E4F5E9C0}" destId="{7B7BF58E-9876-41CF-A25B-68F1BA99AA80}" srcOrd="1" destOrd="0" parTransId="{854AAC3D-C1F6-4E01-9084-998B5504C69C}" sibTransId="{BBAD2ACA-8EEE-48BA-9A24-42343C747D00}"/>
    <dgm:cxn modelId="{8DAEDEF5-22B9-443B-A27D-824ECE43EEB8}" type="presOf" srcId="{7B7BF58E-9876-41CF-A25B-68F1BA99AA80}" destId="{80ADF3A9-3764-4FF7-B80A-AB2FAC012D54}" srcOrd="0" destOrd="0" presId="urn:microsoft.com/office/officeart/2005/8/layout/hierarchy1"/>
    <dgm:cxn modelId="{96E481FF-D6B6-4E09-96A9-ADF995918F9F}" type="presParOf" srcId="{90293D7B-61AC-48A1-A3C7-FFD252EE8137}" destId="{13835640-C5D6-47F1-99BF-91B762976882}" srcOrd="0" destOrd="0" presId="urn:microsoft.com/office/officeart/2005/8/layout/hierarchy1"/>
    <dgm:cxn modelId="{BAE7D36F-ACD9-4282-B7CA-ACB6B7B351B9}" type="presParOf" srcId="{13835640-C5D6-47F1-99BF-91B762976882}" destId="{4E30306B-C845-4294-ACF1-751010880D54}" srcOrd="0" destOrd="0" presId="urn:microsoft.com/office/officeart/2005/8/layout/hierarchy1"/>
    <dgm:cxn modelId="{8ED311F5-E848-4F69-8526-54E07B8B0342}" type="presParOf" srcId="{4E30306B-C845-4294-ACF1-751010880D54}" destId="{0ED846C7-9ED6-4914-B1DE-A7DCEB3595B4}" srcOrd="0" destOrd="0" presId="urn:microsoft.com/office/officeart/2005/8/layout/hierarchy1"/>
    <dgm:cxn modelId="{96F89EA1-E337-46F6-9A0F-912B1CD1BB56}" type="presParOf" srcId="{4E30306B-C845-4294-ACF1-751010880D54}" destId="{E9229997-A7E5-441E-9EC2-219465D9028C}" srcOrd="1" destOrd="0" presId="urn:microsoft.com/office/officeart/2005/8/layout/hierarchy1"/>
    <dgm:cxn modelId="{152DC648-51A4-4852-B153-A7503B3F1BB8}" type="presParOf" srcId="{13835640-C5D6-47F1-99BF-91B762976882}" destId="{9BCFB8B2-7CBA-436D-BECD-D48B3006B7D2}" srcOrd="1" destOrd="0" presId="urn:microsoft.com/office/officeart/2005/8/layout/hierarchy1"/>
    <dgm:cxn modelId="{1762D993-5082-4A47-8B2D-75F70149644F}" type="presParOf" srcId="{90293D7B-61AC-48A1-A3C7-FFD252EE8137}" destId="{950CD7D5-61A9-44BD-B68B-2BB221FEF98D}" srcOrd="1" destOrd="0" presId="urn:microsoft.com/office/officeart/2005/8/layout/hierarchy1"/>
    <dgm:cxn modelId="{FD881A41-54F5-41D5-9CEC-73D67EF2FBE9}" type="presParOf" srcId="{950CD7D5-61A9-44BD-B68B-2BB221FEF98D}" destId="{288939FC-2E79-4A52-85AB-1BE836EDBCEF}" srcOrd="0" destOrd="0" presId="urn:microsoft.com/office/officeart/2005/8/layout/hierarchy1"/>
    <dgm:cxn modelId="{7D498C8B-ADA9-49CE-B4F1-9B4A82DF8FA5}" type="presParOf" srcId="{288939FC-2E79-4A52-85AB-1BE836EDBCEF}" destId="{969C23A5-D23E-4A87-811B-E4F4AF1E66DF}" srcOrd="0" destOrd="0" presId="urn:microsoft.com/office/officeart/2005/8/layout/hierarchy1"/>
    <dgm:cxn modelId="{98FB6280-9368-4A0C-ADD8-D4DC8B69B45F}" type="presParOf" srcId="{288939FC-2E79-4A52-85AB-1BE836EDBCEF}" destId="{80ADF3A9-3764-4FF7-B80A-AB2FAC012D54}" srcOrd="1" destOrd="0" presId="urn:microsoft.com/office/officeart/2005/8/layout/hierarchy1"/>
    <dgm:cxn modelId="{CFFAE30F-BF38-4B1B-9C3C-99B9ED74AFD1}" type="presParOf" srcId="{950CD7D5-61A9-44BD-B68B-2BB221FEF98D}" destId="{CAD427E1-BF35-4186-ACAE-3312A89FA018}" srcOrd="1" destOrd="0" presId="urn:microsoft.com/office/officeart/2005/8/layout/hierarchy1"/>
    <dgm:cxn modelId="{1E4D8B7A-2FAC-4B16-A8F9-319B1A460361}" type="presParOf" srcId="{90293D7B-61AC-48A1-A3C7-FFD252EE8137}" destId="{3DCB3D27-F0A7-45FC-A27B-8002DB3A785C}" srcOrd="2" destOrd="0" presId="urn:microsoft.com/office/officeart/2005/8/layout/hierarchy1"/>
    <dgm:cxn modelId="{EF35F28F-1109-4ECC-ABBD-5C0032EF6E3F}" type="presParOf" srcId="{3DCB3D27-F0A7-45FC-A27B-8002DB3A785C}" destId="{5458BA22-41F0-4BB0-93BA-EC7301018D7D}" srcOrd="0" destOrd="0" presId="urn:microsoft.com/office/officeart/2005/8/layout/hierarchy1"/>
    <dgm:cxn modelId="{5B209CA2-C6B1-4648-88F2-4F7E27076488}" type="presParOf" srcId="{5458BA22-41F0-4BB0-93BA-EC7301018D7D}" destId="{AF4E46EC-DCF8-432B-9E3D-E4E7711E0A22}" srcOrd="0" destOrd="0" presId="urn:microsoft.com/office/officeart/2005/8/layout/hierarchy1"/>
    <dgm:cxn modelId="{A415207E-B069-4C57-82D4-93BC743E7BF2}" type="presParOf" srcId="{5458BA22-41F0-4BB0-93BA-EC7301018D7D}" destId="{1E0B1A85-A603-4CFA-8CED-5EE280F0D8B6}" srcOrd="1" destOrd="0" presId="urn:microsoft.com/office/officeart/2005/8/layout/hierarchy1"/>
    <dgm:cxn modelId="{E4D4B532-BE8F-4475-A7B0-CD2F819C7A25}" type="presParOf" srcId="{3DCB3D27-F0A7-45FC-A27B-8002DB3A785C}" destId="{43CE1191-3053-4B48-80E1-44F8B2CCFC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388D8-4615-4296-8078-F13838D48B7D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17E5F92-028A-4845-B595-45520070B6B9}">
      <dgm:prSet/>
      <dgm:spPr/>
      <dgm:t>
        <a:bodyPr/>
        <a:lstStyle/>
        <a:p>
          <a:r>
            <a:rPr lang="hu-HU"/>
            <a:t>András</a:t>
          </a:r>
          <a:endParaRPr lang="en-US"/>
        </a:p>
      </dgm:t>
    </dgm:pt>
    <dgm:pt modelId="{94F6FD8E-9A3D-4A9A-8DCF-92923F748B4A}" type="parTrans" cxnId="{4EBC682E-9DE5-4B72-AB0F-66CC8710C259}">
      <dgm:prSet/>
      <dgm:spPr/>
      <dgm:t>
        <a:bodyPr/>
        <a:lstStyle/>
        <a:p>
          <a:endParaRPr lang="en-US"/>
        </a:p>
      </dgm:t>
    </dgm:pt>
    <dgm:pt modelId="{579B14EF-E9FE-40F2-8CFA-CD5094443EC0}" type="sibTrans" cxnId="{4EBC682E-9DE5-4B72-AB0F-66CC8710C259}">
      <dgm:prSet/>
      <dgm:spPr/>
      <dgm:t>
        <a:bodyPr/>
        <a:lstStyle/>
        <a:p>
          <a:endParaRPr lang="en-US"/>
        </a:p>
      </dgm:t>
    </dgm:pt>
    <dgm:pt modelId="{543243C7-89AA-4F47-842C-2CEBFB06A1A9}">
      <dgm:prSet/>
      <dgm:spPr/>
      <dgm:t>
        <a:bodyPr/>
        <a:lstStyle/>
        <a:p>
          <a:r>
            <a:rPr lang="hu-HU" i="0"/>
            <a:t>Bet tábla</a:t>
          </a:r>
          <a:endParaRPr lang="en-US"/>
        </a:p>
      </dgm:t>
    </dgm:pt>
    <dgm:pt modelId="{2C0CFB7A-3CC6-4509-A305-D47B64127C88}" type="parTrans" cxnId="{BFEF522D-2EA7-4736-BC27-827B715257E4}">
      <dgm:prSet/>
      <dgm:spPr/>
      <dgm:t>
        <a:bodyPr/>
        <a:lstStyle/>
        <a:p>
          <a:endParaRPr lang="en-US"/>
        </a:p>
      </dgm:t>
    </dgm:pt>
    <dgm:pt modelId="{A6D94CF2-24B6-47FD-96E0-122B9FCB767E}" type="sibTrans" cxnId="{BFEF522D-2EA7-4736-BC27-827B715257E4}">
      <dgm:prSet/>
      <dgm:spPr/>
      <dgm:t>
        <a:bodyPr/>
        <a:lstStyle/>
        <a:p>
          <a:endParaRPr lang="en-US"/>
        </a:p>
      </dgm:t>
    </dgm:pt>
    <dgm:pt modelId="{A64D6F4E-153B-45ED-A934-C4E6D93D4176}">
      <dgm:prSet/>
      <dgm:spPr/>
      <dgm:t>
        <a:bodyPr/>
        <a:lstStyle/>
        <a:p>
          <a:r>
            <a:rPr lang="hu-HU"/>
            <a:t>Zoli</a:t>
          </a:r>
          <a:endParaRPr lang="en-US"/>
        </a:p>
      </dgm:t>
    </dgm:pt>
    <dgm:pt modelId="{BA525569-CB7A-46B3-BF1F-514AB96682A2}" type="parTrans" cxnId="{98AD0C8C-8F8B-4288-A176-8794428080DD}">
      <dgm:prSet/>
      <dgm:spPr/>
      <dgm:t>
        <a:bodyPr/>
        <a:lstStyle/>
        <a:p>
          <a:endParaRPr lang="en-US"/>
        </a:p>
      </dgm:t>
    </dgm:pt>
    <dgm:pt modelId="{880A41C8-A379-4035-B0D0-168DDB51AED6}" type="sibTrans" cxnId="{98AD0C8C-8F8B-4288-A176-8794428080DD}">
      <dgm:prSet/>
      <dgm:spPr/>
      <dgm:t>
        <a:bodyPr/>
        <a:lstStyle/>
        <a:p>
          <a:endParaRPr lang="en-US"/>
        </a:p>
      </dgm:t>
    </dgm:pt>
    <dgm:pt modelId="{4B35BF79-8445-4FC5-A0FA-63E92543A0C3}">
      <dgm:prSet/>
      <dgm:spPr/>
      <dgm:t>
        <a:bodyPr/>
        <a:lstStyle/>
        <a:p>
          <a:r>
            <a:rPr lang="hu-HU" i="0"/>
            <a:t>Reszponzivitás</a:t>
          </a:r>
          <a:endParaRPr lang="en-US"/>
        </a:p>
      </dgm:t>
    </dgm:pt>
    <dgm:pt modelId="{00503CF4-8BB6-4A2F-B2B3-DC4D1D425258}" type="parTrans" cxnId="{B8E1B09E-6305-4FD9-A406-C28C99A3E226}">
      <dgm:prSet/>
      <dgm:spPr/>
      <dgm:t>
        <a:bodyPr/>
        <a:lstStyle/>
        <a:p>
          <a:endParaRPr lang="en-US"/>
        </a:p>
      </dgm:t>
    </dgm:pt>
    <dgm:pt modelId="{CF962C65-56B5-4316-BDAD-B8D535517FC6}" type="sibTrans" cxnId="{B8E1B09E-6305-4FD9-A406-C28C99A3E226}">
      <dgm:prSet/>
      <dgm:spPr/>
      <dgm:t>
        <a:bodyPr/>
        <a:lstStyle/>
        <a:p>
          <a:endParaRPr lang="en-US"/>
        </a:p>
      </dgm:t>
    </dgm:pt>
    <dgm:pt modelId="{8F31FDB8-C341-4310-8EA7-B8C60A52C718}">
      <dgm:prSet/>
      <dgm:spPr/>
      <dgm:t>
        <a:bodyPr/>
        <a:lstStyle/>
        <a:p>
          <a:r>
            <a:rPr lang="hu-HU" i="0"/>
            <a:t>Rulettkerék</a:t>
          </a:r>
          <a:endParaRPr lang="en-US"/>
        </a:p>
      </dgm:t>
    </dgm:pt>
    <dgm:pt modelId="{E432790C-0F0E-4BAF-9481-32EB6DD069F6}" type="parTrans" cxnId="{7EAC9D0F-3376-427E-9C55-CAD3072D7BDD}">
      <dgm:prSet/>
      <dgm:spPr/>
      <dgm:t>
        <a:bodyPr/>
        <a:lstStyle/>
        <a:p>
          <a:endParaRPr lang="en-US"/>
        </a:p>
      </dgm:t>
    </dgm:pt>
    <dgm:pt modelId="{DA0804FD-5CBA-48E8-A0AF-79A3F1ECEDA4}" type="sibTrans" cxnId="{7EAC9D0F-3376-427E-9C55-CAD3072D7BDD}">
      <dgm:prSet/>
      <dgm:spPr/>
      <dgm:t>
        <a:bodyPr/>
        <a:lstStyle/>
        <a:p>
          <a:endParaRPr lang="en-US"/>
        </a:p>
      </dgm:t>
    </dgm:pt>
    <dgm:pt modelId="{ED0E370E-C169-4708-8747-92462E81EB7C}">
      <dgm:prSet/>
      <dgm:spPr/>
      <dgm:t>
        <a:bodyPr/>
        <a:lstStyle/>
        <a:p>
          <a:r>
            <a:rPr lang="hu-HU"/>
            <a:t>Máté</a:t>
          </a:r>
          <a:endParaRPr lang="en-US"/>
        </a:p>
      </dgm:t>
    </dgm:pt>
    <dgm:pt modelId="{54BD7C33-F295-4AC5-9250-F29D62A2EC4E}" type="parTrans" cxnId="{015A56C1-27A4-4F6D-AF8C-2D0AE448A218}">
      <dgm:prSet/>
      <dgm:spPr/>
      <dgm:t>
        <a:bodyPr/>
        <a:lstStyle/>
        <a:p>
          <a:endParaRPr lang="en-US"/>
        </a:p>
      </dgm:t>
    </dgm:pt>
    <dgm:pt modelId="{95C6C992-DA6C-44E1-88C2-F27741C39B42}" type="sibTrans" cxnId="{015A56C1-27A4-4F6D-AF8C-2D0AE448A218}">
      <dgm:prSet/>
      <dgm:spPr/>
      <dgm:t>
        <a:bodyPr/>
        <a:lstStyle/>
        <a:p>
          <a:endParaRPr lang="en-US"/>
        </a:p>
      </dgm:t>
    </dgm:pt>
    <dgm:pt modelId="{7CA2DAE6-F52D-458C-9100-B1BB9BF195DD}">
      <dgm:prSet/>
      <dgm:spPr/>
      <dgm:t>
        <a:bodyPr/>
        <a:lstStyle/>
        <a:p>
          <a:r>
            <a:rPr lang="hu-HU" i="0"/>
            <a:t>Reszponzivitás</a:t>
          </a:r>
          <a:endParaRPr lang="en-US"/>
        </a:p>
      </dgm:t>
    </dgm:pt>
    <dgm:pt modelId="{969826F7-775D-4630-B152-BB34C6650719}" type="parTrans" cxnId="{4CF2540C-B3F6-47F8-8E7D-8911A499FA96}">
      <dgm:prSet/>
      <dgm:spPr/>
      <dgm:t>
        <a:bodyPr/>
        <a:lstStyle/>
        <a:p>
          <a:endParaRPr lang="en-US"/>
        </a:p>
      </dgm:t>
    </dgm:pt>
    <dgm:pt modelId="{8D1C77AA-A6A3-4FA0-A201-CFF788B467CF}" type="sibTrans" cxnId="{4CF2540C-B3F6-47F8-8E7D-8911A499FA96}">
      <dgm:prSet/>
      <dgm:spPr/>
      <dgm:t>
        <a:bodyPr/>
        <a:lstStyle/>
        <a:p>
          <a:endParaRPr lang="en-US"/>
        </a:p>
      </dgm:t>
    </dgm:pt>
    <dgm:pt modelId="{AC80FFDB-BD07-4FAA-AFCB-BF1C878B18F4}">
      <dgm:prSet/>
      <dgm:spPr/>
      <dgm:t>
        <a:bodyPr/>
        <a:lstStyle/>
        <a:p>
          <a:r>
            <a:rPr lang="hu-HU" i="0"/>
            <a:t>Zsetonok</a:t>
          </a:r>
          <a:endParaRPr lang="en-US"/>
        </a:p>
      </dgm:t>
    </dgm:pt>
    <dgm:pt modelId="{01AEACDC-A505-40A5-85BF-568CB75E3A68}" type="parTrans" cxnId="{D9388464-B0C5-4E19-9F94-193CB2955642}">
      <dgm:prSet/>
      <dgm:spPr/>
      <dgm:t>
        <a:bodyPr/>
        <a:lstStyle/>
        <a:p>
          <a:endParaRPr lang="en-US"/>
        </a:p>
      </dgm:t>
    </dgm:pt>
    <dgm:pt modelId="{5B59A90D-659B-43C2-8C54-3DFD617CD8D1}" type="sibTrans" cxnId="{D9388464-B0C5-4E19-9F94-193CB2955642}">
      <dgm:prSet/>
      <dgm:spPr/>
      <dgm:t>
        <a:bodyPr/>
        <a:lstStyle/>
        <a:p>
          <a:endParaRPr lang="en-US"/>
        </a:p>
      </dgm:t>
    </dgm:pt>
    <dgm:pt modelId="{B7D3FC1C-CF0A-4B18-B812-B58C0268F411}" type="pres">
      <dgm:prSet presAssocID="{BCD388D8-4615-4296-8078-F13838D48B7D}" presName="Name0" presStyleCnt="0">
        <dgm:presLayoutVars>
          <dgm:dir/>
          <dgm:animLvl val="lvl"/>
          <dgm:resizeHandles val="exact"/>
        </dgm:presLayoutVars>
      </dgm:prSet>
      <dgm:spPr/>
    </dgm:pt>
    <dgm:pt modelId="{B9F1EDAC-359B-419C-9C85-CE174D512825}" type="pres">
      <dgm:prSet presAssocID="{617E5F92-028A-4845-B595-45520070B6B9}" presName="composite" presStyleCnt="0"/>
      <dgm:spPr/>
    </dgm:pt>
    <dgm:pt modelId="{D77EBA8A-D883-4BA0-AD7F-3D66A4EA147F}" type="pres">
      <dgm:prSet presAssocID="{617E5F92-028A-4845-B595-45520070B6B9}" presName="parTx" presStyleLbl="alignNode1" presStyleIdx="0" presStyleCnt="3">
        <dgm:presLayoutVars>
          <dgm:chMax val="0"/>
          <dgm:chPref val="0"/>
        </dgm:presLayoutVars>
      </dgm:prSet>
      <dgm:spPr/>
    </dgm:pt>
    <dgm:pt modelId="{DBCB6B68-18E8-4B2C-A682-B81A375B852F}" type="pres">
      <dgm:prSet presAssocID="{617E5F92-028A-4845-B595-45520070B6B9}" presName="desTx" presStyleLbl="alignAccFollowNode1" presStyleIdx="0" presStyleCnt="3">
        <dgm:presLayoutVars/>
      </dgm:prSet>
      <dgm:spPr/>
    </dgm:pt>
    <dgm:pt modelId="{D4A7A041-98DC-479E-9AB7-0E04EB5AFDB0}" type="pres">
      <dgm:prSet presAssocID="{579B14EF-E9FE-40F2-8CFA-CD5094443EC0}" presName="space" presStyleCnt="0"/>
      <dgm:spPr/>
    </dgm:pt>
    <dgm:pt modelId="{07B8F914-8206-4A4D-8FA6-92D861A03BB3}" type="pres">
      <dgm:prSet presAssocID="{A64D6F4E-153B-45ED-A934-C4E6D93D4176}" presName="composite" presStyleCnt="0"/>
      <dgm:spPr/>
    </dgm:pt>
    <dgm:pt modelId="{02F46634-DE19-4E6C-80E0-8189332F8EDA}" type="pres">
      <dgm:prSet presAssocID="{A64D6F4E-153B-45ED-A934-C4E6D93D4176}" presName="parTx" presStyleLbl="alignNode1" presStyleIdx="1" presStyleCnt="3">
        <dgm:presLayoutVars>
          <dgm:chMax val="0"/>
          <dgm:chPref val="0"/>
        </dgm:presLayoutVars>
      </dgm:prSet>
      <dgm:spPr/>
    </dgm:pt>
    <dgm:pt modelId="{12963A27-BBAE-4940-A6CA-98869167CD21}" type="pres">
      <dgm:prSet presAssocID="{A64D6F4E-153B-45ED-A934-C4E6D93D4176}" presName="desTx" presStyleLbl="alignAccFollowNode1" presStyleIdx="1" presStyleCnt="3">
        <dgm:presLayoutVars/>
      </dgm:prSet>
      <dgm:spPr/>
    </dgm:pt>
    <dgm:pt modelId="{B7C733B7-5C33-4A13-9A3D-84C30CAF8641}" type="pres">
      <dgm:prSet presAssocID="{880A41C8-A379-4035-B0D0-168DDB51AED6}" presName="space" presStyleCnt="0"/>
      <dgm:spPr/>
    </dgm:pt>
    <dgm:pt modelId="{0C9EAC28-2962-47CD-A48C-C848AAB53947}" type="pres">
      <dgm:prSet presAssocID="{ED0E370E-C169-4708-8747-92462E81EB7C}" presName="composite" presStyleCnt="0"/>
      <dgm:spPr/>
    </dgm:pt>
    <dgm:pt modelId="{0917E17A-4B71-41A6-A8D7-DC90C484D602}" type="pres">
      <dgm:prSet presAssocID="{ED0E370E-C169-4708-8747-92462E81EB7C}" presName="parTx" presStyleLbl="alignNode1" presStyleIdx="2" presStyleCnt="3">
        <dgm:presLayoutVars>
          <dgm:chMax val="0"/>
          <dgm:chPref val="0"/>
        </dgm:presLayoutVars>
      </dgm:prSet>
      <dgm:spPr/>
    </dgm:pt>
    <dgm:pt modelId="{7AD03202-7807-43DD-AD5A-8A6BC22C1ACF}" type="pres">
      <dgm:prSet presAssocID="{ED0E370E-C169-4708-8747-92462E81EB7C}" presName="desTx" presStyleLbl="alignAccFollowNode1" presStyleIdx="2" presStyleCnt="3">
        <dgm:presLayoutVars/>
      </dgm:prSet>
      <dgm:spPr/>
    </dgm:pt>
  </dgm:ptLst>
  <dgm:cxnLst>
    <dgm:cxn modelId="{4CF2540C-B3F6-47F8-8E7D-8911A499FA96}" srcId="{ED0E370E-C169-4708-8747-92462E81EB7C}" destId="{7CA2DAE6-F52D-458C-9100-B1BB9BF195DD}" srcOrd="0" destOrd="0" parTransId="{969826F7-775D-4630-B152-BB34C6650719}" sibTransId="{8D1C77AA-A6A3-4FA0-A201-CFF788B467CF}"/>
    <dgm:cxn modelId="{7EAC9D0F-3376-427E-9C55-CAD3072D7BDD}" srcId="{A64D6F4E-153B-45ED-A934-C4E6D93D4176}" destId="{8F31FDB8-C341-4310-8EA7-B8C60A52C718}" srcOrd="1" destOrd="0" parTransId="{E432790C-0F0E-4BAF-9481-32EB6DD069F6}" sibTransId="{DA0804FD-5CBA-48E8-A0AF-79A3F1ECEDA4}"/>
    <dgm:cxn modelId="{BFEF522D-2EA7-4736-BC27-827B715257E4}" srcId="{617E5F92-028A-4845-B595-45520070B6B9}" destId="{543243C7-89AA-4F47-842C-2CEBFB06A1A9}" srcOrd="0" destOrd="0" parTransId="{2C0CFB7A-3CC6-4509-A305-D47B64127C88}" sibTransId="{A6D94CF2-24B6-47FD-96E0-122B9FCB767E}"/>
    <dgm:cxn modelId="{4EBC682E-9DE5-4B72-AB0F-66CC8710C259}" srcId="{BCD388D8-4615-4296-8078-F13838D48B7D}" destId="{617E5F92-028A-4845-B595-45520070B6B9}" srcOrd="0" destOrd="0" parTransId="{94F6FD8E-9A3D-4A9A-8DCF-92923F748B4A}" sibTransId="{579B14EF-E9FE-40F2-8CFA-CD5094443EC0}"/>
    <dgm:cxn modelId="{C8790F61-C68B-4572-A6B1-CF7AC5B7635C}" type="presOf" srcId="{8F31FDB8-C341-4310-8EA7-B8C60A52C718}" destId="{12963A27-BBAE-4940-A6CA-98869167CD21}" srcOrd="0" destOrd="1" presId="urn:microsoft.com/office/officeart/2016/7/layout/ChevronBlockProcess"/>
    <dgm:cxn modelId="{019BA442-3A2D-4331-B7CA-5AF85A0F1C27}" type="presOf" srcId="{BCD388D8-4615-4296-8078-F13838D48B7D}" destId="{B7D3FC1C-CF0A-4B18-B812-B58C0268F411}" srcOrd="0" destOrd="0" presId="urn:microsoft.com/office/officeart/2016/7/layout/ChevronBlockProcess"/>
    <dgm:cxn modelId="{D9388464-B0C5-4E19-9F94-193CB2955642}" srcId="{ED0E370E-C169-4708-8747-92462E81EB7C}" destId="{AC80FFDB-BD07-4FAA-AFCB-BF1C878B18F4}" srcOrd="1" destOrd="0" parTransId="{01AEACDC-A505-40A5-85BF-568CB75E3A68}" sibTransId="{5B59A90D-659B-43C2-8C54-3DFD617CD8D1}"/>
    <dgm:cxn modelId="{066C0946-C6D6-4CA5-9408-FB43CF73B88E}" type="presOf" srcId="{A64D6F4E-153B-45ED-A934-C4E6D93D4176}" destId="{02F46634-DE19-4E6C-80E0-8189332F8EDA}" srcOrd="0" destOrd="0" presId="urn:microsoft.com/office/officeart/2016/7/layout/ChevronBlockProcess"/>
    <dgm:cxn modelId="{BD3B8148-D85B-4C4D-8104-7FAD708F4281}" type="presOf" srcId="{617E5F92-028A-4845-B595-45520070B6B9}" destId="{D77EBA8A-D883-4BA0-AD7F-3D66A4EA147F}" srcOrd="0" destOrd="0" presId="urn:microsoft.com/office/officeart/2016/7/layout/ChevronBlockProcess"/>
    <dgm:cxn modelId="{DC3B1972-A7BF-45F3-8372-E44548684493}" type="presOf" srcId="{4B35BF79-8445-4FC5-A0FA-63E92543A0C3}" destId="{12963A27-BBAE-4940-A6CA-98869167CD21}" srcOrd="0" destOrd="0" presId="urn:microsoft.com/office/officeart/2016/7/layout/ChevronBlockProcess"/>
    <dgm:cxn modelId="{E0B11389-598A-478C-8575-496C0ACD8610}" type="presOf" srcId="{ED0E370E-C169-4708-8747-92462E81EB7C}" destId="{0917E17A-4B71-41A6-A8D7-DC90C484D602}" srcOrd="0" destOrd="0" presId="urn:microsoft.com/office/officeart/2016/7/layout/ChevronBlockProcess"/>
    <dgm:cxn modelId="{98AD0C8C-8F8B-4288-A176-8794428080DD}" srcId="{BCD388D8-4615-4296-8078-F13838D48B7D}" destId="{A64D6F4E-153B-45ED-A934-C4E6D93D4176}" srcOrd="1" destOrd="0" parTransId="{BA525569-CB7A-46B3-BF1F-514AB96682A2}" sibTransId="{880A41C8-A379-4035-B0D0-168DDB51AED6}"/>
    <dgm:cxn modelId="{B8E1B09E-6305-4FD9-A406-C28C99A3E226}" srcId="{A64D6F4E-153B-45ED-A934-C4E6D93D4176}" destId="{4B35BF79-8445-4FC5-A0FA-63E92543A0C3}" srcOrd="0" destOrd="0" parTransId="{00503CF4-8BB6-4A2F-B2B3-DC4D1D425258}" sibTransId="{CF962C65-56B5-4316-BDAD-B8D535517FC6}"/>
    <dgm:cxn modelId="{39516DA1-FAFB-4372-A0C1-9EA3387C128A}" type="presOf" srcId="{543243C7-89AA-4F47-842C-2CEBFB06A1A9}" destId="{DBCB6B68-18E8-4B2C-A682-B81A375B852F}" srcOrd="0" destOrd="0" presId="urn:microsoft.com/office/officeart/2016/7/layout/ChevronBlockProcess"/>
    <dgm:cxn modelId="{015A56C1-27A4-4F6D-AF8C-2D0AE448A218}" srcId="{BCD388D8-4615-4296-8078-F13838D48B7D}" destId="{ED0E370E-C169-4708-8747-92462E81EB7C}" srcOrd="2" destOrd="0" parTransId="{54BD7C33-F295-4AC5-9250-F29D62A2EC4E}" sibTransId="{95C6C992-DA6C-44E1-88C2-F27741C39B42}"/>
    <dgm:cxn modelId="{A89BFFEF-443B-4C05-A660-E9B77CCF6263}" type="presOf" srcId="{7CA2DAE6-F52D-458C-9100-B1BB9BF195DD}" destId="{7AD03202-7807-43DD-AD5A-8A6BC22C1ACF}" srcOrd="0" destOrd="0" presId="urn:microsoft.com/office/officeart/2016/7/layout/ChevronBlockProcess"/>
    <dgm:cxn modelId="{76DA8BF0-DFB0-431C-B847-A16B50ECCAD1}" type="presOf" srcId="{AC80FFDB-BD07-4FAA-AFCB-BF1C878B18F4}" destId="{7AD03202-7807-43DD-AD5A-8A6BC22C1ACF}" srcOrd="0" destOrd="1" presId="urn:microsoft.com/office/officeart/2016/7/layout/ChevronBlockProcess"/>
    <dgm:cxn modelId="{1E0C7309-13FE-4E3B-B62E-CDF9BB44E9C7}" type="presParOf" srcId="{B7D3FC1C-CF0A-4B18-B812-B58C0268F411}" destId="{B9F1EDAC-359B-419C-9C85-CE174D512825}" srcOrd="0" destOrd="0" presId="urn:microsoft.com/office/officeart/2016/7/layout/ChevronBlockProcess"/>
    <dgm:cxn modelId="{07AF3BC4-39ED-4E0E-8AD6-AF569232DDC9}" type="presParOf" srcId="{B9F1EDAC-359B-419C-9C85-CE174D512825}" destId="{D77EBA8A-D883-4BA0-AD7F-3D66A4EA147F}" srcOrd="0" destOrd="0" presId="urn:microsoft.com/office/officeart/2016/7/layout/ChevronBlockProcess"/>
    <dgm:cxn modelId="{629065DB-37D4-4161-B974-F4ABD9F059CB}" type="presParOf" srcId="{B9F1EDAC-359B-419C-9C85-CE174D512825}" destId="{DBCB6B68-18E8-4B2C-A682-B81A375B852F}" srcOrd="1" destOrd="0" presId="urn:microsoft.com/office/officeart/2016/7/layout/ChevronBlockProcess"/>
    <dgm:cxn modelId="{2D90D32F-8892-4681-9FCC-76632D869B64}" type="presParOf" srcId="{B7D3FC1C-CF0A-4B18-B812-B58C0268F411}" destId="{D4A7A041-98DC-479E-9AB7-0E04EB5AFDB0}" srcOrd="1" destOrd="0" presId="urn:microsoft.com/office/officeart/2016/7/layout/ChevronBlockProcess"/>
    <dgm:cxn modelId="{5C3AD7BC-DCBA-406A-8A00-6F945873D44F}" type="presParOf" srcId="{B7D3FC1C-CF0A-4B18-B812-B58C0268F411}" destId="{07B8F914-8206-4A4D-8FA6-92D861A03BB3}" srcOrd="2" destOrd="0" presId="urn:microsoft.com/office/officeart/2016/7/layout/ChevronBlockProcess"/>
    <dgm:cxn modelId="{066038C7-114F-47EE-B6BB-CBB3ED54EE76}" type="presParOf" srcId="{07B8F914-8206-4A4D-8FA6-92D861A03BB3}" destId="{02F46634-DE19-4E6C-80E0-8189332F8EDA}" srcOrd="0" destOrd="0" presId="urn:microsoft.com/office/officeart/2016/7/layout/ChevronBlockProcess"/>
    <dgm:cxn modelId="{B45FBD46-B864-45E1-BD82-DF75A109FA3B}" type="presParOf" srcId="{07B8F914-8206-4A4D-8FA6-92D861A03BB3}" destId="{12963A27-BBAE-4940-A6CA-98869167CD21}" srcOrd="1" destOrd="0" presId="urn:microsoft.com/office/officeart/2016/7/layout/ChevronBlockProcess"/>
    <dgm:cxn modelId="{3EDDDB3A-3570-40B8-8371-AE7E74230BD6}" type="presParOf" srcId="{B7D3FC1C-CF0A-4B18-B812-B58C0268F411}" destId="{B7C733B7-5C33-4A13-9A3D-84C30CAF8641}" srcOrd="3" destOrd="0" presId="urn:microsoft.com/office/officeart/2016/7/layout/ChevronBlockProcess"/>
    <dgm:cxn modelId="{DF583B2C-FBF3-41AA-8193-1ACC65B6B246}" type="presParOf" srcId="{B7D3FC1C-CF0A-4B18-B812-B58C0268F411}" destId="{0C9EAC28-2962-47CD-A48C-C848AAB53947}" srcOrd="4" destOrd="0" presId="urn:microsoft.com/office/officeart/2016/7/layout/ChevronBlockProcess"/>
    <dgm:cxn modelId="{3A441CA2-15AC-475C-860A-9EA6C814A1D1}" type="presParOf" srcId="{0C9EAC28-2962-47CD-A48C-C848AAB53947}" destId="{0917E17A-4B71-41A6-A8D7-DC90C484D602}" srcOrd="0" destOrd="0" presId="urn:microsoft.com/office/officeart/2016/7/layout/ChevronBlockProcess"/>
    <dgm:cxn modelId="{1A564C04-F5CB-43AC-8F51-ABEEB4162BF9}" type="presParOf" srcId="{0C9EAC28-2962-47CD-A48C-C848AAB53947}" destId="{7AD03202-7807-43DD-AD5A-8A6BC22C1AC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87F173-B1D6-4977-B8A5-432ECBB6B9E9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E0C28-4866-4BA8-8FAF-8123EF72F777}">
      <dgm:prSet/>
      <dgm:spPr/>
      <dgm:t>
        <a:bodyPr/>
        <a:lstStyle/>
        <a:p>
          <a:r>
            <a:rPr lang="hu-HU" dirty="0"/>
            <a:t>Az </a:t>
          </a:r>
          <a:r>
            <a:rPr lang="hu-HU" dirty="0" err="1"/>
            <a:t>odd</a:t>
          </a:r>
          <a:r>
            <a:rPr lang="hu-HU" dirty="0"/>
            <a:t> nem páros</a:t>
          </a:r>
          <a:endParaRPr lang="en-US" dirty="0"/>
        </a:p>
      </dgm:t>
    </dgm:pt>
    <dgm:pt modelId="{77A14338-363A-45B5-9492-7BEF44F7D6B3}" type="parTrans" cxnId="{79B09844-3FE5-4B4D-AF1B-6987353553A4}">
      <dgm:prSet/>
      <dgm:spPr/>
      <dgm:t>
        <a:bodyPr/>
        <a:lstStyle/>
        <a:p>
          <a:endParaRPr lang="en-US"/>
        </a:p>
      </dgm:t>
    </dgm:pt>
    <dgm:pt modelId="{A091DC7F-F68B-4F4D-821F-F1105F2CE04D}" type="sibTrans" cxnId="{79B09844-3FE5-4B4D-AF1B-6987353553A4}">
      <dgm:prSet/>
      <dgm:spPr/>
      <dgm:t>
        <a:bodyPr/>
        <a:lstStyle/>
        <a:p>
          <a:endParaRPr lang="en-US"/>
        </a:p>
      </dgm:t>
    </dgm:pt>
    <dgm:pt modelId="{DB390DA1-72AF-4A57-A6B7-D1D9ABB72F4F}">
      <dgm:prSet/>
      <dgm:spPr/>
      <dgm:t>
        <a:bodyPr/>
        <a:lstStyle/>
        <a:p>
          <a:r>
            <a:rPr lang="hu-HU" dirty="0"/>
            <a:t>Kollégista agy</a:t>
          </a:r>
          <a:endParaRPr lang="en-US" dirty="0"/>
        </a:p>
      </dgm:t>
    </dgm:pt>
    <dgm:pt modelId="{514A9544-0F9F-4303-8644-ED2EA0428ABA}" type="parTrans" cxnId="{60583490-762A-4F0C-B947-70AE60AA6B55}">
      <dgm:prSet/>
      <dgm:spPr/>
      <dgm:t>
        <a:bodyPr/>
        <a:lstStyle/>
        <a:p>
          <a:endParaRPr lang="en-US"/>
        </a:p>
      </dgm:t>
    </dgm:pt>
    <dgm:pt modelId="{19E3ECE9-551C-4785-B309-43AB69286446}" type="sibTrans" cxnId="{60583490-762A-4F0C-B947-70AE60AA6B55}">
      <dgm:prSet/>
      <dgm:spPr/>
      <dgm:t>
        <a:bodyPr/>
        <a:lstStyle/>
        <a:p>
          <a:endParaRPr lang="en-US"/>
        </a:p>
      </dgm:t>
    </dgm:pt>
    <dgm:pt modelId="{6BA65A74-65A7-4C86-97F2-C87E232CF470}">
      <dgm:prSet/>
      <dgm:spPr/>
      <dgm:t>
        <a:bodyPr/>
        <a:lstStyle/>
        <a:p>
          <a:r>
            <a:rPr lang="hu-HU" dirty="0"/>
            <a:t>Kollégista net</a:t>
          </a:r>
          <a:endParaRPr lang="en-US" dirty="0"/>
        </a:p>
      </dgm:t>
    </dgm:pt>
    <dgm:pt modelId="{6A578367-8C20-4A54-8DDA-19CB782E7496}" type="parTrans" cxnId="{94969989-DCD4-4835-9227-A2ACFBF73A8D}">
      <dgm:prSet/>
      <dgm:spPr/>
      <dgm:t>
        <a:bodyPr/>
        <a:lstStyle/>
        <a:p>
          <a:endParaRPr lang="en-US"/>
        </a:p>
      </dgm:t>
    </dgm:pt>
    <dgm:pt modelId="{321FB041-6518-4ABF-B7DB-FE93770B8DA3}" type="sibTrans" cxnId="{94969989-DCD4-4835-9227-A2ACFBF73A8D}">
      <dgm:prSet/>
      <dgm:spPr/>
      <dgm:t>
        <a:bodyPr/>
        <a:lstStyle/>
        <a:p>
          <a:endParaRPr lang="en-US"/>
        </a:p>
      </dgm:t>
    </dgm:pt>
    <dgm:pt modelId="{C991A0AB-5807-4906-8719-F4037A163A9C}">
      <dgm:prSet/>
      <dgm:spPr/>
      <dgm:t>
        <a:bodyPr/>
        <a:lstStyle/>
        <a:p>
          <a:r>
            <a:rPr lang="hu-HU" dirty="0" err="1"/>
            <a:t>Html</a:t>
          </a:r>
          <a:r>
            <a:rPr lang="hu-HU" dirty="0"/>
            <a:t> </a:t>
          </a:r>
          <a:r>
            <a:rPr lang="hu-HU" dirty="0" err="1"/>
            <a:t>table</a:t>
          </a:r>
          <a:r>
            <a:rPr lang="hu-HU" dirty="0"/>
            <a:t> furcsán működik</a:t>
          </a:r>
          <a:endParaRPr lang="en-US" dirty="0"/>
        </a:p>
      </dgm:t>
    </dgm:pt>
    <dgm:pt modelId="{DD9C7470-F4A1-49E6-99E8-FAD435A75588}" type="parTrans" cxnId="{9EBBD801-AC24-46E1-9E04-1FA1C5AFC4BE}">
      <dgm:prSet/>
      <dgm:spPr/>
      <dgm:t>
        <a:bodyPr/>
        <a:lstStyle/>
        <a:p>
          <a:endParaRPr lang="en-US"/>
        </a:p>
      </dgm:t>
    </dgm:pt>
    <dgm:pt modelId="{4DFDB07E-B0CE-4F17-991D-A2E2A5BFB52B}" type="sibTrans" cxnId="{9EBBD801-AC24-46E1-9E04-1FA1C5AFC4BE}">
      <dgm:prSet/>
      <dgm:spPr/>
      <dgm:t>
        <a:bodyPr/>
        <a:lstStyle/>
        <a:p>
          <a:endParaRPr lang="en-US"/>
        </a:p>
      </dgm:t>
    </dgm:pt>
    <dgm:pt modelId="{7789FE48-E136-4C0D-B23B-C125AE0FBF29}" type="pres">
      <dgm:prSet presAssocID="{1287F173-B1D6-4977-B8A5-432ECBB6B9E9}" presName="compositeShape" presStyleCnt="0">
        <dgm:presLayoutVars>
          <dgm:chMax val="7"/>
          <dgm:dir/>
          <dgm:resizeHandles val="exact"/>
        </dgm:presLayoutVars>
      </dgm:prSet>
      <dgm:spPr/>
    </dgm:pt>
    <dgm:pt modelId="{D64D8B01-ACB6-468F-906D-1D1778A2F2A0}" type="pres">
      <dgm:prSet presAssocID="{1287F173-B1D6-4977-B8A5-432ECBB6B9E9}" presName="wedge1" presStyleLbl="node1" presStyleIdx="0" presStyleCnt="4"/>
      <dgm:spPr/>
    </dgm:pt>
    <dgm:pt modelId="{763973EC-C8FE-4ACC-86DF-B0AD3593D736}" type="pres">
      <dgm:prSet presAssocID="{1287F173-B1D6-4977-B8A5-432ECBB6B9E9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ACA1388-451E-4618-BCAF-7666E7A80B54}" type="pres">
      <dgm:prSet presAssocID="{1287F173-B1D6-4977-B8A5-432ECBB6B9E9}" presName="wedge2" presStyleLbl="node1" presStyleIdx="1" presStyleCnt="4"/>
      <dgm:spPr/>
    </dgm:pt>
    <dgm:pt modelId="{C46A12F0-032C-437B-9586-3EF86D160B03}" type="pres">
      <dgm:prSet presAssocID="{1287F173-B1D6-4977-B8A5-432ECBB6B9E9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23780AA-2270-41F1-AFB7-3A98A96F5DF2}" type="pres">
      <dgm:prSet presAssocID="{1287F173-B1D6-4977-B8A5-432ECBB6B9E9}" presName="wedge3" presStyleLbl="node1" presStyleIdx="2" presStyleCnt="4"/>
      <dgm:spPr/>
    </dgm:pt>
    <dgm:pt modelId="{714D42B8-E2C7-4D58-8D48-A48E8E066AC1}" type="pres">
      <dgm:prSet presAssocID="{1287F173-B1D6-4977-B8A5-432ECBB6B9E9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36106EF-7816-4C40-B3CA-9DF9547463B0}" type="pres">
      <dgm:prSet presAssocID="{1287F173-B1D6-4977-B8A5-432ECBB6B9E9}" presName="wedge4" presStyleLbl="node1" presStyleIdx="3" presStyleCnt="4"/>
      <dgm:spPr/>
    </dgm:pt>
    <dgm:pt modelId="{6164FA02-F56E-4E32-B1E1-B144EB4203F4}" type="pres">
      <dgm:prSet presAssocID="{1287F173-B1D6-4977-B8A5-432ECBB6B9E9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EBBD801-AC24-46E1-9E04-1FA1C5AFC4BE}" srcId="{1287F173-B1D6-4977-B8A5-432ECBB6B9E9}" destId="{C991A0AB-5807-4906-8719-F4037A163A9C}" srcOrd="3" destOrd="0" parTransId="{DD9C7470-F4A1-49E6-99E8-FAD435A75588}" sibTransId="{4DFDB07E-B0CE-4F17-991D-A2E2A5BFB52B}"/>
    <dgm:cxn modelId="{CDC2F936-5B49-4BBC-B12C-9EC85B9D063E}" type="presOf" srcId="{3EFE0C28-4866-4BA8-8FAF-8123EF72F777}" destId="{D64D8B01-ACB6-468F-906D-1D1778A2F2A0}" srcOrd="0" destOrd="0" presId="urn:microsoft.com/office/officeart/2005/8/layout/chart3"/>
    <dgm:cxn modelId="{79B09844-3FE5-4B4D-AF1B-6987353553A4}" srcId="{1287F173-B1D6-4977-B8A5-432ECBB6B9E9}" destId="{3EFE0C28-4866-4BA8-8FAF-8123EF72F777}" srcOrd="0" destOrd="0" parTransId="{77A14338-363A-45B5-9492-7BEF44F7D6B3}" sibTransId="{A091DC7F-F68B-4F4D-821F-F1105F2CE04D}"/>
    <dgm:cxn modelId="{14F4CD46-6D5D-43EC-920D-E9CE922EF012}" type="presOf" srcId="{6BA65A74-65A7-4C86-97F2-C87E232CF470}" destId="{623780AA-2270-41F1-AFB7-3A98A96F5DF2}" srcOrd="0" destOrd="0" presId="urn:microsoft.com/office/officeart/2005/8/layout/chart3"/>
    <dgm:cxn modelId="{C1FA5355-B861-4C54-BCAD-96A9F8A2739F}" type="presOf" srcId="{C991A0AB-5807-4906-8719-F4037A163A9C}" destId="{6164FA02-F56E-4E32-B1E1-B144EB4203F4}" srcOrd="1" destOrd="0" presId="urn:microsoft.com/office/officeart/2005/8/layout/chart3"/>
    <dgm:cxn modelId="{7D26A07E-E852-472D-8C9F-EFA08D533346}" type="presOf" srcId="{C991A0AB-5807-4906-8719-F4037A163A9C}" destId="{936106EF-7816-4C40-B3CA-9DF9547463B0}" srcOrd="0" destOrd="0" presId="urn:microsoft.com/office/officeart/2005/8/layout/chart3"/>
    <dgm:cxn modelId="{94969989-DCD4-4835-9227-A2ACFBF73A8D}" srcId="{1287F173-B1D6-4977-B8A5-432ECBB6B9E9}" destId="{6BA65A74-65A7-4C86-97F2-C87E232CF470}" srcOrd="2" destOrd="0" parTransId="{6A578367-8C20-4A54-8DDA-19CB782E7496}" sibTransId="{321FB041-6518-4ABF-B7DB-FE93770B8DA3}"/>
    <dgm:cxn modelId="{60583490-762A-4F0C-B947-70AE60AA6B55}" srcId="{1287F173-B1D6-4977-B8A5-432ECBB6B9E9}" destId="{DB390DA1-72AF-4A57-A6B7-D1D9ABB72F4F}" srcOrd="1" destOrd="0" parTransId="{514A9544-0F9F-4303-8644-ED2EA0428ABA}" sibTransId="{19E3ECE9-551C-4785-B309-43AB69286446}"/>
    <dgm:cxn modelId="{CEDDC098-983D-4F75-B0AB-752ADF4216DA}" type="presOf" srcId="{DB390DA1-72AF-4A57-A6B7-D1D9ABB72F4F}" destId="{C46A12F0-032C-437B-9586-3EF86D160B03}" srcOrd="1" destOrd="0" presId="urn:microsoft.com/office/officeart/2005/8/layout/chart3"/>
    <dgm:cxn modelId="{415D9DB3-6C4D-472E-8F8A-CE17C1C68A3E}" type="presOf" srcId="{1287F173-B1D6-4977-B8A5-432ECBB6B9E9}" destId="{7789FE48-E136-4C0D-B23B-C125AE0FBF29}" srcOrd="0" destOrd="0" presId="urn:microsoft.com/office/officeart/2005/8/layout/chart3"/>
    <dgm:cxn modelId="{DBAE84CA-F53C-48E5-B6E3-5B1779B4FCFC}" type="presOf" srcId="{6BA65A74-65A7-4C86-97F2-C87E232CF470}" destId="{714D42B8-E2C7-4D58-8D48-A48E8E066AC1}" srcOrd="1" destOrd="0" presId="urn:microsoft.com/office/officeart/2005/8/layout/chart3"/>
    <dgm:cxn modelId="{2D4A79F2-0D32-4951-99C9-F57C83ECD5CA}" type="presOf" srcId="{DB390DA1-72AF-4A57-A6B7-D1D9ABB72F4F}" destId="{1ACA1388-451E-4618-BCAF-7666E7A80B54}" srcOrd="0" destOrd="0" presId="urn:microsoft.com/office/officeart/2005/8/layout/chart3"/>
    <dgm:cxn modelId="{E87A9BFD-02BB-415B-B5A2-0D156DAF196B}" type="presOf" srcId="{3EFE0C28-4866-4BA8-8FAF-8123EF72F777}" destId="{763973EC-C8FE-4ACC-86DF-B0AD3593D736}" srcOrd="1" destOrd="0" presId="urn:microsoft.com/office/officeart/2005/8/layout/chart3"/>
    <dgm:cxn modelId="{57293D30-7EE5-4D61-88F1-587C110AEC03}" type="presParOf" srcId="{7789FE48-E136-4C0D-B23B-C125AE0FBF29}" destId="{D64D8B01-ACB6-468F-906D-1D1778A2F2A0}" srcOrd="0" destOrd="0" presId="urn:microsoft.com/office/officeart/2005/8/layout/chart3"/>
    <dgm:cxn modelId="{8C00E383-1862-47A2-85B3-98B6312D2FAC}" type="presParOf" srcId="{7789FE48-E136-4C0D-B23B-C125AE0FBF29}" destId="{763973EC-C8FE-4ACC-86DF-B0AD3593D736}" srcOrd="1" destOrd="0" presId="urn:microsoft.com/office/officeart/2005/8/layout/chart3"/>
    <dgm:cxn modelId="{5060C96E-4A7A-4E92-A5C1-357739EF4146}" type="presParOf" srcId="{7789FE48-E136-4C0D-B23B-C125AE0FBF29}" destId="{1ACA1388-451E-4618-BCAF-7666E7A80B54}" srcOrd="2" destOrd="0" presId="urn:microsoft.com/office/officeart/2005/8/layout/chart3"/>
    <dgm:cxn modelId="{6F238124-7834-4649-87A0-A8D9CB51EBC2}" type="presParOf" srcId="{7789FE48-E136-4C0D-B23B-C125AE0FBF29}" destId="{C46A12F0-032C-437B-9586-3EF86D160B03}" srcOrd="3" destOrd="0" presId="urn:microsoft.com/office/officeart/2005/8/layout/chart3"/>
    <dgm:cxn modelId="{F199E235-8141-4788-B520-139C3BB44DBA}" type="presParOf" srcId="{7789FE48-E136-4C0D-B23B-C125AE0FBF29}" destId="{623780AA-2270-41F1-AFB7-3A98A96F5DF2}" srcOrd="4" destOrd="0" presId="urn:microsoft.com/office/officeart/2005/8/layout/chart3"/>
    <dgm:cxn modelId="{E7AC13C1-973D-445D-84BE-FA58549408E5}" type="presParOf" srcId="{7789FE48-E136-4C0D-B23B-C125AE0FBF29}" destId="{714D42B8-E2C7-4D58-8D48-A48E8E066AC1}" srcOrd="5" destOrd="0" presId="urn:microsoft.com/office/officeart/2005/8/layout/chart3"/>
    <dgm:cxn modelId="{A4F7D187-B08F-4D3C-9392-AFD5F9BE436C}" type="presParOf" srcId="{7789FE48-E136-4C0D-B23B-C125AE0FBF29}" destId="{936106EF-7816-4C40-B3CA-9DF9547463B0}" srcOrd="6" destOrd="0" presId="urn:microsoft.com/office/officeart/2005/8/layout/chart3"/>
    <dgm:cxn modelId="{1198764E-55B2-4868-B8B4-8CAC69225864}" type="presParOf" srcId="{7789FE48-E136-4C0D-B23B-C125AE0FBF29}" destId="{6164FA02-F56E-4E32-B1E1-B144EB4203F4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846C7-9ED6-4914-B1DE-A7DCEB3595B4}">
      <dsp:nvSpPr>
        <dsp:cNvPr id="0" name=""/>
        <dsp:cNvSpPr/>
      </dsp:nvSpPr>
      <dsp:spPr>
        <a:xfrm>
          <a:off x="0" y="477131"/>
          <a:ext cx="3001232" cy="1905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29997-A7E5-441E-9EC2-219465D9028C}">
      <dsp:nvSpPr>
        <dsp:cNvPr id="0" name=""/>
        <dsp:cNvSpPr/>
      </dsp:nvSpPr>
      <dsp:spPr>
        <a:xfrm>
          <a:off x="333470" y="793928"/>
          <a:ext cx="3001232" cy="19057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/>
            <a:t>Animált rulettkerék</a:t>
          </a:r>
          <a:endParaRPr lang="en-US" sz="3600" kern="1200"/>
        </a:p>
      </dsp:txBody>
      <dsp:txXfrm>
        <a:off x="389288" y="849746"/>
        <a:ext cx="2889596" cy="1794146"/>
      </dsp:txXfrm>
    </dsp:sp>
    <dsp:sp modelId="{969C23A5-D23E-4A87-811B-E4F4AF1E66DF}">
      <dsp:nvSpPr>
        <dsp:cNvPr id="0" name=""/>
        <dsp:cNvSpPr/>
      </dsp:nvSpPr>
      <dsp:spPr>
        <a:xfrm>
          <a:off x="3668172" y="477131"/>
          <a:ext cx="3001232" cy="1905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DF3A9-3764-4FF7-B80A-AB2FAC012D54}">
      <dsp:nvSpPr>
        <dsp:cNvPr id="0" name=""/>
        <dsp:cNvSpPr/>
      </dsp:nvSpPr>
      <dsp:spPr>
        <a:xfrm>
          <a:off x="4001643" y="793928"/>
          <a:ext cx="3001232" cy="19057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/>
            <a:t>Választható tétek</a:t>
          </a:r>
          <a:endParaRPr lang="en-US" sz="3600" kern="1200"/>
        </a:p>
      </dsp:txBody>
      <dsp:txXfrm>
        <a:off x="4057461" y="849746"/>
        <a:ext cx="2889596" cy="1794146"/>
      </dsp:txXfrm>
    </dsp:sp>
    <dsp:sp modelId="{AF4E46EC-DCF8-432B-9E3D-E4E7711E0A22}">
      <dsp:nvSpPr>
        <dsp:cNvPr id="0" name=""/>
        <dsp:cNvSpPr/>
      </dsp:nvSpPr>
      <dsp:spPr>
        <a:xfrm>
          <a:off x="7336345" y="477131"/>
          <a:ext cx="3001232" cy="1905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B1A85-A603-4CFA-8CED-5EE280F0D8B6}">
      <dsp:nvSpPr>
        <dsp:cNvPr id="0" name=""/>
        <dsp:cNvSpPr/>
      </dsp:nvSpPr>
      <dsp:spPr>
        <a:xfrm>
          <a:off x="7669815" y="793928"/>
          <a:ext cx="3001232" cy="19057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/>
            <a:t>Különböző értékű zsetonok</a:t>
          </a:r>
          <a:endParaRPr lang="en-US" sz="3600" kern="1200"/>
        </a:p>
      </dsp:txBody>
      <dsp:txXfrm>
        <a:off x="7725633" y="849746"/>
        <a:ext cx="2889596" cy="1794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EBA8A-D883-4BA0-AD7F-3D66A4EA147F}">
      <dsp:nvSpPr>
        <dsp:cNvPr id="0" name=""/>
        <dsp:cNvSpPr/>
      </dsp:nvSpPr>
      <dsp:spPr>
        <a:xfrm>
          <a:off x="9062" y="324142"/>
          <a:ext cx="3586509" cy="1075952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50" tIns="132850" rIns="132850" bIns="1328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András</a:t>
          </a:r>
          <a:endParaRPr lang="en-US" sz="2800" kern="1200"/>
        </a:p>
      </dsp:txBody>
      <dsp:txXfrm>
        <a:off x="331848" y="324142"/>
        <a:ext cx="2940937" cy="1075952"/>
      </dsp:txXfrm>
    </dsp:sp>
    <dsp:sp modelId="{DBCB6B68-18E8-4B2C-A682-B81A375B852F}">
      <dsp:nvSpPr>
        <dsp:cNvPr id="0" name=""/>
        <dsp:cNvSpPr/>
      </dsp:nvSpPr>
      <dsp:spPr>
        <a:xfrm>
          <a:off x="9062" y="1400095"/>
          <a:ext cx="3263723" cy="14526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907" tIns="257907" rIns="257907" bIns="51581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i="0" kern="1200"/>
            <a:t>Bet tábla</a:t>
          </a:r>
          <a:endParaRPr lang="en-US" sz="2000" kern="1200"/>
        </a:p>
      </dsp:txBody>
      <dsp:txXfrm>
        <a:off x="9062" y="1400095"/>
        <a:ext cx="3263723" cy="1452603"/>
      </dsp:txXfrm>
    </dsp:sp>
    <dsp:sp modelId="{02F46634-DE19-4E6C-80E0-8189332F8EDA}">
      <dsp:nvSpPr>
        <dsp:cNvPr id="0" name=""/>
        <dsp:cNvSpPr/>
      </dsp:nvSpPr>
      <dsp:spPr>
        <a:xfrm>
          <a:off x="3542269" y="324142"/>
          <a:ext cx="3586509" cy="1075952"/>
        </a:xfrm>
        <a:prstGeom prst="chevron">
          <a:avLst>
            <a:gd name="adj" fmla="val 30000"/>
          </a:avLst>
        </a:prstGeom>
        <a:solidFill>
          <a:schemeClr val="accent5">
            <a:hueOff val="4068545"/>
            <a:satOff val="27599"/>
            <a:lumOff val="-391"/>
            <a:alphaOff val="0"/>
          </a:schemeClr>
        </a:solidFill>
        <a:ln w="12700" cap="flat" cmpd="sng" algn="ctr">
          <a:solidFill>
            <a:schemeClr val="accent5">
              <a:hueOff val="4068545"/>
              <a:satOff val="27599"/>
              <a:lumOff val="-3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50" tIns="132850" rIns="132850" bIns="1328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Zoli</a:t>
          </a:r>
          <a:endParaRPr lang="en-US" sz="2800" kern="1200"/>
        </a:p>
      </dsp:txBody>
      <dsp:txXfrm>
        <a:off x="3865055" y="324142"/>
        <a:ext cx="2940937" cy="1075952"/>
      </dsp:txXfrm>
    </dsp:sp>
    <dsp:sp modelId="{12963A27-BBAE-4940-A6CA-98869167CD21}">
      <dsp:nvSpPr>
        <dsp:cNvPr id="0" name=""/>
        <dsp:cNvSpPr/>
      </dsp:nvSpPr>
      <dsp:spPr>
        <a:xfrm>
          <a:off x="3542269" y="1400095"/>
          <a:ext cx="3263723" cy="1452603"/>
        </a:xfrm>
        <a:prstGeom prst="rect">
          <a:avLst/>
        </a:prstGeom>
        <a:solidFill>
          <a:schemeClr val="accent5">
            <a:tint val="40000"/>
            <a:alpha val="90000"/>
            <a:hueOff val="3822645"/>
            <a:satOff val="30253"/>
            <a:lumOff val="162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3822645"/>
              <a:satOff val="30253"/>
              <a:lumOff val="1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907" tIns="257907" rIns="257907" bIns="51581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i="0" kern="1200"/>
            <a:t>Reszponzivitás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i="0" kern="1200"/>
            <a:t>Rulettkerék</a:t>
          </a:r>
          <a:endParaRPr lang="en-US" sz="2000" kern="1200"/>
        </a:p>
      </dsp:txBody>
      <dsp:txXfrm>
        <a:off x="3542269" y="1400095"/>
        <a:ext cx="3263723" cy="1452603"/>
      </dsp:txXfrm>
    </dsp:sp>
    <dsp:sp modelId="{0917E17A-4B71-41A6-A8D7-DC90C484D602}">
      <dsp:nvSpPr>
        <dsp:cNvPr id="0" name=""/>
        <dsp:cNvSpPr/>
      </dsp:nvSpPr>
      <dsp:spPr>
        <a:xfrm>
          <a:off x="7075475" y="324142"/>
          <a:ext cx="3586509" cy="1075952"/>
        </a:xfrm>
        <a:prstGeom prst="chevron">
          <a:avLst>
            <a:gd name="adj" fmla="val 30000"/>
          </a:avLst>
        </a:prstGeom>
        <a:solidFill>
          <a:schemeClr val="accent5">
            <a:hueOff val="8137091"/>
            <a:satOff val="55197"/>
            <a:lumOff val="-783"/>
            <a:alphaOff val="0"/>
          </a:schemeClr>
        </a:solidFill>
        <a:ln w="12700" cap="flat" cmpd="sng" algn="ctr">
          <a:solidFill>
            <a:schemeClr val="accent5">
              <a:hueOff val="8137091"/>
              <a:satOff val="55197"/>
              <a:lumOff val="-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50" tIns="132850" rIns="132850" bIns="1328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Máté</a:t>
          </a:r>
          <a:endParaRPr lang="en-US" sz="2800" kern="1200"/>
        </a:p>
      </dsp:txBody>
      <dsp:txXfrm>
        <a:off x="7398261" y="324142"/>
        <a:ext cx="2940937" cy="1075952"/>
      </dsp:txXfrm>
    </dsp:sp>
    <dsp:sp modelId="{7AD03202-7807-43DD-AD5A-8A6BC22C1ACF}">
      <dsp:nvSpPr>
        <dsp:cNvPr id="0" name=""/>
        <dsp:cNvSpPr/>
      </dsp:nvSpPr>
      <dsp:spPr>
        <a:xfrm>
          <a:off x="7075475" y="1400095"/>
          <a:ext cx="3263723" cy="1452603"/>
        </a:xfrm>
        <a:prstGeom prst="rect">
          <a:avLst/>
        </a:prstGeom>
        <a:solidFill>
          <a:schemeClr val="accent5">
            <a:tint val="40000"/>
            <a:alpha val="90000"/>
            <a:hueOff val="7645291"/>
            <a:satOff val="60506"/>
            <a:lumOff val="324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7645291"/>
              <a:satOff val="60506"/>
              <a:lumOff val="3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907" tIns="257907" rIns="257907" bIns="51581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i="0" kern="1200"/>
            <a:t>Reszponzivitás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i="0" kern="1200"/>
            <a:t>Zsetonok</a:t>
          </a:r>
          <a:endParaRPr lang="en-US" sz="2000" kern="1200"/>
        </a:p>
      </dsp:txBody>
      <dsp:txXfrm>
        <a:off x="7075475" y="1400095"/>
        <a:ext cx="3263723" cy="1452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D8B01-ACB6-468F-906D-1D1778A2F2A0}">
      <dsp:nvSpPr>
        <dsp:cNvPr id="0" name=""/>
        <dsp:cNvSpPr/>
      </dsp:nvSpPr>
      <dsp:spPr>
        <a:xfrm>
          <a:off x="936428" y="296703"/>
          <a:ext cx="4000500" cy="400050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Az </a:t>
          </a:r>
          <a:r>
            <a:rPr lang="hu-HU" sz="2300" kern="1200" dirty="0" err="1"/>
            <a:t>odd</a:t>
          </a:r>
          <a:r>
            <a:rPr lang="hu-HU" sz="2300" kern="1200" dirty="0"/>
            <a:t> nem páros</a:t>
          </a:r>
          <a:endParaRPr lang="en-US" sz="2300" kern="1200" dirty="0"/>
        </a:p>
      </dsp:txBody>
      <dsp:txXfrm>
        <a:off x="2982398" y="1036796"/>
        <a:ext cx="1476375" cy="1190625"/>
      </dsp:txXfrm>
    </dsp:sp>
    <dsp:sp modelId="{1ACA1388-451E-4618-BCAF-7666E7A80B54}">
      <dsp:nvSpPr>
        <dsp:cNvPr id="0" name=""/>
        <dsp:cNvSpPr/>
      </dsp:nvSpPr>
      <dsp:spPr>
        <a:xfrm>
          <a:off x="767835" y="465296"/>
          <a:ext cx="4000500" cy="400050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Kollégista agy</a:t>
          </a:r>
          <a:endParaRPr lang="en-US" sz="2300" kern="1200" dirty="0"/>
        </a:p>
      </dsp:txBody>
      <dsp:txXfrm>
        <a:off x="2839523" y="2536983"/>
        <a:ext cx="1476375" cy="1190625"/>
      </dsp:txXfrm>
    </dsp:sp>
    <dsp:sp modelId="{623780AA-2270-41F1-AFB7-3A98A96F5DF2}">
      <dsp:nvSpPr>
        <dsp:cNvPr id="0" name=""/>
        <dsp:cNvSpPr/>
      </dsp:nvSpPr>
      <dsp:spPr>
        <a:xfrm>
          <a:off x="767835" y="465296"/>
          <a:ext cx="4000500" cy="400050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Kollégista net</a:t>
          </a:r>
          <a:endParaRPr lang="en-US" sz="2300" kern="1200" dirty="0"/>
        </a:p>
      </dsp:txBody>
      <dsp:txXfrm>
        <a:off x="1220273" y="2536983"/>
        <a:ext cx="1476375" cy="1190625"/>
      </dsp:txXfrm>
    </dsp:sp>
    <dsp:sp modelId="{936106EF-7816-4C40-B3CA-9DF9547463B0}">
      <dsp:nvSpPr>
        <dsp:cNvPr id="0" name=""/>
        <dsp:cNvSpPr/>
      </dsp:nvSpPr>
      <dsp:spPr>
        <a:xfrm>
          <a:off x="767835" y="465296"/>
          <a:ext cx="4000500" cy="400050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 err="1"/>
            <a:t>Html</a:t>
          </a:r>
          <a:r>
            <a:rPr lang="hu-HU" sz="2300" kern="1200" dirty="0"/>
            <a:t> </a:t>
          </a:r>
          <a:r>
            <a:rPr lang="hu-HU" sz="2300" kern="1200" dirty="0" err="1"/>
            <a:t>table</a:t>
          </a:r>
          <a:r>
            <a:rPr lang="hu-HU" sz="2300" kern="1200" dirty="0"/>
            <a:t> furcsán működik</a:t>
          </a:r>
          <a:endParaRPr lang="en-US" sz="2300" kern="1200" dirty="0"/>
        </a:p>
      </dsp:txBody>
      <dsp:txXfrm>
        <a:off x="1220273" y="1203483"/>
        <a:ext cx="1476375" cy="1190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1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1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9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2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47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5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0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8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3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4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5" descr="A képen személy, beltéri, rulett, játékkaszinó látható&#10;&#10;Automatikusan generált leírás">
            <a:extLst>
              <a:ext uri="{FF2B5EF4-FFF2-40B4-BE49-F238E27FC236}">
                <a16:creationId xmlns:a16="http://schemas.microsoft.com/office/drawing/2014/main" id="{0F5702FB-9C33-A9B1-3853-3CA8D2B83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" r="-4" b="-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0828E5B-9EDE-4D1D-8C59-333EDC952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E2B7111-917E-B4FE-ABF7-78BAA1D1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3513151"/>
            <a:ext cx="8714346" cy="1334069"/>
          </a:xfrm>
        </p:spPr>
        <p:txBody>
          <a:bodyPr anchor="b">
            <a:normAutofit/>
          </a:bodyPr>
          <a:lstStyle/>
          <a:p>
            <a:r>
              <a:rPr lang="hu-HU" sz="6000">
                <a:solidFill>
                  <a:srgbClr val="FFFFFF"/>
                </a:solidFill>
              </a:rPr>
              <a:t>A Rulett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C1E4D8-D10D-9D44-E2B7-228077D9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162507"/>
            <a:ext cx="8714346" cy="771097"/>
          </a:xfrm>
        </p:spPr>
        <p:txBody>
          <a:bodyPr>
            <a:normAutofit/>
          </a:bodyPr>
          <a:lstStyle/>
          <a:p>
            <a:endParaRPr lang="hu-HU">
              <a:solidFill>
                <a:srgbClr val="FFFFFF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56E7048-86CF-445D-8846-414F144F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5209" y="5016207"/>
            <a:ext cx="8618129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05BE2F2-61EC-D0BA-89CB-AE0CBF70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Alapkoncepció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23" name="Tartalom helye 2">
            <a:extLst>
              <a:ext uri="{FF2B5EF4-FFF2-40B4-BE49-F238E27FC236}">
                <a16:creationId xmlns:a16="http://schemas.microsoft.com/office/drawing/2014/main" id="{8E76B0EF-30FF-38ED-18D6-C03B2E8AA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852426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63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6DF84A-ABF1-DCA4-B963-2646AB2B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Munkamegosztás</a:t>
            </a:r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28" name="Tartalom helye 2">
            <a:extLst>
              <a:ext uri="{FF2B5EF4-FFF2-40B4-BE49-F238E27FC236}">
                <a16:creationId xmlns:a16="http://schemas.microsoft.com/office/drawing/2014/main" id="{DB4BA5F7-210B-B929-95EB-1AEECEF03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344046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3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6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919E5A2-48BF-78F9-DA03-6F90C07C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Nehézségek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94DE983-4B84-40F4-BEBD-0A2D8319A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046395"/>
              </p:ext>
            </p:extLst>
          </p:nvPr>
        </p:nvGraphicFramePr>
        <p:xfrm>
          <a:off x="5725236" y="758825"/>
          <a:ext cx="5704764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77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686AF80D-4113-0854-705E-E95A7D4AC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172" b="1626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76BE738-073F-23C7-ADD4-12E723E0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Commitok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1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5" descr="A képen rulett látható&#10;&#10;Automatikusan generált leírás">
            <a:extLst>
              <a:ext uri="{FF2B5EF4-FFF2-40B4-BE49-F238E27FC236}">
                <a16:creationId xmlns:a16="http://schemas.microsoft.com/office/drawing/2014/main" id="{A06EAF90-EC67-C795-C15C-7BAE7A31E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0" name="Rectangle 26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F4655D9-87FC-9BDD-95B6-76591043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Köszönjük</a:t>
            </a:r>
            <a:r>
              <a:rPr lang="en-US" dirty="0">
                <a:solidFill>
                  <a:srgbClr val="FFFFFF"/>
                </a:solidFill>
              </a:rPr>
              <a:t> a </a:t>
            </a:r>
            <a:r>
              <a:rPr lang="en-US" dirty="0" err="1">
                <a:solidFill>
                  <a:srgbClr val="FFFFFF"/>
                </a:solidFill>
              </a:rPr>
              <a:t>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64DBA1-6022-17DD-F3A3-D381C2819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220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1486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HeadlinesVTI</vt:lpstr>
      <vt:lpstr>A Rulett</vt:lpstr>
      <vt:lpstr>Alapkoncepció</vt:lpstr>
      <vt:lpstr>Munkamegosztás</vt:lpstr>
      <vt:lpstr>Nehézségek</vt:lpstr>
      <vt:lpstr>Commitok</vt:lpstr>
      <vt:lpstr>Köszönjük a 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251</cp:revision>
  <dcterms:created xsi:type="dcterms:W3CDTF">2022-12-05T07:10:38Z</dcterms:created>
  <dcterms:modified xsi:type="dcterms:W3CDTF">2022-12-05T08:17:56Z</dcterms:modified>
</cp:coreProperties>
</file>