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1" d="100"/>
          <a:sy n="5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602853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75814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59078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753467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56495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77737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429455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73326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316401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529145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26476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82677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707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393103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55275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83017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3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3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2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2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2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2705365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42"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4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1631803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81"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82"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83"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5"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74555302"/>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1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1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0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07"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0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0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1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6462897"/>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73"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63"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64"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65"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66"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67"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68"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69"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70"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71"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72"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57"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898737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68791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51125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9897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30460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259118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784733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08300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2039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9/27/2024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784258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mailto:Dhamo0202@gmail.com" TargetMode="External"/><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553670" y="1417518"/>
            <a:ext cx="9605149" cy="4554537"/>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J</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eevanandham. V</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312202633</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a:t>
            </a:r>
            <a:r>
              <a:rPr lang="en-US" altLang="zh-CN" sz="2800" b="1" i="0" u="none" strike="noStrike" kern="1200" cap="none" spc="-2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Kanchi Shri Krishna College of Arts &amp; Science</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		 Kilambi, Kanchipuram</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hlinkClick r:id="rId1"/>
              </a:rPr>
              <a:t>peterjeeva65@gmail.com</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9952383774</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30852623"/>
      </p:ext>
    </p:extLst>
  </p:cSld>
  <p:clrMapOvr>
    <a:masterClrMapping/>
  </p:clrMapOvr>
</p:sld>
</file>

<file path=ppt/slides/slide10.xml><?xml version="1.0" encoding="UTF-8" standalone="yes"?>
<p:sld xmlns:p="http://schemas.openxmlformats.org/presentationml/2006/main" xmlns:r="http://schemas.openxmlformats.org/officeDocument/2006/relationships" xmlns:a="http://schemas.openxmlformats.org/drawingml/2006/main"><p:cSld><p:bg><p:bgPr><a:solidFill><a:schemeClr val="bg1"/></a:solidFill></p:bgPr></p:bg><p:spTree><p:nvGrpSpPr><p:cNvPr id="1" name=""/><p:cNvGrpSpPr/><p:nvPr/></p:nvGrpSpPr><p:grpSpPr><a:xfrm><a:off x="0" y="0"/><a:ext cx="0" cy="0"/><a:chOff x="0" y="0"/><a:chExt cx="0" cy="0"/></a:xfrm></p:grpSpPr><p:pic><p:nvPicPr><p:cNvPr id="174" name="图片"/><p:cNvPicPr><a:picLocks noChangeAspect="1"/></p:cNvPicPr><p:nvPr/></p:nvPicPr><p:blipFill><a:blip r:embed="rId1" cstate="print"/><a:stretch><a:fillRect/></a:stretch></p:blipFill><p:spPr><a:xfrm rot="0"><a:off x="677334" y="1628800"/><a:ext cx="10819267" cy="4544256"/></a:xfrm><a:prstGeom prst="rect"/><a:noFill/><a:ln w="12700" cmpd="sng" cap="flat"><a:noFill/><a:prstDash val="solid"/><a:miter/></a:ln></p:spPr></p:pic><p:sp><p:nvSpPr><p:cNvPr id="175" name="文本框"/><p:cNvSpPr><a:spLocks noGrp="1"/></p:cNvSpPr><p:nvPr><p:ph type="title"/></p:nvPr></p:nvSpPr><p:spPr><a:xfrm rot="0"><a:off x="677334" y="163983"/><a:ext cx="9811154" cy="1320800"/></a:xfrm><a:prstGeom prst="rect"/><a:noFill/><a:ln w="12700" cmpd="sng" cap="flat"><a:noFill/><a:prstDash val="solid"/><a:miter/></a:ln></p:spPr><p:txBody><a:bodyPr vert="horz" wrap="square" lIns="91440" tIns="45720" rIns="91440" bIns="45720" anchor="t" anchorCtr="0"><a:prstTxWarp prst="textNoShape"/></a:bodyPr><a:lstStyle/><a:p><a:pPr marL="0" indent="0" algn="l"><a:lnSpc><a:spcPct val="100000"/></a:lnSpc><a:spcBef><a:spcPts val="0"/></a:spcBef><a:spcAft><a:spcPts val="0"/></a:spcAft><a:buNone/></a:pPr><a:r><a:rPr lang="en-US" altLang="zh-CN" sz="4900" b="1" i="1" u="none" strike="noStrike" kern="1200" cap="none" spc="0" baseline="0"><a:solidFill><a:schemeClr val="tx1"/></a:solidFill><a:latin typeface="Times New Roman" pitchFamily="0" charset="0"/><a:ea typeface="方正姚体" pitchFamily="0" charset="0"/><a:cs typeface="Times New Roman" pitchFamily="0" charset="0"/></a:rPr><a:t>Result</a:t></a:r><a:br><a:rPr lang="zh-CN" altLang="en-US" sz="4900" b="1" i="1" u="none" strike="noStrike" kern="1200" cap="none" spc="0" baseline="0"><a:solidFill><a:schemeClr val="tx1"/></a:solidFill><a:latin typeface="Times New Roman" pitchFamily="0" charset="0"/><a:ea typeface="方正姚体" pitchFamily="0" charset="0"/><a:cs typeface="Times New Roman" pitchFamily="0" charset="0"/></a:rPr></a:br><a:r><a:rPr lang="en-US" altLang="zh-CN" sz="3600" b="0" i="1" u="none" strike="noStrike" kern="1200" cap="none" spc="0" baseline="0"><a:solidFill><a:schemeClr val="tx1"/></a:solidFill><a:latin typeface="Times New Roman" pitchFamily="0" charset="0"/><a:ea typeface="方正姚体" pitchFamily="0" charset="0"/><a:cs typeface="Times New Roman" pitchFamily="0" charset="0"/></a:rPr><a:t>Look at this beautiful dashboard &#55357;&#56391;&#55357;&#56391;&#55357;&#56391;&#55357;&#56845;</a:t></a:r><a:endParaRPr lang="zh-CN" altLang="en-US" sz="4900" b="0" i="1" u="none" strike="noStrike" kern="1200" cap="none" spc="0" baseline="0"><a:solidFill><a:schemeClr val="tx1"/></a:solidFill><a:latin typeface="Times New Roman" pitchFamily="0" charset="0"/><a:ea typeface="方正姚体" pitchFamily="0" charset="0"/><a:cs typeface="Times New Roman" pitchFamily="0" charset="0"/></a:endParaRPr></a:p></p:txBody></p:sp></p:spTree><p:extLst><p:ext uri="{BB962C8B-B14F-4D97-AF65-F5344CB8AC3E}"><p14:creationId xmlns:p14="http://schemas.microsoft.com/office/powerpoint/2010/main" val="1618378321"/></p:ext></p:extLst></p:cSld><p:clrMapOvr><a:masterClrMapping/></p:clrMapOvr></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a:endParaRPr>
          </a:p>
        </p:txBody>
      </p:sp>
      <p:sp>
        <p:nvSpPr>
          <p:cNvPr id="17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15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HR Planning:</a:t>
            </a:r>
            <a:r>
              <a:rPr lang="en-US" altLang="zh-CN" sz="2000" b="0" i="0" u="none" strike="noStrike" kern="1200" cap="none" spc="0" baseline="0">
                <a:solidFill>
                  <a:schemeClr val="tx1"/>
                </a:solidFill>
                <a:latin typeface="Arial" pitchFamily="34" charset="0"/>
                <a:ea typeface="华文新魏" pitchFamily="0" charset="0"/>
                <a:cs typeface="Lucida Sans"/>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a:endParaRPr>
          </a:p>
        </p:txBody>
      </p:sp>
    </p:spTree>
    <p:extLst>
      <p:ext uri="{BB962C8B-B14F-4D97-AF65-F5344CB8AC3E}">
        <p14:creationId xmlns:p14="http://schemas.microsoft.com/office/powerpoint/2010/main" val="97366575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a:endParaRPr>
          </a:p>
        </p:txBody>
      </p:sp>
      <p:sp>
        <p:nvSpPr>
          <p:cNvPr id="179"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6027007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a:rPr>
              <a:t>"</a:t>
            </a:r>
            <a:r>
              <a:rPr lang="en-US" altLang="zh-CN" sz="4400" b="0" i="0" u="none" strike="noStrike" kern="1200" cap="none" spc="0" baseline="0">
                <a:solidFill>
                  <a:srgbClr val="0E0E0E"/>
                </a:solidFill>
                <a:latin typeface="Georgia" pitchFamily="18" charset="0"/>
                <a:ea typeface="方正姚体" pitchFamily="0" charset="0"/>
                <a:cs typeface="Lucida Sans"/>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a:rPr>
              <a:t>" </a:t>
            </a:r>
            <a:r>
              <a:rPr lang="en-US" altLang="zh-CN" sz="4400" b="0" i="0" u="none" strike="noStrike" kern="1200" cap="none" spc="0" baseline="0">
                <a:solidFill>
                  <a:srgbClr val="0E0E0E"/>
                </a:solidFill>
                <a:latin typeface="Georgia" pitchFamily="18" charset="0"/>
                <a:ea typeface="方正姚体" pitchFamily="0" charset="0"/>
                <a:cs typeface="Lucida Sans"/>
              </a:rPr>
              <a:t>using</a:t>
            </a:r>
            <a:r>
              <a:rPr lang="en-US" altLang="zh-CN" sz="4400" b="0" i="0" u="none" strike="noStrike" kern="1200" cap="none" spc="0" baseline="0">
                <a:solidFill>
                  <a:srgbClr val="0E0E0E"/>
                </a:solidFill>
                <a:latin typeface="Georgia" pitchFamily="18" charset="0"/>
                <a:ea typeface="方正姚体" pitchFamily="0" charset="0"/>
                <a:cs typeface="Lucida Sans"/>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a:endParaRPr>
          </a:p>
        </p:txBody>
      </p:sp>
      <p:sp>
        <p:nvSpPr>
          <p:cNvPr id="58"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59" name="曲线"/>
          <p:cNvSpPr>
            <a:spLocks/>
          </p:cNvSpPr>
          <p:nvPr/>
        </p:nvSpPr>
        <p:spPr>
          <a:xfrm rot="0">
            <a:off x="9653587" y="278092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0"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1"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4" name="组合"/>
          <p:cNvGrpSpPr>
            <a:grpSpLocks/>
          </p:cNvGrpSpPr>
          <p:nvPr/>
        </p:nvGrpSpPr>
        <p:grpSpPr>
          <a:xfrm>
            <a:off x="466090" y="6409689"/>
            <a:ext cx="3704590" cy="295274"/>
            <a:chOff x="466090" y="6409689"/>
            <a:chExt cx="3704590" cy="295274"/>
          </a:xfrm>
        </p:grpSpPr>
        <p:pic>
          <p:nvPicPr>
            <p:cNvPr id="62" name="图片"/>
            <p:cNvPicPr>
              <a:picLocks/>
            </p:cNvPicPr>
            <p:nvPr/>
          </p:nvPicPr>
          <p:blipFill>
            <a:blip r:embed="rId1" cstate="print"/>
            <a:stretch>
              <a:fillRect/>
            </a:stretch>
          </p:blipFill>
          <p:spPr>
            <a:xfrm rot="0">
              <a:off x="1666754" y="6467525"/>
              <a:ext cx="76180" cy="199390"/>
            </a:xfrm>
            <a:prstGeom prst="rect"/>
            <a:noFill/>
            <a:ln w="12700" cmpd="sng" cap="flat">
              <a:noFill/>
              <a:prstDash val="solid"/>
              <a:miter/>
            </a:ln>
          </p:spPr>
        </p:pic>
        <p:pic>
          <p:nvPicPr>
            <p:cNvPr id="63"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5"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044123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8" name="组合"/>
          <p:cNvGrpSpPr>
            <a:grpSpLocks/>
          </p:cNvGrpSpPr>
          <p:nvPr/>
        </p:nvGrpSpPr>
        <p:grpSpPr>
          <a:xfrm>
            <a:off x="47625" y="4220883"/>
            <a:ext cx="4123944" cy="2637115"/>
            <a:chOff x="47625" y="4220883"/>
            <a:chExt cx="4123944" cy="2637115"/>
          </a:xfrm>
        </p:grpSpPr>
        <p:pic>
          <p:nvPicPr>
            <p:cNvPr id="66"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67"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69" name="矩形"/>
          <p:cNvSpPr>
            <a:spLocks/>
          </p:cNvSpPr>
          <p:nvPr/>
        </p:nvSpPr>
        <p:spPr>
          <a:xfrm rot="0">
            <a:off x="2581910" y="2064702"/>
            <a:ext cx="5602322" cy="3895174"/>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453"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0"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7"/>
                </a:lnTo>
                <a:lnTo>
                  <a:pt x="3167" y="3160"/>
                </a:lnTo>
                <a:lnTo>
                  <a:pt x="1477" y="5350"/>
                </a:lnTo>
                <a:lnTo>
                  <a:pt x="386" y="7927"/>
                </a:lnTo>
                <a:lnTo>
                  <a:pt x="0" y="10800"/>
                </a:lnTo>
                <a:lnTo>
                  <a:pt x="386" y="13672"/>
                </a:lnTo>
                <a:lnTo>
                  <a:pt x="1477" y="16249"/>
                </a:lnTo>
                <a:lnTo>
                  <a:pt x="3167" y="18431"/>
                </a:lnTo>
                <a:lnTo>
                  <a:pt x="5350" y="20122"/>
                </a:lnTo>
                <a:lnTo>
                  <a:pt x="7927" y="21213"/>
                </a:lnTo>
                <a:lnTo>
                  <a:pt x="10799" y="21600"/>
                </a:lnTo>
                <a:lnTo>
                  <a:pt x="13672" y="21213"/>
                </a:lnTo>
                <a:lnTo>
                  <a:pt x="16249" y="20122"/>
                </a:lnTo>
                <a:lnTo>
                  <a:pt x="18439" y="18431"/>
                </a:lnTo>
                <a:lnTo>
                  <a:pt x="20122" y="16249"/>
                </a:lnTo>
                <a:lnTo>
                  <a:pt x="21213" y="13672"/>
                </a:lnTo>
                <a:lnTo>
                  <a:pt x="21600" y="10800"/>
                </a:lnTo>
                <a:lnTo>
                  <a:pt x="21213" y="7927"/>
                </a:lnTo>
                <a:lnTo>
                  <a:pt x="20122" y="5350"/>
                </a:lnTo>
                <a:lnTo>
                  <a:pt x="18439" y="3160"/>
                </a:lnTo>
                <a:lnTo>
                  <a:pt x="16249" y="1477"/>
                </a:lnTo>
                <a:lnTo>
                  <a:pt x="13672" y="386"/>
                </a:lnTo>
                <a:lnTo>
                  <a:pt x="10799" y="0"/>
                </a:lnTo>
                <a:close/>
              </a:path>
            </a:pathLst>
          </a:custGeom>
          <a:solidFill>
            <a:srgbClr val="EBEBEB"/>
          </a:solidFill>
          <a:ln cmpd="sng" cap="flat">
            <a:noFill/>
            <a:prstDash val="solid"/>
            <a:miter/>
          </a:ln>
        </p:spPr>
      </p:sp>
      <p:pic>
        <p:nvPicPr>
          <p:cNvPr id="71" name="图片"/>
          <p:cNvPicPr>
            <a:picLocks/>
          </p:cNvPicPr>
          <p:nvPr/>
        </p:nvPicPr>
        <p:blipFill>
          <a:blip r:embed="rId3" cstate="print"/>
          <a:stretch>
            <a:fillRect/>
          </a:stretch>
        </p:blipFill>
        <p:spPr>
          <a:xfrm rot="0">
            <a:off x="699769" y="966685"/>
            <a:ext cx="554710" cy="572934"/>
          </a:xfrm>
          <a:prstGeom prst="rect"/>
          <a:noFill/>
          <a:ln w="12700" cmpd="sng" cap="flat">
            <a:noFill/>
            <a:prstDash val="solid"/>
            <a:miter/>
          </a:ln>
        </p:spPr>
      </p:pic>
      <p:grpSp>
        <p:nvGrpSpPr>
          <p:cNvPr id="77" name="组合"/>
          <p:cNvGrpSpPr>
            <a:grpSpLocks/>
          </p:cNvGrpSpPr>
          <p:nvPr/>
        </p:nvGrpSpPr>
        <p:grpSpPr>
          <a:xfrm>
            <a:off x="1372056" y="966685"/>
            <a:ext cx="2816503" cy="585126"/>
            <a:chOff x="1372056" y="966685"/>
            <a:chExt cx="2816503" cy="585126"/>
          </a:xfrm>
        </p:grpSpPr>
        <p:pic>
          <p:nvPicPr>
            <p:cNvPr id="72" name="图片"/>
            <p:cNvPicPr>
              <a:picLocks/>
            </p:cNvPicPr>
            <p:nvPr/>
          </p:nvPicPr>
          <p:blipFill>
            <a:blip r:embed="rId4" cstate="print"/>
            <a:stretch>
              <a:fillRect/>
            </a:stretch>
          </p:blipFill>
          <p:spPr>
            <a:xfrm rot="0">
              <a:off x="1372056" y="971481"/>
              <a:ext cx="568222" cy="580330"/>
            </a:xfrm>
            <a:prstGeom prst="rect"/>
            <a:noFill/>
            <a:ln w="12700" cmpd="sng" cap="flat">
              <a:noFill/>
              <a:prstDash val="solid"/>
              <a:miter/>
            </a:ln>
          </p:spPr>
        </p:pic>
        <p:pic>
          <p:nvPicPr>
            <p:cNvPr id="73"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4"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5"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76" name="图片"/>
            <p:cNvPicPr>
              <a:picLocks/>
            </p:cNvPicPr>
            <p:nvPr/>
          </p:nvPicPr>
          <p:blipFill>
            <a:blip r:embed="rId8" cstate="print"/>
            <a:stretch>
              <a:fillRect/>
            </a:stretch>
          </p:blipFill>
          <p:spPr>
            <a:xfrm rot="0">
              <a:off x="3633850" y="966685"/>
              <a:ext cx="554710" cy="572934"/>
            </a:xfrm>
            <a:prstGeom prst="rect"/>
            <a:noFill/>
            <a:ln w="12700" cmpd="sng" cap="flat">
              <a:noFill/>
              <a:prstDash val="solid"/>
              <a:miter/>
            </a:ln>
          </p:spPr>
        </p:pic>
      </p:grpSp>
      <p:sp>
        <p:nvSpPr>
          <p:cNvPr id="78"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9" y="116"/>
                </a:lnTo>
                <a:lnTo>
                  <a:pt x="7674" y="457"/>
                </a:lnTo>
                <a:lnTo>
                  <a:pt x="6242" y="1003"/>
                </a:lnTo>
                <a:lnTo>
                  <a:pt x="4917" y="1739"/>
                </a:lnTo>
                <a:lnTo>
                  <a:pt x="3710" y="2648"/>
                </a:lnTo>
                <a:lnTo>
                  <a:pt x="2647" y="3713"/>
                </a:lnTo>
                <a:lnTo>
                  <a:pt x="1736" y="4918"/>
                </a:lnTo>
                <a:lnTo>
                  <a:pt x="1003" y="6246"/>
                </a:lnTo>
                <a:lnTo>
                  <a:pt x="457" y="7679"/>
                </a:lnTo>
                <a:lnTo>
                  <a:pt x="114" y="9202"/>
                </a:lnTo>
                <a:lnTo>
                  <a:pt x="0" y="10798"/>
                </a:lnTo>
                <a:lnTo>
                  <a:pt x="114" y="12393"/>
                </a:lnTo>
                <a:lnTo>
                  <a:pt x="457" y="13917"/>
                </a:lnTo>
                <a:lnTo>
                  <a:pt x="1003" y="15350"/>
                </a:lnTo>
                <a:lnTo>
                  <a:pt x="1736" y="16678"/>
                </a:lnTo>
                <a:lnTo>
                  <a:pt x="2647" y="17882"/>
                </a:lnTo>
                <a:lnTo>
                  <a:pt x="3710" y="18947"/>
                </a:lnTo>
                <a:lnTo>
                  <a:pt x="4917" y="19856"/>
                </a:lnTo>
                <a:lnTo>
                  <a:pt x="6242" y="20592"/>
                </a:lnTo>
                <a:lnTo>
                  <a:pt x="7674" y="21139"/>
                </a:lnTo>
                <a:lnTo>
                  <a:pt x="9199" y="21479"/>
                </a:lnTo>
                <a:lnTo>
                  <a:pt x="10791" y="21596"/>
                </a:lnTo>
                <a:lnTo>
                  <a:pt x="12388" y="21479"/>
                </a:lnTo>
                <a:lnTo>
                  <a:pt x="13908" y="21139"/>
                </a:lnTo>
                <a:lnTo>
                  <a:pt x="15344" y="20592"/>
                </a:lnTo>
                <a:lnTo>
                  <a:pt x="16670" y="19856"/>
                </a:lnTo>
                <a:lnTo>
                  <a:pt x="17872" y="18947"/>
                </a:lnTo>
                <a:lnTo>
                  <a:pt x="18940" y="17882"/>
                </a:lnTo>
                <a:lnTo>
                  <a:pt x="19846" y="16678"/>
                </a:lnTo>
                <a:lnTo>
                  <a:pt x="20583" y="15350"/>
                </a:lnTo>
                <a:lnTo>
                  <a:pt x="21129" y="13917"/>
                </a:lnTo>
                <a:lnTo>
                  <a:pt x="21468" y="12393"/>
                </a:lnTo>
                <a:lnTo>
                  <a:pt x="21587" y="10798"/>
                </a:lnTo>
                <a:lnTo>
                  <a:pt x="21468" y="9202"/>
                </a:lnTo>
                <a:lnTo>
                  <a:pt x="21129" y="7679"/>
                </a:lnTo>
                <a:lnTo>
                  <a:pt x="20583" y="6246"/>
                </a:lnTo>
                <a:lnTo>
                  <a:pt x="19846" y="4918"/>
                </a:lnTo>
                <a:lnTo>
                  <a:pt x="18940" y="3713"/>
                </a:lnTo>
                <a:lnTo>
                  <a:pt x="17872" y="2648"/>
                </a:lnTo>
                <a:lnTo>
                  <a:pt x="16670" y="1739"/>
                </a:lnTo>
                <a:lnTo>
                  <a:pt x="15344" y="1003"/>
                </a:lnTo>
                <a:lnTo>
                  <a:pt x="13908" y="457"/>
                </a:lnTo>
                <a:lnTo>
                  <a:pt x="12388" y="116"/>
                </a:lnTo>
                <a:lnTo>
                  <a:pt x="10791" y="0"/>
                </a:lnTo>
                <a:close/>
              </a:path>
            </a:pathLst>
          </a:custGeom>
          <a:solidFill>
            <a:srgbClr val="2C83C3"/>
          </a:solidFill>
          <a:ln cmpd="sng" cap="flat">
            <a:noFill/>
            <a:prstDash val="solid"/>
            <a:miter/>
          </a:ln>
        </p:spPr>
      </p:sp>
      <p:pic>
        <p:nvPicPr>
          <p:cNvPr id="79" name="图片"/>
          <p:cNvPicPr>
            <a:picLocks/>
          </p:cNvPicPr>
          <p:nvPr/>
        </p:nvPicPr>
        <p:blipFill>
          <a:blip r:embed="rId9" cstate="print"/>
          <a:stretch>
            <a:fillRect/>
          </a:stretch>
        </p:blipFill>
        <p:spPr>
          <a:xfrm rot="0">
            <a:off x="10687684" y="6134011"/>
            <a:ext cx="248284" cy="248372"/>
          </a:xfrm>
          <a:prstGeom prst="rect"/>
          <a:noFill/>
          <a:ln w="12700" cmpd="sng" cap="flat">
            <a:noFill/>
            <a:prstDash val="solid"/>
            <a:miter/>
          </a:ln>
        </p:spPr>
      </p:pic>
      <p:sp>
        <p:nvSpPr>
          <p:cNvPr id="80"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658140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98" name="文本框"/>
          <p:cNvSpPr>
            <a:spLocks noGrp="1"/>
          </p:cNvSpPr>
          <p:nvPr>
            <p:ph type="sldNum" idx="7"/>
          </p:nvPr>
        </p:nvSpPr>
        <p:spPr>
          <a:xfrm rot="0">
            <a:off x="8590663" y="6141057"/>
            <a:ext cx="683339" cy="1657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99"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0" name="曲线"/>
          <p:cNvSpPr>
            <a:spLocks/>
          </p:cNvSpPr>
          <p:nvPr/>
        </p:nvSpPr>
        <p:spPr>
          <a:xfrm rot="0">
            <a:off x="9408368" y="155014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1"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05" name="组合"/>
          <p:cNvGrpSpPr>
            <a:grpSpLocks/>
          </p:cNvGrpSpPr>
          <p:nvPr/>
        </p:nvGrpSpPr>
        <p:grpSpPr>
          <a:xfrm>
            <a:off x="8534400" y="2702471"/>
            <a:ext cx="2762884" cy="3258184"/>
            <a:chOff x="8534400" y="2702471"/>
            <a:chExt cx="2762884" cy="3258184"/>
          </a:xfrm>
        </p:grpSpPr>
        <p:sp>
          <p:nvSpPr>
            <p:cNvPr id="102" name="曲线"/>
            <p:cNvSpPr>
              <a:spLocks/>
            </p:cNvSpPr>
            <p:nvPr/>
          </p:nvSpPr>
          <p:spPr>
            <a:xfrm rot="0">
              <a:off x="9896476" y="5131306"/>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3"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04" name="图片"/>
            <p:cNvPicPr>
              <a:picLocks/>
            </p:cNvPicPr>
            <p:nvPr/>
          </p:nvPicPr>
          <p:blipFill>
            <a:blip r:embed="rId2" cstate="print"/>
            <a:stretch>
              <a:fillRect/>
            </a:stretch>
          </p:blipFill>
          <p:spPr>
            <a:xfrm rot="0">
              <a:off x="8534400" y="2702471"/>
              <a:ext cx="2762884" cy="3258184"/>
            </a:xfrm>
            <a:prstGeom prst="rect"/>
            <a:noFill/>
            <a:ln w="12700" cmpd="sng" cap="flat">
              <a:noFill/>
              <a:prstDash val="solid"/>
              <a:miter/>
            </a:ln>
          </p:spPr>
        </p:pic>
      </p:grpSp>
    </p:spTree>
    <p:extLst>
      <p:ext uri="{BB962C8B-B14F-4D97-AF65-F5344CB8AC3E}">
        <p14:creationId xmlns:p14="http://schemas.microsoft.com/office/powerpoint/2010/main" val="20645366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7590" y="2648584"/>
            <a:ext cx="3533776" cy="3810000"/>
            <a:chOff x="8657590" y="2648584"/>
            <a:chExt cx="3533776" cy="3810000"/>
          </a:xfrm>
        </p:grpSpPr>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23"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24"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26"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a:rPr>
              <a:t>PROJECT</a:t>
            </a:r>
            <a:r>
              <a:rPr lang="en-US" altLang="zh-CN" sz="4250" b="1" i="0" u="none" strike="noStrike" kern="1200" cap="none" spc="-210" baseline="0">
                <a:solidFill>
                  <a:schemeClr val="tx1"/>
                </a:solidFill>
                <a:latin typeface="Trebuchet MS" pitchFamily="0" charset="0"/>
                <a:ea typeface="方正姚体" pitchFamily="0" charset="0"/>
                <a:cs typeface="Lucida Sans"/>
              </a:rPr>
              <a:t> </a:t>
            </a:r>
            <a:r>
              <a:rPr lang="en-US" altLang="zh-CN" sz="4250" b="1" i="0" u="none" strike="noStrike" kern="1200" cap="none" spc="-10" baseline="0">
                <a:solidFill>
                  <a:schemeClr val="tx1"/>
                </a:solidFill>
                <a:latin typeface="Trebuchet MS" pitchFamily="0" charset="0"/>
                <a:ea typeface="方正姚体" pitchFamily="0" charset="0"/>
                <a:cs typeface="Lucida Sans"/>
              </a:rPr>
              <a:t>OVERVIEW</a:t>
            </a:r>
            <a:r>
              <a:rPr lang="en-US" altLang="zh-CN" sz="4250" b="1" i="0" u="none" strike="noStrike" kern="1200" cap="none" spc="-10" baseline="0">
                <a:solidFill>
                  <a:schemeClr val="tx1"/>
                </a:solidFill>
                <a:latin typeface="Trebuchet MS" pitchFamily="0" charset="0"/>
                <a:ea typeface="方正姚体" pitchFamily="0" charset="0"/>
                <a:cs typeface="Lucida Sans"/>
              </a:rPr>
              <a:t>:</a:t>
            </a:r>
            <a:endParaRPr lang="zh-CN" altLang="en-US" sz="4250" b="1" i="0" u="none" strike="noStrike" kern="1200" cap="none" spc="0" baseline="0">
              <a:solidFill>
                <a:schemeClr val="tx1"/>
              </a:solidFill>
              <a:latin typeface="Trebuchet MS" pitchFamily="0" charset="0"/>
              <a:ea typeface="方正姚体" pitchFamily="0" charset="0"/>
              <a:cs typeface="Lucida Sans"/>
            </a:endParaRPr>
          </a:p>
        </p:txBody>
      </p:sp>
      <p:sp>
        <p:nvSpPr>
          <p:cNvPr id="127"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28" name="矩形"/>
          <p:cNvSpPr>
            <a:spLocks/>
          </p:cNvSpPr>
          <p:nvPr/>
        </p:nvSpPr>
        <p:spPr>
          <a:xfrm rot="0">
            <a:off x="8542908" y="2039620"/>
            <a:ext cx="210185" cy="37465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29" name="矩形"/>
          <p:cNvSpPr>
            <a:spLocks/>
          </p:cNvSpPr>
          <p:nvPr/>
        </p:nvSpPr>
        <p:spPr>
          <a:xfrm rot="0">
            <a:off x="677995" y="1694929"/>
            <a:ext cx="7893684" cy="4064254"/>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0" name="曲线"/>
          <p:cNvSpPr>
            <a:spLocks/>
          </p:cNvSpPr>
          <p:nvPr/>
        </p:nvSpPr>
        <p:spPr>
          <a:xfrm rot="0">
            <a:off x="9534525" y="179964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1"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99710847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78763" y="513205"/>
            <a:ext cx="1718945" cy="2221865"/>
          </a:xfrm>
          <a:prstGeom prst="rect"/>
          <a:noFill/>
          <a:ln w="12700" cmpd="sng" cap="flat">
            <a:noFill/>
            <a:prstDash val="solid"/>
            <a:miter/>
          </a:ln>
        </p:spPr>
      </p:pic>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34" name="文本框"/>
          <p:cNvSpPr>
            <a:spLocks noGrp="1"/>
          </p:cNvSpPr>
          <p:nvPr>
            <p:ph type="title"/>
          </p:nvPr>
        </p:nvSpPr>
        <p:spPr>
          <a:xfrm rot="0">
            <a:off x="1896428" y="133695"/>
            <a:ext cx="7547609" cy="61277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a:rPr>
              <a:t>WHO</a:t>
            </a:r>
            <a:r>
              <a:rPr lang="en-US" altLang="zh-CN" sz="4000" b="0" i="0" u="none" strike="noStrike" kern="1200" cap="none" spc="-45" baseline="0">
                <a:solidFill>
                  <a:schemeClr val="accent1"/>
                </a:solidFill>
                <a:latin typeface="Trebuchet MS" pitchFamily="0" charset="0"/>
                <a:ea typeface="方正姚体" pitchFamily="0" charset="0"/>
                <a:cs typeface="Lucida Sans"/>
              </a:rPr>
              <a:t> </a:t>
            </a:r>
            <a:r>
              <a:rPr lang="en-US" altLang="zh-CN" sz="4000" b="0" i="0" u="none" strike="noStrike" kern="1200" cap="none" spc="0" baseline="0">
                <a:solidFill>
                  <a:schemeClr val="accent1"/>
                </a:solidFill>
                <a:latin typeface="Trebuchet MS" pitchFamily="0" charset="0"/>
                <a:ea typeface="方正姚体" pitchFamily="0" charset="0"/>
                <a:cs typeface="Lucida Sans"/>
              </a:rPr>
              <a:t>ARE</a:t>
            </a:r>
            <a:r>
              <a:rPr lang="en-US" altLang="zh-CN" sz="4000" b="0" i="0" u="none" strike="noStrike" kern="1200" cap="none" spc="-40" baseline="0">
                <a:solidFill>
                  <a:schemeClr val="accent1"/>
                </a:solidFill>
                <a:latin typeface="Trebuchet MS" pitchFamily="0" charset="0"/>
                <a:ea typeface="方正姚体" pitchFamily="0" charset="0"/>
                <a:cs typeface="Lucida Sans"/>
              </a:rPr>
              <a:t> </a:t>
            </a:r>
            <a:r>
              <a:rPr lang="en-US" altLang="zh-CN" sz="4000" b="0" i="0" u="none" strike="noStrike" kern="1200" cap="none" spc="-25" baseline="0">
                <a:solidFill>
                  <a:schemeClr val="accent1"/>
                </a:solidFill>
                <a:latin typeface="Trebuchet MS" pitchFamily="0" charset="0"/>
                <a:ea typeface="方正姚体" pitchFamily="0" charset="0"/>
                <a:cs typeface="Lucida Sans"/>
              </a:rPr>
              <a:t>THE</a:t>
            </a:r>
            <a:r>
              <a:rPr lang="en-US" altLang="zh-CN" sz="4000" b="0" i="0" u="none" strike="noStrike" kern="1200" cap="none" spc="-25" baseline="0">
                <a:solidFill>
                  <a:schemeClr val="accent1"/>
                </a:solidFill>
                <a:latin typeface="Trebuchet MS" pitchFamily="0" charset="0"/>
                <a:ea typeface="方正姚体" pitchFamily="0" charset="0"/>
                <a:cs typeface="Lucida Sans"/>
              </a:rPr>
              <a:t> </a:t>
            </a:r>
            <a:r>
              <a:rPr lang="en-US" altLang="zh-CN" sz="4000" b="0" i="0" u="none" strike="noStrike" kern="1200" cap="none" spc="0" baseline="0">
                <a:solidFill>
                  <a:schemeClr val="accent1"/>
                </a:solidFill>
                <a:latin typeface="Trebuchet MS" pitchFamily="0" charset="0"/>
                <a:ea typeface="方正姚体" pitchFamily="0" charset="0"/>
                <a:cs typeface="Lucida Sans"/>
              </a:rPr>
              <a:t>END</a:t>
            </a:r>
            <a:r>
              <a:rPr lang="en-US" altLang="zh-CN" sz="4000" b="0" i="0" u="none" strike="noStrike" kern="1200" cap="none" spc="-10" baseline="0">
                <a:solidFill>
                  <a:schemeClr val="accent1"/>
                </a:solidFill>
                <a:latin typeface="Trebuchet MS" pitchFamily="0" charset="0"/>
                <a:ea typeface="方正姚体" pitchFamily="0" charset="0"/>
                <a:cs typeface="Lucida Sans"/>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a:endParaRPr>
          </a:p>
        </p:txBody>
      </p:sp>
      <p:sp>
        <p:nvSpPr>
          <p:cNvPr id="135"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2658110" y="1556448"/>
            <a:ext cx="5974080" cy="443711"/>
          </a:xfrm>
          <a:prstGeom prst="rect"/>
          <a:noFill/>
          <a:ln w="12700" cmpd="sng" cap="flat">
            <a:noFill/>
            <a:prstDash val="solid"/>
            <a:miter/>
          </a:ln>
        </p:spPr>
      </p:sp>
      <p:sp>
        <p:nvSpPr>
          <p:cNvPr id="137" name="曲线"/>
          <p:cNvSpPr>
            <a:spLocks/>
          </p:cNvSpPr>
          <p:nvPr/>
        </p:nvSpPr>
        <p:spPr>
          <a:xfrm rot="0">
            <a:off x="9892336" y="2627693"/>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38" name="矩形"/>
          <p:cNvSpPr>
            <a:spLocks/>
          </p:cNvSpPr>
          <p:nvPr/>
        </p:nvSpPr>
        <p:spPr>
          <a:xfrm rot="0">
            <a:off x="1789427" y="777463"/>
            <a:ext cx="8506145" cy="59588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11406576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40" name="矩形"/>
          <p:cNvSpPr>
            <a:spLocks/>
          </p:cNvSpPr>
          <p:nvPr/>
        </p:nvSpPr>
        <p:spPr>
          <a:xfrm rot="0">
            <a:off x="407368" y="375836"/>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41" name="矩形"/>
          <p:cNvSpPr>
            <a:spLocks/>
          </p:cNvSpPr>
          <p:nvPr/>
        </p:nvSpPr>
        <p:spPr>
          <a:xfrm rot="0">
            <a:off x="2709398" y="1586095"/>
            <a:ext cx="7272808" cy="3901836"/>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22442130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4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4"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45"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46"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212024083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文本框"/>
          <p:cNvSpPr>
            <a:spLocks noGrp="1"/>
          </p:cNvSpPr>
          <p:nvPr>
            <p:ph type="title"/>
          </p:nvPr>
        </p:nvSpPr>
        <p:spPr>
          <a:xfrm rot="0">
            <a:off x="2519997" y="667854"/>
            <a:ext cx="6508749" cy="480900"/>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a:endParaRPr>
          </a:p>
        </p:txBody>
      </p:sp>
      <p:sp>
        <p:nvSpPr>
          <p:cNvPr id="148"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49"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50"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51"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2" name="曲线"/>
          <p:cNvSpPr>
            <a:spLocks/>
          </p:cNvSpPr>
          <p:nvPr/>
        </p:nvSpPr>
        <p:spPr>
          <a:xfrm rot="0">
            <a:off x="9353550" y="3153916"/>
            <a:ext cx="180975" cy="1809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54" name="图片"/>
          <p:cNvPicPr>
            <a:picLocks/>
          </p:cNvPicPr>
          <p:nvPr/>
        </p:nvPicPr>
        <p:blipFill>
          <a:blip r:embed="rId2" cstate="print"/>
          <a:stretch>
            <a:fillRect/>
          </a:stretch>
        </p:blipFill>
        <p:spPr>
          <a:xfrm rot="0">
            <a:off x="1666874" y="6467475"/>
            <a:ext cx="75981" cy="177799"/>
          </a:xfrm>
          <a:prstGeom prst="rect"/>
          <a:noFill/>
          <a:ln w="12700" cmpd="sng" cap="flat">
            <a:noFill/>
            <a:prstDash val="solid"/>
            <a:miter/>
          </a:ln>
        </p:spPr>
      </p:pic>
      <p:sp>
        <p:nvSpPr>
          <p:cNvPr id="155"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6"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2842757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2024-09-27T05:09:22Z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