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1"/>
  </p:notesMasterIdLst>
  <p:handoutMasterIdLst>
    <p:handoutMasterId r:id="rId12"/>
  </p:handoutMasterIdLst>
  <p:sldIdLst>
    <p:sldId id="312" r:id="rId5"/>
    <p:sldId id="304" r:id="rId6"/>
    <p:sldId id="307" r:id="rId7"/>
    <p:sldId id="281" r:id="rId8"/>
    <p:sldId id="282" r:id="rId9"/>
    <p:sldId id="314" r:id="rId1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5388" autoAdjust="0"/>
  </p:normalViewPr>
  <p:slideViewPr>
    <p:cSldViewPr snapToGrid="0" snapToObjects="1">
      <p:cViewPr varScale="1">
        <p:scale>
          <a:sx n="50" d="100"/>
          <a:sy n="50" d="100"/>
        </p:scale>
        <p:origin x="1068" y="36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8549260" cy="3831221"/>
          </a:xfrm>
        </p:spPr>
        <p:txBody>
          <a:bodyPr anchor="ctr"/>
          <a:lstStyle/>
          <a:p>
            <a:r>
              <a:rPr lang="en-US" dirty="0"/>
              <a:t>Health Information System - Software Engineering Intern Task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pPr>
              <a:buNone/>
            </a:pPr>
            <a:r>
              <a:rPr lang="en-US" b="1" dirty="0"/>
              <a:t>Content: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Project Purpose: Manage clients and health programs.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Built with: Python, Django, Django Rest Framework.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59451"/>
            <a:ext cx="7235026" cy="2031325"/>
          </a:xfrm>
        </p:spPr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3F0343A-649C-D533-762F-CC6DD75A6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390776"/>
            <a:ext cx="1167765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Django backend with RESTful API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Components: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HealthProgram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Enrollment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API-first approach (Django Rest Framework)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databasegn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(SQLite)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104900"/>
            <a:ext cx="5259554" cy="762000"/>
          </a:xfrm>
        </p:spPr>
        <p:txBody>
          <a:bodyPr/>
          <a:lstStyle/>
          <a:p>
            <a:r>
              <a:rPr lang="en-US" dirty="0"/>
              <a:t>"Key Features Implemented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0" y="2114550"/>
            <a:ext cx="7069304" cy="41529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📋 Create Health Programs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👤 Register Clients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➡️ Enroll Clients in Programs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🔎 Search Clients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📄 View Client Profiles (with Enrolled Programs)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🌍 Expose Client Profiles via APIs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🔒  API Security with Token Authentication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🧪 Unit Tests to ensure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Deployment &amp;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Hosted on Render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Live APIs accessible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Postman collection created for easy API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GitHub repo available with clean commit history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00" y="531494"/>
            <a:ext cx="6626876" cy="986691"/>
          </a:xfrm>
        </p:spPr>
        <p:txBody>
          <a:bodyPr/>
          <a:lstStyle/>
          <a:p>
            <a:r>
              <a:rPr lang="en-US" dirty="0"/>
              <a:t>Final Takeaways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473B55A-103C-A805-9B14-A09BADE1A84D}"/>
              </a:ext>
            </a:extLst>
          </p:cNvPr>
          <p:cNvSpPr>
            <a:spLocks noGrp="1" noChangeArrowheads="1"/>
          </p:cNvSpPr>
          <p:nvPr>
            <p:ph idx="11"/>
          </p:nvPr>
        </p:nvSpPr>
        <p:spPr bwMode="auto">
          <a:xfrm>
            <a:off x="3278188" y="1788428"/>
            <a:ext cx="953017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Followed API-first, clean code, and modular development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 is extensible and secure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Ready for scaling and integration with external systems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 understanding of the task requirements demonstrated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{25C5771C-8D89-413D-8F92-B7CA07D855E4}tf78438558_win32</Template>
  <TotalTime>31</TotalTime>
  <Words>161</Words>
  <Application>Microsoft Office PowerPoint</Application>
  <PresentationFormat>Widescreen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Sabon Next LT</vt:lpstr>
      <vt:lpstr>Custom</vt:lpstr>
      <vt:lpstr>Health Information System - Software Engineering Intern Task</vt:lpstr>
      <vt:lpstr>Content:</vt:lpstr>
      <vt:lpstr>System Design</vt:lpstr>
      <vt:lpstr>"Key Features Implemented</vt:lpstr>
      <vt:lpstr>Deployment &amp; Testing</vt:lpstr>
      <vt:lpstr>Final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ptrmagaga@outlook.com</dc:creator>
  <cp:lastModifiedBy>ptrmagaga@outlook.com</cp:lastModifiedBy>
  <cp:revision>3</cp:revision>
  <dcterms:created xsi:type="dcterms:W3CDTF">2025-04-27T19:49:59Z</dcterms:created>
  <dcterms:modified xsi:type="dcterms:W3CDTF">2025-04-27T20:21:43Z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