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59D4-710B-E815-5EA3-083E2BD5F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0F8A4-8CA7-3631-1EEA-8B2D07CC2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954D-CC59-5AF9-258D-3FE3A4AF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E22F4-D949-D967-B568-5B03278B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74BD4-F0CF-0185-C0E0-0AAE43DD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936-BB08-5B3E-0043-A9A3654D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9EB54-6D75-1CB7-9ED0-9EC88E9C6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1B00-C92C-08A3-6C89-5A759FD0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EC49-57D8-1240-5137-A4050E2D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52EB-D4DF-8481-C06E-8E9F6FFA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63ED4-AE31-BCA6-BD0A-F6E8679BB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E164B-8505-9732-7383-FCCF22B0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CF40B-6685-8E33-CBB9-C1D2CD56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F0EB-E2C7-7268-778A-93EA5A78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D2CE-D057-ACD4-9B72-4764CB1D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5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8D84-122C-B8E5-4B29-F468133F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CC4C-B5B1-EECE-AAAC-FF3DD95F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DC43-B41B-2545-5772-1F1751BF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84FF-6599-EC1F-F355-11D35538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6D46-97D1-ADF5-E6E2-E9FBD0A7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CDEF-47A8-65E0-28C3-BC9BB730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187B-9AC7-D4F0-32AC-E4CAA1841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76A1-413E-AC0C-BC57-7CDF9C99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45A5-A5B5-A274-46A1-0E43E274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6144-0E86-2034-DA2A-E70CEDAC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81B4-5057-D14D-06FA-362E556B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7041-2A7E-95DD-B8C9-076B8C721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E8E64-E4A7-DDA2-9E21-F5C1CC9EB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5B66-F00D-6FBB-C199-BC096A63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6683E-4E05-E89C-4D98-C1F0BF4A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BFCE-F34C-657E-16EB-FDF12C5A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88A4-2254-7E0D-0D3F-8954B2DA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DE7FB-FF0C-916B-C3F2-66D6A6742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E608C-0219-706C-AABB-8447B9F1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9250F-D330-51C6-3B32-929AC0F07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5AEB6-FC7A-7A40-2CA3-2B7CCD8E1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3F81A-3096-DA09-E2EC-C2357DA6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C039C-11AC-8BA2-4424-8D17CBEA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F5B15-9F92-30E8-4D66-5BA256E9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D9FF-8FA3-89EF-80E8-FA7A9697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71D66-387D-D5C8-5F96-305714D2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98DF-E9DF-65F0-B1AE-B41F94A6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62E09-D3C6-7558-5C75-4CBD3797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9A71D-CF63-7C13-1CD8-C26D83F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6A2ED-C84C-FCC1-A380-370A92D3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D8BA2-FFA6-0948-2827-F8A339D3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2FAB-1930-24D0-AC48-6B4138F6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9999-C3C0-BC6E-6B3C-D80BB643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80735-71C7-EFB9-BCE6-DD11C4972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25BC-ED05-31FD-4594-4DD75CDD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3FB34-E883-20DD-5844-1802D766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06E3D-0540-9F46-8219-A5417BCB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0082-8840-8614-C6FE-61786065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F4B33-8BC6-7ED2-1A45-52B317174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17B7B-8E49-B00B-F14C-94D63D580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D3F89-B1CE-BE74-6A2C-A24AA9CD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0260C-89B0-A9A2-7B21-B6CFEEF5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FF9DB-5516-5A21-D30C-3AD35110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FC513-810C-99A2-4051-849FDA03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D1C96-17FE-5ADA-4BF9-1421C021E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269D-05B1-0605-E5C1-D63AF1D8A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FEE14-CFCE-4C35-BAC8-CAE01E49C67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28E3-7B46-9D0E-CDDB-E81CBD761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3DAC-CF8C-A6B2-5DF9-293635D61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089D6-301B-4B8C-B43E-FA8042998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Analysis &amp; Audience Targeting | Direct Mail | Mspark">
            <a:extLst>
              <a:ext uri="{FF2B5EF4-FFF2-40B4-BE49-F238E27FC236}">
                <a16:creationId xmlns:a16="http://schemas.microsoft.com/office/drawing/2014/main" id="{ED6379E2-AB44-5592-E4CB-6AD3DDB65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56"/>
          <a:stretch/>
        </p:blipFill>
        <p:spPr bwMode="auto">
          <a:xfrm>
            <a:off x="-3447" y="-1"/>
            <a:ext cx="12195447" cy="6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4C9FD-7569-B4E2-1513-160535494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rgbClr val="FFFFFF"/>
                </a:solidFill>
              </a:rPr>
              <a:t>MATALE PETER MOLEPO (PROJECT 2)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9162A-7878-7174-4786-E4EB56095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737867"/>
            <a:ext cx="7942381" cy="61847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OASIS INFOBYTE</a:t>
            </a:r>
          </a:p>
        </p:txBody>
      </p:sp>
    </p:spTree>
    <p:extLst>
      <p:ext uri="{BB962C8B-B14F-4D97-AF65-F5344CB8AC3E}">
        <p14:creationId xmlns:p14="http://schemas.microsoft.com/office/powerpoint/2010/main" val="427336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117">
        <p:dissolve/>
      </p:transition>
    </mc:Choice>
    <mc:Fallback>
      <p:transition spd="slow" advTm="2117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Data Analysis Wallpapers - Top Free Data Analysis Backgrounds ...">
            <a:extLst>
              <a:ext uri="{FF2B5EF4-FFF2-40B4-BE49-F238E27FC236}">
                <a16:creationId xmlns:a16="http://schemas.microsoft.com/office/drawing/2014/main" id="{3C909671-015A-666E-D8BF-5B084272D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4" name="Rectangle 513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51FA2-2C04-3537-69B3-B16E4B87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400" b="1"/>
              <a:t>Insights and Recommendations</a:t>
            </a:r>
            <a:br>
              <a:rPr lang="en-US" sz="3400" b="1"/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B495-40A1-3526-7043-021E488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20913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/>
              <a:t>Segmentation of Customers</a:t>
            </a:r>
          </a:p>
          <a:p>
            <a:pPr marL="0" indent="0">
              <a:buNone/>
            </a:pPr>
            <a:r>
              <a:rPr lang="en-GB" sz="1600"/>
              <a:t>• High Income, High Spending Segment: Targets high-income customers with premium products and exclusive deals.</a:t>
            </a:r>
          </a:p>
          <a:p>
            <a:pPr marL="0" indent="0">
              <a:buNone/>
            </a:pPr>
            <a:r>
              <a:rPr lang="en-GB" sz="1600"/>
              <a:t>• Low Income, Moderate Spending Segment: Targets regular customers with discounts and budget-friendly options.</a:t>
            </a:r>
          </a:p>
          <a:p>
            <a:pPr marL="0" indent="0">
              <a:buNone/>
            </a:pPr>
            <a:r>
              <a:rPr lang="en-GB" sz="1600"/>
              <a:t>• Young, Low Spending Segment: Engages younger customers with trendy, affordable products and loyalty programs.</a:t>
            </a:r>
          </a:p>
          <a:p>
            <a:pPr marL="0" indent="0">
              <a:buNone/>
            </a:pPr>
            <a:r>
              <a:rPr lang="en-GB" sz="1600"/>
              <a:t>• Older, High Spending Segment: Provides personalized services and high-quality products to older customers.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700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8529">
        <p14:glitter pattern="hexagon"/>
      </p:transition>
    </mc:Choice>
    <mc:Fallback>
      <p:transition spd="slow" advTm="852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2" name="Rectangle 615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 descr="Preventing Retail Shrink with Information-Based Loss Prevention Tech">
            <a:extLst>
              <a:ext uri="{FF2B5EF4-FFF2-40B4-BE49-F238E27FC236}">
                <a16:creationId xmlns:a16="http://schemas.microsoft.com/office/drawing/2014/main" id="{99B492A4-2496-558B-8532-4E65E2CCA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615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628C2-580C-3552-2ECC-37C2E0B2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kumimoji="0" lang="en-US" altLang="en-US" sz="3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Customer Segmentation Analysis Conclusion</a:t>
            </a:r>
            <a:endParaRPr lang="en-US" sz="31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1855B7-3142-DC19-179C-D8416B0A9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• Identifies different consumer groups.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• Influences focused marketing methods.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• Improves consumer satisfaction.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• Promotes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403278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6000">
        <p14:glitter pattern="hexagon"/>
      </p:transition>
    </mc:Choice>
    <mc:Fallback>
      <p:transition spd="slow" advTm="6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ata Analytics Solutions: 5 Helpful Features to Look for">
            <a:extLst>
              <a:ext uri="{FF2B5EF4-FFF2-40B4-BE49-F238E27FC236}">
                <a16:creationId xmlns:a16="http://schemas.microsoft.com/office/drawing/2014/main" id="{651C43DF-A21B-E20B-80D3-E185DCD5E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3" r="67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205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75E32-8DBB-2F1B-3FBC-A617171F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6A40-6AAF-43C2-B602-54354A2F2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/>
              <a:t>This data analytics project will examine consumer behaviour and purchase patterns for an e-commerce company, allowing for more focused marketing techniques, increased customer happiness, and superior business strategies.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7006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5301">
        <p14:glitter pattern="hexagon"/>
      </p:transition>
    </mc:Choice>
    <mc:Fallback>
      <p:transition spd="slow" advTm="530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CD7BEA-54C5-9C90-7699-AD4D225E5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6532" y="643467"/>
            <a:ext cx="11210925" cy="744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Step 1: </a:t>
            </a:r>
            <a:r>
              <a:rPr lang="en-US" alt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ntails evaluating the data columns and comparing them to the dataset description.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E09A2E-4559-048F-3978-1551E539E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13995"/>
            <a:ext cx="10905066" cy="41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4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6944">
        <p14:switch dir="r"/>
      </p:transition>
    </mc:Choice>
    <mc:Fallback>
      <p:transition spd="slow" advTm="694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2E789-64CD-B057-7840-B66FF150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2: Look for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4AD2F-601A-EBF6-492A-B1819E11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59470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6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706">
        <p14:switch dir="r"/>
      </p:transition>
    </mc:Choice>
    <mc:Fallback>
      <p:transition spd="slow" advTm="570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1835F-92E1-C7C4-E0A0-202AE22E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3: Check Column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6FC9A-1E4D-A3F4-959C-0B930D986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10" y="1675227"/>
            <a:ext cx="915457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7485">
        <p14:switch dir="r"/>
      </p:transition>
    </mc:Choice>
    <mc:Fallback>
      <p:transition spd="slow" advTm="748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66786-489D-7F0B-E933-E379987E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4: Assess Unique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3931B-4619-96E8-1279-324747000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963" y="1675227"/>
            <a:ext cx="861607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831">
        <p14:switch dir="r"/>
      </p:transition>
    </mc:Choice>
    <mc:Fallback>
      <p:transition spd="slow" advTm="483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61B93-2524-9785-300F-3101A800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8914B3-B55C-0040-E087-626447984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276" y="1675227"/>
            <a:ext cx="751144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5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762">
        <p14:switch dir="r"/>
      </p:transition>
    </mc:Choice>
    <mc:Fallback>
      <p:transition spd="slow" advTm="576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5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C32FC2-F416-5E5F-0A43-3A9986AC4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Correlation Analysis</a:t>
            </a:r>
          </a:p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Understanding relationships between variables.</a:t>
            </a:r>
          </a:p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7D669-B48E-217C-F933-71C0328D1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919" y="961812"/>
            <a:ext cx="565156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3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446">
        <p15:prstTrans prst="fallOver"/>
      </p:transition>
    </mc:Choice>
    <mc:Fallback>
      <p:transition spd="slow" advTm="344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0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F2152-210B-DD99-4FDD-7358A2F6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Segmentation Using K-Means Clustering</a:t>
            </a:r>
            <a:br>
              <a:rPr lang="en-US" sz="1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Applying K-Means clustering to segment customers based on their purchase behaviour and demographic information.</a:t>
            </a: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365EA-C95A-7070-29C5-A1A0A792C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825" y="640079"/>
            <a:ext cx="6029325" cy="59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80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533">
        <p15:prstTrans prst="drape"/>
      </p:transition>
    </mc:Choice>
    <mc:Fallback>
      <p:transition spd="slow" advTm="5533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221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MATALE PETER MOLEPO (PROJECT 2)</vt:lpstr>
      <vt:lpstr>Project Description</vt:lpstr>
      <vt:lpstr>Step 1: Entails evaluating the data columns and comparing them to the dataset description.</vt:lpstr>
      <vt:lpstr>Step 2: Look for Missing Values</vt:lpstr>
      <vt:lpstr>Step 3: Check Column Types</vt:lpstr>
      <vt:lpstr>Step 4: Assess Unique Values</vt:lpstr>
      <vt:lpstr>Exploratory Data Analysis (EDA)</vt:lpstr>
      <vt:lpstr>Correlation Analysis Understanding relationships between variables. </vt:lpstr>
      <vt:lpstr>Customer Segmentation Using K-Means Clustering Applying K-Means clustering to segment customers based on their purchase behaviour and demographic information. </vt:lpstr>
      <vt:lpstr>Insights and Recommendations </vt:lpstr>
      <vt:lpstr>Customer Segmentation Analysis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MATALE PETER MOLEPO (PROJECT 2)</dc:title>
  <dc:creator>Matale Peter Molepo</dc:creator>
  <cp:lastModifiedBy>Matale Peter Molepo</cp:lastModifiedBy>
  <cp:revision>2</cp:revision>
  <dcterms:created xsi:type="dcterms:W3CDTF">2024-06-04T11:25:51Z</dcterms:created>
  <dcterms:modified xsi:type="dcterms:W3CDTF">2024-06-04T22:46:39Z</dcterms:modified>
</cp:coreProperties>
</file>