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87b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c987b20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850" y="271850"/>
            <a:ext cx="8916300" cy="48000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146650" y="27623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967D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Moses</a:t>
            </a:r>
            <a:endParaRPr sz="1800" b="1" i="0" u="none" strike="noStrike" cap="none" dirty="0">
              <a:solidFill>
                <a:srgbClr val="1967D2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50" y="33097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79250" y="3309700"/>
            <a:ext cx="25824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19</a:t>
            </a: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Electrical Engineering student</a:t>
            </a: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Chingola, Copperbelt</a:t>
            </a: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Parents</a:t>
            </a: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student</a:t>
            </a: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47025" y="461325"/>
            <a:ext cx="61023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i="1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“Online banking </a:t>
            </a:r>
            <a:r>
              <a:rPr lang="en-US" sz="1200" i="1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ma</a:t>
            </a:r>
            <a:r>
              <a:rPr lang="en-GB" sz="1200" i="1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kes transactions easier”</a:t>
            </a:r>
            <a:endParaRPr sz="1200" i="1"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2626" y="882400"/>
            <a:ext cx="27447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altLang="en-GB" sz="1900" b="1" i="0" u="none" strike="noStrike" cap="none" dirty="0">
                <a:solidFill>
                  <a:srgbClr val="19670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Needs</a:t>
            </a:r>
            <a:endParaRPr lang="en-GB" sz="1800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800" i="0" u="none" strike="noStrike" cap="none" dirty="0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 panose="020B0503030502040204"/>
              <a:buChar char="●"/>
            </a:pPr>
            <a:endParaRPr lang="en-GB" sz="1200"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 panose="020B0503030502040204"/>
              <a:buChar char="●"/>
            </a:pPr>
            <a:r>
              <a:rPr lang="en-US" altLang="en-GB" sz="1200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Moses is a busy student who wants to have enough time to do his assignments and not spend it going to the store.</a:t>
            </a:r>
            <a:endParaRPr lang="en-US" altLang="en-GB" sz="1200"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31375" y="882400"/>
            <a:ext cx="28983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 i="0" u="none" strike="noStrike" cap="none" dirty="0">
                <a:solidFill>
                  <a:srgbClr val="C5221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Frustrations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 panose="020B0503030502040204"/>
              <a:buChar char="●"/>
            </a:pPr>
            <a:r>
              <a:rPr lang="en-GB" sz="1200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“</a:t>
            </a:r>
            <a:r>
              <a:rPr lang="en-US" altLang="en-GB" sz="1200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Has no patience</a:t>
            </a:r>
            <a:r>
              <a:rPr lang="en-GB" sz="1200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”</a:t>
            </a:r>
            <a:endParaRPr sz="1200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 panose="020B0503030502040204"/>
              <a:buChar char="●"/>
            </a:pPr>
            <a:r>
              <a:rPr lang="en-US" altLang="en-GB" sz="1200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“Likes orderliness</a:t>
            </a:r>
            <a:r>
              <a:rPr lang="en-GB" sz="1200" dirty="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”</a:t>
            </a:r>
            <a:endParaRPr sz="1200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61650" y="2964250"/>
            <a:ext cx="4787400" cy="18261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dirty="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Moses is a 19-year-old engineering students who is verbusy in his day to day tasks. he wants to find ways of managing his time by cutting on some tasks that can be avoided</a:t>
            </a:r>
            <a:endParaRPr sz="1200" dirty="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11" y="629472"/>
            <a:ext cx="1942278" cy="1942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Presentation</Application>
  <PresentationFormat>On-screen Show (16:9)</PresentationFormat>
  <Paragraphs>34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</vt:lpstr>
      <vt:lpstr>Google Sans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Mwansa</dc:creator>
  <cp:lastModifiedBy>Peter mwansa</cp:lastModifiedBy>
  <cp:revision>2</cp:revision>
  <dcterms:created xsi:type="dcterms:W3CDTF">2023-03-23T08:36:55Z</dcterms:created>
  <dcterms:modified xsi:type="dcterms:W3CDTF">2023-03-23T08:43:07Z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883B8D1163E44A6E8236ED1DAF06D9FA</vt:lpwstr>
  </property>
  <property fmtid="{D5CDD505-2E9C-101B-9397-08002B2CF9AE}" pid="3" name="KSOProductBuildVer">
    <vt:lpwstr>1033-11.2.0.11219</vt:lpwstr>
  </property>
</Properties>
</file>