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8" r:id="rId7"/>
    <p:sldId id="259" r:id="rId8"/>
    <p:sldId id="262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94728" autoAdjust="0"/>
  </p:normalViewPr>
  <p:slideViewPr>
    <p:cSldViewPr snapToGrid="0" snapToObjects="1">
      <p:cViewPr varScale="1">
        <p:scale>
          <a:sx n="105" d="100"/>
          <a:sy n="105" d="100"/>
        </p:scale>
        <p:origin x="-9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1BFB-44BC-8C45-B80A-869CD4B038A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4D1EA46-280F-574D-8BD1-D1175A001B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1BFB-44BC-8C45-B80A-869CD4B038A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EA46-280F-574D-8BD1-D1175A001B6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4D1EA46-280F-574D-8BD1-D1175A001B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1BFB-44BC-8C45-B80A-869CD4B038A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1BFB-44BC-8C45-B80A-869CD4B038A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4D1EA46-280F-574D-8BD1-D1175A001B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1BFB-44BC-8C45-B80A-869CD4B038A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4D1EA46-280F-574D-8BD1-D1175A001B6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C7D1BFB-44BC-8C45-B80A-869CD4B038A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EA46-280F-574D-8BD1-D1175A001B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1BFB-44BC-8C45-B80A-869CD4B038A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4D1EA46-280F-574D-8BD1-D1175A001B6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1BFB-44BC-8C45-B80A-869CD4B038A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4D1EA46-280F-574D-8BD1-D1175A001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1BFB-44BC-8C45-B80A-869CD4B038A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D1EA46-280F-574D-8BD1-D1175A001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4D1EA46-280F-574D-8BD1-D1175A001B6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1BFB-44BC-8C45-B80A-869CD4B038A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4D1EA46-280F-574D-8BD1-D1175A001B6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C7D1BFB-44BC-8C45-B80A-869CD4B038A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C7D1BFB-44BC-8C45-B80A-869CD4B038A0}" type="datetimeFigureOut">
              <a:rPr lang="en-US" smtClean="0"/>
              <a:t>4/22/15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4D1EA46-280F-574D-8BD1-D1175A001B6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Krause – Back End</a:t>
            </a:r>
          </a:p>
          <a:p>
            <a:r>
              <a:rPr lang="en-US" dirty="0" smtClean="0"/>
              <a:t>Andrew Miller – Front End</a:t>
            </a:r>
          </a:p>
          <a:p>
            <a:r>
              <a:rPr lang="en-US" dirty="0" smtClean="0"/>
              <a:t>Jackie Golden </a:t>
            </a:r>
            <a:r>
              <a:rPr lang="en-US" smtClean="0"/>
              <a:t>– Graphing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3" y="381000"/>
            <a:ext cx="8829523" cy="1752600"/>
          </a:xfrm>
        </p:spPr>
        <p:txBody>
          <a:bodyPr>
            <a:normAutofit/>
          </a:bodyPr>
          <a:lstStyle/>
          <a:p>
            <a:r>
              <a:rPr lang="en-US" sz="3700" dirty="0" smtClean="0"/>
              <a:t>Super Mega Awesome Budget Pro – V 3.0 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(a.k.a. Budget Buddy)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</a:t>
            </a:r>
            <a:endParaRPr lang="en-US" dirty="0"/>
          </a:p>
        </p:txBody>
      </p:sp>
      <p:pic>
        <p:nvPicPr>
          <p:cNvPr id="4" name="Content Placeholder 3" descr="11169094_925904084096653_1533715666_n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3406" r="-13406"/>
          <a:stretch>
            <a:fillRect/>
          </a:stretch>
        </p:blipFill>
        <p:spPr>
          <a:xfrm>
            <a:off x="301752" y="1527048"/>
            <a:ext cx="8503920" cy="4572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Planned features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Budget Buddy is a budgeting application for our everyday life.</a:t>
            </a:r>
          </a:p>
          <a:p>
            <a:r>
              <a:rPr lang="en-US" dirty="0" smtClean="0"/>
              <a:t>It helps you keep track of how much you spend on specific categories.</a:t>
            </a:r>
          </a:p>
          <a:p>
            <a:pPr lvl="1"/>
            <a:r>
              <a:rPr lang="en-US" dirty="0" smtClean="0"/>
              <a:t>Food/Dining, Entertainment, Transportation, Etc.</a:t>
            </a:r>
          </a:p>
          <a:p>
            <a:r>
              <a:rPr lang="en-US" dirty="0" smtClean="0"/>
              <a:t>It will graph the data and provide useful feedback on average spending on categories as well as percentages.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application is written in Python.</a:t>
            </a:r>
          </a:p>
          <a:p>
            <a:pPr lvl="1"/>
            <a:r>
              <a:rPr lang="en-US" dirty="0" smtClean="0"/>
              <a:t>We used </a:t>
            </a:r>
            <a:r>
              <a:rPr lang="en-US" dirty="0" err="1" smtClean="0"/>
              <a:t>Tkinter</a:t>
            </a:r>
            <a:r>
              <a:rPr lang="en-US" dirty="0" smtClean="0"/>
              <a:t>, </a:t>
            </a:r>
            <a:r>
              <a:rPr lang="en-US" dirty="0" err="1" smtClean="0"/>
              <a:t>PyQT</a:t>
            </a:r>
            <a:r>
              <a:rPr lang="en-US" dirty="0" smtClean="0"/>
              <a:t>, and Python</a:t>
            </a:r>
          </a:p>
          <a:p>
            <a:r>
              <a:rPr lang="en-US" dirty="0" smtClean="0"/>
              <a:t>The data is stored in a comma separated value file.</a:t>
            </a:r>
          </a:p>
          <a:p>
            <a:r>
              <a:rPr lang="en-US" dirty="0" smtClean="0"/>
              <a:t>Dates on the left, categories on the top</a:t>
            </a:r>
          </a:p>
        </p:txBody>
      </p:sp>
      <p:pic>
        <p:nvPicPr>
          <p:cNvPr id="4" name="Picture 3" descr="Screen Shot 2015-04-22 at 10.48.4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982660"/>
            <a:ext cx="6832600" cy="2349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front end uses </a:t>
            </a:r>
            <a:r>
              <a:rPr lang="en-US" dirty="0" err="1" smtClean="0"/>
              <a:t>PyQT</a:t>
            </a:r>
            <a:r>
              <a:rPr lang="en-US" dirty="0" smtClean="0"/>
              <a:t> for frames, text, graphs etc.</a:t>
            </a:r>
          </a:p>
          <a:p>
            <a:endParaRPr lang="en-US" dirty="0" smtClean="0"/>
          </a:p>
          <a:p>
            <a:r>
              <a:rPr lang="en-US" dirty="0" smtClean="0"/>
              <a:t>It provides a Intuitive User Interface for modifying the information stored in the back end.</a:t>
            </a:r>
          </a:p>
          <a:p>
            <a:endParaRPr lang="en-US" dirty="0" smtClean="0"/>
          </a:p>
          <a:p>
            <a:r>
              <a:rPr lang="en-US" dirty="0" smtClean="0"/>
              <a:t>It displays the graphs on the left, Actions on the right, and info at the bottom.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app screenshot</a:t>
            </a:r>
            <a:endParaRPr lang="en-US" dirty="0"/>
          </a:p>
        </p:txBody>
      </p:sp>
      <p:pic>
        <p:nvPicPr>
          <p:cNvPr id="5" name="Content Placeholder 4" descr="IMG_185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0668" r="-10668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seriously…</a:t>
            </a:r>
            <a:endParaRPr lang="en-US" dirty="0"/>
          </a:p>
        </p:txBody>
      </p:sp>
      <p:pic>
        <p:nvPicPr>
          <p:cNvPr id="4" name="Content Placeholder 3" descr="ss+(2015-04-22+at+01.24.55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65390" b="-65390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Adding/Subtracting</a:t>
            </a:r>
          </a:p>
          <a:p>
            <a:r>
              <a:rPr lang="en-US" dirty="0" smtClean="0"/>
              <a:t>Resetting Cell/Date</a:t>
            </a:r>
          </a:p>
          <a:p>
            <a:r>
              <a:rPr lang="en-US" dirty="0" smtClean="0"/>
              <a:t>Getting averages</a:t>
            </a:r>
          </a:p>
          <a:p>
            <a:pPr lvl="1"/>
            <a:r>
              <a:rPr lang="en-US" dirty="0" smtClean="0"/>
              <a:t>Per Month/Per Year/Overall</a:t>
            </a:r>
          </a:p>
          <a:p>
            <a:r>
              <a:rPr lang="en-US" dirty="0" smtClean="0"/>
              <a:t>Getting percentages</a:t>
            </a:r>
          </a:p>
          <a:p>
            <a:pPr lvl="1"/>
            <a:r>
              <a:rPr lang="en-US" dirty="0" smtClean="0"/>
              <a:t>Per Month/Per Year/Overall</a:t>
            </a:r>
          </a:p>
          <a:p>
            <a:r>
              <a:rPr lang="en-US" dirty="0" smtClean="0"/>
              <a:t>Graphing</a:t>
            </a:r>
          </a:p>
          <a:p>
            <a:pPr lvl="1"/>
            <a:r>
              <a:rPr lang="en-US" dirty="0" smtClean="0"/>
              <a:t>Per Month/Per Year/Overall</a:t>
            </a:r>
          </a:p>
          <a:p>
            <a:pPr lvl="1"/>
            <a:r>
              <a:rPr lang="en-US" dirty="0" smtClean="0"/>
              <a:t>Totals</a:t>
            </a:r>
          </a:p>
          <a:p>
            <a:r>
              <a:rPr lang="en-US" dirty="0" smtClean="0"/>
              <a:t>Data Updating</a:t>
            </a:r>
          </a:p>
          <a:p>
            <a:pPr lvl="1"/>
            <a:r>
              <a:rPr lang="en-US" dirty="0" smtClean="0"/>
              <a:t>Data will update on load, keeping the info on the current date.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Graphs will have multiple views</a:t>
            </a:r>
          </a:p>
          <a:p>
            <a:pPr lvl="1"/>
            <a:r>
              <a:rPr lang="en-US" dirty="0" smtClean="0"/>
              <a:t>Total by day/Total by Month/ Totals All Categories</a:t>
            </a:r>
          </a:p>
          <a:p>
            <a:r>
              <a:rPr lang="en-US" dirty="0" smtClean="0"/>
              <a:t>Each line in the graph will be toggle-able</a:t>
            </a:r>
          </a:p>
          <a:p>
            <a:pPr lvl="1"/>
            <a:r>
              <a:rPr lang="en-US" dirty="0" smtClean="0"/>
              <a:t>You can hide or show individual lines in the graph.</a:t>
            </a:r>
          </a:p>
          <a:p>
            <a:r>
              <a:rPr lang="en-US" dirty="0" smtClean="0"/>
              <a:t> You can sort by different kinds of amounts.</a:t>
            </a:r>
          </a:p>
          <a:p>
            <a:pPr lvl="1"/>
            <a:r>
              <a:rPr lang="en-US" dirty="0" smtClean="0"/>
              <a:t>i.e. you can show percentage amounts, averages,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</a:t>
            </a:r>
            <a:endParaRPr lang="en-US" dirty="0"/>
          </a:p>
        </p:txBody>
      </p:sp>
      <p:pic>
        <p:nvPicPr>
          <p:cNvPr id="6" name="Content Placeholder 5" descr="11180096_925904080763320_1113407431_n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4044" r="-14044"/>
          <a:stretch>
            <a:fillRect/>
          </a:stretch>
        </p:blipFill>
        <p:spPr/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273</TotalTime>
  <Words>297</Words>
  <Application>Microsoft Macintosh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Super Mega Awesome Budget Pro – V 3.0   (a.k.a. Budget Buddy)</vt:lpstr>
      <vt:lpstr>About</vt:lpstr>
      <vt:lpstr>Back End</vt:lpstr>
      <vt:lpstr>Front End</vt:lpstr>
      <vt:lpstr>In app screenshot</vt:lpstr>
      <vt:lpstr>But seriously…</vt:lpstr>
      <vt:lpstr>Base Features</vt:lpstr>
      <vt:lpstr>Graphing</vt:lpstr>
      <vt:lpstr>Graphing</vt:lpstr>
      <vt:lpstr>Graphing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Mega Awesome Budget Pro – V 3.0   (a.k.a. Budget Buddy)</dc:title>
  <dc:creator>Peter Krause</dc:creator>
  <cp:lastModifiedBy>Peter Krause</cp:lastModifiedBy>
  <cp:revision>3</cp:revision>
  <dcterms:created xsi:type="dcterms:W3CDTF">2015-04-22T13:08:27Z</dcterms:created>
  <dcterms:modified xsi:type="dcterms:W3CDTF">2015-04-22T17:41:51Z</dcterms:modified>
</cp:coreProperties>
</file>