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93" r:id="rId3"/>
    <p:sldId id="286" r:id="rId4"/>
    <p:sldId id="287" r:id="rId5"/>
    <p:sldId id="275" r:id="rId6"/>
    <p:sldId id="289" r:id="rId7"/>
    <p:sldId id="276" r:id="rId8"/>
    <p:sldId id="277" r:id="rId9"/>
    <p:sldId id="290" r:id="rId10"/>
    <p:sldId id="257" r:id="rId11"/>
    <p:sldId id="259" r:id="rId12"/>
    <p:sldId id="278" r:id="rId13"/>
    <p:sldId id="261" r:id="rId14"/>
    <p:sldId id="279" r:id="rId15"/>
    <p:sldId id="263" r:id="rId16"/>
    <p:sldId id="280" r:id="rId17"/>
    <p:sldId id="266" r:id="rId18"/>
    <p:sldId id="281" r:id="rId19"/>
    <p:sldId id="268" r:id="rId20"/>
    <p:sldId id="282" r:id="rId21"/>
    <p:sldId id="270" r:id="rId22"/>
    <p:sldId id="271" r:id="rId23"/>
    <p:sldId id="291" r:id="rId24"/>
    <p:sldId id="273" r:id="rId25"/>
    <p:sldId id="274" r:id="rId26"/>
    <p:sldId id="292" r:id="rId27"/>
    <p:sldId id="283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F9A7-D6DE-477D-A9BF-0FB7D194D6E9}" type="datetimeFigureOut">
              <a:rPr lang="zh-TW" altLang="en-US" smtClean="0"/>
              <a:t>2018/8/29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058-0050-48C5-A9C1-66757391E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0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F9A7-D6DE-477D-A9BF-0FB7D194D6E9}" type="datetimeFigureOut">
              <a:rPr lang="zh-TW" altLang="en-US" smtClean="0"/>
              <a:t>2018/8/29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058-0050-48C5-A9C1-66757391E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94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F9A7-D6DE-477D-A9BF-0FB7D194D6E9}" type="datetimeFigureOut">
              <a:rPr lang="zh-TW" altLang="en-US" smtClean="0"/>
              <a:t>2018/8/29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058-0050-48C5-A9C1-66757391E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934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71513" y="1995695"/>
            <a:ext cx="10848976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71513" y="1262496"/>
            <a:ext cx="10848976" cy="698591"/>
          </a:xfrm>
        </p:spPr>
        <p:txBody>
          <a:bodyPr anchor="ctr">
            <a:normAutofit/>
          </a:bodyPr>
          <a:lstStyle>
            <a:lvl1pPr algn="ctr">
              <a:defRPr sz="27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íṧḷiḓê">
            <a:extLst>
              <a:ext uri="{FF2B5EF4-FFF2-40B4-BE49-F238E27FC236}">
                <a16:creationId xmlns="" xmlns:a16="http://schemas.microsoft.com/office/drawing/2014/main" id="{95F06BE5-E8CF-40AE-A970-C324655913F9}"/>
              </a:ext>
            </a:extLst>
          </p:cNvPr>
          <p:cNvSpPr/>
          <p:nvPr/>
        </p:nvSpPr>
        <p:spPr bwMode="auto">
          <a:xfrm>
            <a:off x="4047552" y="2957176"/>
            <a:ext cx="4096896" cy="4004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iṧ1iḋè">
            <a:extLst>
              <a:ext uri="{FF2B5EF4-FFF2-40B4-BE49-F238E27FC236}">
                <a16:creationId xmlns="" xmlns:a16="http://schemas.microsoft.com/office/drawing/2014/main" id="{8A26FBCE-3393-41B7-82BE-824FE2C58E3F}"/>
              </a:ext>
            </a:extLst>
          </p:cNvPr>
          <p:cNvSpPr/>
          <p:nvPr/>
        </p:nvSpPr>
        <p:spPr bwMode="auto">
          <a:xfrm>
            <a:off x="157" y="2955607"/>
            <a:ext cx="12191843" cy="25271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89" name="组合 288">
            <a:extLst>
              <a:ext uri="{FF2B5EF4-FFF2-40B4-BE49-F238E27FC236}">
                <a16:creationId xmlns="" xmlns:a16="http://schemas.microsoft.com/office/drawing/2014/main" id="{8CCD30BB-92F6-42CB-B076-13611090702D}"/>
              </a:ext>
            </a:extLst>
          </p:cNvPr>
          <p:cNvGrpSpPr/>
          <p:nvPr userDrawn="1"/>
        </p:nvGrpSpPr>
        <p:grpSpPr>
          <a:xfrm>
            <a:off x="3611038" y="3001884"/>
            <a:ext cx="4969927" cy="3800238"/>
            <a:chOff x="4228434" y="3001884"/>
            <a:chExt cx="3727445" cy="3800238"/>
          </a:xfrm>
        </p:grpSpPr>
        <p:sp>
          <p:nvSpPr>
            <p:cNvPr id="290" name="îşľïḓè">
              <a:extLst>
                <a:ext uri="{FF2B5EF4-FFF2-40B4-BE49-F238E27FC236}">
                  <a16:creationId xmlns="" xmlns:a16="http://schemas.microsoft.com/office/drawing/2014/main" id="{45F0A460-60C9-40B7-9FA6-28A290327966}"/>
                </a:ext>
              </a:extLst>
            </p:cNvPr>
            <p:cNvSpPr/>
            <p:nvPr/>
          </p:nvSpPr>
          <p:spPr bwMode="auto">
            <a:xfrm>
              <a:off x="5391536" y="6377293"/>
              <a:ext cx="1334727" cy="424829"/>
            </a:xfrm>
            <a:custGeom>
              <a:avLst/>
              <a:gdLst/>
              <a:ahLst/>
              <a:cxnLst>
                <a:cxn ang="0">
                  <a:pos x="768" y="275"/>
                </a:cxn>
                <a:cxn ang="0">
                  <a:pos x="97" y="275"/>
                </a:cxn>
                <a:cxn ang="0">
                  <a:pos x="0" y="179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844" y="0"/>
                </a:cxn>
                <a:cxn ang="0">
                  <a:pos x="864" y="20"/>
                </a:cxn>
                <a:cxn ang="0">
                  <a:pos x="864" y="179"/>
                </a:cxn>
                <a:cxn ang="0">
                  <a:pos x="768" y="275"/>
                </a:cxn>
              </a:cxnLst>
              <a:rect l="0" t="0" r="r" b="b"/>
              <a:pathLst>
                <a:path w="864" h="275">
                  <a:moveTo>
                    <a:pt x="768" y="275"/>
                  </a:moveTo>
                  <a:cubicBezTo>
                    <a:pt x="97" y="275"/>
                    <a:pt x="97" y="275"/>
                    <a:pt x="97" y="275"/>
                  </a:cubicBezTo>
                  <a:cubicBezTo>
                    <a:pt x="44" y="275"/>
                    <a:pt x="0" y="232"/>
                    <a:pt x="0" y="1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855" y="0"/>
                    <a:pt x="864" y="9"/>
                    <a:pt x="864" y="20"/>
                  </a:cubicBezTo>
                  <a:cubicBezTo>
                    <a:pt x="864" y="179"/>
                    <a:pt x="864" y="179"/>
                    <a:pt x="864" y="179"/>
                  </a:cubicBezTo>
                  <a:cubicBezTo>
                    <a:pt x="864" y="232"/>
                    <a:pt x="820" y="275"/>
                    <a:pt x="768" y="275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1" name="iSliḑé">
              <a:extLst>
                <a:ext uri="{FF2B5EF4-FFF2-40B4-BE49-F238E27FC236}">
                  <a16:creationId xmlns="" xmlns:a16="http://schemas.microsoft.com/office/drawing/2014/main" id="{1FADB1E9-3D05-490F-B0AC-513A5BFA9FE7}"/>
                </a:ext>
              </a:extLst>
            </p:cNvPr>
            <p:cNvSpPr/>
            <p:nvPr/>
          </p:nvSpPr>
          <p:spPr bwMode="auto">
            <a:xfrm>
              <a:off x="5391536" y="6179469"/>
              <a:ext cx="1334727" cy="420279"/>
            </a:xfrm>
            <a:custGeom>
              <a:avLst/>
              <a:gdLst/>
              <a:ahLst/>
              <a:cxnLst>
                <a:cxn ang="0">
                  <a:pos x="768" y="272"/>
                </a:cxn>
                <a:cxn ang="0">
                  <a:pos x="97" y="272"/>
                </a:cxn>
                <a:cxn ang="0">
                  <a:pos x="0" y="176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844" y="0"/>
                </a:cxn>
                <a:cxn ang="0">
                  <a:pos x="864" y="20"/>
                </a:cxn>
                <a:cxn ang="0">
                  <a:pos x="864" y="176"/>
                </a:cxn>
                <a:cxn ang="0">
                  <a:pos x="768" y="272"/>
                </a:cxn>
              </a:cxnLst>
              <a:rect l="0" t="0" r="r" b="b"/>
              <a:pathLst>
                <a:path w="864" h="272">
                  <a:moveTo>
                    <a:pt x="768" y="272"/>
                  </a:moveTo>
                  <a:cubicBezTo>
                    <a:pt x="97" y="272"/>
                    <a:pt x="97" y="272"/>
                    <a:pt x="97" y="272"/>
                  </a:cubicBezTo>
                  <a:cubicBezTo>
                    <a:pt x="44" y="272"/>
                    <a:pt x="0" y="229"/>
                    <a:pt x="0" y="17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855" y="0"/>
                    <a:pt x="864" y="9"/>
                    <a:pt x="864" y="20"/>
                  </a:cubicBezTo>
                  <a:cubicBezTo>
                    <a:pt x="864" y="176"/>
                    <a:pt x="864" y="176"/>
                    <a:pt x="864" y="176"/>
                  </a:cubicBezTo>
                  <a:cubicBezTo>
                    <a:pt x="864" y="229"/>
                    <a:pt x="820" y="272"/>
                    <a:pt x="768" y="272"/>
                  </a:cubicBezTo>
                  <a:close/>
                </a:path>
              </a:pathLst>
            </a:custGeom>
            <a:solidFill>
              <a:srgbClr val="38383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2" name="isḻiḓè">
              <a:extLst>
                <a:ext uri="{FF2B5EF4-FFF2-40B4-BE49-F238E27FC236}">
                  <a16:creationId xmlns="" xmlns:a16="http://schemas.microsoft.com/office/drawing/2014/main" id="{968BA1DE-A3F7-4DF6-A093-D7A7D58F64E4}"/>
                </a:ext>
              </a:extLst>
            </p:cNvPr>
            <p:cNvSpPr/>
            <p:nvPr/>
          </p:nvSpPr>
          <p:spPr bwMode="auto">
            <a:xfrm>
              <a:off x="7188114" y="4976207"/>
              <a:ext cx="613398" cy="1206400"/>
            </a:xfrm>
            <a:custGeom>
              <a:avLst/>
              <a:gdLst/>
              <a:ahLst/>
              <a:cxnLst>
                <a:cxn ang="0">
                  <a:pos x="243" y="25"/>
                </a:cxn>
                <a:cxn ang="0">
                  <a:pos x="393" y="704"/>
                </a:cxn>
                <a:cxn ang="0">
                  <a:pos x="372" y="737"/>
                </a:cxn>
                <a:cxn ang="0">
                  <a:pos x="187" y="778"/>
                </a:cxn>
                <a:cxn ang="0">
                  <a:pos x="154" y="757"/>
                </a:cxn>
                <a:cxn ang="0">
                  <a:pos x="3" y="78"/>
                </a:cxn>
                <a:cxn ang="0">
                  <a:pos x="24" y="45"/>
                </a:cxn>
                <a:cxn ang="0">
                  <a:pos x="210" y="4"/>
                </a:cxn>
                <a:cxn ang="0">
                  <a:pos x="243" y="25"/>
                </a:cxn>
              </a:cxnLst>
              <a:rect l="0" t="0" r="r" b="b"/>
              <a:pathLst>
                <a:path w="397" h="781">
                  <a:moveTo>
                    <a:pt x="243" y="25"/>
                  </a:moveTo>
                  <a:cubicBezTo>
                    <a:pt x="393" y="704"/>
                    <a:pt x="393" y="704"/>
                    <a:pt x="393" y="704"/>
                  </a:cubicBezTo>
                  <a:cubicBezTo>
                    <a:pt x="397" y="719"/>
                    <a:pt x="387" y="733"/>
                    <a:pt x="372" y="737"/>
                  </a:cubicBezTo>
                  <a:cubicBezTo>
                    <a:pt x="187" y="778"/>
                    <a:pt x="187" y="778"/>
                    <a:pt x="187" y="778"/>
                  </a:cubicBezTo>
                  <a:cubicBezTo>
                    <a:pt x="172" y="781"/>
                    <a:pt x="157" y="772"/>
                    <a:pt x="154" y="757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0" y="63"/>
                    <a:pt x="9" y="48"/>
                    <a:pt x="24" y="45"/>
                  </a:cubicBezTo>
                  <a:cubicBezTo>
                    <a:pt x="210" y="4"/>
                    <a:pt x="210" y="4"/>
                    <a:pt x="210" y="4"/>
                  </a:cubicBezTo>
                  <a:cubicBezTo>
                    <a:pt x="224" y="0"/>
                    <a:pt x="239" y="10"/>
                    <a:pt x="243" y="25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3" name="iṥḻïḋe">
              <a:extLst>
                <a:ext uri="{FF2B5EF4-FFF2-40B4-BE49-F238E27FC236}">
                  <a16:creationId xmlns="" xmlns:a16="http://schemas.microsoft.com/office/drawing/2014/main" id="{896F520C-002F-4F22-A667-312FBFEA2D3C}"/>
                </a:ext>
              </a:extLst>
            </p:cNvPr>
            <p:cNvSpPr/>
            <p:nvPr/>
          </p:nvSpPr>
          <p:spPr bwMode="auto">
            <a:xfrm>
              <a:off x="7415275" y="5376248"/>
              <a:ext cx="159076" cy="406317"/>
            </a:xfrm>
            <a:custGeom>
              <a:avLst/>
              <a:gdLst/>
              <a:ahLst/>
              <a:cxnLst>
                <a:cxn ang="0">
                  <a:pos x="463" y="0"/>
                </a:cxn>
                <a:cxn ang="0">
                  <a:pos x="1014" y="2491"/>
                </a:cxn>
                <a:cxn ang="0">
                  <a:pos x="551" y="2590"/>
                </a:cxn>
                <a:cxn ang="0">
                  <a:pos x="0" y="108"/>
                </a:cxn>
                <a:cxn ang="0">
                  <a:pos x="463" y="0"/>
                </a:cxn>
              </a:cxnLst>
              <a:rect l="0" t="0" r="r" b="b"/>
              <a:pathLst>
                <a:path w="1014" h="2590">
                  <a:moveTo>
                    <a:pt x="463" y="0"/>
                  </a:moveTo>
                  <a:lnTo>
                    <a:pt x="1014" y="2491"/>
                  </a:lnTo>
                  <a:lnTo>
                    <a:pt x="551" y="2590"/>
                  </a:lnTo>
                  <a:lnTo>
                    <a:pt x="0" y="108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4" name="íṣļíḑé">
              <a:extLst>
                <a:ext uri="{FF2B5EF4-FFF2-40B4-BE49-F238E27FC236}">
                  <a16:creationId xmlns="" xmlns:a16="http://schemas.microsoft.com/office/drawing/2014/main" id="{75F5665D-F9A1-4E5F-8C87-C92290556E48}"/>
                </a:ext>
              </a:extLst>
            </p:cNvPr>
            <p:cNvSpPr/>
            <p:nvPr/>
          </p:nvSpPr>
          <p:spPr bwMode="auto">
            <a:xfrm>
              <a:off x="6605779" y="5379385"/>
              <a:ext cx="248654" cy="804790"/>
            </a:xfrm>
            <a:custGeom>
              <a:avLst/>
              <a:gdLst/>
              <a:ahLst/>
              <a:cxnLst>
                <a:cxn ang="0">
                  <a:pos x="134" y="521"/>
                </a:cxn>
                <a:cxn ang="0">
                  <a:pos x="22" y="519"/>
                </a:cxn>
                <a:cxn ang="0">
                  <a:pos x="1" y="497"/>
                </a:cxn>
                <a:cxn ang="0">
                  <a:pos x="5" y="22"/>
                </a:cxn>
                <a:cxn ang="0">
                  <a:pos x="27" y="0"/>
                </a:cxn>
                <a:cxn ang="0">
                  <a:pos x="139" y="1"/>
                </a:cxn>
                <a:cxn ang="0">
                  <a:pos x="160" y="23"/>
                </a:cxn>
                <a:cxn ang="0">
                  <a:pos x="156" y="499"/>
                </a:cxn>
                <a:cxn ang="0">
                  <a:pos x="134" y="521"/>
                </a:cxn>
              </a:cxnLst>
              <a:rect l="0" t="0" r="r" b="b"/>
              <a:pathLst>
                <a:path w="161" h="521">
                  <a:moveTo>
                    <a:pt x="134" y="521"/>
                  </a:moveTo>
                  <a:cubicBezTo>
                    <a:pt x="22" y="519"/>
                    <a:pt x="22" y="519"/>
                    <a:pt x="22" y="519"/>
                  </a:cubicBezTo>
                  <a:cubicBezTo>
                    <a:pt x="10" y="519"/>
                    <a:pt x="0" y="509"/>
                    <a:pt x="1" y="49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10"/>
                    <a:pt x="15" y="0"/>
                    <a:pt x="27" y="0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51" y="1"/>
                    <a:pt x="161" y="11"/>
                    <a:pt x="160" y="23"/>
                  </a:cubicBezTo>
                  <a:cubicBezTo>
                    <a:pt x="156" y="499"/>
                    <a:pt x="156" y="499"/>
                    <a:pt x="156" y="499"/>
                  </a:cubicBezTo>
                  <a:cubicBezTo>
                    <a:pt x="156" y="511"/>
                    <a:pt x="146" y="521"/>
                    <a:pt x="134" y="521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5" name="íṧ1ïḍé">
              <a:extLst>
                <a:ext uri="{FF2B5EF4-FFF2-40B4-BE49-F238E27FC236}">
                  <a16:creationId xmlns="" xmlns:a16="http://schemas.microsoft.com/office/drawing/2014/main" id="{FCF01F4F-5729-464A-BB57-A109CECA4DA0}"/>
                </a:ext>
              </a:extLst>
            </p:cNvPr>
            <p:cNvSpPr/>
            <p:nvPr/>
          </p:nvSpPr>
          <p:spPr bwMode="auto">
            <a:xfrm>
              <a:off x="5183043" y="5425666"/>
              <a:ext cx="267166" cy="807926"/>
            </a:xfrm>
            <a:custGeom>
              <a:avLst/>
              <a:gdLst/>
              <a:ahLst/>
              <a:cxnLst>
                <a:cxn ang="0">
                  <a:pos x="151" y="520"/>
                </a:cxn>
                <a:cxn ang="0">
                  <a:pos x="35" y="523"/>
                </a:cxn>
                <a:cxn ang="0">
                  <a:pos x="12" y="501"/>
                </a:cxn>
                <a:cxn ang="0">
                  <a:pos x="1" y="26"/>
                </a:cxn>
                <a:cxn ang="0">
                  <a:pos x="22" y="3"/>
                </a:cxn>
                <a:cxn ang="0">
                  <a:pos x="138" y="0"/>
                </a:cxn>
                <a:cxn ang="0">
                  <a:pos x="161" y="22"/>
                </a:cxn>
                <a:cxn ang="0">
                  <a:pos x="172" y="497"/>
                </a:cxn>
                <a:cxn ang="0">
                  <a:pos x="151" y="520"/>
                </a:cxn>
              </a:cxnLst>
              <a:rect l="0" t="0" r="r" b="b"/>
              <a:pathLst>
                <a:path w="173" h="523">
                  <a:moveTo>
                    <a:pt x="151" y="520"/>
                  </a:moveTo>
                  <a:cubicBezTo>
                    <a:pt x="35" y="523"/>
                    <a:pt x="35" y="523"/>
                    <a:pt x="35" y="523"/>
                  </a:cubicBezTo>
                  <a:cubicBezTo>
                    <a:pt x="23" y="523"/>
                    <a:pt x="12" y="513"/>
                    <a:pt x="12" y="50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14"/>
                    <a:pt x="10" y="4"/>
                    <a:pt x="22" y="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50" y="0"/>
                    <a:pt x="160" y="10"/>
                    <a:pt x="161" y="22"/>
                  </a:cubicBezTo>
                  <a:cubicBezTo>
                    <a:pt x="172" y="497"/>
                    <a:pt x="172" y="497"/>
                    <a:pt x="172" y="497"/>
                  </a:cubicBezTo>
                  <a:cubicBezTo>
                    <a:pt x="173" y="509"/>
                    <a:pt x="163" y="519"/>
                    <a:pt x="151" y="520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6" name="íŝlíḍé">
              <a:extLst>
                <a:ext uri="{FF2B5EF4-FFF2-40B4-BE49-F238E27FC236}">
                  <a16:creationId xmlns="" xmlns:a16="http://schemas.microsoft.com/office/drawing/2014/main" id="{9CB2D39A-0F4F-4BFC-84B8-55787A8709F1}"/>
                </a:ext>
              </a:extLst>
            </p:cNvPr>
            <p:cNvSpPr/>
            <p:nvPr/>
          </p:nvSpPr>
          <p:spPr bwMode="auto">
            <a:xfrm>
              <a:off x="5451778" y="5359305"/>
              <a:ext cx="1149297" cy="86346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307" y="0"/>
                </a:cxn>
                <a:cxn ang="0">
                  <a:pos x="7326" y="5474"/>
                </a:cxn>
                <a:cxn ang="0">
                  <a:pos x="20" y="5504"/>
                </a:cxn>
                <a:cxn ang="0">
                  <a:pos x="0" y="19"/>
                </a:cxn>
              </a:cxnLst>
              <a:rect l="0" t="0" r="r" b="b"/>
              <a:pathLst>
                <a:path w="7326" h="5504">
                  <a:moveTo>
                    <a:pt x="0" y="19"/>
                  </a:moveTo>
                  <a:lnTo>
                    <a:pt x="7307" y="0"/>
                  </a:lnTo>
                  <a:lnTo>
                    <a:pt x="7326" y="5474"/>
                  </a:lnTo>
                  <a:lnTo>
                    <a:pt x="20" y="5504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7" name="îşlidé">
              <a:extLst>
                <a:ext uri="{FF2B5EF4-FFF2-40B4-BE49-F238E27FC236}">
                  <a16:creationId xmlns="" xmlns:a16="http://schemas.microsoft.com/office/drawing/2014/main" id="{AD637A88-0641-4A9B-B980-2CF813A2CB98}"/>
                </a:ext>
              </a:extLst>
            </p:cNvPr>
            <p:cNvSpPr/>
            <p:nvPr/>
          </p:nvSpPr>
          <p:spPr bwMode="auto">
            <a:xfrm>
              <a:off x="5348394" y="5221723"/>
              <a:ext cx="1382575" cy="950059"/>
            </a:xfrm>
            <a:custGeom>
              <a:avLst/>
              <a:gdLst/>
              <a:ahLst/>
              <a:cxnLst>
                <a:cxn ang="0">
                  <a:pos x="747" y="86"/>
                </a:cxn>
                <a:cxn ang="0">
                  <a:pos x="121" y="86"/>
                </a:cxn>
                <a:cxn ang="0">
                  <a:pos x="0" y="586"/>
                </a:cxn>
                <a:cxn ang="0">
                  <a:pos x="895" y="615"/>
                </a:cxn>
                <a:cxn ang="0">
                  <a:pos x="747" y="86"/>
                </a:cxn>
              </a:cxnLst>
              <a:rect l="0" t="0" r="r" b="b"/>
              <a:pathLst>
                <a:path w="895" h="615">
                  <a:moveTo>
                    <a:pt x="747" y="86"/>
                  </a:moveTo>
                  <a:cubicBezTo>
                    <a:pt x="504" y="17"/>
                    <a:pt x="376" y="0"/>
                    <a:pt x="121" y="86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895" y="615"/>
                    <a:pt x="895" y="615"/>
                    <a:pt x="895" y="615"/>
                  </a:cubicBezTo>
                  <a:lnTo>
                    <a:pt x="747" y="86"/>
                  </a:lnTo>
                  <a:close/>
                </a:path>
              </a:pathLst>
            </a:custGeom>
            <a:solidFill>
              <a:srgbClr val="DCDFE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8" name="iśḻíḓe">
              <a:extLst>
                <a:ext uri="{FF2B5EF4-FFF2-40B4-BE49-F238E27FC236}">
                  <a16:creationId xmlns="" xmlns:a16="http://schemas.microsoft.com/office/drawing/2014/main" id="{ED6E91C0-8BEE-4C1C-9F2B-4DE975444A46}"/>
                </a:ext>
              </a:extLst>
            </p:cNvPr>
            <p:cNvSpPr/>
            <p:nvPr/>
          </p:nvSpPr>
          <p:spPr bwMode="auto">
            <a:xfrm>
              <a:off x="6025014" y="5248078"/>
              <a:ext cx="156" cy="9020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50"/>
                </a:cxn>
                <a:cxn ang="0">
                  <a:pos x="0" y="0"/>
                </a:cxn>
              </a:cxnLst>
              <a:rect l="0" t="0" r="r" b="b"/>
              <a:pathLst>
                <a:path h="5750">
                  <a:moveTo>
                    <a:pt x="0" y="0"/>
                  </a:moveTo>
                  <a:lnTo>
                    <a:pt x="0" y="5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FE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9" name="ïṧļíḑe">
              <a:extLst>
                <a:ext uri="{FF2B5EF4-FFF2-40B4-BE49-F238E27FC236}">
                  <a16:creationId xmlns="" xmlns:a16="http://schemas.microsoft.com/office/drawing/2014/main" id="{8F09E09F-14D1-4BDC-826E-09C2A35C97F6}"/>
                </a:ext>
              </a:extLst>
            </p:cNvPr>
            <p:cNvSpPr/>
            <p:nvPr/>
          </p:nvSpPr>
          <p:spPr bwMode="auto">
            <a:xfrm>
              <a:off x="6025014" y="5248078"/>
              <a:ext cx="156" cy="902054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0" name="ïŝļîḓê">
              <a:extLst>
                <a:ext uri="{FF2B5EF4-FFF2-40B4-BE49-F238E27FC236}">
                  <a16:creationId xmlns="" xmlns:a16="http://schemas.microsoft.com/office/drawing/2014/main" id="{A45DA3EE-356C-4D11-BC23-FADA70046D3A}"/>
                </a:ext>
              </a:extLst>
            </p:cNvPr>
            <p:cNvSpPr/>
            <p:nvPr/>
          </p:nvSpPr>
          <p:spPr bwMode="auto">
            <a:xfrm>
              <a:off x="6021876" y="5248078"/>
              <a:ext cx="6118" cy="902054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1" name="îśḷíḓe">
              <a:extLst>
                <a:ext uri="{FF2B5EF4-FFF2-40B4-BE49-F238E27FC236}">
                  <a16:creationId xmlns="" xmlns:a16="http://schemas.microsoft.com/office/drawing/2014/main" id="{11991FC4-DF79-4C6E-97E1-87FEF5E2411E}"/>
                </a:ext>
              </a:extLst>
            </p:cNvPr>
            <p:cNvSpPr/>
            <p:nvPr/>
          </p:nvSpPr>
          <p:spPr bwMode="auto">
            <a:xfrm>
              <a:off x="6021876" y="5248078"/>
              <a:ext cx="6118" cy="9020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50"/>
                </a:cxn>
                <a:cxn ang="0">
                  <a:pos x="39" y="5750"/>
                </a:cxn>
                <a:cxn ang="0">
                  <a:pos x="39" y="0"/>
                </a:cxn>
              </a:cxnLst>
              <a:rect l="0" t="0" r="r" b="b"/>
              <a:pathLst>
                <a:path w="39" h="5750">
                  <a:moveTo>
                    <a:pt x="0" y="0"/>
                  </a:moveTo>
                  <a:lnTo>
                    <a:pt x="0" y="5750"/>
                  </a:lnTo>
                  <a:lnTo>
                    <a:pt x="39" y="5750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2" name="ï$ļïḋè">
              <a:extLst>
                <a:ext uri="{FF2B5EF4-FFF2-40B4-BE49-F238E27FC236}">
                  <a16:creationId xmlns="" xmlns:a16="http://schemas.microsoft.com/office/drawing/2014/main" id="{12C286C6-CE86-45FB-A2F2-CDE2FA61AD0C}"/>
                </a:ext>
              </a:extLst>
            </p:cNvPr>
            <p:cNvSpPr/>
            <p:nvPr/>
          </p:nvSpPr>
          <p:spPr bwMode="auto">
            <a:xfrm>
              <a:off x="7270004" y="3239870"/>
              <a:ext cx="685875" cy="590022"/>
            </a:xfrm>
            <a:custGeom>
              <a:avLst/>
              <a:gdLst/>
              <a:ahLst/>
              <a:cxnLst>
                <a:cxn ang="0">
                  <a:pos x="3309" y="3761"/>
                </a:cxn>
                <a:cxn ang="0">
                  <a:pos x="0" y="1802"/>
                </a:cxn>
                <a:cxn ang="0">
                  <a:pos x="1064" y="0"/>
                </a:cxn>
                <a:cxn ang="0">
                  <a:pos x="4372" y="1959"/>
                </a:cxn>
                <a:cxn ang="0">
                  <a:pos x="3309" y="3761"/>
                </a:cxn>
              </a:cxnLst>
              <a:rect l="0" t="0" r="r" b="b"/>
              <a:pathLst>
                <a:path w="4372" h="3761">
                  <a:moveTo>
                    <a:pt x="3309" y="3761"/>
                  </a:moveTo>
                  <a:lnTo>
                    <a:pt x="0" y="1802"/>
                  </a:lnTo>
                  <a:lnTo>
                    <a:pt x="1064" y="0"/>
                  </a:lnTo>
                  <a:lnTo>
                    <a:pt x="4372" y="1959"/>
                  </a:lnTo>
                  <a:lnTo>
                    <a:pt x="3309" y="3761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3" name="îsḻïďé">
              <a:extLst>
                <a:ext uri="{FF2B5EF4-FFF2-40B4-BE49-F238E27FC236}">
                  <a16:creationId xmlns="" xmlns:a16="http://schemas.microsoft.com/office/drawing/2014/main" id="{5714206A-76E8-4DF4-824E-0D473742EAD9}"/>
                </a:ext>
              </a:extLst>
            </p:cNvPr>
            <p:cNvSpPr/>
            <p:nvPr/>
          </p:nvSpPr>
          <p:spPr bwMode="auto">
            <a:xfrm>
              <a:off x="7799943" y="3574962"/>
              <a:ext cx="154370" cy="221042"/>
            </a:xfrm>
            <a:custGeom>
              <a:avLst/>
              <a:gdLst/>
              <a:ahLst/>
              <a:cxnLst>
                <a:cxn ang="0">
                  <a:pos x="77" y="9"/>
                </a:cxn>
                <a:cxn ang="0">
                  <a:pos x="88" y="55"/>
                </a:cxn>
                <a:cxn ang="0">
                  <a:pos x="83" y="82"/>
                </a:cxn>
                <a:cxn ang="0">
                  <a:pos x="56" y="111"/>
                </a:cxn>
                <a:cxn ang="0">
                  <a:pos x="5" y="130"/>
                </a:cxn>
                <a:cxn ang="0">
                  <a:pos x="0" y="137"/>
                </a:cxn>
                <a:cxn ang="0">
                  <a:pos x="8" y="142"/>
                </a:cxn>
                <a:cxn ang="0">
                  <a:pos x="75" y="111"/>
                </a:cxn>
                <a:cxn ang="0">
                  <a:pos x="94" y="87"/>
                </a:cxn>
                <a:cxn ang="0">
                  <a:pos x="100" y="55"/>
                </a:cxn>
                <a:cxn ang="0">
                  <a:pos x="88" y="4"/>
                </a:cxn>
                <a:cxn ang="0">
                  <a:pos x="81" y="1"/>
                </a:cxn>
                <a:cxn ang="0">
                  <a:pos x="77" y="9"/>
                </a:cxn>
              </a:cxnLst>
              <a:rect l="0" t="0" r="r" b="b"/>
              <a:pathLst>
                <a:path w="100" h="143">
                  <a:moveTo>
                    <a:pt x="77" y="9"/>
                  </a:moveTo>
                  <a:cubicBezTo>
                    <a:pt x="85" y="27"/>
                    <a:pt x="88" y="42"/>
                    <a:pt x="88" y="55"/>
                  </a:cubicBezTo>
                  <a:cubicBezTo>
                    <a:pt x="88" y="65"/>
                    <a:pt x="87" y="74"/>
                    <a:pt x="83" y="82"/>
                  </a:cubicBezTo>
                  <a:cubicBezTo>
                    <a:pt x="78" y="93"/>
                    <a:pt x="69" y="103"/>
                    <a:pt x="56" y="111"/>
                  </a:cubicBezTo>
                  <a:cubicBezTo>
                    <a:pt x="43" y="119"/>
                    <a:pt x="25" y="125"/>
                    <a:pt x="5" y="130"/>
                  </a:cubicBezTo>
                  <a:cubicBezTo>
                    <a:pt x="2" y="131"/>
                    <a:pt x="0" y="134"/>
                    <a:pt x="0" y="137"/>
                  </a:cubicBezTo>
                  <a:cubicBezTo>
                    <a:pt x="1" y="141"/>
                    <a:pt x="4" y="143"/>
                    <a:pt x="8" y="142"/>
                  </a:cubicBezTo>
                  <a:cubicBezTo>
                    <a:pt x="36" y="135"/>
                    <a:pt x="59" y="125"/>
                    <a:pt x="75" y="111"/>
                  </a:cubicBezTo>
                  <a:cubicBezTo>
                    <a:pt x="83" y="104"/>
                    <a:pt x="90" y="96"/>
                    <a:pt x="94" y="87"/>
                  </a:cubicBezTo>
                  <a:cubicBezTo>
                    <a:pt x="98" y="77"/>
                    <a:pt x="100" y="67"/>
                    <a:pt x="100" y="55"/>
                  </a:cubicBezTo>
                  <a:cubicBezTo>
                    <a:pt x="100" y="40"/>
                    <a:pt x="96" y="23"/>
                    <a:pt x="88" y="4"/>
                  </a:cubicBezTo>
                  <a:cubicBezTo>
                    <a:pt x="87" y="1"/>
                    <a:pt x="84" y="0"/>
                    <a:pt x="81" y="1"/>
                  </a:cubicBezTo>
                  <a:cubicBezTo>
                    <a:pt x="78" y="2"/>
                    <a:pt x="76" y="6"/>
                    <a:pt x="77" y="9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4" name="ïS1iḑé">
              <a:extLst>
                <a:ext uri="{FF2B5EF4-FFF2-40B4-BE49-F238E27FC236}">
                  <a16:creationId xmlns="" xmlns:a16="http://schemas.microsoft.com/office/drawing/2014/main" id="{F3E77557-6701-4E25-A224-AB676C0C6226}"/>
                </a:ext>
              </a:extLst>
            </p:cNvPr>
            <p:cNvSpPr/>
            <p:nvPr/>
          </p:nvSpPr>
          <p:spPr bwMode="auto">
            <a:xfrm>
              <a:off x="7277693" y="3270775"/>
              <a:ext cx="149975" cy="21931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51" y="9"/>
                </a:cxn>
                <a:cxn ang="0">
                  <a:pos x="12" y="39"/>
                </a:cxn>
                <a:cxn ang="0">
                  <a:pos x="0" y="86"/>
                </a:cxn>
                <a:cxn ang="0">
                  <a:pos x="8" y="137"/>
                </a:cxn>
                <a:cxn ang="0">
                  <a:pos x="16" y="142"/>
                </a:cxn>
                <a:cxn ang="0">
                  <a:pos x="20" y="134"/>
                </a:cxn>
                <a:cxn ang="0">
                  <a:pos x="12" y="86"/>
                </a:cxn>
                <a:cxn ang="0">
                  <a:pos x="17" y="57"/>
                </a:cxn>
                <a:cxn ang="0">
                  <a:pos x="41" y="27"/>
                </a:cxn>
                <a:cxn ang="0">
                  <a:pos x="91" y="12"/>
                </a:cxn>
                <a:cxn ang="0">
                  <a:pos x="97" y="6"/>
                </a:cxn>
                <a:cxn ang="0">
                  <a:pos x="90" y="0"/>
                </a:cxn>
              </a:cxnLst>
              <a:rect l="0" t="0" r="r" b="b"/>
              <a:pathLst>
                <a:path w="97" h="142">
                  <a:moveTo>
                    <a:pt x="90" y="0"/>
                  </a:moveTo>
                  <a:cubicBezTo>
                    <a:pt x="75" y="2"/>
                    <a:pt x="62" y="5"/>
                    <a:pt x="51" y="9"/>
                  </a:cubicBezTo>
                  <a:cubicBezTo>
                    <a:pt x="34" y="16"/>
                    <a:pt x="21" y="26"/>
                    <a:pt x="12" y="39"/>
                  </a:cubicBezTo>
                  <a:cubicBezTo>
                    <a:pt x="4" y="52"/>
                    <a:pt x="0" y="68"/>
                    <a:pt x="0" y="86"/>
                  </a:cubicBezTo>
                  <a:cubicBezTo>
                    <a:pt x="0" y="102"/>
                    <a:pt x="3" y="119"/>
                    <a:pt x="8" y="137"/>
                  </a:cubicBezTo>
                  <a:cubicBezTo>
                    <a:pt x="9" y="141"/>
                    <a:pt x="13" y="142"/>
                    <a:pt x="16" y="142"/>
                  </a:cubicBezTo>
                  <a:cubicBezTo>
                    <a:pt x="19" y="141"/>
                    <a:pt x="21" y="137"/>
                    <a:pt x="20" y="134"/>
                  </a:cubicBezTo>
                  <a:cubicBezTo>
                    <a:pt x="15" y="116"/>
                    <a:pt x="12" y="100"/>
                    <a:pt x="12" y="86"/>
                  </a:cubicBezTo>
                  <a:cubicBezTo>
                    <a:pt x="12" y="75"/>
                    <a:pt x="14" y="66"/>
                    <a:pt x="17" y="57"/>
                  </a:cubicBezTo>
                  <a:cubicBezTo>
                    <a:pt x="21" y="45"/>
                    <a:pt x="29" y="35"/>
                    <a:pt x="41" y="27"/>
                  </a:cubicBezTo>
                  <a:cubicBezTo>
                    <a:pt x="53" y="20"/>
                    <a:pt x="70" y="14"/>
                    <a:pt x="91" y="12"/>
                  </a:cubicBezTo>
                  <a:cubicBezTo>
                    <a:pt x="95" y="12"/>
                    <a:pt x="97" y="9"/>
                    <a:pt x="97" y="6"/>
                  </a:cubicBezTo>
                  <a:cubicBezTo>
                    <a:pt x="96" y="2"/>
                    <a:pt x="94" y="0"/>
                    <a:pt x="90" y="0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5" name="iş1íḑê">
              <a:extLst>
                <a:ext uri="{FF2B5EF4-FFF2-40B4-BE49-F238E27FC236}">
                  <a16:creationId xmlns="" xmlns:a16="http://schemas.microsoft.com/office/drawing/2014/main" id="{2C6F6E71-1455-4F00-89D6-61413D34F3CC}"/>
                </a:ext>
              </a:extLst>
            </p:cNvPr>
            <p:cNvSpPr/>
            <p:nvPr/>
          </p:nvSpPr>
          <p:spPr bwMode="auto">
            <a:xfrm>
              <a:off x="7390489" y="3480835"/>
              <a:ext cx="369293" cy="233279"/>
            </a:xfrm>
            <a:custGeom>
              <a:avLst/>
              <a:gdLst/>
              <a:ahLst/>
              <a:cxnLst>
                <a:cxn ang="0">
                  <a:pos x="2265" y="1487"/>
                </a:cxn>
                <a:cxn ang="0">
                  <a:pos x="0" y="148"/>
                </a:cxn>
                <a:cxn ang="0">
                  <a:pos x="89" y="0"/>
                </a:cxn>
                <a:cxn ang="0">
                  <a:pos x="2354" y="1339"/>
                </a:cxn>
                <a:cxn ang="0">
                  <a:pos x="2265" y="1487"/>
                </a:cxn>
              </a:cxnLst>
              <a:rect l="0" t="0" r="r" b="b"/>
              <a:pathLst>
                <a:path w="2354" h="1487">
                  <a:moveTo>
                    <a:pt x="2265" y="1487"/>
                  </a:moveTo>
                  <a:lnTo>
                    <a:pt x="0" y="148"/>
                  </a:lnTo>
                  <a:lnTo>
                    <a:pt x="89" y="0"/>
                  </a:lnTo>
                  <a:lnTo>
                    <a:pt x="2354" y="1339"/>
                  </a:lnTo>
                  <a:lnTo>
                    <a:pt x="2265" y="148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6" name="ïṧľïḋe">
              <a:extLst>
                <a:ext uri="{FF2B5EF4-FFF2-40B4-BE49-F238E27FC236}">
                  <a16:creationId xmlns="" xmlns:a16="http://schemas.microsoft.com/office/drawing/2014/main" id="{EA2454BE-4816-4680-8522-8CEBC844FC75}"/>
                </a:ext>
              </a:extLst>
            </p:cNvPr>
            <p:cNvSpPr/>
            <p:nvPr/>
          </p:nvSpPr>
          <p:spPr bwMode="auto">
            <a:xfrm>
              <a:off x="7427670" y="3417456"/>
              <a:ext cx="369137" cy="233279"/>
            </a:xfrm>
            <a:custGeom>
              <a:avLst/>
              <a:gdLst/>
              <a:ahLst/>
              <a:cxnLst>
                <a:cxn ang="0">
                  <a:pos x="2274" y="1487"/>
                </a:cxn>
                <a:cxn ang="0">
                  <a:pos x="0" y="148"/>
                </a:cxn>
                <a:cxn ang="0">
                  <a:pos x="88" y="0"/>
                </a:cxn>
                <a:cxn ang="0">
                  <a:pos x="2353" y="1339"/>
                </a:cxn>
                <a:cxn ang="0">
                  <a:pos x="2274" y="1487"/>
                </a:cxn>
              </a:cxnLst>
              <a:rect l="0" t="0" r="r" b="b"/>
              <a:pathLst>
                <a:path w="2353" h="1487">
                  <a:moveTo>
                    <a:pt x="2274" y="1487"/>
                  </a:moveTo>
                  <a:lnTo>
                    <a:pt x="0" y="148"/>
                  </a:lnTo>
                  <a:lnTo>
                    <a:pt x="88" y="0"/>
                  </a:lnTo>
                  <a:lnTo>
                    <a:pt x="2353" y="1339"/>
                  </a:lnTo>
                  <a:lnTo>
                    <a:pt x="2274" y="148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7" name="iṧļíḍè">
              <a:extLst>
                <a:ext uri="{FF2B5EF4-FFF2-40B4-BE49-F238E27FC236}">
                  <a16:creationId xmlns="" xmlns:a16="http://schemas.microsoft.com/office/drawing/2014/main" id="{E10547E5-933B-40A1-B37E-89A0CC361662}"/>
                </a:ext>
              </a:extLst>
            </p:cNvPr>
            <p:cNvSpPr/>
            <p:nvPr/>
          </p:nvSpPr>
          <p:spPr bwMode="auto">
            <a:xfrm>
              <a:off x="7466262" y="3354077"/>
              <a:ext cx="367568" cy="234848"/>
            </a:xfrm>
            <a:custGeom>
              <a:avLst/>
              <a:gdLst/>
              <a:ahLst/>
              <a:cxnLst>
                <a:cxn ang="0">
                  <a:pos x="2265" y="1497"/>
                </a:cxn>
                <a:cxn ang="0">
                  <a:pos x="0" y="148"/>
                </a:cxn>
                <a:cxn ang="0">
                  <a:pos x="79" y="0"/>
                </a:cxn>
                <a:cxn ang="0">
                  <a:pos x="2343" y="1349"/>
                </a:cxn>
                <a:cxn ang="0">
                  <a:pos x="2265" y="1497"/>
                </a:cxn>
              </a:cxnLst>
              <a:rect l="0" t="0" r="r" b="b"/>
              <a:pathLst>
                <a:path w="2343" h="1497">
                  <a:moveTo>
                    <a:pt x="2265" y="1497"/>
                  </a:moveTo>
                  <a:lnTo>
                    <a:pt x="0" y="148"/>
                  </a:lnTo>
                  <a:lnTo>
                    <a:pt x="79" y="0"/>
                  </a:lnTo>
                  <a:lnTo>
                    <a:pt x="2343" y="1349"/>
                  </a:lnTo>
                  <a:lnTo>
                    <a:pt x="2265" y="149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8" name="îšļíďé">
              <a:extLst>
                <a:ext uri="{FF2B5EF4-FFF2-40B4-BE49-F238E27FC236}">
                  <a16:creationId xmlns="" xmlns:a16="http://schemas.microsoft.com/office/drawing/2014/main" id="{08CE5FE0-CA3C-403C-8FE4-F3B69546C4D9}"/>
                </a:ext>
              </a:extLst>
            </p:cNvPr>
            <p:cNvSpPr/>
            <p:nvPr/>
          </p:nvSpPr>
          <p:spPr bwMode="auto">
            <a:xfrm>
              <a:off x="4341075" y="3001884"/>
              <a:ext cx="774043" cy="865187"/>
            </a:xfrm>
            <a:custGeom>
              <a:avLst/>
              <a:gdLst/>
              <a:ahLst/>
              <a:cxnLst>
                <a:cxn ang="0">
                  <a:pos x="3329" y="5515"/>
                </a:cxn>
                <a:cxn ang="0">
                  <a:pos x="0" y="4274"/>
                </a:cxn>
                <a:cxn ang="0">
                  <a:pos x="1605" y="0"/>
                </a:cxn>
                <a:cxn ang="0">
                  <a:pos x="4934" y="1251"/>
                </a:cxn>
                <a:cxn ang="0">
                  <a:pos x="3329" y="5515"/>
                </a:cxn>
              </a:cxnLst>
              <a:rect l="0" t="0" r="r" b="b"/>
              <a:pathLst>
                <a:path w="4934" h="5515">
                  <a:moveTo>
                    <a:pt x="3329" y="5515"/>
                  </a:moveTo>
                  <a:lnTo>
                    <a:pt x="0" y="4274"/>
                  </a:lnTo>
                  <a:lnTo>
                    <a:pt x="1605" y="0"/>
                  </a:lnTo>
                  <a:lnTo>
                    <a:pt x="4934" y="1251"/>
                  </a:lnTo>
                  <a:lnTo>
                    <a:pt x="3329" y="5515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9" name="ïṣliḍé">
              <a:extLst>
                <a:ext uri="{FF2B5EF4-FFF2-40B4-BE49-F238E27FC236}">
                  <a16:creationId xmlns="" xmlns:a16="http://schemas.microsoft.com/office/drawing/2014/main" id="{369F3EA0-A043-4C93-88A2-C252D9553A6E}"/>
                </a:ext>
              </a:extLst>
            </p:cNvPr>
            <p:cNvSpPr/>
            <p:nvPr/>
          </p:nvSpPr>
          <p:spPr bwMode="auto">
            <a:xfrm>
              <a:off x="4341075" y="3001884"/>
              <a:ext cx="344507" cy="704386"/>
            </a:xfrm>
            <a:custGeom>
              <a:avLst/>
              <a:gdLst/>
              <a:ahLst/>
              <a:cxnLst>
                <a:cxn ang="0">
                  <a:pos x="591" y="4490"/>
                </a:cxn>
                <a:cxn ang="0">
                  <a:pos x="0" y="4274"/>
                </a:cxn>
                <a:cxn ang="0">
                  <a:pos x="1605" y="0"/>
                </a:cxn>
                <a:cxn ang="0">
                  <a:pos x="2196" y="217"/>
                </a:cxn>
                <a:cxn ang="0">
                  <a:pos x="591" y="4490"/>
                </a:cxn>
              </a:cxnLst>
              <a:rect l="0" t="0" r="r" b="b"/>
              <a:pathLst>
                <a:path w="2196" h="4490">
                  <a:moveTo>
                    <a:pt x="591" y="4490"/>
                  </a:moveTo>
                  <a:lnTo>
                    <a:pt x="0" y="4274"/>
                  </a:lnTo>
                  <a:lnTo>
                    <a:pt x="1605" y="0"/>
                  </a:lnTo>
                  <a:lnTo>
                    <a:pt x="2196" y="217"/>
                  </a:lnTo>
                  <a:lnTo>
                    <a:pt x="591" y="4490"/>
                  </a:ln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0" name="ïs1íďè">
              <a:extLst>
                <a:ext uri="{FF2B5EF4-FFF2-40B4-BE49-F238E27FC236}">
                  <a16:creationId xmlns="" xmlns:a16="http://schemas.microsoft.com/office/drawing/2014/main" id="{4B8CF4FA-B3A5-4717-8842-891EC1816A24}"/>
                </a:ext>
              </a:extLst>
            </p:cNvPr>
            <p:cNvSpPr/>
            <p:nvPr/>
          </p:nvSpPr>
          <p:spPr bwMode="auto">
            <a:xfrm>
              <a:off x="4373548" y="3023533"/>
              <a:ext cx="841971" cy="899073"/>
            </a:xfrm>
            <a:custGeom>
              <a:avLst/>
              <a:gdLst/>
              <a:ahLst/>
              <a:cxnLst>
                <a:cxn ang="0">
                  <a:pos x="3072" y="5731"/>
                </a:cxn>
                <a:cxn ang="0">
                  <a:pos x="0" y="3939"/>
                </a:cxn>
                <a:cxn ang="0">
                  <a:pos x="2295" y="0"/>
                </a:cxn>
                <a:cxn ang="0">
                  <a:pos x="5367" y="1792"/>
                </a:cxn>
                <a:cxn ang="0">
                  <a:pos x="3072" y="5731"/>
                </a:cxn>
              </a:cxnLst>
              <a:rect l="0" t="0" r="r" b="b"/>
              <a:pathLst>
                <a:path w="5367" h="5731">
                  <a:moveTo>
                    <a:pt x="3072" y="5731"/>
                  </a:moveTo>
                  <a:lnTo>
                    <a:pt x="0" y="3939"/>
                  </a:lnTo>
                  <a:lnTo>
                    <a:pt x="2295" y="0"/>
                  </a:lnTo>
                  <a:lnTo>
                    <a:pt x="5367" y="1792"/>
                  </a:lnTo>
                  <a:lnTo>
                    <a:pt x="3072" y="5731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1" name="iṥļîdè">
              <a:extLst>
                <a:ext uri="{FF2B5EF4-FFF2-40B4-BE49-F238E27FC236}">
                  <a16:creationId xmlns="" xmlns:a16="http://schemas.microsoft.com/office/drawing/2014/main" id="{90AED2E5-500E-4D18-A9DF-AC92FC7D21B3}"/>
                </a:ext>
              </a:extLst>
            </p:cNvPr>
            <p:cNvSpPr/>
            <p:nvPr/>
          </p:nvSpPr>
          <p:spPr bwMode="auto">
            <a:xfrm>
              <a:off x="4373548" y="3023533"/>
              <a:ext cx="446478" cy="667364"/>
            </a:xfrm>
            <a:custGeom>
              <a:avLst/>
              <a:gdLst/>
              <a:ahLst/>
              <a:cxnLst>
                <a:cxn ang="0">
                  <a:pos x="542" y="4254"/>
                </a:cxn>
                <a:cxn ang="0">
                  <a:pos x="0" y="3939"/>
                </a:cxn>
                <a:cxn ang="0">
                  <a:pos x="2295" y="0"/>
                </a:cxn>
                <a:cxn ang="0">
                  <a:pos x="2846" y="315"/>
                </a:cxn>
                <a:cxn ang="0">
                  <a:pos x="542" y="4254"/>
                </a:cxn>
              </a:cxnLst>
              <a:rect l="0" t="0" r="r" b="b"/>
              <a:pathLst>
                <a:path w="2846" h="4254">
                  <a:moveTo>
                    <a:pt x="542" y="4254"/>
                  </a:moveTo>
                  <a:lnTo>
                    <a:pt x="0" y="3939"/>
                  </a:lnTo>
                  <a:lnTo>
                    <a:pt x="2295" y="0"/>
                  </a:lnTo>
                  <a:lnTo>
                    <a:pt x="2846" y="315"/>
                  </a:lnTo>
                  <a:lnTo>
                    <a:pt x="542" y="4254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2" name="ïšḻïďe">
              <a:extLst>
                <a:ext uri="{FF2B5EF4-FFF2-40B4-BE49-F238E27FC236}">
                  <a16:creationId xmlns="" xmlns:a16="http://schemas.microsoft.com/office/drawing/2014/main" id="{901E1C73-EC7A-4EC3-8A1A-2D2AAF02CEA3}"/>
                </a:ext>
              </a:extLst>
            </p:cNvPr>
            <p:cNvSpPr/>
            <p:nvPr/>
          </p:nvSpPr>
          <p:spPr bwMode="auto">
            <a:xfrm>
              <a:off x="5794716" y="3534801"/>
              <a:ext cx="602573" cy="261203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3" name="iṣļïḍé">
              <a:extLst>
                <a:ext uri="{FF2B5EF4-FFF2-40B4-BE49-F238E27FC236}">
                  <a16:creationId xmlns="" xmlns:a16="http://schemas.microsoft.com/office/drawing/2014/main" id="{CB9CA452-5E84-45F6-82F6-1A213FE7D3D7}"/>
                </a:ext>
              </a:extLst>
            </p:cNvPr>
            <p:cNvSpPr/>
            <p:nvPr/>
          </p:nvSpPr>
          <p:spPr bwMode="auto">
            <a:xfrm>
              <a:off x="4918860" y="3290855"/>
              <a:ext cx="2354285" cy="365997"/>
            </a:xfrm>
            <a:custGeom>
              <a:avLst/>
              <a:gdLst/>
              <a:ahLst/>
              <a:cxnLst>
                <a:cxn ang="0">
                  <a:pos x="1360" y="237"/>
                </a:cxn>
                <a:cxn ang="0">
                  <a:pos x="147" y="237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1524" y="0"/>
                </a:cxn>
                <a:cxn ang="0">
                  <a:pos x="1524" y="3"/>
                </a:cxn>
                <a:cxn ang="0">
                  <a:pos x="1521" y="11"/>
                </a:cxn>
                <a:cxn ang="0">
                  <a:pos x="1518" y="15"/>
                </a:cxn>
                <a:cxn ang="0">
                  <a:pos x="1360" y="237"/>
                </a:cxn>
              </a:cxnLst>
              <a:rect l="0" t="0" r="r" b="b"/>
              <a:pathLst>
                <a:path w="1524" h="237">
                  <a:moveTo>
                    <a:pt x="1360" y="237"/>
                  </a:moveTo>
                  <a:cubicBezTo>
                    <a:pt x="147" y="237"/>
                    <a:pt x="147" y="237"/>
                    <a:pt x="147" y="23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24" y="0"/>
                    <a:pt x="1524" y="0"/>
                    <a:pt x="1524" y="0"/>
                  </a:cubicBezTo>
                  <a:cubicBezTo>
                    <a:pt x="1524" y="3"/>
                    <a:pt x="1524" y="3"/>
                    <a:pt x="1524" y="3"/>
                  </a:cubicBezTo>
                  <a:cubicBezTo>
                    <a:pt x="1524" y="5"/>
                    <a:pt x="1523" y="8"/>
                    <a:pt x="1521" y="11"/>
                  </a:cubicBezTo>
                  <a:cubicBezTo>
                    <a:pt x="1518" y="15"/>
                    <a:pt x="1518" y="15"/>
                    <a:pt x="1518" y="15"/>
                  </a:cubicBezTo>
                  <a:lnTo>
                    <a:pt x="1360" y="237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4" name="iş1íḑê">
              <a:extLst>
                <a:ext uri="{FF2B5EF4-FFF2-40B4-BE49-F238E27FC236}">
                  <a16:creationId xmlns="" xmlns:a16="http://schemas.microsoft.com/office/drawing/2014/main" id="{0FADE8B8-2D8C-4F76-95C2-97FDB99A7AB7}"/>
                </a:ext>
              </a:extLst>
            </p:cNvPr>
            <p:cNvSpPr/>
            <p:nvPr/>
          </p:nvSpPr>
          <p:spPr bwMode="auto">
            <a:xfrm>
              <a:off x="4965295" y="3313917"/>
              <a:ext cx="2261412" cy="327563"/>
            </a:xfrm>
            <a:custGeom>
              <a:avLst/>
              <a:gdLst/>
              <a:ahLst/>
              <a:cxnLst>
                <a:cxn ang="0">
                  <a:pos x="1319" y="2088"/>
                </a:cxn>
                <a:cxn ang="0">
                  <a:pos x="0" y="0"/>
                </a:cxn>
                <a:cxn ang="0">
                  <a:pos x="14415" y="0"/>
                </a:cxn>
                <a:cxn ang="0">
                  <a:pos x="12938" y="2088"/>
                </a:cxn>
                <a:cxn ang="0">
                  <a:pos x="1319" y="2088"/>
                </a:cxn>
              </a:cxnLst>
              <a:rect l="0" t="0" r="r" b="b"/>
              <a:pathLst>
                <a:path w="14415" h="2088">
                  <a:moveTo>
                    <a:pt x="1319" y="2088"/>
                  </a:moveTo>
                  <a:lnTo>
                    <a:pt x="0" y="0"/>
                  </a:lnTo>
                  <a:lnTo>
                    <a:pt x="14415" y="0"/>
                  </a:lnTo>
                  <a:lnTo>
                    <a:pt x="12938" y="2088"/>
                  </a:lnTo>
                  <a:lnTo>
                    <a:pt x="1319" y="2088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5" name="îŝlîďe">
              <a:extLst>
                <a:ext uri="{FF2B5EF4-FFF2-40B4-BE49-F238E27FC236}">
                  <a16:creationId xmlns="" xmlns:a16="http://schemas.microsoft.com/office/drawing/2014/main" id="{785EE857-32E2-4B15-B673-2A8061A5D1A0}"/>
                </a:ext>
              </a:extLst>
            </p:cNvPr>
            <p:cNvSpPr/>
            <p:nvPr/>
          </p:nvSpPr>
          <p:spPr bwMode="auto">
            <a:xfrm>
              <a:off x="5227911" y="3332586"/>
              <a:ext cx="1895413" cy="290383"/>
            </a:xfrm>
            <a:custGeom>
              <a:avLst/>
              <a:gdLst/>
              <a:ahLst/>
              <a:cxnLst>
                <a:cxn ang="0">
                  <a:pos x="10890" y="1851"/>
                </a:cxn>
                <a:cxn ang="0">
                  <a:pos x="12082" y="0"/>
                </a:cxn>
                <a:cxn ang="0">
                  <a:pos x="0" y="1851"/>
                </a:cxn>
                <a:cxn ang="0">
                  <a:pos x="10890" y="1851"/>
                </a:cxn>
              </a:cxnLst>
              <a:rect l="0" t="0" r="r" b="b"/>
              <a:pathLst>
                <a:path w="12082" h="1851">
                  <a:moveTo>
                    <a:pt x="10890" y="1851"/>
                  </a:moveTo>
                  <a:lnTo>
                    <a:pt x="12082" y="0"/>
                  </a:lnTo>
                  <a:lnTo>
                    <a:pt x="0" y="1851"/>
                  </a:lnTo>
                  <a:lnTo>
                    <a:pt x="10890" y="1851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6" name="ïṥḻidê">
              <a:extLst>
                <a:ext uri="{FF2B5EF4-FFF2-40B4-BE49-F238E27FC236}">
                  <a16:creationId xmlns="" xmlns:a16="http://schemas.microsoft.com/office/drawing/2014/main" id="{E4C8E98A-F405-417F-AD38-77C82A019C81}"/>
                </a:ext>
              </a:extLst>
            </p:cNvPr>
            <p:cNvSpPr/>
            <p:nvPr/>
          </p:nvSpPr>
          <p:spPr bwMode="auto">
            <a:xfrm>
              <a:off x="5062560" y="3332585"/>
              <a:ext cx="2060764" cy="290383"/>
            </a:xfrm>
            <a:custGeom>
              <a:avLst/>
              <a:gdLst/>
              <a:ahLst/>
              <a:cxnLst>
                <a:cxn ang="0">
                  <a:pos x="1054" y="1851"/>
                </a:cxn>
                <a:cxn ang="0">
                  <a:pos x="13136" y="0"/>
                </a:cxn>
                <a:cxn ang="0">
                  <a:pos x="0" y="0"/>
                </a:cxn>
                <a:cxn ang="0">
                  <a:pos x="1054" y="1851"/>
                </a:cxn>
              </a:cxnLst>
              <a:rect l="0" t="0" r="r" b="b"/>
              <a:pathLst>
                <a:path w="13136" h="1851">
                  <a:moveTo>
                    <a:pt x="1054" y="1851"/>
                  </a:moveTo>
                  <a:lnTo>
                    <a:pt x="13136" y="0"/>
                  </a:lnTo>
                  <a:lnTo>
                    <a:pt x="0" y="0"/>
                  </a:lnTo>
                  <a:lnTo>
                    <a:pt x="1054" y="1851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7" name="îşḷiḍê">
              <a:extLst>
                <a:ext uri="{FF2B5EF4-FFF2-40B4-BE49-F238E27FC236}">
                  <a16:creationId xmlns="" xmlns:a16="http://schemas.microsoft.com/office/drawing/2014/main" id="{576F931C-96A9-49E8-A77D-CF2111F7F46C}"/>
                </a:ext>
              </a:extLst>
            </p:cNvPr>
            <p:cNvSpPr/>
            <p:nvPr/>
          </p:nvSpPr>
          <p:spPr bwMode="auto">
            <a:xfrm>
              <a:off x="4918860" y="3199707"/>
              <a:ext cx="2354285" cy="103385"/>
            </a:xfrm>
            <a:custGeom>
              <a:avLst/>
              <a:gdLst/>
              <a:ahLst/>
              <a:cxnLst>
                <a:cxn ang="0">
                  <a:pos x="1516" y="67"/>
                </a:cxn>
                <a:cxn ang="0">
                  <a:pos x="9" y="67"/>
                </a:cxn>
                <a:cxn ang="0">
                  <a:pos x="0" y="59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516" y="0"/>
                </a:cxn>
                <a:cxn ang="0">
                  <a:pos x="1524" y="9"/>
                </a:cxn>
                <a:cxn ang="0">
                  <a:pos x="1524" y="59"/>
                </a:cxn>
                <a:cxn ang="0">
                  <a:pos x="1516" y="67"/>
                </a:cxn>
              </a:cxnLst>
              <a:rect l="0" t="0" r="r" b="b"/>
              <a:pathLst>
                <a:path w="1524" h="67">
                  <a:moveTo>
                    <a:pt x="1516" y="67"/>
                  </a:moveTo>
                  <a:cubicBezTo>
                    <a:pt x="9" y="67"/>
                    <a:pt x="9" y="67"/>
                    <a:pt x="9" y="67"/>
                  </a:cubicBezTo>
                  <a:cubicBezTo>
                    <a:pt x="4" y="67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16" y="0"/>
                    <a:pt x="1516" y="0"/>
                    <a:pt x="1516" y="0"/>
                  </a:cubicBezTo>
                  <a:cubicBezTo>
                    <a:pt x="1520" y="0"/>
                    <a:pt x="1524" y="4"/>
                    <a:pt x="1524" y="9"/>
                  </a:cubicBezTo>
                  <a:cubicBezTo>
                    <a:pt x="1524" y="59"/>
                    <a:pt x="1524" y="59"/>
                    <a:pt x="1524" y="59"/>
                  </a:cubicBezTo>
                  <a:cubicBezTo>
                    <a:pt x="1524" y="64"/>
                    <a:pt x="1520" y="67"/>
                    <a:pt x="1516" y="67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8" name="ïšḷidê">
              <a:extLst>
                <a:ext uri="{FF2B5EF4-FFF2-40B4-BE49-F238E27FC236}">
                  <a16:creationId xmlns="" xmlns:a16="http://schemas.microsoft.com/office/drawing/2014/main" id="{402233D2-8379-468F-A5D6-09B69E03909F}"/>
                </a:ext>
              </a:extLst>
            </p:cNvPr>
            <p:cNvSpPr/>
            <p:nvPr/>
          </p:nvSpPr>
          <p:spPr bwMode="auto">
            <a:xfrm>
              <a:off x="7492461" y="4560632"/>
              <a:ext cx="174606" cy="157507"/>
            </a:xfrm>
            <a:custGeom>
              <a:avLst/>
              <a:gdLst/>
              <a:ahLst/>
              <a:cxnLst>
                <a:cxn ang="0">
                  <a:pos x="101" y="86"/>
                </a:cxn>
                <a:cxn ang="0">
                  <a:pos x="40" y="64"/>
                </a:cxn>
                <a:cxn ang="0">
                  <a:pos x="7" y="9"/>
                </a:cxn>
                <a:cxn ang="0">
                  <a:pos x="68" y="31"/>
                </a:cxn>
                <a:cxn ang="0">
                  <a:pos x="101" y="86"/>
                </a:cxn>
              </a:cxnLst>
              <a:rect l="0" t="0" r="r" b="b"/>
              <a:pathLst>
                <a:path w="113" h="102">
                  <a:moveTo>
                    <a:pt x="101" y="86"/>
                  </a:moveTo>
                  <a:cubicBezTo>
                    <a:pt x="88" y="102"/>
                    <a:pt x="66" y="85"/>
                    <a:pt x="40" y="64"/>
                  </a:cubicBezTo>
                  <a:cubicBezTo>
                    <a:pt x="15" y="42"/>
                    <a:pt x="0" y="18"/>
                    <a:pt x="7" y="9"/>
                  </a:cubicBezTo>
                  <a:cubicBezTo>
                    <a:pt x="15" y="0"/>
                    <a:pt x="42" y="10"/>
                    <a:pt x="68" y="31"/>
                  </a:cubicBezTo>
                  <a:cubicBezTo>
                    <a:pt x="93" y="52"/>
                    <a:pt x="113" y="69"/>
                    <a:pt x="101" y="8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9" name="i$ḷíḋe">
              <a:extLst>
                <a:ext uri="{FF2B5EF4-FFF2-40B4-BE49-F238E27FC236}">
                  <a16:creationId xmlns="" xmlns:a16="http://schemas.microsoft.com/office/drawing/2014/main" id="{45AF28FC-C4DC-4415-8032-E532BDD2C4C0}"/>
                </a:ext>
              </a:extLst>
            </p:cNvPr>
            <p:cNvSpPr/>
            <p:nvPr/>
          </p:nvSpPr>
          <p:spPr bwMode="auto">
            <a:xfrm>
              <a:off x="7254633" y="4321079"/>
              <a:ext cx="361450" cy="361605"/>
            </a:xfrm>
            <a:custGeom>
              <a:avLst/>
              <a:gdLst/>
              <a:ahLst/>
              <a:cxnLst>
                <a:cxn ang="0">
                  <a:pos x="197" y="183"/>
                </a:cxn>
                <a:cxn ang="0">
                  <a:pos x="50" y="197"/>
                </a:cxn>
                <a:cxn ang="0">
                  <a:pos x="37" y="50"/>
                </a:cxn>
                <a:cxn ang="0">
                  <a:pos x="183" y="37"/>
                </a:cxn>
                <a:cxn ang="0">
                  <a:pos x="197" y="183"/>
                </a:cxn>
              </a:cxnLst>
              <a:rect l="0" t="0" r="r" b="b"/>
              <a:pathLst>
                <a:path w="234" h="234">
                  <a:moveTo>
                    <a:pt x="197" y="183"/>
                  </a:moveTo>
                  <a:cubicBezTo>
                    <a:pt x="160" y="228"/>
                    <a:pt x="95" y="234"/>
                    <a:pt x="50" y="197"/>
                  </a:cubicBezTo>
                  <a:cubicBezTo>
                    <a:pt x="6" y="160"/>
                    <a:pt x="0" y="95"/>
                    <a:pt x="37" y="50"/>
                  </a:cubicBezTo>
                  <a:cubicBezTo>
                    <a:pt x="74" y="6"/>
                    <a:pt x="139" y="0"/>
                    <a:pt x="183" y="37"/>
                  </a:cubicBezTo>
                  <a:cubicBezTo>
                    <a:pt x="228" y="74"/>
                    <a:pt x="234" y="139"/>
                    <a:pt x="197" y="183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0" name="iṧḻïḋè">
              <a:extLst>
                <a:ext uri="{FF2B5EF4-FFF2-40B4-BE49-F238E27FC236}">
                  <a16:creationId xmlns="" xmlns:a16="http://schemas.microsoft.com/office/drawing/2014/main" id="{3458ABA3-E1CC-4E68-B64A-4DBE1CB04BB7}"/>
                </a:ext>
              </a:extLst>
            </p:cNvPr>
            <p:cNvSpPr/>
            <p:nvPr/>
          </p:nvSpPr>
          <p:spPr bwMode="auto">
            <a:xfrm>
              <a:off x="7263889" y="4330491"/>
              <a:ext cx="342938" cy="342939"/>
            </a:xfrm>
            <a:custGeom>
              <a:avLst/>
              <a:gdLst/>
              <a:ahLst/>
              <a:cxnLst>
                <a:cxn ang="0">
                  <a:pos x="191" y="177"/>
                </a:cxn>
                <a:cxn ang="0">
                  <a:pos x="185" y="173"/>
                </a:cxn>
                <a:cxn ang="0">
                  <a:pos x="111" y="208"/>
                </a:cxn>
                <a:cxn ang="0">
                  <a:pos x="49" y="185"/>
                </a:cxn>
                <a:cxn ang="0">
                  <a:pos x="14" y="111"/>
                </a:cxn>
                <a:cxn ang="0">
                  <a:pos x="37" y="49"/>
                </a:cxn>
                <a:cxn ang="0">
                  <a:pos x="111" y="14"/>
                </a:cxn>
                <a:cxn ang="0">
                  <a:pos x="173" y="37"/>
                </a:cxn>
                <a:cxn ang="0">
                  <a:pos x="208" y="111"/>
                </a:cxn>
                <a:cxn ang="0">
                  <a:pos x="185" y="173"/>
                </a:cxn>
                <a:cxn ang="0">
                  <a:pos x="191" y="177"/>
                </a:cxn>
                <a:cxn ang="0">
                  <a:pos x="196" y="182"/>
                </a:cxn>
                <a:cxn ang="0">
                  <a:pos x="222" y="111"/>
                </a:cxn>
                <a:cxn ang="0">
                  <a:pos x="182" y="25"/>
                </a:cxn>
                <a:cxn ang="0">
                  <a:pos x="111" y="0"/>
                </a:cxn>
                <a:cxn ang="0">
                  <a:pos x="25" y="40"/>
                </a:cxn>
                <a:cxn ang="0">
                  <a:pos x="0" y="111"/>
                </a:cxn>
                <a:cxn ang="0">
                  <a:pos x="40" y="196"/>
                </a:cxn>
                <a:cxn ang="0">
                  <a:pos x="111" y="222"/>
                </a:cxn>
                <a:cxn ang="0">
                  <a:pos x="196" y="182"/>
                </a:cxn>
                <a:cxn ang="0">
                  <a:pos x="191" y="177"/>
                </a:cxn>
              </a:cxnLst>
              <a:rect l="0" t="0" r="r" b="b"/>
              <a:pathLst>
                <a:path w="222" h="222">
                  <a:moveTo>
                    <a:pt x="191" y="177"/>
                  </a:moveTo>
                  <a:cubicBezTo>
                    <a:pt x="185" y="173"/>
                    <a:pt x="185" y="173"/>
                    <a:pt x="185" y="173"/>
                  </a:cubicBezTo>
                  <a:cubicBezTo>
                    <a:pt x="166" y="196"/>
                    <a:pt x="139" y="208"/>
                    <a:pt x="111" y="208"/>
                  </a:cubicBezTo>
                  <a:cubicBezTo>
                    <a:pt x="89" y="208"/>
                    <a:pt x="67" y="200"/>
                    <a:pt x="49" y="185"/>
                  </a:cubicBezTo>
                  <a:cubicBezTo>
                    <a:pt x="26" y="166"/>
                    <a:pt x="14" y="139"/>
                    <a:pt x="14" y="111"/>
                  </a:cubicBezTo>
                  <a:cubicBezTo>
                    <a:pt x="14" y="89"/>
                    <a:pt x="21" y="67"/>
                    <a:pt x="37" y="49"/>
                  </a:cubicBezTo>
                  <a:cubicBezTo>
                    <a:pt x="56" y="26"/>
                    <a:pt x="83" y="14"/>
                    <a:pt x="111" y="14"/>
                  </a:cubicBezTo>
                  <a:cubicBezTo>
                    <a:pt x="133" y="14"/>
                    <a:pt x="155" y="22"/>
                    <a:pt x="173" y="37"/>
                  </a:cubicBezTo>
                  <a:cubicBezTo>
                    <a:pt x="196" y="56"/>
                    <a:pt x="208" y="83"/>
                    <a:pt x="208" y="111"/>
                  </a:cubicBezTo>
                  <a:cubicBezTo>
                    <a:pt x="208" y="133"/>
                    <a:pt x="200" y="155"/>
                    <a:pt x="185" y="173"/>
                  </a:cubicBezTo>
                  <a:cubicBezTo>
                    <a:pt x="191" y="177"/>
                    <a:pt x="191" y="177"/>
                    <a:pt x="191" y="177"/>
                  </a:cubicBezTo>
                  <a:cubicBezTo>
                    <a:pt x="196" y="182"/>
                    <a:pt x="196" y="182"/>
                    <a:pt x="196" y="182"/>
                  </a:cubicBezTo>
                  <a:cubicBezTo>
                    <a:pt x="214" y="161"/>
                    <a:pt x="222" y="136"/>
                    <a:pt x="222" y="111"/>
                  </a:cubicBezTo>
                  <a:cubicBezTo>
                    <a:pt x="222" y="79"/>
                    <a:pt x="208" y="47"/>
                    <a:pt x="182" y="25"/>
                  </a:cubicBezTo>
                  <a:cubicBezTo>
                    <a:pt x="161" y="8"/>
                    <a:pt x="136" y="0"/>
                    <a:pt x="111" y="0"/>
                  </a:cubicBezTo>
                  <a:cubicBezTo>
                    <a:pt x="79" y="0"/>
                    <a:pt x="47" y="13"/>
                    <a:pt x="25" y="40"/>
                  </a:cubicBezTo>
                  <a:cubicBezTo>
                    <a:pt x="8" y="61"/>
                    <a:pt x="0" y="86"/>
                    <a:pt x="0" y="111"/>
                  </a:cubicBezTo>
                  <a:cubicBezTo>
                    <a:pt x="0" y="143"/>
                    <a:pt x="13" y="175"/>
                    <a:pt x="40" y="196"/>
                  </a:cubicBezTo>
                  <a:cubicBezTo>
                    <a:pt x="60" y="214"/>
                    <a:pt x="86" y="222"/>
                    <a:pt x="111" y="222"/>
                  </a:cubicBezTo>
                  <a:cubicBezTo>
                    <a:pt x="143" y="222"/>
                    <a:pt x="174" y="209"/>
                    <a:pt x="196" y="182"/>
                  </a:cubicBezTo>
                  <a:lnTo>
                    <a:pt x="191" y="177"/>
                  </a:lnTo>
                  <a:close/>
                </a:path>
              </a:pathLst>
            </a:custGeom>
            <a:solidFill>
              <a:srgbClr val="C9D3E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1" name="iS1ïdè">
              <a:extLst>
                <a:ext uri="{FF2B5EF4-FFF2-40B4-BE49-F238E27FC236}">
                  <a16:creationId xmlns="" xmlns:a16="http://schemas.microsoft.com/office/drawing/2014/main" id="{52502BD5-B1A3-45F7-BC0C-937F7173B86B}"/>
                </a:ext>
              </a:extLst>
            </p:cNvPr>
            <p:cNvSpPr/>
            <p:nvPr/>
          </p:nvSpPr>
          <p:spPr bwMode="auto">
            <a:xfrm>
              <a:off x="7254633" y="4321079"/>
              <a:ext cx="361450" cy="361605"/>
            </a:xfrm>
            <a:custGeom>
              <a:avLst/>
              <a:gdLst/>
              <a:ahLst/>
              <a:cxnLst>
                <a:cxn ang="0">
                  <a:pos x="197" y="183"/>
                </a:cxn>
                <a:cxn ang="0">
                  <a:pos x="50" y="197"/>
                </a:cxn>
                <a:cxn ang="0">
                  <a:pos x="37" y="50"/>
                </a:cxn>
                <a:cxn ang="0">
                  <a:pos x="183" y="37"/>
                </a:cxn>
                <a:cxn ang="0">
                  <a:pos x="197" y="183"/>
                </a:cxn>
              </a:cxnLst>
              <a:rect l="0" t="0" r="r" b="b"/>
              <a:pathLst>
                <a:path w="234" h="234">
                  <a:moveTo>
                    <a:pt x="197" y="183"/>
                  </a:moveTo>
                  <a:cubicBezTo>
                    <a:pt x="160" y="228"/>
                    <a:pt x="95" y="234"/>
                    <a:pt x="50" y="197"/>
                  </a:cubicBezTo>
                  <a:cubicBezTo>
                    <a:pt x="6" y="160"/>
                    <a:pt x="0" y="95"/>
                    <a:pt x="37" y="50"/>
                  </a:cubicBezTo>
                  <a:cubicBezTo>
                    <a:pt x="74" y="6"/>
                    <a:pt x="139" y="0"/>
                    <a:pt x="183" y="37"/>
                  </a:cubicBezTo>
                  <a:cubicBezTo>
                    <a:pt x="228" y="74"/>
                    <a:pt x="234" y="139"/>
                    <a:pt x="197" y="183"/>
                  </a:cubicBezTo>
                  <a:close/>
                </a:path>
              </a:pathLst>
            </a:custGeom>
            <a:solidFill>
              <a:srgbClr val="60381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2" name="íšľîdè">
              <a:extLst>
                <a:ext uri="{FF2B5EF4-FFF2-40B4-BE49-F238E27FC236}">
                  <a16:creationId xmlns="" xmlns:a16="http://schemas.microsoft.com/office/drawing/2014/main" id="{1462475F-8469-4F56-B5EB-991704E4981C}"/>
                </a:ext>
              </a:extLst>
            </p:cNvPr>
            <p:cNvSpPr/>
            <p:nvPr/>
          </p:nvSpPr>
          <p:spPr bwMode="auto">
            <a:xfrm>
              <a:off x="7266868" y="4333473"/>
              <a:ext cx="336819" cy="336819"/>
            </a:xfrm>
            <a:custGeom>
              <a:avLst/>
              <a:gdLst/>
              <a:ahLst/>
              <a:cxnLst>
                <a:cxn ang="0">
                  <a:pos x="189" y="175"/>
                </a:cxn>
                <a:cxn ang="0">
                  <a:pos x="185" y="172"/>
                </a:cxn>
                <a:cxn ang="0">
                  <a:pos x="109" y="208"/>
                </a:cxn>
                <a:cxn ang="0">
                  <a:pos x="45" y="185"/>
                </a:cxn>
                <a:cxn ang="0">
                  <a:pos x="10" y="109"/>
                </a:cxn>
                <a:cxn ang="0">
                  <a:pos x="33" y="46"/>
                </a:cxn>
                <a:cxn ang="0">
                  <a:pos x="109" y="10"/>
                </a:cxn>
                <a:cxn ang="0">
                  <a:pos x="172" y="33"/>
                </a:cxn>
                <a:cxn ang="0">
                  <a:pos x="208" y="109"/>
                </a:cxn>
                <a:cxn ang="0">
                  <a:pos x="185" y="172"/>
                </a:cxn>
                <a:cxn ang="0">
                  <a:pos x="189" y="175"/>
                </a:cxn>
                <a:cxn ang="0">
                  <a:pos x="193" y="179"/>
                </a:cxn>
                <a:cxn ang="0">
                  <a:pos x="218" y="109"/>
                </a:cxn>
                <a:cxn ang="0">
                  <a:pos x="178" y="25"/>
                </a:cxn>
                <a:cxn ang="0">
                  <a:pos x="109" y="0"/>
                </a:cxn>
                <a:cxn ang="0">
                  <a:pos x="25" y="39"/>
                </a:cxn>
                <a:cxn ang="0">
                  <a:pos x="0" y="109"/>
                </a:cxn>
                <a:cxn ang="0">
                  <a:pos x="39" y="193"/>
                </a:cxn>
                <a:cxn ang="0">
                  <a:pos x="109" y="218"/>
                </a:cxn>
                <a:cxn ang="0">
                  <a:pos x="193" y="179"/>
                </a:cxn>
                <a:cxn ang="0">
                  <a:pos x="189" y="175"/>
                </a:cxn>
              </a:cxnLst>
              <a:rect l="0" t="0" r="r" b="b"/>
              <a:pathLst>
                <a:path w="218" h="218">
                  <a:moveTo>
                    <a:pt x="189" y="175"/>
                  </a:moveTo>
                  <a:cubicBezTo>
                    <a:pt x="185" y="172"/>
                    <a:pt x="185" y="172"/>
                    <a:pt x="185" y="172"/>
                  </a:cubicBezTo>
                  <a:cubicBezTo>
                    <a:pt x="165" y="196"/>
                    <a:pt x="137" y="208"/>
                    <a:pt x="109" y="208"/>
                  </a:cubicBezTo>
                  <a:cubicBezTo>
                    <a:pt x="86" y="208"/>
                    <a:pt x="64" y="201"/>
                    <a:pt x="45" y="185"/>
                  </a:cubicBezTo>
                  <a:cubicBezTo>
                    <a:pt x="22" y="166"/>
                    <a:pt x="10" y="137"/>
                    <a:pt x="10" y="109"/>
                  </a:cubicBezTo>
                  <a:cubicBezTo>
                    <a:pt x="10" y="87"/>
                    <a:pt x="17" y="64"/>
                    <a:pt x="33" y="46"/>
                  </a:cubicBezTo>
                  <a:cubicBezTo>
                    <a:pt x="52" y="22"/>
                    <a:pt x="80" y="10"/>
                    <a:pt x="109" y="10"/>
                  </a:cubicBezTo>
                  <a:cubicBezTo>
                    <a:pt x="131" y="10"/>
                    <a:pt x="154" y="17"/>
                    <a:pt x="172" y="33"/>
                  </a:cubicBezTo>
                  <a:cubicBezTo>
                    <a:pt x="196" y="52"/>
                    <a:pt x="208" y="81"/>
                    <a:pt x="208" y="109"/>
                  </a:cubicBezTo>
                  <a:cubicBezTo>
                    <a:pt x="208" y="131"/>
                    <a:pt x="200" y="154"/>
                    <a:pt x="185" y="172"/>
                  </a:cubicBezTo>
                  <a:cubicBezTo>
                    <a:pt x="189" y="175"/>
                    <a:pt x="189" y="175"/>
                    <a:pt x="189" y="175"/>
                  </a:cubicBezTo>
                  <a:cubicBezTo>
                    <a:pt x="193" y="179"/>
                    <a:pt x="193" y="179"/>
                    <a:pt x="193" y="179"/>
                  </a:cubicBezTo>
                  <a:cubicBezTo>
                    <a:pt x="209" y="158"/>
                    <a:pt x="218" y="134"/>
                    <a:pt x="218" y="109"/>
                  </a:cubicBezTo>
                  <a:cubicBezTo>
                    <a:pt x="218" y="78"/>
                    <a:pt x="204" y="47"/>
                    <a:pt x="178" y="25"/>
                  </a:cubicBezTo>
                  <a:cubicBezTo>
                    <a:pt x="158" y="8"/>
                    <a:pt x="133" y="0"/>
                    <a:pt x="109" y="0"/>
                  </a:cubicBezTo>
                  <a:cubicBezTo>
                    <a:pt x="78" y="0"/>
                    <a:pt x="47" y="14"/>
                    <a:pt x="25" y="39"/>
                  </a:cubicBezTo>
                  <a:cubicBezTo>
                    <a:pt x="8" y="60"/>
                    <a:pt x="0" y="84"/>
                    <a:pt x="0" y="109"/>
                  </a:cubicBezTo>
                  <a:cubicBezTo>
                    <a:pt x="0" y="140"/>
                    <a:pt x="13" y="171"/>
                    <a:pt x="39" y="193"/>
                  </a:cubicBezTo>
                  <a:cubicBezTo>
                    <a:pt x="60" y="210"/>
                    <a:pt x="84" y="218"/>
                    <a:pt x="109" y="218"/>
                  </a:cubicBezTo>
                  <a:cubicBezTo>
                    <a:pt x="140" y="218"/>
                    <a:pt x="171" y="204"/>
                    <a:pt x="193" y="179"/>
                  </a:cubicBezTo>
                  <a:lnTo>
                    <a:pt x="189" y="175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3" name="ïsľiḑé">
              <a:extLst>
                <a:ext uri="{FF2B5EF4-FFF2-40B4-BE49-F238E27FC236}">
                  <a16:creationId xmlns="" xmlns:a16="http://schemas.microsoft.com/office/drawing/2014/main" id="{A74EA39C-3BCD-4281-868F-7F9AC86E1B0D}"/>
                </a:ext>
              </a:extLst>
            </p:cNvPr>
            <p:cNvSpPr/>
            <p:nvPr/>
          </p:nvSpPr>
          <p:spPr bwMode="auto">
            <a:xfrm>
              <a:off x="7276282" y="4424619"/>
              <a:ext cx="330545" cy="258066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171" y="79"/>
                </a:cxn>
                <a:cxn ang="0">
                  <a:pos x="24" y="92"/>
                </a:cxn>
                <a:cxn ang="0">
                  <a:pos x="0" y="62"/>
                </a:cxn>
                <a:cxn ang="0">
                  <a:pos x="36" y="130"/>
                </a:cxn>
                <a:cxn ang="0">
                  <a:pos x="183" y="116"/>
                </a:cxn>
                <a:cxn ang="0">
                  <a:pos x="194" y="0"/>
                </a:cxn>
              </a:cxnLst>
              <a:rect l="0" t="0" r="r" b="b"/>
              <a:pathLst>
                <a:path w="214" h="167">
                  <a:moveTo>
                    <a:pt x="194" y="0"/>
                  </a:moveTo>
                  <a:cubicBezTo>
                    <a:pt x="197" y="27"/>
                    <a:pt x="190" y="56"/>
                    <a:pt x="171" y="79"/>
                  </a:cubicBezTo>
                  <a:cubicBezTo>
                    <a:pt x="134" y="123"/>
                    <a:pt x="69" y="129"/>
                    <a:pt x="24" y="92"/>
                  </a:cubicBezTo>
                  <a:cubicBezTo>
                    <a:pt x="14" y="83"/>
                    <a:pt x="6" y="73"/>
                    <a:pt x="0" y="62"/>
                  </a:cubicBezTo>
                  <a:cubicBezTo>
                    <a:pt x="3" y="87"/>
                    <a:pt x="15" y="112"/>
                    <a:pt x="36" y="130"/>
                  </a:cubicBezTo>
                  <a:cubicBezTo>
                    <a:pt x="81" y="167"/>
                    <a:pt x="146" y="161"/>
                    <a:pt x="183" y="116"/>
                  </a:cubicBezTo>
                  <a:cubicBezTo>
                    <a:pt x="211" y="83"/>
                    <a:pt x="214" y="37"/>
                    <a:pt x="194" y="0"/>
                  </a:cubicBezTo>
                  <a:close/>
                </a:path>
              </a:pathLst>
            </a:custGeom>
            <a:solidFill>
              <a:srgbClr val="C69C6D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4" name="iṡļíḑé">
              <a:extLst>
                <a:ext uri="{FF2B5EF4-FFF2-40B4-BE49-F238E27FC236}">
                  <a16:creationId xmlns="" xmlns:a16="http://schemas.microsoft.com/office/drawing/2014/main" id="{C9F76666-41E5-42FE-B659-425C12569D9F}"/>
                </a:ext>
              </a:extLst>
            </p:cNvPr>
            <p:cNvSpPr/>
            <p:nvPr/>
          </p:nvSpPr>
          <p:spPr bwMode="auto">
            <a:xfrm>
              <a:off x="7266868" y="4333473"/>
              <a:ext cx="336819" cy="336819"/>
            </a:xfrm>
            <a:custGeom>
              <a:avLst/>
              <a:gdLst/>
              <a:ahLst/>
              <a:cxnLst>
                <a:cxn ang="0">
                  <a:pos x="189" y="175"/>
                </a:cxn>
                <a:cxn ang="0">
                  <a:pos x="185" y="172"/>
                </a:cxn>
                <a:cxn ang="0">
                  <a:pos x="109" y="208"/>
                </a:cxn>
                <a:cxn ang="0">
                  <a:pos x="45" y="185"/>
                </a:cxn>
                <a:cxn ang="0">
                  <a:pos x="10" y="109"/>
                </a:cxn>
                <a:cxn ang="0">
                  <a:pos x="33" y="46"/>
                </a:cxn>
                <a:cxn ang="0">
                  <a:pos x="109" y="10"/>
                </a:cxn>
                <a:cxn ang="0">
                  <a:pos x="172" y="33"/>
                </a:cxn>
                <a:cxn ang="0">
                  <a:pos x="208" y="109"/>
                </a:cxn>
                <a:cxn ang="0">
                  <a:pos x="185" y="172"/>
                </a:cxn>
                <a:cxn ang="0">
                  <a:pos x="189" y="175"/>
                </a:cxn>
                <a:cxn ang="0">
                  <a:pos x="193" y="179"/>
                </a:cxn>
                <a:cxn ang="0">
                  <a:pos x="218" y="109"/>
                </a:cxn>
                <a:cxn ang="0">
                  <a:pos x="178" y="25"/>
                </a:cxn>
                <a:cxn ang="0">
                  <a:pos x="109" y="0"/>
                </a:cxn>
                <a:cxn ang="0">
                  <a:pos x="25" y="39"/>
                </a:cxn>
                <a:cxn ang="0">
                  <a:pos x="0" y="109"/>
                </a:cxn>
                <a:cxn ang="0">
                  <a:pos x="39" y="193"/>
                </a:cxn>
                <a:cxn ang="0">
                  <a:pos x="109" y="218"/>
                </a:cxn>
                <a:cxn ang="0">
                  <a:pos x="193" y="179"/>
                </a:cxn>
                <a:cxn ang="0">
                  <a:pos x="189" y="175"/>
                </a:cxn>
              </a:cxnLst>
              <a:rect l="0" t="0" r="r" b="b"/>
              <a:pathLst>
                <a:path w="218" h="218">
                  <a:moveTo>
                    <a:pt x="189" y="175"/>
                  </a:moveTo>
                  <a:cubicBezTo>
                    <a:pt x="185" y="172"/>
                    <a:pt x="185" y="172"/>
                    <a:pt x="185" y="172"/>
                  </a:cubicBezTo>
                  <a:cubicBezTo>
                    <a:pt x="165" y="196"/>
                    <a:pt x="137" y="208"/>
                    <a:pt x="109" y="208"/>
                  </a:cubicBezTo>
                  <a:cubicBezTo>
                    <a:pt x="86" y="208"/>
                    <a:pt x="64" y="201"/>
                    <a:pt x="45" y="185"/>
                  </a:cubicBezTo>
                  <a:cubicBezTo>
                    <a:pt x="22" y="166"/>
                    <a:pt x="10" y="137"/>
                    <a:pt x="10" y="109"/>
                  </a:cubicBezTo>
                  <a:cubicBezTo>
                    <a:pt x="10" y="87"/>
                    <a:pt x="17" y="64"/>
                    <a:pt x="33" y="46"/>
                  </a:cubicBezTo>
                  <a:cubicBezTo>
                    <a:pt x="52" y="22"/>
                    <a:pt x="80" y="10"/>
                    <a:pt x="109" y="10"/>
                  </a:cubicBezTo>
                  <a:cubicBezTo>
                    <a:pt x="131" y="10"/>
                    <a:pt x="154" y="17"/>
                    <a:pt x="172" y="33"/>
                  </a:cubicBezTo>
                  <a:cubicBezTo>
                    <a:pt x="196" y="52"/>
                    <a:pt x="208" y="81"/>
                    <a:pt x="208" y="109"/>
                  </a:cubicBezTo>
                  <a:cubicBezTo>
                    <a:pt x="208" y="131"/>
                    <a:pt x="200" y="154"/>
                    <a:pt x="185" y="172"/>
                  </a:cubicBezTo>
                  <a:cubicBezTo>
                    <a:pt x="189" y="175"/>
                    <a:pt x="189" y="175"/>
                    <a:pt x="189" y="175"/>
                  </a:cubicBezTo>
                  <a:cubicBezTo>
                    <a:pt x="193" y="179"/>
                    <a:pt x="193" y="179"/>
                    <a:pt x="193" y="179"/>
                  </a:cubicBezTo>
                  <a:cubicBezTo>
                    <a:pt x="209" y="158"/>
                    <a:pt x="218" y="134"/>
                    <a:pt x="218" y="109"/>
                  </a:cubicBezTo>
                  <a:cubicBezTo>
                    <a:pt x="218" y="78"/>
                    <a:pt x="204" y="47"/>
                    <a:pt x="178" y="25"/>
                  </a:cubicBezTo>
                  <a:cubicBezTo>
                    <a:pt x="158" y="8"/>
                    <a:pt x="133" y="0"/>
                    <a:pt x="109" y="0"/>
                  </a:cubicBezTo>
                  <a:cubicBezTo>
                    <a:pt x="78" y="0"/>
                    <a:pt x="47" y="14"/>
                    <a:pt x="25" y="39"/>
                  </a:cubicBezTo>
                  <a:cubicBezTo>
                    <a:pt x="8" y="60"/>
                    <a:pt x="0" y="84"/>
                    <a:pt x="0" y="109"/>
                  </a:cubicBezTo>
                  <a:cubicBezTo>
                    <a:pt x="0" y="140"/>
                    <a:pt x="13" y="171"/>
                    <a:pt x="39" y="193"/>
                  </a:cubicBezTo>
                  <a:cubicBezTo>
                    <a:pt x="60" y="210"/>
                    <a:pt x="84" y="218"/>
                    <a:pt x="109" y="218"/>
                  </a:cubicBezTo>
                  <a:cubicBezTo>
                    <a:pt x="140" y="218"/>
                    <a:pt x="171" y="204"/>
                    <a:pt x="193" y="179"/>
                  </a:cubicBezTo>
                  <a:lnTo>
                    <a:pt x="189" y="175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5" name="íṩlïďè">
              <a:extLst>
                <a:ext uri="{FF2B5EF4-FFF2-40B4-BE49-F238E27FC236}">
                  <a16:creationId xmlns="" xmlns:a16="http://schemas.microsoft.com/office/drawing/2014/main" id="{056DA629-203C-4E56-9321-2E1D79805102}"/>
                </a:ext>
              </a:extLst>
            </p:cNvPr>
            <p:cNvSpPr/>
            <p:nvPr/>
          </p:nvSpPr>
          <p:spPr bwMode="auto">
            <a:xfrm>
              <a:off x="6902438" y="4452386"/>
              <a:ext cx="27768" cy="126757"/>
            </a:xfrm>
            <a:custGeom>
              <a:avLst/>
              <a:gdLst/>
              <a:ahLst/>
              <a:cxnLst>
                <a:cxn ang="0">
                  <a:pos x="0" y="808"/>
                </a:cxn>
                <a:cxn ang="0">
                  <a:pos x="177" y="788"/>
                </a:cxn>
                <a:cxn ang="0">
                  <a:pos x="108" y="0"/>
                </a:cxn>
                <a:cxn ang="0">
                  <a:pos x="0" y="808"/>
                </a:cxn>
              </a:cxnLst>
              <a:rect l="0" t="0" r="r" b="b"/>
              <a:pathLst>
                <a:path w="177" h="808">
                  <a:moveTo>
                    <a:pt x="0" y="808"/>
                  </a:moveTo>
                  <a:lnTo>
                    <a:pt x="177" y="788"/>
                  </a:lnTo>
                  <a:lnTo>
                    <a:pt x="108" y="0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6" name="ïşḷíďè">
              <a:extLst>
                <a:ext uri="{FF2B5EF4-FFF2-40B4-BE49-F238E27FC236}">
                  <a16:creationId xmlns="" xmlns:a16="http://schemas.microsoft.com/office/drawing/2014/main" id="{DAEA2B30-FBB7-40B0-878F-9C0D3665A215}"/>
                </a:ext>
              </a:extLst>
            </p:cNvPr>
            <p:cNvSpPr/>
            <p:nvPr/>
          </p:nvSpPr>
          <p:spPr bwMode="auto">
            <a:xfrm>
              <a:off x="6919381" y="4450974"/>
              <a:ext cx="40161" cy="1250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"/>
                </a:cxn>
                <a:cxn ang="0">
                  <a:pos x="69" y="797"/>
                </a:cxn>
                <a:cxn ang="0">
                  <a:pos x="256" y="778"/>
                </a:cxn>
                <a:cxn ang="0">
                  <a:pos x="0" y="0"/>
                </a:cxn>
              </a:cxnLst>
              <a:rect l="0" t="0" r="r" b="b"/>
              <a:pathLst>
                <a:path w="256" h="797">
                  <a:moveTo>
                    <a:pt x="0" y="0"/>
                  </a:moveTo>
                  <a:lnTo>
                    <a:pt x="0" y="9"/>
                  </a:lnTo>
                  <a:lnTo>
                    <a:pt x="69" y="797"/>
                  </a:lnTo>
                  <a:lnTo>
                    <a:pt x="256" y="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7" name="ïşḷíḓe">
              <a:extLst>
                <a:ext uri="{FF2B5EF4-FFF2-40B4-BE49-F238E27FC236}">
                  <a16:creationId xmlns="" xmlns:a16="http://schemas.microsoft.com/office/drawing/2014/main" id="{FF48A526-7B15-4B36-BF11-EC62737A613F}"/>
                </a:ext>
              </a:extLst>
            </p:cNvPr>
            <p:cNvSpPr/>
            <p:nvPr/>
          </p:nvSpPr>
          <p:spPr bwMode="auto">
            <a:xfrm>
              <a:off x="6913264" y="4423050"/>
              <a:ext cx="10668" cy="44867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6" y="29"/>
                </a:cxn>
                <a:cxn ang="0">
                  <a:pos x="4" y="29"/>
                </a:cxn>
                <a:cxn ang="0">
                  <a:pos x="2" y="25"/>
                </a:cxn>
                <a:cxn ang="0">
                  <a:pos x="0" y="4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4"/>
                </a:cxn>
                <a:cxn ang="0">
                  <a:pos x="7" y="25"/>
                </a:cxn>
              </a:cxnLst>
              <a:rect l="0" t="0" r="r" b="b"/>
              <a:pathLst>
                <a:path w="7" h="29">
                  <a:moveTo>
                    <a:pt x="7" y="25"/>
                  </a:moveTo>
                  <a:cubicBezTo>
                    <a:pt x="7" y="27"/>
                    <a:pt x="7" y="29"/>
                    <a:pt x="6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9"/>
                    <a:pt x="2" y="27"/>
                    <a:pt x="2" y="2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2"/>
                    <a:pt x="5" y="4"/>
                  </a:cubicBezTo>
                  <a:lnTo>
                    <a:pt x="7" y="2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8" name="íṩ1íḍe">
              <a:extLst>
                <a:ext uri="{FF2B5EF4-FFF2-40B4-BE49-F238E27FC236}">
                  <a16:creationId xmlns="" xmlns:a16="http://schemas.microsoft.com/office/drawing/2014/main" id="{F9D4D8AE-743C-4AC5-AE6C-FADB6F0707EF}"/>
                </a:ext>
              </a:extLst>
            </p:cNvPr>
            <p:cNvSpPr/>
            <p:nvPr/>
          </p:nvSpPr>
          <p:spPr bwMode="auto">
            <a:xfrm>
              <a:off x="6899302" y="4565183"/>
              <a:ext cx="69499" cy="420279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" y="11"/>
                </a:cxn>
                <a:cxn ang="0">
                  <a:pos x="24" y="263"/>
                </a:cxn>
                <a:cxn ang="0">
                  <a:pos x="32" y="271"/>
                </a:cxn>
                <a:cxn ang="0">
                  <a:pos x="45" y="270"/>
                </a:cxn>
                <a:cxn ang="0">
                  <a:pos x="20" y="0"/>
                </a:cxn>
                <a:cxn ang="0">
                  <a:pos x="6" y="2"/>
                </a:cxn>
              </a:cxnLst>
              <a:rect l="0" t="0" r="r" b="b"/>
              <a:pathLst>
                <a:path w="45" h="272">
                  <a:moveTo>
                    <a:pt x="6" y="2"/>
                  </a:moveTo>
                  <a:cubicBezTo>
                    <a:pt x="3" y="2"/>
                    <a:pt x="0" y="6"/>
                    <a:pt x="1" y="11"/>
                  </a:cubicBezTo>
                  <a:cubicBezTo>
                    <a:pt x="24" y="263"/>
                    <a:pt x="24" y="263"/>
                    <a:pt x="24" y="263"/>
                  </a:cubicBezTo>
                  <a:cubicBezTo>
                    <a:pt x="25" y="268"/>
                    <a:pt x="28" y="272"/>
                    <a:pt x="32" y="271"/>
                  </a:cubicBezTo>
                  <a:cubicBezTo>
                    <a:pt x="45" y="270"/>
                    <a:pt x="45" y="270"/>
                    <a:pt x="45" y="27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9" name="îs1iḑê">
              <a:extLst>
                <a:ext uri="{FF2B5EF4-FFF2-40B4-BE49-F238E27FC236}">
                  <a16:creationId xmlns="" xmlns:a16="http://schemas.microsoft.com/office/drawing/2014/main" id="{35D0A8E1-30B0-4816-BDBF-E719A7B3022B}"/>
                </a:ext>
              </a:extLst>
            </p:cNvPr>
            <p:cNvSpPr/>
            <p:nvPr/>
          </p:nvSpPr>
          <p:spPr bwMode="auto">
            <a:xfrm>
              <a:off x="6930207" y="4563614"/>
              <a:ext cx="67929" cy="41871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"/>
                </a:cxn>
                <a:cxn ang="0">
                  <a:pos x="25" y="271"/>
                </a:cxn>
                <a:cxn ang="0">
                  <a:pos x="25" y="271"/>
                </a:cxn>
                <a:cxn ang="0">
                  <a:pos x="39" y="270"/>
                </a:cxn>
                <a:cxn ang="0">
                  <a:pos x="44" y="260"/>
                </a:cxn>
                <a:cxn ang="0">
                  <a:pos x="20" y="8"/>
                </a:cxn>
                <a:cxn ang="0">
                  <a:pos x="13" y="0"/>
                </a:cxn>
              </a:cxnLst>
              <a:rect l="0" t="0" r="r" b="b"/>
              <a:pathLst>
                <a:path w="44" h="271">
                  <a:moveTo>
                    <a:pt x="1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5" y="271"/>
                    <a:pt x="25" y="271"/>
                    <a:pt x="25" y="271"/>
                  </a:cubicBezTo>
                  <a:cubicBezTo>
                    <a:pt x="25" y="271"/>
                    <a:pt x="25" y="271"/>
                    <a:pt x="25" y="271"/>
                  </a:cubicBezTo>
                  <a:cubicBezTo>
                    <a:pt x="39" y="270"/>
                    <a:pt x="39" y="270"/>
                    <a:pt x="39" y="270"/>
                  </a:cubicBezTo>
                  <a:cubicBezTo>
                    <a:pt x="42" y="269"/>
                    <a:pt x="44" y="265"/>
                    <a:pt x="44" y="26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17" y="0"/>
                    <a:pt x="13" y="0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0" name="ïṣľíḑé">
              <a:extLst>
                <a:ext uri="{FF2B5EF4-FFF2-40B4-BE49-F238E27FC236}">
                  <a16:creationId xmlns="" xmlns:a16="http://schemas.microsoft.com/office/drawing/2014/main" id="{3422F7E4-1166-45D2-ABAA-6B10AA086CD2}"/>
                </a:ext>
              </a:extLst>
            </p:cNvPr>
            <p:cNvSpPr/>
            <p:nvPr/>
          </p:nvSpPr>
          <p:spPr bwMode="auto">
            <a:xfrm>
              <a:off x="7131011" y="4775243"/>
              <a:ext cx="430947" cy="540762"/>
            </a:xfrm>
            <a:custGeom>
              <a:avLst/>
              <a:gdLst/>
              <a:ahLst/>
              <a:cxnLst>
                <a:cxn ang="0">
                  <a:pos x="159" y="346"/>
                </a:cxn>
                <a:cxn ang="0">
                  <a:pos x="21" y="300"/>
                </a:cxn>
                <a:cxn ang="0">
                  <a:pos x="5" y="266"/>
                </a:cxn>
                <a:cxn ang="0">
                  <a:pos x="86" y="21"/>
                </a:cxn>
                <a:cxn ang="0">
                  <a:pos x="120" y="4"/>
                </a:cxn>
                <a:cxn ang="0">
                  <a:pos x="258" y="50"/>
                </a:cxn>
                <a:cxn ang="0">
                  <a:pos x="274" y="84"/>
                </a:cxn>
                <a:cxn ang="0">
                  <a:pos x="192" y="329"/>
                </a:cxn>
                <a:cxn ang="0">
                  <a:pos x="159" y="346"/>
                </a:cxn>
              </a:cxnLst>
              <a:rect l="0" t="0" r="r" b="b"/>
              <a:pathLst>
                <a:path w="279" h="350">
                  <a:moveTo>
                    <a:pt x="159" y="346"/>
                  </a:moveTo>
                  <a:cubicBezTo>
                    <a:pt x="21" y="300"/>
                    <a:pt x="21" y="300"/>
                    <a:pt x="21" y="300"/>
                  </a:cubicBezTo>
                  <a:cubicBezTo>
                    <a:pt x="8" y="295"/>
                    <a:pt x="0" y="280"/>
                    <a:pt x="5" y="266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91" y="7"/>
                    <a:pt x="106" y="0"/>
                    <a:pt x="120" y="4"/>
                  </a:cubicBezTo>
                  <a:cubicBezTo>
                    <a:pt x="258" y="50"/>
                    <a:pt x="258" y="50"/>
                    <a:pt x="258" y="50"/>
                  </a:cubicBezTo>
                  <a:cubicBezTo>
                    <a:pt x="271" y="55"/>
                    <a:pt x="279" y="70"/>
                    <a:pt x="274" y="84"/>
                  </a:cubicBezTo>
                  <a:cubicBezTo>
                    <a:pt x="192" y="329"/>
                    <a:pt x="192" y="329"/>
                    <a:pt x="192" y="329"/>
                  </a:cubicBezTo>
                  <a:cubicBezTo>
                    <a:pt x="188" y="343"/>
                    <a:pt x="173" y="350"/>
                    <a:pt x="159" y="346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1" name="iṥḻiḓe">
              <a:extLst>
                <a:ext uri="{FF2B5EF4-FFF2-40B4-BE49-F238E27FC236}">
                  <a16:creationId xmlns="" xmlns:a16="http://schemas.microsoft.com/office/drawing/2014/main" id="{290D0928-BBD5-4CAB-9D31-300E712F4DE4}"/>
                </a:ext>
              </a:extLst>
            </p:cNvPr>
            <p:cNvSpPr/>
            <p:nvPr/>
          </p:nvSpPr>
          <p:spPr bwMode="auto">
            <a:xfrm>
              <a:off x="7387509" y="4829366"/>
              <a:ext cx="52398" cy="30905"/>
            </a:xfrm>
            <a:custGeom>
              <a:avLst/>
              <a:gdLst/>
              <a:ahLst/>
              <a:cxnLst>
                <a:cxn ang="0">
                  <a:pos x="26" y="19"/>
                </a:cxn>
                <a:cxn ang="0">
                  <a:pos x="4" y="11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8" y="1"/>
                </a:cxn>
                <a:cxn ang="0">
                  <a:pos x="30" y="8"/>
                </a:cxn>
                <a:cxn ang="0">
                  <a:pos x="33" y="15"/>
                </a:cxn>
                <a:cxn ang="0">
                  <a:pos x="33" y="15"/>
                </a:cxn>
                <a:cxn ang="0">
                  <a:pos x="26" y="19"/>
                </a:cxn>
              </a:cxnLst>
              <a:rect l="0" t="0" r="r" b="b"/>
              <a:pathLst>
                <a:path w="34" h="20">
                  <a:moveTo>
                    <a:pt x="26" y="19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1" y="10"/>
                    <a:pt x="0" y="7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1"/>
                    <a:pt x="5" y="0"/>
                    <a:pt x="8" y="1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3" y="9"/>
                    <a:pt x="34" y="12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8"/>
                    <a:pt x="29" y="20"/>
                    <a:pt x="26" y="1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2" name="îṣlïḋé">
              <a:extLst>
                <a:ext uri="{FF2B5EF4-FFF2-40B4-BE49-F238E27FC236}">
                  <a16:creationId xmlns="" xmlns:a16="http://schemas.microsoft.com/office/drawing/2014/main" id="{6D127520-7008-421B-B253-3F98873F6388}"/>
                </a:ext>
              </a:extLst>
            </p:cNvPr>
            <p:cNvSpPr/>
            <p:nvPr/>
          </p:nvSpPr>
          <p:spPr bwMode="auto">
            <a:xfrm>
              <a:off x="7260750" y="5237252"/>
              <a:ext cx="34042" cy="26199"/>
            </a:xfrm>
            <a:custGeom>
              <a:avLst/>
              <a:gdLst/>
              <a:ahLst/>
              <a:cxnLst>
                <a:cxn ang="0">
                  <a:pos x="13" y="16"/>
                </a:cxn>
                <a:cxn ang="0">
                  <a:pos x="6" y="1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10" y="1"/>
                </a:cxn>
                <a:cxn ang="0">
                  <a:pos x="17" y="4"/>
                </a:cxn>
                <a:cxn ang="0">
                  <a:pos x="21" y="12"/>
                </a:cxn>
                <a:cxn ang="0">
                  <a:pos x="21" y="12"/>
                </a:cxn>
                <a:cxn ang="0">
                  <a:pos x="13" y="16"/>
                </a:cxn>
              </a:cxnLst>
              <a:rect l="0" t="0" r="r" b="b"/>
              <a:pathLst>
                <a:path w="22" h="17">
                  <a:moveTo>
                    <a:pt x="13" y="16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2" y="12"/>
                    <a:pt x="0" y="9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2"/>
                    <a:pt x="6" y="0"/>
                    <a:pt x="10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0" y="5"/>
                    <a:pt x="22" y="8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5"/>
                    <a:pt x="16" y="17"/>
                    <a:pt x="13" y="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3" name="ïšļíde">
              <a:extLst>
                <a:ext uri="{FF2B5EF4-FFF2-40B4-BE49-F238E27FC236}">
                  <a16:creationId xmlns="" xmlns:a16="http://schemas.microsoft.com/office/drawing/2014/main" id="{F97FD437-AADF-4597-8AC5-1D566D1CA80A}"/>
                </a:ext>
              </a:extLst>
            </p:cNvPr>
            <p:cNvSpPr/>
            <p:nvPr/>
          </p:nvSpPr>
          <p:spPr bwMode="auto">
            <a:xfrm>
              <a:off x="7171172" y="4827797"/>
              <a:ext cx="346075" cy="349213"/>
            </a:xfrm>
            <a:custGeom>
              <a:avLst/>
              <a:gdLst/>
              <a:ahLst/>
              <a:cxnLst>
                <a:cxn ang="0">
                  <a:pos x="218" y="46"/>
                </a:cxn>
                <a:cxn ang="0">
                  <a:pos x="87" y="2"/>
                </a:cxn>
                <a:cxn ang="0">
                  <a:pos x="72" y="11"/>
                </a:cxn>
                <a:cxn ang="0">
                  <a:pos x="2" y="222"/>
                </a:cxn>
                <a:cxn ang="0">
                  <a:pos x="0" y="226"/>
                </a:cxn>
                <a:cxn ang="0">
                  <a:pos x="224" y="50"/>
                </a:cxn>
                <a:cxn ang="0">
                  <a:pos x="218" y="46"/>
                </a:cxn>
              </a:cxnLst>
              <a:rect l="0" t="0" r="r" b="b"/>
              <a:pathLst>
                <a:path w="224" h="226">
                  <a:moveTo>
                    <a:pt x="218" y="46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0" y="0"/>
                    <a:pt x="74" y="4"/>
                    <a:pt x="72" y="11"/>
                  </a:cubicBezTo>
                  <a:cubicBezTo>
                    <a:pt x="2" y="222"/>
                    <a:pt x="2" y="222"/>
                    <a:pt x="2" y="222"/>
                  </a:cubicBezTo>
                  <a:cubicBezTo>
                    <a:pt x="1" y="223"/>
                    <a:pt x="0" y="224"/>
                    <a:pt x="0" y="226"/>
                  </a:cubicBezTo>
                  <a:cubicBezTo>
                    <a:pt x="224" y="50"/>
                    <a:pt x="224" y="50"/>
                    <a:pt x="224" y="50"/>
                  </a:cubicBezTo>
                  <a:cubicBezTo>
                    <a:pt x="223" y="48"/>
                    <a:pt x="220" y="46"/>
                    <a:pt x="218" y="4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4" name="îS1iḋê">
              <a:extLst>
                <a:ext uri="{FF2B5EF4-FFF2-40B4-BE49-F238E27FC236}">
                  <a16:creationId xmlns="" xmlns:a16="http://schemas.microsoft.com/office/drawing/2014/main" id="{23019669-8E41-4A3E-BCF7-BDE3DBAEE91F}"/>
                </a:ext>
              </a:extLst>
            </p:cNvPr>
            <p:cNvSpPr/>
            <p:nvPr/>
          </p:nvSpPr>
          <p:spPr bwMode="auto">
            <a:xfrm>
              <a:off x="7171172" y="4903571"/>
              <a:ext cx="352194" cy="363018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0" y="176"/>
                </a:cxn>
                <a:cxn ang="0">
                  <a:pos x="8" y="189"/>
                </a:cxn>
                <a:cxn ang="0">
                  <a:pos x="139" y="233"/>
                </a:cxn>
                <a:cxn ang="0">
                  <a:pos x="156" y="224"/>
                </a:cxn>
                <a:cxn ang="0">
                  <a:pos x="226" y="13"/>
                </a:cxn>
                <a:cxn ang="0">
                  <a:pos x="224" y="0"/>
                </a:cxn>
              </a:cxnLst>
              <a:rect l="0" t="0" r="r" b="b"/>
              <a:pathLst>
                <a:path w="228" h="235">
                  <a:moveTo>
                    <a:pt x="224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82"/>
                    <a:pt x="3" y="187"/>
                    <a:pt x="8" y="189"/>
                  </a:cubicBezTo>
                  <a:cubicBezTo>
                    <a:pt x="139" y="233"/>
                    <a:pt x="139" y="233"/>
                    <a:pt x="139" y="233"/>
                  </a:cubicBezTo>
                  <a:cubicBezTo>
                    <a:pt x="146" y="235"/>
                    <a:pt x="153" y="231"/>
                    <a:pt x="156" y="224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8" y="9"/>
                    <a:pt x="227" y="4"/>
                    <a:pt x="224" y="0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5" name="iŝľïḑè">
              <a:extLst>
                <a:ext uri="{FF2B5EF4-FFF2-40B4-BE49-F238E27FC236}">
                  <a16:creationId xmlns="" xmlns:a16="http://schemas.microsoft.com/office/drawing/2014/main" id="{CCC79FF6-E0B5-4AB3-BD18-2144024B2E4C}"/>
                </a:ext>
              </a:extLst>
            </p:cNvPr>
            <p:cNvSpPr/>
            <p:nvPr/>
          </p:nvSpPr>
          <p:spPr bwMode="auto">
            <a:xfrm>
              <a:off x="6527026" y="4532866"/>
              <a:ext cx="117345" cy="126602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4" y="63"/>
                </a:cxn>
                <a:cxn ang="0">
                  <a:pos x="52" y="6"/>
                </a:cxn>
                <a:cxn ang="0">
                  <a:pos x="70" y="4"/>
                </a:cxn>
                <a:cxn ang="0">
                  <a:pos x="70" y="5"/>
                </a:cxn>
                <a:cxn ang="0">
                  <a:pos x="72" y="23"/>
                </a:cxn>
                <a:cxn ang="0">
                  <a:pos x="33" y="69"/>
                </a:cxn>
                <a:cxn ang="0">
                  <a:pos x="32" y="68"/>
                </a:cxn>
                <a:cxn ang="0">
                  <a:pos x="70" y="21"/>
                </a:cxn>
                <a:cxn ang="0">
                  <a:pos x="69" y="7"/>
                </a:cxn>
                <a:cxn ang="0">
                  <a:pos x="69" y="6"/>
                </a:cxn>
                <a:cxn ang="0">
                  <a:pos x="54" y="8"/>
                </a:cxn>
                <a:cxn ang="0">
                  <a:pos x="6" y="65"/>
                </a:cxn>
                <a:cxn ang="0">
                  <a:pos x="8" y="76"/>
                </a:cxn>
                <a:cxn ang="0">
                  <a:pos x="20" y="75"/>
                </a:cxn>
                <a:cxn ang="0">
                  <a:pos x="57" y="30"/>
                </a:cxn>
                <a:cxn ang="0">
                  <a:pos x="57" y="20"/>
                </a:cxn>
                <a:cxn ang="0">
                  <a:pos x="57" y="20"/>
                </a:cxn>
                <a:cxn ang="0">
                  <a:pos x="47" y="22"/>
                </a:cxn>
                <a:cxn ang="0">
                  <a:pos x="19" y="56"/>
                </a:cxn>
                <a:cxn ang="0">
                  <a:pos x="17" y="55"/>
                </a:cxn>
                <a:cxn ang="0">
                  <a:pos x="45" y="20"/>
                </a:cxn>
                <a:cxn ang="0">
                  <a:pos x="59" y="18"/>
                </a:cxn>
                <a:cxn ang="0">
                  <a:pos x="59" y="18"/>
                </a:cxn>
                <a:cxn ang="0">
                  <a:pos x="59" y="32"/>
                </a:cxn>
                <a:cxn ang="0">
                  <a:pos x="22" y="77"/>
                </a:cxn>
                <a:cxn ang="0">
                  <a:pos x="6" y="78"/>
                </a:cxn>
              </a:cxnLst>
              <a:rect l="0" t="0" r="r" b="b"/>
              <a:pathLst>
                <a:path w="76" h="82">
                  <a:moveTo>
                    <a:pt x="6" y="78"/>
                  </a:moveTo>
                  <a:cubicBezTo>
                    <a:pt x="3" y="75"/>
                    <a:pt x="0" y="69"/>
                    <a:pt x="4" y="6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7" y="1"/>
                    <a:pt x="65" y="0"/>
                    <a:pt x="70" y="4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6" y="9"/>
                    <a:pt x="76" y="17"/>
                    <a:pt x="72" y="23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4" y="17"/>
                    <a:pt x="73" y="10"/>
                    <a:pt x="69" y="7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4" y="3"/>
                    <a:pt x="57" y="3"/>
                    <a:pt x="54" y="8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3" y="69"/>
                    <a:pt x="5" y="74"/>
                    <a:pt x="8" y="76"/>
                  </a:cubicBezTo>
                  <a:cubicBezTo>
                    <a:pt x="12" y="79"/>
                    <a:pt x="17" y="79"/>
                    <a:pt x="20" y="75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0" y="27"/>
                    <a:pt x="60" y="22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4" y="17"/>
                    <a:pt x="50" y="18"/>
                    <a:pt x="47" y="22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9" y="16"/>
                    <a:pt x="55" y="15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3" y="21"/>
                    <a:pt x="63" y="27"/>
                    <a:pt x="59" y="32"/>
                  </a:cubicBezTo>
                  <a:cubicBezTo>
                    <a:pt x="22" y="77"/>
                    <a:pt x="22" y="77"/>
                    <a:pt x="22" y="77"/>
                  </a:cubicBezTo>
                  <a:cubicBezTo>
                    <a:pt x="18" y="81"/>
                    <a:pt x="11" y="82"/>
                    <a:pt x="6" y="78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6" name="ïṥľiḋè">
              <a:extLst>
                <a:ext uri="{FF2B5EF4-FFF2-40B4-BE49-F238E27FC236}">
                  <a16:creationId xmlns="" xmlns:a16="http://schemas.microsoft.com/office/drawing/2014/main" id="{19BA25EF-DEF3-4E48-827B-423E698D6B42}"/>
                </a:ext>
              </a:extLst>
            </p:cNvPr>
            <p:cNvSpPr/>
            <p:nvPr/>
          </p:nvSpPr>
          <p:spPr bwMode="auto">
            <a:xfrm>
              <a:off x="6682965" y="4586832"/>
              <a:ext cx="145269" cy="86596"/>
            </a:xfrm>
            <a:custGeom>
              <a:avLst/>
              <a:gdLst/>
              <a:ahLst/>
              <a:cxnLst>
                <a:cxn ang="0">
                  <a:pos x="2" y="48"/>
                </a:cxn>
                <a:cxn ang="0">
                  <a:pos x="7" y="34"/>
                </a:cxn>
                <a:cxn ang="0">
                  <a:pos x="75" y="3"/>
                </a:cxn>
                <a:cxn ang="0">
                  <a:pos x="91" y="10"/>
                </a:cxn>
                <a:cxn ang="0">
                  <a:pos x="92" y="10"/>
                </a:cxn>
                <a:cxn ang="0">
                  <a:pos x="85" y="27"/>
                </a:cxn>
                <a:cxn ang="0">
                  <a:pos x="30" y="52"/>
                </a:cxn>
                <a:cxn ang="0">
                  <a:pos x="29" y="50"/>
                </a:cxn>
                <a:cxn ang="0">
                  <a:pos x="84" y="25"/>
                </a:cxn>
                <a:cxn ang="0">
                  <a:pos x="90" y="11"/>
                </a:cxn>
                <a:cxn ang="0">
                  <a:pos x="89" y="11"/>
                </a:cxn>
                <a:cxn ang="0">
                  <a:pos x="76" y="5"/>
                </a:cxn>
                <a:cxn ang="0">
                  <a:pos x="8" y="36"/>
                </a:cxn>
                <a:cxn ang="0">
                  <a:pos x="4" y="47"/>
                </a:cxn>
                <a:cxn ang="0">
                  <a:pos x="15" y="51"/>
                </a:cxn>
                <a:cxn ang="0">
                  <a:pos x="69" y="27"/>
                </a:cxn>
                <a:cxn ang="0">
                  <a:pos x="73" y="18"/>
                </a:cxn>
                <a:cxn ang="0">
                  <a:pos x="73" y="18"/>
                </a:cxn>
                <a:cxn ang="0">
                  <a:pos x="63" y="15"/>
                </a:cxn>
                <a:cxn ang="0">
                  <a:pos x="23" y="33"/>
                </a:cxn>
                <a:cxn ang="0">
                  <a:pos x="22" y="31"/>
                </a:cxn>
                <a:cxn ang="0">
                  <a:pos x="62" y="13"/>
                </a:cxn>
                <a:cxn ang="0">
                  <a:pos x="75" y="17"/>
                </a:cxn>
                <a:cxn ang="0">
                  <a:pos x="76" y="17"/>
                </a:cxn>
                <a:cxn ang="0">
                  <a:pos x="69" y="29"/>
                </a:cxn>
                <a:cxn ang="0">
                  <a:pos x="16" y="53"/>
                </a:cxn>
                <a:cxn ang="0">
                  <a:pos x="2" y="48"/>
                </a:cxn>
              </a:cxnLst>
              <a:rect l="0" t="0" r="r" b="b"/>
              <a:pathLst>
                <a:path w="94" h="56">
                  <a:moveTo>
                    <a:pt x="2" y="48"/>
                  </a:moveTo>
                  <a:cubicBezTo>
                    <a:pt x="0" y="44"/>
                    <a:pt x="0" y="37"/>
                    <a:pt x="7" y="3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81" y="0"/>
                    <a:pt x="89" y="3"/>
                    <a:pt x="91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4" y="16"/>
                    <a:pt x="92" y="24"/>
                    <a:pt x="85" y="27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90" y="22"/>
                    <a:pt x="92" y="16"/>
                    <a:pt x="90" y="11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7" y="5"/>
                    <a:pt x="81" y="3"/>
                    <a:pt x="76" y="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2" y="38"/>
                    <a:pt x="3" y="44"/>
                    <a:pt x="4" y="47"/>
                  </a:cubicBezTo>
                  <a:cubicBezTo>
                    <a:pt x="6" y="51"/>
                    <a:pt x="11" y="53"/>
                    <a:pt x="15" y="51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3" y="25"/>
                    <a:pt x="75" y="21"/>
                    <a:pt x="73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4"/>
                    <a:pt x="67" y="13"/>
                    <a:pt x="63" y="15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7" y="11"/>
                    <a:pt x="73" y="12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21"/>
                    <a:pt x="75" y="27"/>
                    <a:pt x="69" y="29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1" y="56"/>
                    <a:pt x="5" y="53"/>
                    <a:pt x="2" y="48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7" name="i$ḷïḑê">
              <a:extLst>
                <a:ext uri="{FF2B5EF4-FFF2-40B4-BE49-F238E27FC236}">
                  <a16:creationId xmlns="" xmlns:a16="http://schemas.microsoft.com/office/drawing/2014/main" id="{B5E73AA2-1EAC-485F-B30D-B762A86953EA}"/>
                </a:ext>
              </a:extLst>
            </p:cNvPr>
            <p:cNvSpPr/>
            <p:nvPr/>
          </p:nvSpPr>
          <p:spPr bwMode="auto">
            <a:xfrm>
              <a:off x="5488958" y="5076609"/>
              <a:ext cx="91146" cy="152801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43" y="69"/>
                </a:cxn>
                <a:cxn ang="0">
                  <a:pos x="44" y="68"/>
                </a:cxn>
                <a:cxn ang="0">
                  <a:pos x="43" y="69"/>
                </a:cxn>
                <a:cxn ang="0">
                  <a:pos x="43" y="70"/>
                </a:cxn>
                <a:cxn ang="0">
                  <a:pos x="43" y="71"/>
                </a:cxn>
                <a:cxn ang="0">
                  <a:pos x="42" y="71"/>
                </a:cxn>
                <a:cxn ang="0">
                  <a:pos x="41" y="70"/>
                </a:cxn>
                <a:cxn ang="0">
                  <a:pos x="39" y="71"/>
                </a:cxn>
                <a:cxn ang="0">
                  <a:pos x="41" y="70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3" y="17"/>
                </a:cxn>
                <a:cxn ang="0">
                  <a:pos x="4" y="15"/>
                </a:cxn>
                <a:cxn ang="0">
                  <a:pos x="27" y="4"/>
                </a:cxn>
                <a:cxn ang="0">
                  <a:pos x="28" y="3"/>
                </a:cxn>
                <a:cxn ang="0">
                  <a:pos x="32" y="5"/>
                </a:cxn>
                <a:cxn ang="0">
                  <a:pos x="34" y="10"/>
                </a:cxn>
                <a:cxn ang="0">
                  <a:pos x="34" y="10"/>
                </a:cxn>
                <a:cxn ang="0">
                  <a:pos x="55" y="91"/>
                </a:cxn>
                <a:cxn ang="0">
                  <a:pos x="57" y="91"/>
                </a:cxn>
                <a:cxn ang="0">
                  <a:pos x="55" y="91"/>
                </a:cxn>
                <a:cxn ang="0">
                  <a:pos x="55" y="93"/>
                </a:cxn>
                <a:cxn ang="0">
                  <a:pos x="55" y="95"/>
                </a:cxn>
                <a:cxn ang="0">
                  <a:pos x="54" y="95"/>
                </a:cxn>
                <a:cxn ang="0">
                  <a:pos x="51" y="94"/>
                </a:cxn>
                <a:cxn ang="0">
                  <a:pos x="50" y="95"/>
                </a:cxn>
                <a:cxn ang="0">
                  <a:pos x="51" y="94"/>
                </a:cxn>
                <a:cxn ang="0">
                  <a:pos x="5" y="35"/>
                </a:cxn>
                <a:cxn ang="0">
                  <a:pos x="3" y="37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4" y="99"/>
                </a:cxn>
                <a:cxn ang="0">
                  <a:pos x="57" y="97"/>
                </a:cxn>
                <a:cxn ang="0">
                  <a:pos x="59" y="93"/>
                </a:cxn>
                <a:cxn ang="0">
                  <a:pos x="58" y="90"/>
                </a:cxn>
                <a:cxn ang="0">
                  <a:pos x="58" y="90"/>
                </a:cxn>
                <a:cxn ang="0">
                  <a:pos x="37" y="9"/>
                </a:cxn>
                <a:cxn ang="0">
                  <a:pos x="36" y="9"/>
                </a:cxn>
                <a:cxn ang="0">
                  <a:pos x="37" y="9"/>
                </a:cxn>
                <a:cxn ang="0">
                  <a:pos x="34" y="3"/>
                </a:cxn>
                <a:cxn ang="0">
                  <a:pos x="28" y="0"/>
                </a:cxn>
                <a:cxn ang="0">
                  <a:pos x="25" y="1"/>
                </a:cxn>
                <a:cxn ang="0">
                  <a:pos x="3" y="12"/>
                </a:cxn>
                <a:cxn ang="0">
                  <a:pos x="0" y="17"/>
                </a:cxn>
                <a:cxn ang="0">
                  <a:pos x="2" y="23"/>
                </a:cxn>
                <a:cxn ang="0">
                  <a:pos x="3" y="22"/>
                </a:cxn>
                <a:cxn ang="0">
                  <a:pos x="2" y="23"/>
                </a:cxn>
                <a:cxn ang="0">
                  <a:pos x="38" y="72"/>
                </a:cxn>
                <a:cxn ang="0">
                  <a:pos x="38" y="72"/>
                </a:cxn>
                <a:cxn ang="0">
                  <a:pos x="42" y="74"/>
                </a:cxn>
                <a:cxn ang="0">
                  <a:pos x="45" y="73"/>
                </a:cxn>
                <a:cxn ang="0">
                  <a:pos x="46" y="70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33" y="22"/>
                </a:cxn>
                <a:cxn ang="0">
                  <a:pos x="30" y="23"/>
                </a:cxn>
              </a:cxnLst>
              <a:rect l="0" t="0" r="r" b="b"/>
              <a:pathLst>
                <a:path w="59" h="99">
                  <a:moveTo>
                    <a:pt x="30" y="23"/>
                  </a:moveTo>
                  <a:cubicBezTo>
                    <a:pt x="43" y="69"/>
                    <a:pt x="43" y="69"/>
                    <a:pt x="43" y="69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70"/>
                  </a:cubicBezTo>
                  <a:cubicBezTo>
                    <a:pt x="43" y="70"/>
                    <a:pt x="43" y="71"/>
                    <a:pt x="43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1" y="70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19"/>
                    <a:pt x="3" y="18"/>
                    <a:pt x="3" y="17"/>
                  </a:cubicBezTo>
                  <a:cubicBezTo>
                    <a:pt x="3" y="16"/>
                    <a:pt x="3" y="15"/>
                    <a:pt x="4" y="1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3"/>
                    <a:pt x="28" y="3"/>
                    <a:pt x="28" y="3"/>
                  </a:cubicBezTo>
                  <a:cubicBezTo>
                    <a:pt x="29" y="3"/>
                    <a:pt x="31" y="4"/>
                    <a:pt x="32" y="5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2"/>
                    <a:pt x="55" y="92"/>
                    <a:pt x="55" y="93"/>
                  </a:cubicBezTo>
                  <a:cubicBezTo>
                    <a:pt x="55" y="94"/>
                    <a:pt x="55" y="94"/>
                    <a:pt x="55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3" y="95"/>
                    <a:pt x="52" y="95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50" y="98"/>
                    <a:pt x="52" y="99"/>
                    <a:pt x="54" y="99"/>
                  </a:cubicBezTo>
                  <a:cubicBezTo>
                    <a:pt x="55" y="99"/>
                    <a:pt x="56" y="98"/>
                    <a:pt x="57" y="97"/>
                  </a:cubicBezTo>
                  <a:cubicBezTo>
                    <a:pt x="58" y="96"/>
                    <a:pt x="59" y="94"/>
                    <a:pt x="59" y="93"/>
                  </a:cubicBezTo>
                  <a:cubicBezTo>
                    <a:pt x="59" y="92"/>
                    <a:pt x="59" y="91"/>
                    <a:pt x="58" y="90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6"/>
                    <a:pt x="36" y="4"/>
                    <a:pt x="34" y="3"/>
                  </a:cubicBezTo>
                  <a:cubicBezTo>
                    <a:pt x="33" y="1"/>
                    <a:pt x="31" y="0"/>
                    <a:pt x="28" y="0"/>
                  </a:cubicBezTo>
                  <a:cubicBezTo>
                    <a:pt x="27" y="0"/>
                    <a:pt x="26" y="0"/>
                    <a:pt x="25" y="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19"/>
                    <a:pt x="0" y="21"/>
                    <a:pt x="2" y="23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9" y="73"/>
                    <a:pt x="41" y="74"/>
                    <a:pt x="42" y="74"/>
                  </a:cubicBezTo>
                  <a:cubicBezTo>
                    <a:pt x="44" y="74"/>
                    <a:pt x="45" y="74"/>
                    <a:pt x="45" y="73"/>
                  </a:cubicBezTo>
                  <a:cubicBezTo>
                    <a:pt x="46" y="72"/>
                    <a:pt x="46" y="71"/>
                    <a:pt x="46" y="70"/>
                  </a:cubicBezTo>
                  <a:cubicBezTo>
                    <a:pt x="46" y="69"/>
                    <a:pt x="46" y="69"/>
                    <a:pt x="46" y="6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0" y="23"/>
                    <a:pt x="30" y="23"/>
                    <a:pt x="30" y="23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8" name="ïṥḻíḍé">
              <a:extLst>
                <a:ext uri="{FF2B5EF4-FFF2-40B4-BE49-F238E27FC236}">
                  <a16:creationId xmlns="" xmlns:a16="http://schemas.microsoft.com/office/drawing/2014/main" id="{7F53E390-79EA-4675-A6DA-42DC116A9A4E}"/>
                </a:ext>
              </a:extLst>
            </p:cNvPr>
            <p:cNvSpPr/>
            <p:nvPr/>
          </p:nvSpPr>
          <p:spPr bwMode="auto">
            <a:xfrm>
              <a:off x="4855479" y="4382889"/>
              <a:ext cx="247240" cy="273440"/>
            </a:xfrm>
            <a:custGeom>
              <a:avLst/>
              <a:gdLst/>
              <a:ahLst/>
              <a:cxnLst>
                <a:cxn ang="0">
                  <a:pos x="148" y="55"/>
                </a:cxn>
                <a:cxn ang="0">
                  <a:pos x="145" y="59"/>
                </a:cxn>
                <a:cxn ang="0">
                  <a:pos x="149" y="65"/>
                </a:cxn>
                <a:cxn ang="0">
                  <a:pos x="150" y="73"/>
                </a:cxn>
                <a:cxn ang="0">
                  <a:pos x="148" y="82"/>
                </a:cxn>
                <a:cxn ang="0">
                  <a:pos x="105" y="158"/>
                </a:cxn>
                <a:cxn ang="0">
                  <a:pos x="98" y="165"/>
                </a:cxn>
                <a:cxn ang="0">
                  <a:pos x="88" y="168"/>
                </a:cxn>
                <a:cxn ang="0">
                  <a:pos x="84" y="167"/>
                </a:cxn>
                <a:cxn ang="0">
                  <a:pos x="14" y="141"/>
                </a:cxn>
                <a:cxn ang="0">
                  <a:pos x="14" y="141"/>
                </a:cxn>
                <a:cxn ang="0">
                  <a:pos x="10" y="139"/>
                </a:cxn>
                <a:cxn ang="0">
                  <a:pos x="9" y="134"/>
                </a:cxn>
                <a:cxn ang="0">
                  <a:pos x="12" y="125"/>
                </a:cxn>
                <a:cxn ang="0">
                  <a:pos x="72" y="17"/>
                </a:cxn>
                <a:cxn ang="0">
                  <a:pos x="78" y="11"/>
                </a:cxn>
                <a:cxn ang="0">
                  <a:pos x="83" y="10"/>
                </a:cxn>
                <a:cxn ang="0">
                  <a:pos x="87" y="11"/>
                </a:cxn>
                <a:cxn ang="0">
                  <a:pos x="145" y="59"/>
                </a:cxn>
                <a:cxn ang="0">
                  <a:pos x="145" y="59"/>
                </a:cxn>
                <a:cxn ang="0">
                  <a:pos x="148" y="55"/>
                </a:cxn>
                <a:cxn ang="0">
                  <a:pos x="151" y="52"/>
                </a:cxn>
                <a:cxn ang="0">
                  <a:pos x="93" y="4"/>
                </a:cxn>
                <a:cxn ang="0">
                  <a:pos x="93" y="4"/>
                </a:cxn>
                <a:cxn ang="0">
                  <a:pos x="83" y="0"/>
                </a:cxn>
                <a:cxn ang="0">
                  <a:pos x="72" y="4"/>
                </a:cxn>
                <a:cxn ang="0">
                  <a:pos x="64" y="13"/>
                </a:cxn>
                <a:cxn ang="0">
                  <a:pos x="3" y="121"/>
                </a:cxn>
                <a:cxn ang="0">
                  <a:pos x="0" y="134"/>
                </a:cxn>
                <a:cxn ang="0">
                  <a:pos x="3" y="144"/>
                </a:cxn>
                <a:cxn ang="0">
                  <a:pos x="11" y="150"/>
                </a:cxn>
                <a:cxn ang="0">
                  <a:pos x="80" y="176"/>
                </a:cxn>
                <a:cxn ang="0">
                  <a:pos x="80" y="176"/>
                </a:cxn>
                <a:cxn ang="0">
                  <a:pos x="88" y="177"/>
                </a:cxn>
                <a:cxn ang="0">
                  <a:pos x="102" y="173"/>
                </a:cxn>
                <a:cxn ang="0">
                  <a:pos x="113" y="163"/>
                </a:cxn>
                <a:cxn ang="0">
                  <a:pos x="156" y="87"/>
                </a:cxn>
                <a:cxn ang="0">
                  <a:pos x="160" y="73"/>
                </a:cxn>
                <a:cxn ang="0">
                  <a:pos x="157" y="61"/>
                </a:cxn>
                <a:cxn ang="0">
                  <a:pos x="151" y="52"/>
                </a:cxn>
                <a:cxn ang="0">
                  <a:pos x="151" y="52"/>
                </a:cxn>
                <a:cxn ang="0">
                  <a:pos x="148" y="55"/>
                </a:cxn>
              </a:cxnLst>
              <a:rect l="0" t="0" r="r" b="b"/>
              <a:pathLst>
                <a:path w="160" h="177">
                  <a:moveTo>
                    <a:pt x="148" y="55"/>
                  </a:moveTo>
                  <a:cubicBezTo>
                    <a:pt x="145" y="59"/>
                    <a:pt x="145" y="59"/>
                    <a:pt x="145" y="59"/>
                  </a:cubicBezTo>
                  <a:cubicBezTo>
                    <a:pt x="146" y="60"/>
                    <a:pt x="148" y="62"/>
                    <a:pt x="149" y="65"/>
                  </a:cubicBezTo>
                  <a:cubicBezTo>
                    <a:pt x="150" y="67"/>
                    <a:pt x="150" y="70"/>
                    <a:pt x="150" y="73"/>
                  </a:cubicBezTo>
                  <a:cubicBezTo>
                    <a:pt x="150" y="76"/>
                    <a:pt x="149" y="79"/>
                    <a:pt x="148" y="82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03" y="161"/>
                    <a:pt x="101" y="163"/>
                    <a:pt x="98" y="165"/>
                  </a:cubicBezTo>
                  <a:cubicBezTo>
                    <a:pt x="95" y="167"/>
                    <a:pt x="91" y="168"/>
                    <a:pt x="88" y="168"/>
                  </a:cubicBezTo>
                  <a:cubicBezTo>
                    <a:pt x="86" y="168"/>
                    <a:pt x="85" y="167"/>
                    <a:pt x="84" y="167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2" y="141"/>
                    <a:pt x="11" y="140"/>
                    <a:pt x="10" y="139"/>
                  </a:cubicBezTo>
                  <a:cubicBezTo>
                    <a:pt x="10" y="137"/>
                    <a:pt x="9" y="136"/>
                    <a:pt x="9" y="134"/>
                  </a:cubicBezTo>
                  <a:cubicBezTo>
                    <a:pt x="9" y="131"/>
                    <a:pt x="10" y="128"/>
                    <a:pt x="12" y="125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4" y="15"/>
                    <a:pt x="76" y="13"/>
                    <a:pt x="78" y="11"/>
                  </a:cubicBezTo>
                  <a:cubicBezTo>
                    <a:pt x="79" y="10"/>
                    <a:pt x="81" y="10"/>
                    <a:pt x="83" y="10"/>
                  </a:cubicBezTo>
                  <a:cubicBezTo>
                    <a:pt x="84" y="10"/>
                    <a:pt x="86" y="10"/>
                    <a:pt x="87" y="11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0" y="2"/>
                    <a:pt x="86" y="0"/>
                    <a:pt x="83" y="0"/>
                  </a:cubicBezTo>
                  <a:cubicBezTo>
                    <a:pt x="79" y="0"/>
                    <a:pt x="75" y="2"/>
                    <a:pt x="72" y="4"/>
                  </a:cubicBezTo>
                  <a:cubicBezTo>
                    <a:pt x="69" y="6"/>
                    <a:pt x="66" y="9"/>
                    <a:pt x="64" y="13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1" y="125"/>
                    <a:pt x="0" y="129"/>
                    <a:pt x="0" y="134"/>
                  </a:cubicBezTo>
                  <a:cubicBezTo>
                    <a:pt x="0" y="137"/>
                    <a:pt x="1" y="141"/>
                    <a:pt x="3" y="144"/>
                  </a:cubicBezTo>
                  <a:cubicBezTo>
                    <a:pt x="4" y="147"/>
                    <a:pt x="7" y="149"/>
                    <a:pt x="11" y="150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3" y="177"/>
                    <a:pt x="85" y="177"/>
                    <a:pt x="88" y="177"/>
                  </a:cubicBezTo>
                  <a:cubicBezTo>
                    <a:pt x="93" y="177"/>
                    <a:pt x="98" y="176"/>
                    <a:pt x="102" y="173"/>
                  </a:cubicBezTo>
                  <a:cubicBezTo>
                    <a:pt x="107" y="171"/>
                    <a:pt x="111" y="167"/>
                    <a:pt x="113" y="163"/>
                  </a:cubicBezTo>
                  <a:cubicBezTo>
                    <a:pt x="156" y="87"/>
                    <a:pt x="156" y="87"/>
                    <a:pt x="156" y="87"/>
                  </a:cubicBezTo>
                  <a:cubicBezTo>
                    <a:pt x="158" y="82"/>
                    <a:pt x="160" y="78"/>
                    <a:pt x="160" y="73"/>
                  </a:cubicBezTo>
                  <a:cubicBezTo>
                    <a:pt x="160" y="69"/>
                    <a:pt x="159" y="65"/>
                    <a:pt x="157" y="61"/>
                  </a:cubicBezTo>
                  <a:cubicBezTo>
                    <a:pt x="156" y="57"/>
                    <a:pt x="154" y="54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8" y="55"/>
                    <a:pt x="148" y="55"/>
                    <a:pt x="148" y="55"/>
                  </a:cubicBezTo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9" name="iśļíḓé">
              <a:extLst>
                <a:ext uri="{FF2B5EF4-FFF2-40B4-BE49-F238E27FC236}">
                  <a16:creationId xmlns="" xmlns:a16="http://schemas.microsoft.com/office/drawing/2014/main" id="{ECECFD9B-76B4-4C1B-BF27-CC3947079763}"/>
                </a:ext>
              </a:extLst>
            </p:cNvPr>
            <p:cNvSpPr/>
            <p:nvPr/>
          </p:nvSpPr>
          <p:spPr bwMode="auto">
            <a:xfrm>
              <a:off x="4997611" y="4129530"/>
              <a:ext cx="247240" cy="273440"/>
            </a:xfrm>
            <a:custGeom>
              <a:avLst/>
              <a:gdLst/>
              <a:ahLst/>
              <a:cxnLst>
                <a:cxn ang="0">
                  <a:pos x="148" y="55"/>
                </a:cxn>
                <a:cxn ang="0">
                  <a:pos x="145" y="59"/>
                </a:cxn>
                <a:cxn ang="0">
                  <a:pos x="149" y="65"/>
                </a:cxn>
                <a:cxn ang="0">
                  <a:pos x="151" y="73"/>
                </a:cxn>
                <a:cxn ang="0">
                  <a:pos x="148" y="82"/>
                </a:cxn>
                <a:cxn ang="0">
                  <a:pos x="106" y="158"/>
                </a:cxn>
                <a:cxn ang="0">
                  <a:pos x="98" y="165"/>
                </a:cxn>
                <a:cxn ang="0">
                  <a:pos x="89" y="168"/>
                </a:cxn>
                <a:cxn ang="0">
                  <a:pos x="84" y="167"/>
                </a:cxn>
                <a:cxn ang="0">
                  <a:pos x="84" y="167"/>
                </a:cxn>
                <a:cxn ang="0">
                  <a:pos x="15" y="141"/>
                </a:cxn>
                <a:cxn ang="0">
                  <a:pos x="15" y="141"/>
                </a:cxn>
                <a:cxn ang="0">
                  <a:pos x="11" y="138"/>
                </a:cxn>
                <a:cxn ang="0">
                  <a:pos x="10" y="134"/>
                </a:cxn>
                <a:cxn ang="0">
                  <a:pos x="12" y="125"/>
                </a:cxn>
                <a:cxn ang="0">
                  <a:pos x="73" y="17"/>
                </a:cxn>
                <a:cxn ang="0">
                  <a:pos x="78" y="11"/>
                </a:cxn>
                <a:cxn ang="0">
                  <a:pos x="83" y="9"/>
                </a:cxn>
                <a:cxn ang="0">
                  <a:pos x="88" y="11"/>
                </a:cxn>
                <a:cxn ang="0">
                  <a:pos x="88" y="11"/>
                </a:cxn>
                <a:cxn ang="0">
                  <a:pos x="145" y="59"/>
                </a:cxn>
                <a:cxn ang="0">
                  <a:pos x="145" y="59"/>
                </a:cxn>
                <a:cxn ang="0">
                  <a:pos x="148" y="55"/>
                </a:cxn>
                <a:cxn ang="0">
                  <a:pos x="151" y="52"/>
                </a:cxn>
                <a:cxn ang="0">
                  <a:pos x="94" y="4"/>
                </a:cxn>
                <a:cxn ang="0">
                  <a:pos x="94" y="4"/>
                </a:cxn>
                <a:cxn ang="0">
                  <a:pos x="83" y="0"/>
                </a:cxn>
                <a:cxn ang="0">
                  <a:pos x="73" y="4"/>
                </a:cxn>
                <a:cxn ang="0">
                  <a:pos x="65" y="13"/>
                </a:cxn>
                <a:cxn ang="0">
                  <a:pos x="4" y="120"/>
                </a:cxn>
                <a:cxn ang="0">
                  <a:pos x="0" y="134"/>
                </a:cxn>
                <a:cxn ang="0">
                  <a:pos x="3" y="144"/>
                </a:cxn>
                <a:cxn ang="0">
                  <a:pos x="11" y="150"/>
                </a:cxn>
                <a:cxn ang="0">
                  <a:pos x="81" y="176"/>
                </a:cxn>
                <a:cxn ang="0">
                  <a:pos x="81" y="176"/>
                </a:cxn>
                <a:cxn ang="0">
                  <a:pos x="89" y="177"/>
                </a:cxn>
                <a:cxn ang="0">
                  <a:pos x="103" y="173"/>
                </a:cxn>
                <a:cxn ang="0">
                  <a:pos x="114" y="163"/>
                </a:cxn>
                <a:cxn ang="0">
                  <a:pos x="157" y="87"/>
                </a:cxn>
                <a:cxn ang="0">
                  <a:pos x="160" y="73"/>
                </a:cxn>
                <a:cxn ang="0">
                  <a:pos x="158" y="61"/>
                </a:cxn>
                <a:cxn ang="0">
                  <a:pos x="151" y="52"/>
                </a:cxn>
                <a:cxn ang="0">
                  <a:pos x="151" y="52"/>
                </a:cxn>
                <a:cxn ang="0">
                  <a:pos x="148" y="55"/>
                </a:cxn>
              </a:cxnLst>
              <a:rect l="0" t="0" r="r" b="b"/>
              <a:pathLst>
                <a:path w="160" h="177">
                  <a:moveTo>
                    <a:pt x="148" y="55"/>
                  </a:moveTo>
                  <a:cubicBezTo>
                    <a:pt x="145" y="59"/>
                    <a:pt x="145" y="59"/>
                    <a:pt x="145" y="59"/>
                  </a:cubicBezTo>
                  <a:cubicBezTo>
                    <a:pt x="147" y="60"/>
                    <a:pt x="148" y="62"/>
                    <a:pt x="149" y="65"/>
                  </a:cubicBezTo>
                  <a:cubicBezTo>
                    <a:pt x="150" y="67"/>
                    <a:pt x="151" y="70"/>
                    <a:pt x="151" y="73"/>
                  </a:cubicBezTo>
                  <a:cubicBezTo>
                    <a:pt x="151" y="76"/>
                    <a:pt x="150" y="79"/>
                    <a:pt x="148" y="82"/>
                  </a:cubicBezTo>
                  <a:cubicBezTo>
                    <a:pt x="106" y="158"/>
                    <a:pt x="106" y="158"/>
                    <a:pt x="106" y="158"/>
                  </a:cubicBezTo>
                  <a:cubicBezTo>
                    <a:pt x="104" y="161"/>
                    <a:pt x="101" y="163"/>
                    <a:pt x="98" y="165"/>
                  </a:cubicBezTo>
                  <a:cubicBezTo>
                    <a:pt x="95" y="167"/>
                    <a:pt x="92" y="168"/>
                    <a:pt x="89" y="168"/>
                  </a:cubicBezTo>
                  <a:cubicBezTo>
                    <a:pt x="87" y="168"/>
                    <a:pt x="86" y="167"/>
                    <a:pt x="84" y="167"/>
                  </a:cubicBezTo>
                  <a:cubicBezTo>
                    <a:pt x="84" y="167"/>
                    <a:pt x="84" y="167"/>
                    <a:pt x="84" y="167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3" y="141"/>
                    <a:pt x="12" y="140"/>
                    <a:pt x="11" y="138"/>
                  </a:cubicBezTo>
                  <a:cubicBezTo>
                    <a:pt x="10" y="137"/>
                    <a:pt x="10" y="136"/>
                    <a:pt x="10" y="134"/>
                  </a:cubicBezTo>
                  <a:cubicBezTo>
                    <a:pt x="10" y="131"/>
                    <a:pt x="10" y="128"/>
                    <a:pt x="12" y="125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5" y="15"/>
                    <a:pt x="76" y="13"/>
                    <a:pt x="78" y="11"/>
                  </a:cubicBezTo>
                  <a:cubicBezTo>
                    <a:pt x="80" y="10"/>
                    <a:pt x="82" y="9"/>
                    <a:pt x="83" y="9"/>
                  </a:cubicBezTo>
                  <a:cubicBezTo>
                    <a:pt x="85" y="10"/>
                    <a:pt x="86" y="10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1" y="1"/>
                    <a:pt x="87" y="0"/>
                    <a:pt x="83" y="0"/>
                  </a:cubicBezTo>
                  <a:cubicBezTo>
                    <a:pt x="80" y="0"/>
                    <a:pt x="76" y="1"/>
                    <a:pt x="73" y="4"/>
                  </a:cubicBezTo>
                  <a:cubicBezTo>
                    <a:pt x="70" y="6"/>
                    <a:pt x="67" y="9"/>
                    <a:pt x="65" y="13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2" y="125"/>
                    <a:pt x="0" y="129"/>
                    <a:pt x="0" y="134"/>
                  </a:cubicBezTo>
                  <a:cubicBezTo>
                    <a:pt x="0" y="137"/>
                    <a:pt x="1" y="141"/>
                    <a:pt x="3" y="144"/>
                  </a:cubicBezTo>
                  <a:cubicBezTo>
                    <a:pt x="5" y="146"/>
                    <a:pt x="8" y="149"/>
                    <a:pt x="11" y="150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3" y="177"/>
                    <a:pt x="86" y="177"/>
                    <a:pt x="89" y="177"/>
                  </a:cubicBezTo>
                  <a:cubicBezTo>
                    <a:pt x="93" y="177"/>
                    <a:pt x="98" y="176"/>
                    <a:pt x="103" y="173"/>
                  </a:cubicBezTo>
                  <a:cubicBezTo>
                    <a:pt x="107" y="171"/>
                    <a:pt x="111" y="167"/>
                    <a:pt x="114" y="163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9" y="82"/>
                    <a:pt x="160" y="77"/>
                    <a:pt x="160" y="73"/>
                  </a:cubicBezTo>
                  <a:cubicBezTo>
                    <a:pt x="160" y="69"/>
                    <a:pt x="159" y="65"/>
                    <a:pt x="158" y="61"/>
                  </a:cubicBezTo>
                  <a:cubicBezTo>
                    <a:pt x="156" y="57"/>
                    <a:pt x="154" y="54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8" y="55"/>
                    <a:pt x="148" y="55"/>
                    <a:pt x="148" y="55"/>
                  </a:cubicBezTo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0" name="îšliďe">
              <a:extLst>
                <a:ext uri="{FF2B5EF4-FFF2-40B4-BE49-F238E27FC236}">
                  <a16:creationId xmlns="" xmlns:a16="http://schemas.microsoft.com/office/drawing/2014/main" id="{D4ADD1D3-C752-41F4-A497-A2EA572B29AA}"/>
                </a:ext>
              </a:extLst>
            </p:cNvPr>
            <p:cNvSpPr/>
            <p:nvPr/>
          </p:nvSpPr>
          <p:spPr bwMode="auto">
            <a:xfrm>
              <a:off x="5006869" y="4359828"/>
              <a:ext cx="41730" cy="57104"/>
            </a:xfrm>
            <a:custGeom>
              <a:avLst/>
              <a:gdLst/>
              <a:ahLst/>
              <a:cxnLst>
                <a:cxn ang="0">
                  <a:pos x="79" y="364"/>
                </a:cxn>
                <a:cxn ang="0">
                  <a:pos x="266" y="39"/>
                </a:cxn>
                <a:cxn ang="0">
                  <a:pos x="188" y="0"/>
                </a:cxn>
                <a:cxn ang="0">
                  <a:pos x="0" y="315"/>
                </a:cxn>
                <a:cxn ang="0">
                  <a:pos x="79" y="364"/>
                </a:cxn>
              </a:cxnLst>
              <a:rect l="0" t="0" r="r" b="b"/>
              <a:pathLst>
                <a:path w="266" h="364">
                  <a:moveTo>
                    <a:pt x="79" y="364"/>
                  </a:moveTo>
                  <a:lnTo>
                    <a:pt x="266" y="39"/>
                  </a:lnTo>
                  <a:lnTo>
                    <a:pt x="188" y="0"/>
                  </a:lnTo>
                  <a:lnTo>
                    <a:pt x="0" y="315"/>
                  </a:lnTo>
                  <a:lnTo>
                    <a:pt x="79" y="36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1" name="ïṧḻïďé">
              <a:extLst>
                <a:ext uri="{FF2B5EF4-FFF2-40B4-BE49-F238E27FC236}">
                  <a16:creationId xmlns="" xmlns:a16="http://schemas.microsoft.com/office/drawing/2014/main" id="{E1E0AF58-B60B-4633-A6D0-112BFE5D034C}"/>
                </a:ext>
              </a:extLst>
            </p:cNvPr>
            <p:cNvSpPr/>
            <p:nvPr/>
          </p:nvSpPr>
          <p:spPr bwMode="auto">
            <a:xfrm>
              <a:off x="5006869" y="4359828"/>
              <a:ext cx="41730" cy="57104"/>
            </a:xfrm>
            <a:custGeom>
              <a:avLst/>
              <a:gdLst/>
              <a:ahLst/>
              <a:cxnLst>
                <a:cxn ang="0">
                  <a:pos x="79" y="364"/>
                </a:cxn>
                <a:cxn ang="0">
                  <a:pos x="266" y="39"/>
                </a:cxn>
                <a:cxn ang="0">
                  <a:pos x="188" y="0"/>
                </a:cxn>
                <a:cxn ang="0">
                  <a:pos x="0" y="315"/>
                </a:cxn>
                <a:cxn ang="0">
                  <a:pos x="79" y="364"/>
                </a:cxn>
              </a:cxnLst>
              <a:rect l="0" t="0" r="r" b="b"/>
              <a:pathLst>
                <a:path w="266" h="364">
                  <a:moveTo>
                    <a:pt x="79" y="364"/>
                  </a:moveTo>
                  <a:lnTo>
                    <a:pt x="266" y="39"/>
                  </a:lnTo>
                  <a:lnTo>
                    <a:pt x="188" y="0"/>
                  </a:lnTo>
                  <a:lnTo>
                    <a:pt x="0" y="315"/>
                  </a:lnTo>
                  <a:lnTo>
                    <a:pt x="79" y="3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2" name="íṣļíḋê">
              <a:extLst>
                <a:ext uri="{FF2B5EF4-FFF2-40B4-BE49-F238E27FC236}">
                  <a16:creationId xmlns="" xmlns:a16="http://schemas.microsoft.com/office/drawing/2014/main" id="{1FBBD268-91B9-4CE0-816C-F913A7A2422C}"/>
                </a:ext>
              </a:extLst>
            </p:cNvPr>
            <p:cNvSpPr/>
            <p:nvPr/>
          </p:nvSpPr>
          <p:spPr bwMode="auto">
            <a:xfrm>
              <a:off x="4914310" y="4168278"/>
              <a:ext cx="265597" cy="460284"/>
            </a:xfrm>
            <a:custGeom>
              <a:avLst/>
              <a:gdLst/>
              <a:ahLst/>
              <a:cxnLst>
                <a:cxn ang="0">
                  <a:pos x="59" y="2934"/>
                </a:cxn>
                <a:cxn ang="0">
                  <a:pos x="1693" y="39"/>
                </a:cxn>
                <a:cxn ang="0">
                  <a:pos x="1634" y="0"/>
                </a:cxn>
                <a:cxn ang="0">
                  <a:pos x="0" y="2895"/>
                </a:cxn>
                <a:cxn ang="0">
                  <a:pos x="59" y="2934"/>
                </a:cxn>
              </a:cxnLst>
              <a:rect l="0" t="0" r="r" b="b"/>
              <a:pathLst>
                <a:path w="1693" h="2934">
                  <a:moveTo>
                    <a:pt x="59" y="2934"/>
                  </a:moveTo>
                  <a:lnTo>
                    <a:pt x="1693" y="39"/>
                  </a:lnTo>
                  <a:lnTo>
                    <a:pt x="1634" y="0"/>
                  </a:lnTo>
                  <a:lnTo>
                    <a:pt x="0" y="2895"/>
                  </a:lnTo>
                  <a:lnTo>
                    <a:pt x="59" y="293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3" name="íṧľiḋé">
              <a:extLst>
                <a:ext uri="{FF2B5EF4-FFF2-40B4-BE49-F238E27FC236}">
                  <a16:creationId xmlns="" xmlns:a16="http://schemas.microsoft.com/office/drawing/2014/main" id="{5B1529B8-298F-4599-8BB8-063DFE9C006D}"/>
                </a:ext>
              </a:extLst>
            </p:cNvPr>
            <p:cNvSpPr/>
            <p:nvPr/>
          </p:nvSpPr>
          <p:spPr bwMode="auto">
            <a:xfrm>
              <a:off x="4914310" y="4168278"/>
              <a:ext cx="265597" cy="460284"/>
            </a:xfrm>
            <a:custGeom>
              <a:avLst/>
              <a:gdLst/>
              <a:ahLst/>
              <a:cxnLst>
                <a:cxn ang="0">
                  <a:pos x="59" y="2934"/>
                </a:cxn>
                <a:cxn ang="0">
                  <a:pos x="1693" y="39"/>
                </a:cxn>
                <a:cxn ang="0">
                  <a:pos x="1634" y="0"/>
                </a:cxn>
                <a:cxn ang="0">
                  <a:pos x="0" y="2895"/>
                </a:cxn>
                <a:cxn ang="0">
                  <a:pos x="59" y="2934"/>
                </a:cxn>
              </a:cxnLst>
              <a:rect l="0" t="0" r="r" b="b"/>
              <a:pathLst>
                <a:path w="1693" h="2934">
                  <a:moveTo>
                    <a:pt x="59" y="2934"/>
                  </a:moveTo>
                  <a:lnTo>
                    <a:pt x="1693" y="39"/>
                  </a:lnTo>
                  <a:lnTo>
                    <a:pt x="1634" y="0"/>
                  </a:lnTo>
                  <a:lnTo>
                    <a:pt x="0" y="2895"/>
                  </a:lnTo>
                  <a:lnTo>
                    <a:pt x="59" y="293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4" name="ïṧľîḓè">
              <a:extLst>
                <a:ext uri="{FF2B5EF4-FFF2-40B4-BE49-F238E27FC236}">
                  <a16:creationId xmlns="" xmlns:a16="http://schemas.microsoft.com/office/drawing/2014/main" id="{C6CDE874-852E-475C-B9A8-F905A304B922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463" y="59"/>
                </a:cxn>
                <a:cxn ang="0">
                  <a:pos x="0" y="483"/>
                </a:cxn>
                <a:cxn ang="0">
                  <a:pos x="394" y="0"/>
                </a:cxn>
                <a:cxn ang="0">
                  <a:pos x="463" y="59"/>
                </a:cxn>
              </a:cxnLst>
              <a:rect l="0" t="0" r="r" b="b"/>
              <a:pathLst>
                <a:path w="463" h="483">
                  <a:moveTo>
                    <a:pt x="463" y="59"/>
                  </a:moveTo>
                  <a:lnTo>
                    <a:pt x="0" y="483"/>
                  </a:lnTo>
                  <a:lnTo>
                    <a:pt x="394" y="0"/>
                  </a:lnTo>
                  <a:lnTo>
                    <a:pt x="463" y="59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5" name="ïŝḷïḑè">
              <a:extLst>
                <a:ext uri="{FF2B5EF4-FFF2-40B4-BE49-F238E27FC236}">
                  <a16:creationId xmlns="" xmlns:a16="http://schemas.microsoft.com/office/drawing/2014/main" id="{F03E5292-A8BB-4BFC-8A1F-9396462548F5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463" y="59"/>
                </a:cxn>
                <a:cxn ang="0">
                  <a:pos x="0" y="483"/>
                </a:cxn>
                <a:cxn ang="0">
                  <a:pos x="394" y="0"/>
                </a:cxn>
                <a:cxn ang="0">
                  <a:pos x="463" y="59"/>
                </a:cxn>
              </a:cxnLst>
              <a:rect l="0" t="0" r="r" b="b"/>
              <a:pathLst>
                <a:path w="463" h="483">
                  <a:moveTo>
                    <a:pt x="463" y="59"/>
                  </a:moveTo>
                  <a:lnTo>
                    <a:pt x="0" y="483"/>
                  </a:lnTo>
                  <a:lnTo>
                    <a:pt x="394" y="0"/>
                  </a:lnTo>
                  <a:lnTo>
                    <a:pt x="463" y="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6" name="i$lîdê">
              <a:extLst>
                <a:ext uri="{FF2B5EF4-FFF2-40B4-BE49-F238E27FC236}">
                  <a16:creationId xmlns="" xmlns:a16="http://schemas.microsoft.com/office/drawing/2014/main" id="{DFF5F643-52AB-4754-ADB3-0364960EB67B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0" y="591"/>
                </a:cxn>
                <a:cxn ang="0">
                  <a:pos x="217" y="0"/>
                </a:cxn>
                <a:cxn ang="0">
                  <a:pos x="89" y="621"/>
                </a:cxn>
                <a:cxn ang="0">
                  <a:pos x="0" y="591"/>
                </a:cxn>
              </a:cxnLst>
              <a:rect l="0" t="0" r="r" b="b"/>
              <a:pathLst>
                <a:path w="217" h="621">
                  <a:moveTo>
                    <a:pt x="0" y="591"/>
                  </a:moveTo>
                  <a:lnTo>
                    <a:pt x="217" y="0"/>
                  </a:lnTo>
                  <a:lnTo>
                    <a:pt x="89" y="621"/>
                  </a:lnTo>
                  <a:lnTo>
                    <a:pt x="0" y="591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7" name="ïşļídé">
              <a:extLst>
                <a:ext uri="{FF2B5EF4-FFF2-40B4-BE49-F238E27FC236}">
                  <a16:creationId xmlns="" xmlns:a16="http://schemas.microsoft.com/office/drawing/2014/main" id="{31102009-BC50-49D8-9D3F-B48121FB7D45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0" y="591"/>
                </a:cxn>
                <a:cxn ang="0">
                  <a:pos x="217" y="0"/>
                </a:cxn>
                <a:cxn ang="0">
                  <a:pos x="89" y="621"/>
                </a:cxn>
                <a:cxn ang="0">
                  <a:pos x="0" y="591"/>
                </a:cxn>
              </a:cxnLst>
              <a:rect l="0" t="0" r="r" b="b"/>
              <a:pathLst>
                <a:path w="217" h="621">
                  <a:moveTo>
                    <a:pt x="0" y="591"/>
                  </a:moveTo>
                  <a:lnTo>
                    <a:pt x="217" y="0"/>
                  </a:lnTo>
                  <a:lnTo>
                    <a:pt x="89" y="621"/>
                  </a:lnTo>
                  <a:lnTo>
                    <a:pt x="0" y="59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8" name="iş1îďê">
              <a:extLst>
                <a:ext uri="{FF2B5EF4-FFF2-40B4-BE49-F238E27FC236}">
                  <a16:creationId xmlns="" xmlns:a16="http://schemas.microsoft.com/office/drawing/2014/main" id="{D64E7BF4-778B-4CD2-B70A-CBC7F317E883}"/>
                </a:ext>
              </a:extLst>
            </p:cNvPr>
            <p:cNvSpPr/>
            <p:nvPr/>
          </p:nvSpPr>
          <p:spPr bwMode="auto">
            <a:xfrm>
              <a:off x="4869441" y="4520471"/>
              <a:ext cx="38592" cy="9271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3" y="36"/>
                </a:cxn>
                <a:cxn ang="0">
                  <a:pos x="0" y="45"/>
                </a:cxn>
                <a:cxn ang="0">
                  <a:pos x="1" y="50"/>
                </a:cxn>
                <a:cxn ang="0">
                  <a:pos x="5" y="52"/>
                </a:cxn>
                <a:cxn ang="0">
                  <a:pos x="5" y="52"/>
                </a:cxn>
                <a:cxn ang="0">
                  <a:pos x="25" y="60"/>
                </a:cxn>
                <a:cxn ang="0">
                  <a:pos x="23" y="0"/>
                </a:cxn>
              </a:cxnLst>
              <a:rect l="0" t="0" r="r" b="b"/>
              <a:pathLst>
                <a:path w="25" h="60">
                  <a:moveTo>
                    <a:pt x="23" y="0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1" y="39"/>
                    <a:pt x="0" y="42"/>
                    <a:pt x="0" y="45"/>
                  </a:cubicBezTo>
                  <a:cubicBezTo>
                    <a:pt x="0" y="47"/>
                    <a:pt x="1" y="48"/>
                    <a:pt x="1" y="50"/>
                  </a:cubicBezTo>
                  <a:cubicBezTo>
                    <a:pt x="2" y="51"/>
                    <a:pt x="3" y="52"/>
                    <a:pt x="5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C5946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9" name="iṩļîde">
              <a:extLst>
                <a:ext uri="{FF2B5EF4-FFF2-40B4-BE49-F238E27FC236}">
                  <a16:creationId xmlns="" xmlns:a16="http://schemas.microsoft.com/office/drawing/2014/main" id="{9EF2AB16-BF02-4510-AF39-5EBB56DFD76B}"/>
                </a:ext>
              </a:extLst>
            </p:cNvPr>
            <p:cNvSpPr/>
            <p:nvPr/>
          </p:nvSpPr>
          <p:spPr bwMode="auto">
            <a:xfrm>
              <a:off x="4860187" y="4508079"/>
              <a:ext cx="47848" cy="112795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5" y="42"/>
                </a:cxn>
                <a:cxn ang="0">
                  <a:pos x="10" y="65"/>
                </a:cxn>
                <a:cxn ang="0">
                  <a:pos x="31" y="73"/>
                </a:cxn>
                <a:cxn ang="0">
                  <a:pos x="31" y="68"/>
                </a:cxn>
                <a:cxn ang="0">
                  <a:pos x="11" y="60"/>
                </a:cxn>
                <a:cxn ang="0">
                  <a:pos x="11" y="60"/>
                </a:cxn>
                <a:cxn ang="0">
                  <a:pos x="7" y="58"/>
                </a:cxn>
                <a:cxn ang="0">
                  <a:pos x="6" y="53"/>
                </a:cxn>
                <a:cxn ang="0">
                  <a:pos x="9" y="44"/>
                </a:cxn>
                <a:cxn ang="0">
                  <a:pos x="29" y="8"/>
                </a:cxn>
                <a:cxn ang="0">
                  <a:pos x="29" y="0"/>
                </a:cxn>
              </a:cxnLst>
              <a:rect l="0" t="0" r="r" b="b"/>
              <a:pathLst>
                <a:path w="31" h="73">
                  <a:moveTo>
                    <a:pt x="29" y="0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0" y="52"/>
                    <a:pt x="1" y="62"/>
                    <a:pt x="10" y="65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9" y="60"/>
                    <a:pt x="8" y="59"/>
                    <a:pt x="7" y="58"/>
                  </a:cubicBezTo>
                  <a:cubicBezTo>
                    <a:pt x="7" y="56"/>
                    <a:pt x="6" y="55"/>
                    <a:pt x="6" y="53"/>
                  </a:cubicBezTo>
                  <a:cubicBezTo>
                    <a:pt x="6" y="50"/>
                    <a:pt x="7" y="47"/>
                    <a:pt x="9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0" name="î$1îdè">
              <a:extLst>
                <a:ext uri="{FF2B5EF4-FFF2-40B4-BE49-F238E27FC236}">
                  <a16:creationId xmlns="" xmlns:a16="http://schemas.microsoft.com/office/drawing/2014/main" id="{8DF47A87-223F-404D-9D88-589D93E0D350}"/>
                </a:ext>
              </a:extLst>
            </p:cNvPr>
            <p:cNvSpPr/>
            <p:nvPr/>
          </p:nvSpPr>
          <p:spPr bwMode="auto">
            <a:xfrm>
              <a:off x="4905054" y="4398420"/>
              <a:ext cx="118915" cy="21774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46" y="1"/>
                </a:cxn>
                <a:cxn ang="0">
                  <a:pos x="40" y="7"/>
                </a:cxn>
                <a:cxn ang="0">
                  <a:pos x="0" y="79"/>
                </a:cxn>
                <a:cxn ang="0">
                  <a:pos x="2" y="139"/>
                </a:cxn>
                <a:cxn ang="0">
                  <a:pos x="8" y="141"/>
                </a:cxn>
                <a:cxn ang="0">
                  <a:pos x="77" y="19"/>
                </a:cxn>
                <a:cxn ang="0">
                  <a:pos x="55" y="1"/>
                </a:cxn>
                <a:cxn ang="0">
                  <a:pos x="51" y="0"/>
                </a:cxn>
              </a:cxnLst>
              <a:rect l="0" t="0" r="r" b="b"/>
              <a:pathLst>
                <a:path w="77" h="141">
                  <a:moveTo>
                    <a:pt x="51" y="0"/>
                  </a:moveTo>
                  <a:cubicBezTo>
                    <a:pt x="49" y="0"/>
                    <a:pt x="47" y="0"/>
                    <a:pt x="46" y="1"/>
                  </a:cubicBezTo>
                  <a:cubicBezTo>
                    <a:pt x="44" y="3"/>
                    <a:pt x="42" y="5"/>
                    <a:pt x="40" y="7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139"/>
                    <a:pt x="2" y="139"/>
                    <a:pt x="2" y="13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0"/>
                    <a:pt x="52" y="0"/>
                    <a:pt x="51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1" name="ïṥ1iḋe">
              <a:extLst>
                <a:ext uri="{FF2B5EF4-FFF2-40B4-BE49-F238E27FC236}">
                  <a16:creationId xmlns="" xmlns:a16="http://schemas.microsoft.com/office/drawing/2014/main" id="{B285A69E-CCCD-4E87-ABBC-27C9389C66D0}"/>
                </a:ext>
              </a:extLst>
            </p:cNvPr>
            <p:cNvSpPr/>
            <p:nvPr/>
          </p:nvSpPr>
          <p:spPr bwMode="auto">
            <a:xfrm>
              <a:off x="4905054" y="4390733"/>
              <a:ext cx="121897" cy="231711"/>
            </a:xfrm>
            <a:custGeom>
              <a:avLst/>
              <a:gdLst/>
              <a:ahLst/>
              <a:cxnLst>
                <a:cxn ang="0">
                  <a:pos x="2" y="144"/>
                </a:cxn>
                <a:cxn ang="0">
                  <a:pos x="2" y="149"/>
                </a:cxn>
                <a:cxn ang="0">
                  <a:pos x="6" y="150"/>
                </a:cxn>
                <a:cxn ang="0">
                  <a:pos x="8" y="146"/>
                </a:cxn>
                <a:cxn ang="0">
                  <a:pos x="2" y="144"/>
                </a:cxn>
                <a:cxn ang="0">
                  <a:pos x="51" y="0"/>
                </a:cxn>
                <a:cxn ang="0">
                  <a:pos x="37" y="11"/>
                </a:cxn>
                <a:cxn ang="0">
                  <a:pos x="0" y="76"/>
                </a:cxn>
                <a:cxn ang="0">
                  <a:pos x="0" y="84"/>
                </a:cxn>
                <a:cxn ang="0">
                  <a:pos x="40" y="12"/>
                </a:cxn>
                <a:cxn ang="0">
                  <a:pos x="46" y="6"/>
                </a:cxn>
                <a:cxn ang="0">
                  <a:pos x="51" y="5"/>
                </a:cxn>
                <a:cxn ang="0">
                  <a:pos x="55" y="6"/>
                </a:cxn>
                <a:cxn ang="0">
                  <a:pos x="77" y="24"/>
                </a:cxn>
                <a:cxn ang="0">
                  <a:pos x="79" y="20"/>
                </a:cxn>
                <a:cxn ang="0">
                  <a:pos x="75" y="16"/>
                </a:cxn>
                <a:cxn ang="0">
                  <a:pos x="74" y="17"/>
                </a:cxn>
                <a:cxn ang="0">
                  <a:pos x="66" y="12"/>
                </a:cxn>
                <a:cxn ang="0">
                  <a:pos x="68" y="10"/>
                </a:cxn>
                <a:cxn ang="0">
                  <a:pos x="59" y="3"/>
                </a:cxn>
                <a:cxn ang="0">
                  <a:pos x="51" y="0"/>
                </a:cxn>
              </a:cxnLst>
              <a:rect l="0" t="0" r="r" b="b"/>
              <a:pathLst>
                <a:path w="79" h="150">
                  <a:moveTo>
                    <a:pt x="2" y="144"/>
                  </a:moveTo>
                  <a:cubicBezTo>
                    <a:pt x="2" y="149"/>
                    <a:pt x="2" y="149"/>
                    <a:pt x="2" y="149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2" y="144"/>
                    <a:pt x="2" y="144"/>
                    <a:pt x="2" y="144"/>
                  </a:cubicBezTo>
                  <a:moveTo>
                    <a:pt x="51" y="0"/>
                  </a:moveTo>
                  <a:cubicBezTo>
                    <a:pt x="46" y="0"/>
                    <a:pt x="41" y="4"/>
                    <a:pt x="37" y="1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2" y="10"/>
                    <a:pt x="44" y="8"/>
                    <a:pt x="46" y="6"/>
                  </a:cubicBezTo>
                  <a:cubicBezTo>
                    <a:pt x="47" y="5"/>
                    <a:pt x="49" y="5"/>
                    <a:pt x="51" y="5"/>
                  </a:cubicBezTo>
                  <a:cubicBezTo>
                    <a:pt x="52" y="5"/>
                    <a:pt x="54" y="5"/>
                    <a:pt x="55" y="6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7" y="1"/>
                    <a:pt x="54" y="0"/>
                    <a:pt x="51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2" name="îŝḷîḋè">
              <a:extLst>
                <a:ext uri="{FF2B5EF4-FFF2-40B4-BE49-F238E27FC236}">
                  <a16:creationId xmlns="" xmlns:a16="http://schemas.microsoft.com/office/drawing/2014/main" id="{96107582-EECD-44C3-AF0A-77909F1599DA}"/>
                </a:ext>
              </a:extLst>
            </p:cNvPr>
            <p:cNvSpPr/>
            <p:nvPr/>
          </p:nvSpPr>
          <p:spPr bwMode="auto">
            <a:xfrm>
              <a:off x="4928116" y="4435443"/>
              <a:ext cx="159076" cy="207080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24" y="77"/>
                </a:cxn>
                <a:cxn ang="0">
                  <a:pos x="15" y="120"/>
                </a:cxn>
                <a:cxn ang="0">
                  <a:pos x="6" y="117"/>
                </a:cxn>
                <a:cxn ang="0">
                  <a:pos x="15" y="93"/>
                </a:cxn>
                <a:cxn ang="0">
                  <a:pos x="0" y="120"/>
                </a:cxn>
                <a:cxn ang="0">
                  <a:pos x="37" y="133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51" y="131"/>
                </a:cxn>
                <a:cxn ang="0">
                  <a:pos x="58" y="124"/>
                </a:cxn>
                <a:cxn ang="0">
                  <a:pos x="101" y="48"/>
                </a:cxn>
                <a:cxn ang="0">
                  <a:pos x="103" y="39"/>
                </a:cxn>
                <a:cxn ang="0">
                  <a:pos x="102" y="31"/>
                </a:cxn>
                <a:cxn ang="0">
                  <a:pos x="98" y="25"/>
                </a:cxn>
                <a:cxn ang="0">
                  <a:pos x="101" y="21"/>
                </a:cxn>
                <a:cxn ang="0">
                  <a:pos x="101" y="21"/>
                </a:cxn>
                <a:cxn ang="0">
                  <a:pos x="101" y="21"/>
                </a:cxn>
                <a:cxn ang="0">
                  <a:pos x="98" y="25"/>
                </a:cxn>
                <a:cxn ang="0">
                  <a:pos x="98" y="25"/>
                </a:cxn>
                <a:cxn ang="0">
                  <a:pos x="68" y="0"/>
                </a:cxn>
              </a:cxnLst>
              <a:rect l="0" t="0" r="r" b="b"/>
              <a:pathLst>
                <a:path w="103" h="134">
                  <a:moveTo>
                    <a:pt x="68" y="0"/>
                  </a:moveTo>
                  <a:cubicBezTo>
                    <a:pt x="24" y="77"/>
                    <a:pt x="24" y="77"/>
                    <a:pt x="24" y="77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33"/>
                    <a:pt x="39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4" y="134"/>
                    <a:pt x="48" y="133"/>
                    <a:pt x="51" y="131"/>
                  </a:cubicBezTo>
                  <a:cubicBezTo>
                    <a:pt x="54" y="129"/>
                    <a:pt x="56" y="127"/>
                    <a:pt x="58" y="12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5"/>
                    <a:pt x="103" y="42"/>
                    <a:pt x="103" y="39"/>
                  </a:cubicBezTo>
                  <a:cubicBezTo>
                    <a:pt x="103" y="36"/>
                    <a:pt x="103" y="33"/>
                    <a:pt x="102" y="31"/>
                  </a:cubicBezTo>
                  <a:cubicBezTo>
                    <a:pt x="101" y="28"/>
                    <a:pt x="99" y="26"/>
                    <a:pt x="98" y="25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3" name="iŝḷîḑé">
              <a:extLst>
                <a:ext uri="{FF2B5EF4-FFF2-40B4-BE49-F238E27FC236}">
                  <a16:creationId xmlns="" xmlns:a16="http://schemas.microsoft.com/office/drawing/2014/main" id="{8A8F7E57-D762-4383-9E1A-37E750BD4362}"/>
                </a:ext>
              </a:extLst>
            </p:cNvPr>
            <p:cNvSpPr/>
            <p:nvPr/>
          </p:nvSpPr>
          <p:spPr bwMode="auto">
            <a:xfrm>
              <a:off x="4925134" y="4429326"/>
              <a:ext cx="174449" cy="220886"/>
            </a:xfrm>
            <a:custGeom>
              <a:avLst/>
              <a:gdLst/>
              <a:ahLst/>
              <a:cxnLst>
                <a:cxn ang="0">
                  <a:pos x="103" y="25"/>
                </a:cxn>
                <a:cxn ang="0">
                  <a:pos x="103" y="25"/>
                </a:cxn>
                <a:cxn ang="0">
                  <a:pos x="100" y="29"/>
                </a:cxn>
                <a:cxn ang="0">
                  <a:pos x="104" y="35"/>
                </a:cxn>
                <a:cxn ang="0">
                  <a:pos x="105" y="43"/>
                </a:cxn>
                <a:cxn ang="0">
                  <a:pos x="103" y="52"/>
                </a:cxn>
                <a:cxn ang="0">
                  <a:pos x="60" y="128"/>
                </a:cxn>
                <a:cxn ang="0">
                  <a:pos x="53" y="135"/>
                </a:cxn>
                <a:cxn ang="0">
                  <a:pos x="43" y="138"/>
                </a:cxn>
                <a:cxn ang="0">
                  <a:pos x="43" y="138"/>
                </a:cxn>
                <a:cxn ang="0">
                  <a:pos x="43" y="138"/>
                </a:cxn>
                <a:cxn ang="0">
                  <a:pos x="39" y="137"/>
                </a:cxn>
                <a:cxn ang="0">
                  <a:pos x="2" y="124"/>
                </a:cxn>
                <a:cxn ang="0">
                  <a:pos x="0" y="128"/>
                </a:cxn>
                <a:cxn ang="0">
                  <a:pos x="37" y="142"/>
                </a:cxn>
                <a:cxn ang="0">
                  <a:pos x="44" y="143"/>
                </a:cxn>
                <a:cxn ang="0">
                  <a:pos x="65" y="131"/>
                </a:cxn>
                <a:cxn ang="0">
                  <a:pos x="108" y="55"/>
                </a:cxn>
                <a:cxn ang="0">
                  <a:pos x="103" y="26"/>
                </a:cxn>
                <a:cxn ang="0">
                  <a:pos x="103" y="25"/>
                </a:cxn>
                <a:cxn ang="0">
                  <a:pos x="72" y="0"/>
                </a:cxn>
                <a:cxn ang="0">
                  <a:pos x="70" y="4"/>
                </a:cxn>
                <a:cxn ang="0">
                  <a:pos x="100" y="29"/>
                </a:cxn>
                <a:cxn ang="0">
                  <a:pos x="100" y="29"/>
                </a:cxn>
                <a:cxn ang="0">
                  <a:pos x="103" y="25"/>
                </a:cxn>
                <a:cxn ang="0">
                  <a:pos x="103" y="25"/>
                </a:cxn>
                <a:cxn ang="0">
                  <a:pos x="72" y="0"/>
                </a:cxn>
              </a:cxnLst>
              <a:rect l="0" t="0" r="r" b="b"/>
              <a:pathLst>
                <a:path w="113" h="143">
                  <a:moveTo>
                    <a:pt x="103" y="25"/>
                  </a:moveTo>
                  <a:cubicBezTo>
                    <a:pt x="103" y="25"/>
                    <a:pt x="103" y="25"/>
                    <a:pt x="103" y="25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1" y="30"/>
                    <a:pt x="103" y="32"/>
                    <a:pt x="104" y="35"/>
                  </a:cubicBezTo>
                  <a:cubicBezTo>
                    <a:pt x="105" y="37"/>
                    <a:pt x="105" y="40"/>
                    <a:pt x="105" y="43"/>
                  </a:cubicBezTo>
                  <a:cubicBezTo>
                    <a:pt x="105" y="46"/>
                    <a:pt x="104" y="49"/>
                    <a:pt x="103" y="52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1"/>
                    <a:pt x="56" y="133"/>
                    <a:pt x="53" y="135"/>
                  </a:cubicBezTo>
                  <a:cubicBezTo>
                    <a:pt x="50" y="137"/>
                    <a:pt x="46" y="138"/>
                    <a:pt x="43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1" y="138"/>
                    <a:pt x="40" y="137"/>
                    <a:pt x="39" y="137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9" y="142"/>
                    <a:pt x="41" y="143"/>
                    <a:pt x="44" y="143"/>
                  </a:cubicBezTo>
                  <a:cubicBezTo>
                    <a:pt x="52" y="143"/>
                    <a:pt x="61" y="138"/>
                    <a:pt x="65" y="131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13" y="45"/>
                    <a:pt x="110" y="31"/>
                    <a:pt x="103" y="26"/>
                  </a:cubicBezTo>
                  <a:cubicBezTo>
                    <a:pt x="103" y="25"/>
                    <a:pt x="103" y="25"/>
                    <a:pt x="103" y="25"/>
                  </a:cubicBezTo>
                  <a:moveTo>
                    <a:pt x="72" y="0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4" name="í$ḷïḓe">
              <a:extLst>
                <a:ext uri="{FF2B5EF4-FFF2-40B4-BE49-F238E27FC236}">
                  <a16:creationId xmlns="" xmlns:a16="http://schemas.microsoft.com/office/drawing/2014/main" id="{E99A5201-77AE-4918-B1F8-2F5A8C40722C}"/>
                </a:ext>
              </a:extLst>
            </p:cNvPr>
            <p:cNvSpPr/>
            <p:nvPr/>
          </p:nvSpPr>
          <p:spPr bwMode="auto">
            <a:xfrm>
              <a:off x="5006869" y="4406107"/>
              <a:ext cx="13962" cy="108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20"/>
                </a:cxn>
                <a:cxn ang="0">
                  <a:pos x="79" y="69"/>
                </a:cxn>
                <a:cxn ang="0">
                  <a:pos x="89" y="59"/>
                </a:cxn>
                <a:cxn ang="0">
                  <a:pos x="20" y="0"/>
                </a:cxn>
              </a:cxnLst>
              <a:rect l="0" t="0" r="r" b="b"/>
              <a:pathLst>
                <a:path w="89" h="69">
                  <a:moveTo>
                    <a:pt x="20" y="0"/>
                  </a:moveTo>
                  <a:lnTo>
                    <a:pt x="0" y="20"/>
                  </a:lnTo>
                  <a:lnTo>
                    <a:pt x="79" y="69"/>
                  </a:lnTo>
                  <a:lnTo>
                    <a:pt x="89" y="5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5" name="ïṥ1idê">
              <a:extLst>
                <a:ext uri="{FF2B5EF4-FFF2-40B4-BE49-F238E27FC236}">
                  <a16:creationId xmlns="" xmlns:a16="http://schemas.microsoft.com/office/drawing/2014/main" id="{186DD04C-E7CD-4265-904B-A78E8DD19837}"/>
                </a:ext>
              </a:extLst>
            </p:cNvPr>
            <p:cNvSpPr/>
            <p:nvPr/>
          </p:nvSpPr>
          <p:spPr bwMode="auto">
            <a:xfrm>
              <a:off x="5006869" y="4406107"/>
              <a:ext cx="13962" cy="108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20"/>
                </a:cxn>
                <a:cxn ang="0">
                  <a:pos x="79" y="69"/>
                </a:cxn>
                <a:cxn ang="0">
                  <a:pos x="89" y="59"/>
                </a:cxn>
                <a:cxn ang="0">
                  <a:pos x="20" y="0"/>
                </a:cxn>
              </a:cxnLst>
              <a:rect l="0" t="0" r="r" b="b"/>
              <a:pathLst>
                <a:path w="89" h="69">
                  <a:moveTo>
                    <a:pt x="20" y="0"/>
                  </a:moveTo>
                  <a:lnTo>
                    <a:pt x="0" y="20"/>
                  </a:lnTo>
                  <a:lnTo>
                    <a:pt x="79" y="69"/>
                  </a:lnTo>
                  <a:lnTo>
                    <a:pt x="89" y="59"/>
                  </a:lnTo>
                  <a:lnTo>
                    <a:pt x="2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6" name="î$ḷiḍé">
              <a:extLst>
                <a:ext uri="{FF2B5EF4-FFF2-40B4-BE49-F238E27FC236}">
                  <a16:creationId xmlns="" xmlns:a16="http://schemas.microsoft.com/office/drawing/2014/main" id="{A0A71FBE-EBB4-4026-9E28-A460B60F8068}"/>
                </a:ext>
              </a:extLst>
            </p:cNvPr>
            <p:cNvSpPr/>
            <p:nvPr/>
          </p:nvSpPr>
          <p:spPr bwMode="auto">
            <a:xfrm>
              <a:off x="4914310" y="4421638"/>
              <a:ext cx="122051" cy="205355"/>
            </a:xfrm>
            <a:custGeom>
              <a:avLst/>
              <a:gdLst/>
              <a:ahLst/>
              <a:cxnLst>
                <a:cxn ang="0">
                  <a:pos x="718" y="0"/>
                </a:cxn>
                <a:cxn ang="0">
                  <a:pos x="699" y="39"/>
                </a:cxn>
                <a:cxn ang="0">
                  <a:pos x="19" y="1240"/>
                </a:cxn>
                <a:cxn ang="0">
                  <a:pos x="0" y="1280"/>
                </a:cxn>
                <a:cxn ang="0">
                  <a:pos x="69" y="1309"/>
                </a:cxn>
                <a:cxn ang="0">
                  <a:pos x="88" y="1270"/>
                </a:cxn>
                <a:cxn ang="0">
                  <a:pos x="236" y="1004"/>
                </a:cxn>
                <a:cxn ang="0">
                  <a:pos x="364" y="649"/>
                </a:cxn>
                <a:cxn ang="0">
                  <a:pos x="325" y="846"/>
                </a:cxn>
                <a:cxn ang="0">
                  <a:pos x="758" y="88"/>
                </a:cxn>
                <a:cxn ang="0">
                  <a:pos x="778" y="49"/>
                </a:cxn>
                <a:cxn ang="0">
                  <a:pos x="718" y="0"/>
                </a:cxn>
              </a:cxnLst>
              <a:rect l="0" t="0" r="r" b="b"/>
              <a:pathLst>
                <a:path w="778" h="1309">
                  <a:moveTo>
                    <a:pt x="718" y="0"/>
                  </a:moveTo>
                  <a:lnTo>
                    <a:pt x="699" y="39"/>
                  </a:lnTo>
                  <a:lnTo>
                    <a:pt x="19" y="1240"/>
                  </a:lnTo>
                  <a:lnTo>
                    <a:pt x="0" y="1280"/>
                  </a:lnTo>
                  <a:lnTo>
                    <a:pt x="69" y="1309"/>
                  </a:lnTo>
                  <a:lnTo>
                    <a:pt x="88" y="1270"/>
                  </a:lnTo>
                  <a:lnTo>
                    <a:pt x="236" y="1004"/>
                  </a:lnTo>
                  <a:lnTo>
                    <a:pt x="364" y="649"/>
                  </a:lnTo>
                  <a:lnTo>
                    <a:pt x="325" y="846"/>
                  </a:lnTo>
                  <a:lnTo>
                    <a:pt x="758" y="88"/>
                  </a:lnTo>
                  <a:lnTo>
                    <a:pt x="778" y="49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7" name="îSḷïďe">
              <a:extLst>
                <a:ext uri="{FF2B5EF4-FFF2-40B4-BE49-F238E27FC236}">
                  <a16:creationId xmlns="" xmlns:a16="http://schemas.microsoft.com/office/drawing/2014/main" id="{E2D2C4FD-62A6-4315-86F8-EC77E5ABD155}"/>
                </a:ext>
              </a:extLst>
            </p:cNvPr>
            <p:cNvSpPr/>
            <p:nvPr/>
          </p:nvSpPr>
          <p:spPr bwMode="auto">
            <a:xfrm>
              <a:off x="4914310" y="4421638"/>
              <a:ext cx="122051" cy="205355"/>
            </a:xfrm>
            <a:custGeom>
              <a:avLst/>
              <a:gdLst/>
              <a:ahLst/>
              <a:cxnLst>
                <a:cxn ang="0">
                  <a:pos x="718" y="0"/>
                </a:cxn>
                <a:cxn ang="0">
                  <a:pos x="699" y="39"/>
                </a:cxn>
                <a:cxn ang="0">
                  <a:pos x="19" y="1240"/>
                </a:cxn>
                <a:cxn ang="0">
                  <a:pos x="0" y="1280"/>
                </a:cxn>
                <a:cxn ang="0">
                  <a:pos x="69" y="1309"/>
                </a:cxn>
                <a:cxn ang="0">
                  <a:pos x="88" y="1270"/>
                </a:cxn>
                <a:cxn ang="0">
                  <a:pos x="236" y="1004"/>
                </a:cxn>
                <a:cxn ang="0">
                  <a:pos x="364" y="649"/>
                </a:cxn>
                <a:cxn ang="0">
                  <a:pos x="325" y="846"/>
                </a:cxn>
                <a:cxn ang="0">
                  <a:pos x="758" y="88"/>
                </a:cxn>
                <a:cxn ang="0">
                  <a:pos x="778" y="49"/>
                </a:cxn>
                <a:cxn ang="0">
                  <a:pos x="718" y="0"/>
                </a:cxn>
              </a:cxnLst>
              <a:rect l="0" t="0" r="r" b="b"/>
              <a:pathLst>
                <a:path w="778" h="1309">
                  <a:moveTo>
                    <a:pt x="718" y="0"/>
                  </a:moveTo>
                  <a:lnTo>
                    <a:pt x="699" y="39"/>
                  </a:lnTo>
                  <a:lnTo>
                    <a:pt x="19" y="1240"/>
                  </a:lnTo>
                  <a:lnTo>
                    <a:pt x="0" y="1280"/>
                  </a:lnTo>
                  <a:lnTo>
                    <a:pt x="69" y="1309"/>
                  </a:lnTo>
                  <a:lnTo>
                    <a:pt x="88" y="1270"/>
                  </a:lnTo>
                  <a:lnTo>
                    <a:pt x="236" y="1004"/>
                  </a:lnTo>
                  <a:lnTo>
                    <a:pt x="364" y="649"/>
                  </a:lnTo>
                  <a:lnTo>
                    <a:pt x="325" y="846"/>
                  </a:lnTo>
                  <a:lnTo>
                    <a:pt x="758" y="88"/>
                  </a:lnTo>
                  <a:lnTo>
                    <a:pt x="778" y="49"/>
                  </a:lnTo>
                  <a:lnTo>
                    <a:pt x="71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8" name="iṩ1iḍè">
              <a:extLst>
                <a:ext uri="{FF2B5EF4-FFF2-40B4-BE49-F238E27FC236}">
                  <a16:creationId xmlns="" xmlns:a16="http://schemas.microsoft.com/office/drawing/2014/main" id="{E5A0FF57-F3C0-4948-A67E-04FFD0743578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89" y="355"/>
                </a:cxn>
                <a:cxn ang="0">
                  <a:pos x="0" y="591"/>
                </a:cxn>
                <a:cxn ang="0">
                  <a:pos x="89" y="621"/>
                </a:cxn>
                <a:cxn ang="0">
                  <a:pos x="178" y="197"/>
                </a:cxn>
                <a:cxn ang="0">
                  <a:pos x="217" y="0"/>
                </a:cxn>
              </a:cxnLst>
              <a:rect l="0" t="0" r="r" b="b"/>
              <a:pathLst>
                <a:path w="217" h="621">
                  <a:moveTo>
                    <a:pt x="217" y="0"/>
                  </a:moveTo>
                  <a:lnTo>
                    <a:pt x="89" y="355"/>
                  </a:lnTo>
                  <a:lnTo>
                    <a:pt x="0" y="591"/>
                  </a:lnTo>
                  <a:lnTo>
                    <a:pt x="89" y="621"/>
                  </a:lnTo>
                  <a:lnTo>
                    <a:pt x="178" y="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9" name="íşļíḍê">
              <a:extLst>
                <a:ext uri="{FF2B5EF4-FFF2-40B4-BE49-F238E27FC236}">
                  <a16:creationId xmlns="" xmlns:a16="http://schemas.microsoft.com/office/drawing/2014/main" id="{2E8EBF0C-CB78-4D73-BD1E-10AEE868C2B2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89" y="355"/>
                </a:cxn>
                <a:cxn ang="0">
                  <a:pos x="0" y="591"/>
                </a:cxn>
                <a:cxn ang="0">
                  <a:pos x="89" y="621"/>
                </a:cxn>
                <a:cxn ang="0">
                  <a:pos x="178" y="197"/>
                </a:cxn>
                <a:cxn ang="0">
                  <a:pos x="217" y="0"/>
                </a:cxn>
              </a:cxnLst>
              <a:rect l="0" t="0" r="r" b="b"/>
              <a:pathLst>
                <a:path w="217" h="621">
                  <a:moveTo>
                    <a:pt x="217" y="0"/>
                  </a:moveTo>
                  <a:lnTo>
                    <a:pt x="89" y="355"/>
                  </a:lnTo>
                  <a:lnTo>
                    <a:pt x="0" y="591"/>
                  </a:lnTo>
                  <a:lnTo>
                    <a:pt x="89" y="621"/>
                  </a:lnTo>
                  <a:lnTo>
                    <a:pt x="178" y="197"/>
                  </a:lnTo>
                  <a:lnTo>
                    <a:pt x="21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0" name="îSḻïdé">
              <a:extLst>
                <a:ext uri="{FF2B5EF4-FFF2-40B4-BE49-F238E27FC236}">
                  <a16:creationId xmlns="" xmlns:a16="http://schemas.microsoft.com/office/drawing/2014/main" id="{E78E1F4F-F3BC-4BE4-BCE1-0F03F16C7EEA}"/>
                </a:ext>
              </a:extLst>
            </p:cNvPr>
            <p:cNvSpPr/>
            <p:nvPr/>
          </p:nvSpPr>
          <p:spPr bwMode="auto">
            <a:xfrm>
              <a:off x="5013143" y="4262405"/>
              <a:ext cx="40161" cy="9742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" y="39"/>
                </a:cxn>
                <a:cxn ang="0">
                  <a:pos x="0" y="48"/>
                </a:cxn>
                <a:cxn ang="0">
                  <a:pos x="1" y="52"/>
                </a:cxn>
                <a:cxn ang="0">
                  <a:pos x="5" y="55"/>
                </a:cxn>
                <a:cxn ang="0">
                  <a:pos x="5" y="55"/>
                </a:cxn>
                <a:cxn ang="0">
                  <a:pos x="26" y="63"/>
                </a:cxn>
                <a:cxn ang="0">
                  <a:pos x="24" y="0"/>
                </a:cxn>
              </a:cxnLst>
              <a:rect l="0" t="0" r="r" b="b"/>
              <a:pathLst>
                <a:path w="26" h="63">
                  <a:moveTo>
                    <a:pt x="24" y="0"/>
                  </a:moveTo>
                  <a:cubicBezTo>
                    <a:pt x="2" y="39"/>
                    <a:pt x="2" y="39"/>
                    <a:pt x="2" y="39"/>
                  </a:cubicBezTo>
                  <a:cubicBezTo>
                    <a:pt x="0" y="42"/>
                    <a:pt x="0" y="45"/>
                    <a:pt x="0" y="48"/>
                  </a:cubicBezTo>
                  <a:cubicBezTo>
                    <a:pt x="0" y="50"/>
                    <a:pt x="0" y="51"/>
                    <a:pt x="1" y="52"/>
                  </a:cubicBezTo>
                  <a:cubicBezTo>
                    <a:pt x="2" y="54"/>
                    <a:pt x="3" y="55"/>
                    <a:pt x="5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C5946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1" name="ïṥḷïďe">
              <a:extLst>
                <a:ext uri="{FF2B5EF4-FFF2-40B4-BE49-F238E27FC236}">
                  <a16:creationId xmlns="" xmlns:a16="http://schemas.microsoft.com/office/drawing/2014/main" id="{843FF30E-96BC-4EF2-9496-07AA368A8267}"/>
                </a:ext>
              </a:extLst>
            </p:cNvPr>
            <p:cNvSpPr/>
            <p:nvPr/>
          </p:nvSpPr>
          <p:spPr bwMode="auto">
            <a:xfrm>
              <a:off x="5003889" y="4251582"/>
              <a:ext cx="49417" cy="1159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5" y="44"/>
                </a:cxn>
                <a:cxn ang="0">
                  <a:pos x="10" y="67"/>
                </a:cxn>
                <a:cxn ang="0">
                  <a:pos x="20" y="71"/>
                </a:cxn>
                <a:cxn ang="0">
                  <a:pos x="21" y="70"/>
                </a:cxn>
                <a:cxn ang="0">
                  <a:pos x="28" y="74"/>
                </a:cxn>
                <a:cxn ang="0">
                  <a:pos x="32" y="75"/>
                </a:cxn>
                <a:cxn ang="0">
                  <a:pos x="32" y="70"/>
                </a:cxn>
                <a:cxn ang="0">
                  <a:pos x="11" y="62"/>
                </a:cxn>
                <a:cxn ang="0">
                  <a:pos x="11" y="62"/>
                </a:cxn>
                <a:cxn ang="0">
                  <a:pos x="7" y="59"/>
                </a:cxn>
                <a:cxn ang="0">
                  <a:pos x="6" y="55"/>
                </a:cxn>
                <a:cxn ang="0">
                  <a:pos x="8" y="46"/>
                </a:cxn>
                <a:cxn ang="0">
                  <a:pos x="30" y="7"/>
                </a:cxn>
                <a:cxn ang="0">
                  <a:pos x="30" y="0"/>
                </a:cxn>
              </a:cxnLst>
              <a:rect l="0" t="0" r="r" b="b"/>
              <a:pathLst>
                <a:path w="32" h="75">
                  <a:moveTo>
                    <a:pt x="30" y="0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0" y="54"/>
                    <a:pt x="1" y="64"/>
                    <a:pt x="10" y="67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8"/>
                    <a:pt x="6" y="57"/>
                    <a:pt x="6" y="55"/>
                  </a:cubicBezTo>
                  <a:cubicBezTo>
                    <a:pt x="6" y="52"/>
                    <a:pt x="6" y="49"/>
                    <a:pt x="8" y="4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2" name="îšliďè">
              <a:extLst>
                <a:ext uri="{FF2B5EF4-FFF2-40B4-BE49-F238E27FC236}">
                  <a16:creationId xmlns="" xmlns:a16="http://schemas.microsoft.com/office/drawing/2014/main" id="{2137ECAD-C42F-4FF5-B80E-A23EFBF047BA}"/>
                </a:ext>
              </a:extLst>
            </p:cNvPr>
            <p:cNvSpPr/>
            <p:nvPr/>
          </p:nvSpPr>
          <p:spPr bwMode="auto">
            <a:xfrm>
              <a:off x="5034793" y="4359828"/>
              <a:ext cx="12237" cy="611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78" y="39"/>
                </a:cxn>
                <a:cxn ang="0">
                  <a:pos x="10" y="0"/>
                </a:cxn>
              </a:cxnLst>
              <a:rect l="0" t="0" r="r" b="b"/>
              <a:pathLst>
                <a:path w="78" h="39">
                  <a:moveTo>
                    <a:pt x="10" y="0"/>
                  </a:moveTo>
                  <a:lnTo>
                    <a:pt x="0" y="10"/>
                  </a:lnTo>
                  <a:lnTo>
                    <a:pt x="78" y="3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3" name="ïślîḑe">
              <a:extLst>
                <a:ext uri="{FF2B5EF4-FFF2-40B4-BE49-F238E27FC236}">
                  <a16:creationId xmlns="" xmlns:a16="http://schemas.microsoft.com/office/drawing/2014/main" id="{31FA65DF-A647-464C-8450-AB2C08D33695}"/>
                </a:ext>
              </a:extLst>
            </p:cNvPr>
            <p:cNvSpPr/>
            <p:nvPr/>
          </p:nvSpPr>
          <p:spPr bwMode="auto">
            <a:xfrm>
              <a:off x="5034793" y="4359828"/>
              <a:ext cx="12237" cy="611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78" y="39"/>
                </a:cxn>
                <a:cxn ang="0">
                  <a:pos x="10" y="0"/>
                </a:cxn>
              </a:cxnLst>
              <a:rect l="0" t="0" r="r" b="b"/>
              <a:pathLst>
                <a:path w="78" h="39">
                  <a:moveTo>
                    <a:pt x="10" y="0"/>
                  </a:moveTo>
                  <a:lnTo>
                    <a:pt x="0" y="10"/>
                  </a:lnTo>
                  <a:lnTo>
                    <a:pt x="78" y="39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4" name="iṧlîḓe">
              <a:extLst>
                <a:ext uri="{FF2B5EF4-FFF2-40B4-BE49-F238E27FC236}">
                  <a16:creationId xmlns="" xmlns:a16="http://schemas.microsoft.com/office/drawing/2014/main" id="{6A860253-7C4A-4F8A-A921-961D4A868DFA}"/>
                </a:ext>
              </a:extLst>
            </p:cNvPr>
            <p:cNvSpPr/>
            <p:nvPr/>
          </p:nvSpPr>
          <p:spPr bwMode="auto">
            <a:xfrm>
              <a:off x="5050167" y="4143491"/>
              <a:ext cx="115933" cy="219317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44" y="2"/>
                </a:cxn>
                <a:cxn ang="0">
                  <a:pos x="39" y="8"/>
                </a:cxn>
                <a:cxn ang="0">
                  <a:pos x="0" y="77"/>
                </a:cxn>
                <a:cxn ang="0">
                  <a:pos x="2" y="140"/>
                </a:cxn>
                <a:cxn ang="0">
                  <a:pos x="7" y="142"/>
                </a:cxn>
                <a:cxn ang="0">
                  <a:pos x="75" y="20"/>
                </a:cxn>
                <a:cxn ang="0">
                  <a:pos x="54" y="2"/>
                </a:cxn>
                <a:cxn ang="0">
                  <a:pos x="49" y="0"/>
                </a:cxn>
              </a:cxnLst>
              <a:rect l="0" t="0" r="r" b="b"/>
              <a:pathLst>
                <a:path w="75" h="142">
                  <a:moveTo>
                    <a:pt x="49" y="0"/>
                  </a:moveTo>
                  <a:cubicBezTo>
                    <a:pt x="48" y="0"/>
                    <a:pt x="46" y="1"/>
                    <a:pt x="44" y="2"/>
                  </a:cubicBezTo>
                  <a:cubicBezTo>
                    <a:pt x="42" y="4"/>
                    <a:pt x="41" y="6"/>
                    <a:pt x="39" y="8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2" y="1"/>
                    <a:pt x="51" y="1"/>
                    <a:pt x="49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5" name="iṡḷïḓè">
              <a:extLst>
                <a:ext uri="{FF2B5EF4-FFF2-40B4-BE49-F238E27FC236}">
                  <a16:creationId xmlns="" xmlns:a16="http://schemas.microsoft.com/office/drawing/2014/main" id="{349BA1E2-721D-427B-8763-A47773945CFE}"/>
                </a:ext>
              </a:extLst>
            </p:cNvPr>
            <p:cNvSpPr/>
            <p:nvPr/>
          </p:nvSpPr>
          <p:spPr bwMode="auto">
            <a:xfrm>
              <a:off x="5050167" y="4137373"/>
              <a:ext cx="125189" cy="231711"/>
            </a:xfrm>
            <a:custGeom>
              <a:avLst/>
              <a:gdLst/>
              <a:ahLst/>
              <a:cxnLst>
                <a:cxn ang="0">
                  <a:pos x="2" y="144"/>
                </a:cxn>
                <a:cxn ang="0">
                  <a:pos x="2" y="149"/>
                </a:cxn>
                <a:cxn ang="0">
                  <a:pos x="4" y="150"/>
                </a:cxn>
                <a:cxn ang="0">
                  <a:pos x="7" y="146"/>
                </a:cxn>
                <a:cxn ang="0">
                  <a:pos x="2" y="144"/>
                </a:cxn>
                <a:cxn ang="0">
                  <a:pos x="50" y="0"/>
                </a:cxn>
                <a:cxn ang="0">
                  <a:pos x="36" y="11"/>
                </a:cxn>
                <a:cxn ang="0">
                  <a:pos x="0" y="74"/>
                </a:cxn>
                <a:cxn ang="0">
                  <a:pos x="0" y="81"/>
                </a:cxn>
                <a:cxn ang="0">
                  <a:pos x="39" y="12"/>
                </a:cxn>
                <a:cxn ang="0">
                  <a:pos x="44" y="6"/>
                </a:cxn>
                <a:cxn ang="0">
                  <a:pos x="49" y="4"/>
                </a:cxn>
                <a:cxn ang="0">
                  <a:pos x="54" y="6"/>
                </a:cxn>
                <a:cxn ang="0">
                  <a:pos x="75" y="24"/>
                </a:cxn>
                <a:cxn ang="0">
                  <a:pos x="78" y="20"/>
                </a:cxn>
                <a:cxn ang="0">
                  <a:pos x="81" y="22"/>
                </a:cxn>
                <a:cxn ang="0">
                  <a:pos x="58" y="3"/>
                </a:cxn>
                <a:cxn ang="0">
                  <a:pos x="50" y="0"/>
                </a:cxn>
              </a:cxnLst>
              <a:rect l="0" t="0" r="r" b="b"/>
              <a:pathLst>
                <a:path w="81" h="150">
                  <a:moveTo>
                    <a:pt x="2" y="144"/>
                  </a:moveTo>
                  <a:cubicBezTo>
                    <a:pt x="2" y="149"/>
                    <a:pt x="2" y="149"/>
                    <a:pt x="2" y="149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2" y="144"/>
                    <a:pt x="2" y="144"/>
                    <a:pt x="2" y="144"/>
                  </a:cubicBezTo>
                  <a:moveTo>
                    <a:pt x="50" y="0"/>
                  </a:moveTo>
                  <a:cubicBezTo>
                    <a:pt x="45" y="0"/>
                    <a:pt x="39" y="4"/>
                    <a:pt x="36" y="1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1" y="10"/>
                    <a:pt x="42" y="8"/>
                    <a:pt x="44" y="6"/>
                  </a:cubicBezTo>
                  <a:cubicBezTo>
                    <a:pt x="46" y="5"/>
                    <a:pt x="48" y="4"/>
                    <a:pt x="49" y="4"/>
                  </a:cubicBezTo>
                  <a:cubicBezTo>
                    <a:pt x="51" y="5"/>
                    <a:pt x="52" y="5"/>
                    <a:pt x="54" y="6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5" y="1"/>
                    <a:pt x="53" y="0"/>
                    <a:pt x="50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6" name="îšḻidè">
              <a:extLst>
                <a:ext uri="{FF2B5EF4-FFF2-40B4-BE49-F238E27FC236}">
                  <a16:creationId xmlns="" xmlns:a16="http://schemas.microsoft.com/office/drawing/2014/main" id="{1B19EE7D-8C4D-4B0C-AD8E-9738EFE4CB3E}"/>
                </a:ext>
              </a:extLst>
            </p:cNvPr>
            <p:cNvSpPr/>
            <p:nvPr/>
          </p:nvSpPr>
          <p:spPr bwMode="auto">
            <a:xfrm>
              <a:off x="5071816" y="4182084"/>
              <a:ext cx="159076" cy="207080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2" y="27"/>
                </a:cxn>
                <a:cxn ang="0">
                  <a:pos x="68" y="7"/>
                </a:cxn>
                <a:cxn ang="0">
                  <a:pos x="75" y="13"/>
                </a:cxn>
                <a:cxn ang="0">
                  <a:pos x="43" y="42"/>
                </a:cxn>
                <a:cxn ang="0">
                  <a:pos x="0" y="119"/>
                </a:cxn>
                <a:cxn ang="0">
                  <a:pos x="36" y="133"/>
                </a:cxn>
                <a:cxn ang="0">
                  <a:pos x="36" y="133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50" y="131"/>
                </a:cxn>
                <a:cxn ang="0">
                  <a:pos x="58" y="124"/>
                </a:cxn>
                <a:cxn ang="0">
                  <a:pos x="100" y="48"/>
                </a:cxn>
                <a:cxn ang="0">
                  <a:pos x="103" y="39"/>
                </a:cxn>
                <a:cxn ang="0">
                  <a:pos x="101" y="31"/>
                </a:cxn>
                <a:cxn ang="0">
                  <a:pos x="97" y="25"/>
                </a:cxn>
                <a:cxn ang="0">
                  <a:pos x="100" y="21"/>
                </a:cxn>
                <a:cxn ang="0">
                  <a:pos x="100" y="21"/>
                </a:cxn>
                <a:cxn ang="0">
                  <a:pos x="100" y="21"/>
                </a:cxn>
                <a:cxn ang="0">
                  <a:pos x="97" y="25"/>
                </a:cxn>
                <a:cxn ang="0">
                  <a:pos x="97" y="25"/>
                </a:cxn>
                <a:cxn ang="0">
                  <a:pos x="67" y="0"/>
                </a:cxn>
              </a:cxnLst>
              <a:rect l="0" t="0" r="r" b="b"/>
              <a:pathLst>
                <a:path w="103" h="134">
                  <a:moveTo>
                    <a:pt x="67" y="0"/>
                  </a:moveTo>
                  <a:cubicBezTo>
                    <a:pt x="52" y="27"/>
                    <a:pt x="52" y="27"/>
                    <a:pt x="52" y="2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9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4" y="134"/>
                    <a:pt x="47" y="133"/>
                    <a:pt x="50" y="131"/>
                  </a:cubicBezTo>
                  <a:cubicBezTo>
                    <a:pt x="53" y="129"/>
                    <a:pt x="56" y="127"/>
                    <a:pt x="58" y="124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2" y="45"/>
                    <a:pt x="103" y="42"/>
                    <a:pt x="103" y="39"/>
                  </a:cubicBezTo>
                  <a:cubicBezTo>
                    <a:pt x="103" y="36"/>
                    <a:pt x="102" y="33"/>
                    <a:pt x="101" y="31"/>
                  </a:cubicBezTo>
                  <a:cubicBezTo>
                    <a:pt x="100" y="28"/>
                    <a:pt x="99" y="26"/>
                    <a:pt x="97" y="25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7" name="íśļiḑè">
              <a:extLst>
                <a:ext uri="{FF2B5EF4-FFF2-40B4-BE49-F238E27FC236}">
                  <a16:creationId xmlns="" xmlns:a16="http://schemas.microsoft.com/office/drawing/2014/main" id="{BD0B2585-B991-4AF0-80CB-C5DE85342104}"/>
                </a:ext>
              </a:extLst>
            </p:cNvPr>
            <p:cNvSpPr/>
            <p:nvPr/>
          </p:nvSpPr>
          <p:spPr bwMode="auto">
            <a:xfrm>
              <a:off x="5067110" y="4175965"/>
              <a:ext cx="176174" cy="220886"/>
            </a:xfrm>
            <a:custGeom>
              <a:avLst/>
              <a:gdLst/>
              <a:ahLst/>
              <a:cxnLst>
                <a:cxn ang="0">
                  <a:pos x="103" y="25"/>
                </a:cxn>
                <a:cxn ang="0">
                  <a:pos x="103" y="25"/>
                </a:cxn>
                <a:cxn ang="0">
                  <a:pos x="100" y="29"/>
                </a:cxn>
                <a:cxn ang="0">
                  <a:pos x="104" y="35"/>
                </a:cxn>
                <a:cxn ang="0">
                  <a:pos x="106" y="43"/>
                </a:cxn>
                <a:cxn ang="0">
                  <a:pos x="103" y="52"/>
                </a:cxn>
                <a:cxn ang="0">
                  <a:pos x="61" y="128"/>
                </a:cxn>
                <a:cxn ang="0">
                  <a:pos x="53" y="135"/>
                </a:cxn>
                <a:cxn ang="0">
                  <a:pos x="44" y="138"/>
                </a:cxn>
                <a:cxn ang="0">
                  <a:pos x="44" y="138"/>
                </a:cxn>
                <a:cxn ang="0">
                  <a:pos x="44" y="138"/>
                </a:cxn>
                <a:cxn ang="0">
                  <a:pos x="39" y="137"/>
                </a:cxn>
                <a:cxn ang="0">
                  <a:pos x="39" y="137"/>
                </a:cxn>
                <a:cxn ang="0">
                  <a:pos x="3" y="123"/>
                </a:cxn>
                <a:cxn ang="0">
                  <a:pos x="0" y="128"/>
                </a:cxn>
                <a:cxn ang="0">
                  <a:pos x="38" y="142"/>
                </a:cxn>
                <a:cxn ang="0">
                  <a:pos x="44" y="143"/>
                </a:cxn>
                <a:cxn ang="0">
                  <a:pos x="66" y="131"/>
                </a:cxn>
                <a:cxn ang="0">
                  <a:pos x="108" y="55"/>
                </a:cxn>
                <a:cxn ang="0">
                  <a:pos x="104" y="25"/>
                </a:cxn>
                <a:cxn ang="0">
                  <a:pos x="103" y="25"/>
                </a:cxn>
                <a:cxn ang="0">
                  <a:pos x="73" y="0"/>
                </a:cxn>
                <a:cxn ang="0">
                  <a:pos x="70" y="4"/>
                </a:cxn>
                <a:cxn ang="0">
                  <a:pos x="100" y="29"/>
                </a:cxn>
                <a:cxn ang="0">
                  <a:pos x="100" y="29"/>
                </a:cxn>
                <a:cxn ang="0">
                  <a:pos x="103" y="25"/>
                </a:cxn>
                <a:cxn ang="0">
                  <a:pos x="103" y="25"/>
                </a:cxn>
                <a:cxn ang="0">
                  <a:pos x="73" y="0"/>
                </a:cxn>
              </a:cxnLst>
              <a:rect l="0" t="0" r="r" b="b"/>
              <a:pathLst>
                <a:path w="114" h="143">
                  <a:moveTo>
                    <a:pt x="103" y="25"/>
                  </a:moveTo>
                  <a:cubicBezTo>
                    <a:pt x="103" y="25"/>
                    <a:pt x="103" y="25"/>
                    <a:pt x="103" y="25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30"/>
                    <a:pt x="103" y="32"/>
                    <a:pt x="104" y="35"/>
                  </a:cubicBezTo>
                  <a:cubicBezTo>
                    <a:pt x="105" y="37"/>
                    <a:pt x="106" y="40"/>
                    <a:pt x="106" y="43"/>
                  </a:cubicBezTo>
                  <a:cubicBezTo>
                    <a:pt x="106" y="46"/>
                    <a:pt x="105" y="49"/>
                    <a:pt x="103" y="52"/>
                  </a:cubicBezTo>
                  <a:cubicBezTo>
                    <a:pt x="61" y="128"/>
                    <a:pt x="61" y="128"/>
                    <a:pt x="61" y="128"/>
                  </a:cubicBezTo>
                  <a:cubicBezTo>
                    <a:pt x="59" y="131"/>
                    <a:pt x="56" y="133"/>
                    <a:pt x="53" y="135"/>
                  </a:cubicBezTo>
                  <a:cubicBezTo>
                    <a:pt x="50" y="137"/>
                    <a:pt x="47" y="138"/>
                    <a:pt x="44" y="138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2" y="138"/>
                    <a:pt x="41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8" y="142"/>
                    <a:pt x="38" y="142"/>
                    <a:pt x="38" y="142"/>
                  </a:cubicBezTo>
                  <a:cubicBezTo>
                    <a:pt x="40" y="142"/>
                    <a:pt x="42" y="143"/>
                    <a:pt x="44" y="143"/>
                  </a:cubicBezTo>
                  <a:cubicBezTo>
                    <a:pt x="52" y="143"/>
                    <a:pt x="61" y="138"/>
                    <a:pt x="66" y="131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14" y="45"/>
                    <a:pt x="111" y="31"/>
                    <a:pt x="104" y="25"/>
                  </a:cubicBezTo>
                  <a:cubicBezTo>
                    <a:pt x="103" y="25"/>
                    <a:pt x="103" y="25"/>
                    <a:pt x="103" y="25"/>
                  </a:cubicBezTo>
                  <a:moveTo>
                    <a:pt x="73" y="0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73" y="0"/>
                    <a:pt x="73" y="0"/>
                    <a:pt x="73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8" name="i$1iḍe">
              <a:extLst>
                <a:ext uri="{FF2B5EF4-FFF2-40B4-BE49-F238E27FC236}">
                  <a16:creationId xmlns="" xmlns:a16="http://schemas.microsoft.com/office/drawing/2014/main" id="{F5A34CBB-49F7-4F9F-98F6-24FADA277530}"/>
                </a:ext>
              </a:extLst>
            </p:cNvPr>
            <p:cNvSpPr/>
            <p:nvPr/>
          </p:nvSpPr>
          <p:spPr bwMode="auto">
            <a:xfrm>
              <a:off x="5056443" y="4168278"/>
              <a:ext cx="123464" cy="205355"/>
            </a:xfrm>
            <a:custGeom>
              <a:avLst/>
              <a:gdLst/>
              <a:ahLst/>
              <a:cxnLst>
                <a:cxn ang="0">
                  <a:pos x="728" y="0"/>
                </a:cxn>
                <a:cxn ang="0">
                  <a:pos x="699" y="39"/>
                </a:cxn>
                <a:cxn ang="0">
                  <a:pos x="29" y="1240"/>
                </a:cxn>
                <a:cxn ang="0">
                  <a:pos x="0" y="1280"/>
                </a:cxn>
                <a:cxn ang="0">
                  <a:pos x="68" y="1309"/>
                </a:cxn>
                <a:cxn ang="0">
                  <a:pos x="98" y="1260"/>
                </a:cxn>
                <a:cxn ang="0">
                  <a:pos x="521" y="502"/>
                </a:cxn>
                <a:cxn ang="0">
                  <a:pos x="374" y="640"/>
                </a:cxn>
                <a:cxn ang="0">
                  <a:pos x="610" y="354"/>
                </a:cxn>
                <a:cxn ang="0">
                  <a:pos x="758" y="88"/>
                </a:cxn>
                <a:cxn ang="0">
                  <a:pos x="787" y="49"/>
                </a:cxn>
                <a:cxn ang="0">
                  <a:pos x="758" y="19"/>
                </a:cxn>
                <a:cxn ang="0">
                  <a:pos x="728" y="0"/>
                </a:cxn>
              </a:cxnLst>
              <a:rect l="0" t="0" r="r" b="b"/>
              <a:pathLst>
                <a:path w="787" h="1309">
                  <a:moveTo>
                    <a:pt x="728" y="0"/>
                  </a:moveTo>
                  <a:lnTo>
                    <a:pt x="699" y="39"/>
                  </a:lnTo>
                  <a:lnTo>
                    <a:pt x="29" y="1240"/>
                  </a:lnTo>
                  <a:lnTo>
                    <a:pt x="0" y="1280"/>
                  </a:lnTo>
                  <a:lnTo>
                    <a:pt x="68" y="1309"/>
                  </a:lnTo>
                  <a:lnTo>
                    <a:pt x="98" y="1260"/>
                  </a:lnTo>
                  <a:lnTo>
                    <a:pt x="521" y="502"/>
                  </a:lnTo>
                  <a:lnTo>
                    <a:pt x="374" y="640"/>
                  </a:lnTo>
                  <a:lnTo>
                    <a:pt x="610" y="354"/>
                  </a:lnTo>
                  <a:lnTo>
                    <a:pt x="758" y="88"/>
                  </a:lnTo>
                  <a:lnTo>
                    <a:pt x="787" y="49"/>
                  </a:lnTo>
                  <a:lnTo>
                    <a:pt x="758" y="19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9" name="îşľîḓè">
              <a:extLst>
                <a:ext uri="{FF2B5EF4-FFF2-40B4-BE49-F238E27FC236}">
                  <a16:creationId xmlns="" xmlns:a16="http://schemas.microsoft.com/office/drawing/2014/main" id="{68B61208-71A0-42D5-AFC6-8B8F7D63009B}"/>
                </a:ext>
              </a:extLst>
            </p:cNvPr>
            <p:cNvSpPr/>
            <p:nvPr/>
          </p:nvSpPr>
          <p:spPr bwMode="auto">
            <a:xfrm>
              <a:off x="5056443" y="4168278"/>
              <a:ext cx="123464" cy="205355"/>
            </a:xfrm>
            <a:custGeom>
              <a:avLst/>
              <a:gdLst/>
              <a:ahLst/>
              <a:cxnLst>
                <a:cxn ang="0">
                  <a:pos x="728" y="0"/>
                </a:cxn>
                <a:cxn ang="0">
                  <a:pos x="699" y="39"/>
                </a:cxn>
                <a:cxn ang="0">
                  <a:pos x="29" y="1240"/>
                </a:cxn>
                <a:cxn ang="0">
                  <a:pos x="0" y="1280"/>
                </a:cxn>
                <a:cxn ang="0">
                  <a:pos x="68" y="1309"/>
                </a:cxn>
                <a:cxn ang="0">
                  <a:pos x="98" y="1260"/>
                </a:cxn>
                <a:cxn ang="0">
                  <a:pos x="521" y="502"/>
                </a:cxn>
                <a:cxn ang="0">
                  <a:pos x="374" y="640"/>
                </a:cxn>
                <a:cxn ang="0">
                  <a:pos x="610" y="354"/>
                </a:cxn>
                <a:cxn ang="0">
                  <a:pos x="758" y="88"/>
                </a:cxn>
                <a:cxn ang="0">
                  <a:pos x="787" y="49"/>
                </a:cxn>
                <a:cxn ang="0">
                  <a:pos x="758" y="19"/>
                </a:cxn>
                <a:cxn ang="0">
                  <a:pos x="728" y="0"/>
                </a:cxn>
              </a:cxnLst>
              <a:rect l="0" t="0" r="r" b="b"/>
              <a:pathLst>
                <a:path w="787" h="1309">
                  <a:moveTo>
                    <a:pt x="728" y="0"/>
                  </a:moveTo>
                  <a:lnTo>
                    <a:pt x="699" y="39"/>
                  </a:lnTo>
                  <a:lnTo>
                    <a:pt x="29" y="1240"/>
                  </a:lnTo>
                  <a:lnTo>
                    <a:pt x="0" y="1280"/>
                  </a:lnTo>
                  <a:lnTo>
                    <a:pt x="68" y="1309"/>
                  </a:lnTo>
                  <a:lnTo>
                    <a:pt x="98" y="1260"/>
                  </a:lnTo>
                  <a:lnTo>
                    <a:pt x="521" y="502"/>
                  </a:lnTo>
                  <a:lnTo>
                    <a:pt x="374" y="640"/>
                  </a:lnTo>
                  <a:lnTo>
                    <a:pt x="610" y="354"/>
                  </a:lnTo>
                  <a:lnTo>
                    <a:pt x="758" y="88"/>
                  </a:lnTo>
                  <a:lnTo>
                    <a:pt x="787" y="49"/>
                  </a:lnTo>
                  <a:lnTo>
                    <a:pt x="758" y="19"/>
                  </a:lnTo>
                  <a:lnTo>
                    <a:pt x="72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0" name="í$ḷîḓé">
              <a:extLst>
                <a:ext uri="{FF2B5EF4-FFF2-40B4-BE49-F238E27FC236}">
                  <a16:creationId xmlns="" xmlns:a16="http://schemas.microsoft.com/office/drawing/2014/main" id="{1D0EFC42-3A16-4601-BC9B-54ACACD9ADC1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394" y="0"/>
                </a:cxn>
                <a:cxn ang="0">
                  <a:pos x="236" y="197"/>
                </a:cxn>
                <a:cxn ang="0">
                  <a:pos x="0" y="483"/>
                </a:cxn>
                <a:cxn ang="0">
                  <a:pos x="147" y="345"/>
                </a:cxn>
                <a:cxn ang="0">
                  <a:pos x="463" y="59"/>
                </a:cxn>
                <a:cxn ang="0">
                  <a:pos x="394" y="0"/>
                </a:cxn>
              </a:cxnLst>
              <a:rect l="0" t="0" r="r" b="b"/>
              <a:pathLst>
                <a:path w="463" h="483">
                  <a:moveTo>
                    <a:pt x="394" y="0"/>
                  </a:moveTo>
                  <a:lnTo>
                    <a:pt x="236" y="197"/>
                  </a:lnTo>
                  <a:lnTo>
                    <a:pt x="0" y="483"/>
                  </a:lnTo>
                  <a:lnTo>
                    <a:pt x="147" y="345"/>
                  </a:lnTo>
                  <a:lnTo>
                    <a:pt x="463" y="59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1" name="íŝlïḑe">
              <a:extLst>
                <a:ext uri="{FF2B5EF4-FFF2-40B4-BE49-F238E27FC236}">
                  <a16:creationId xmlns="" xmlns:a16="http://schemas.microsoft.com/office/drawing/2014/main" id="{80F61D3E-D60C-48CE-95BA-64E4BE8A0E84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394" y="0"/>
                </a:cxn>
                <a:cxn ang="0">
                  <a:pos x="236" y="197"/>
                </a:cxn>
                <a:cxn ang="0">
                  <a:pos x="0" y="483"/>
                </a:cxn>
                <a:cxn ang="0">
                  <a:pos x="147" y="345"/>
                </a:cxn>
                <a:cxn ang="0">
                  <a:pos x="463" y="59"/>
                </a:cxn>
                <a:cxn ang="0">
                  <a:pos x="394" y="0"/>
                </a:cxn>
              </a:cxnLst>
              <a:rect l="0" t="0" r="r" b="b"/>
              <a:pathLst>
                <a:path w="463" h="483">
                  <a:moveTo>
                    <a:pt x="394" y="0"/>
                  </a:moveTo>
                  <a:lnTo>
                    <a:pt x="236" y="197"/>
                  </a:lnTo>
                  <a:lnTo>
                    <a:pt x="0" y="483"/>
                  </a:lnTo>
                  <a:lnTo>
                    <a:pt x="147" y="345"/>
                  </a:lnTo>
                  <a:lnTo>
                    <a:pt x="463" y="59"/>
                  </a:lnTo>
                  <a:lnTo>
                    <a:pt x="39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2" name="îšlïdè">
              <a:extLst>
                <a:ext uri="{FF2B5EF4-FFF2-40B4-BE49-F238E27FC236}">
                  <a16:creationId xmlns="" xmlns:a16="http://schemas.microsoft.com/office/drawing/2014/main" id="{7B0A00D3-E8EC-40D6-8595-2AA6B3E62057}"/>
                </a:ext>
              </a:extLst>
            </p:cNvPr>
            <p:cNvSpPr/>
            <p:nvPr/>
          </p:nvSpPr>
          <p:spPr bwMode="auto">
            <a:xfrm>
              <a:off x="5556887" y="4390733"/>
              <a:ext cx="849656" cy="990063"/>
            </a:xfrm>
            <a:custGeom>
              <a:avLst/>
              <a:gdLst/>
              <a:ahLst/>
              <a:cxnLst>
                <a:cxn ang="0">
                  <a:pos x="515" y="558"/>
                </a:cxn>
                <a:cxn ang="0">
                  <a:pos x="156" y="637"/>
                </a:cxn>
                <a:cxn ang="0">
                  <a:pos x="109" y="606"/>
                </a:cxn>
                <a:cxn ang="0">
                  <a:pos x="5" y="130"/>
                </a:cxn>
                <a:cxn ang="0">
                  <a:pos x="35" y="83"/>
                </a:cxn>
                <a:cxn ang="0">
                  <a:pos x="394" y="5"/>
                </a:cxn>
                <a:cxn ang="0">
                  <a:pos x="441" y="35"/>
                </a:cxn>
                <a:cxn ang="0">
                  <a:pos x="545" y="511"/>
                </a:cxn>
                <a:cxn ang="0">
                  <a:pos x="515" y="558"/>
                </a:cxn>
              </a:cxnLst>
              <a:rect l="0" t="0" r="r" b="b"/>
              <a:pathLst>
                <a:path w="550" h="641">
                  <a:moveTo>
                    <a:pt x="515" y="558"/>
                  </a:moveTo>
                  <a:cubicBezTo>
                    <a:pt x="156" y="637"/>
                    <a:pt x="156" y="637"/>
                    <a:pt x="156" y="637"/>
                  </a:cubicBezTo>
                  <a:cubicBezTo>
                    <a:pt x="134" y="641"/>
                    <a:pt x="113" y="628"/>
                    <a:pt x="109" y="606"/>
                  </a:cubicBezTo>
                  <a:cubicBezTo>
                    <a:pt x="5" y="130"/>
                    <a:pt x="5" y="130"/>
                    <a:pt x="5" y="130"/>
                  </a:cubicBezTo>
                  <a:cubicBezTo>
                    <a:pt x="0" y="109"/>
                    <a:pt x="14" y="88"/>
                    <a:pt x="35" y="83"/>
                  </a:cubicBezTo>
                  <a:cubicBezTo>
                    <a:pt x="394" y="5"/>
                    <a:pt x="394" y="5"/>
                    <a:pt x="394" y="5"/>
                  </a:cubicBezTo>
                  <a:cubicBezTo>
                    <a:pt x="415" y="0"/>
                    <a:pt x="436" y="14"/>
                    <a:pt x="441" y="35"/>
                  </a:cubicBezTo>
                  <a:cubicBezTo>
                    <a:pt x="545" y="511"/>
                    <a:pt x="545" y="511"/>
                    <a:pt x="545" y="511"/>
                  </a:cubicBezTo>
                  <a:cubicBezTo>
                    <a:pt x="550" y="532"/>
                    <a:pt x="536" y="553"/>
                    <a:pt x="515" y="558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3" name="îS1îḑé">
              <a:extLst>
                <a:ext uri="{FF2B5EF4-FFF2-40B4-BE49-F238E27FC236}">
                  <a16:creationId xmlns="" xmlns:a16="http://schemas.microsoft.com/office/drawing/2014/main" id="{4369A414-A90D-4EBA-9E68-8A6E8F43C31F}"/>
                </a:ext>
              </a:extLst>
            </p:cNvPr>
            <p:cNvSpPr/>
            <p:nvPr/>
          </p:nvSpPr>
          <p:spPr bwMode="auto">
            <a:xfrm>
              <a:off x="5611010" y="4455525"/>
              <a:ext cx="738272" cy="855775"/>
            </a:xfrm>
            <a:custGeom>
              <a:avLst/>
              <a:gdLst/>
              <a:ahLst/>
              <a:cxnLst>
                <a:cxn ang="0">
                  <a:pos x="3653" y="0"/>
                </a:cxn>
                <a:cxn ang="0">
                  <a:pos x="0" y="808"/>
                </a:cxn>
                <a:cxn ang="0">
                  <a:pos x="955" y="5101"/>
                </a:cxn>
                <a:cxn ang="0">
                  <a:pos x="1477" y="5455"/>
                </a:cxn>
                <a:cxn ang="0">
                  <a:pos x="4706" y="4737"/>
                </a:cxn>
                <a:cxn ang="0">
                  <a:pos x="3653" y="0"/>
                </a:cxn>
              </a:cxnLst>
              <a:rect l="0" t="0" r="r" b="b"/>
              <a:pathLst>
                <a:path w="4706" h="5455">
                  <a:moveTo>
                    <a:pt x="3653" y="0"/>
                  </a:moveTo>
                  <a:lnTo>
                    <a:pt x="0" y="808"/>
                  </a:lnTo>
                  <a:lnTo>
                    <a:pt x="955" y="5101"/>
                  </a:lnTo>
                  <a:lnTo>
                    <a:pt x="1477" y="5455"/>
                  </a:lnTo>
                  <a:lnTo>
                    <a:pt x="4706" y="4737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4" name="işḻîdê">
              <a:extLst>
                <a:ext uri="{FF2B5EF4-FFF2-40B4-BE49-F238E27FC236}">
                  <a16:creationId xmlns="" xmlns:a16="http://schemas.microsoft.com/office/drawing/2014/main" id="{46251BC0-2932-4917-8CA3-047FAB305F79}"/>
                </a:ext>
              </a:extLst>
            </p:cNvPr>
            <p:cNvSpPr/>
            <p:nvPr/>
          </p:nvSpPr>
          <p:spPr bwMode="auto">
            <a:xfrm>
              <a:off x="5686626" y="4588401"/>
              <a:ext cx="480362" cy="122053"/>
            </a:xfrm>
            <a:custGeom>
              <a:avLst/>
              <a:gdLst/>
              <a:ahLst/>
              <a:cxnLst>
                <a:cxn ang="0">
                  <a:pos x="3062" y="98"/>
                </a:cxn>
                <a:cxn ang="0">
                  <a:pos x="20" y="778"/>
                </a:cxn>
                <a:cxn ang="0">
                  <a:pos x="0" y="679"/>
                </a:cxn>
                <a:cxn ang="0">
                  <a:pos x="3043" y="0"/>
                </a:cxn>
                <a:cxn ang="0">
                  <a:pos x="3062" y="98"/>
                </a:cxn>
              </a:cxnLst>
              <a:rect l="0" t="0" r="r" b="b"/>
              <a:pathLst>
                <a:path w="3062" h="778">
                  <a:moveTo>
                    <a:pt x="3062" y="98"/>
                  </a:moveTo>
                  <a:lnTo>
                    <a:pt x="20" y="778"/>
                  </a:lnTo>
                  <a:lnTo>
                    <a:pt x="0" y="679"/>
                  </a:lnTo>
                  <a:lnTo>
                    <a:pt x="3043" y="0"/>
                  </a:lnTo>
                  <a:lnTo>
                    <a:pt x="3062" y="9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5" name="ïSlíḑê">
              <a:extLst>
                <a:ext uri="{FF2B5EF4-FFF2-40B4-BE49-F238E27FC236}">
                  <a16:creationId xmlns="" xmlns:a16="http://schemas.microsoft.com/office/drawing/2014/main" id="{E3BAAB8E-C180-4FAE-8B66-DA96006877BC}"/>
                </a:ext>
              </a:extLst>
            </p:cNvPr>
            <p:cNvSpPr/>
            <p:nvPr/>
          </p:nvSpPr>
          <p:spPr bwMode="auto">
            <a:xfrm>
              <a:off x="5678938" y="4559065"/>
              <a:ext cx="481933" cy="122053"/>
            </a:xfrm>
            <a:custGeom>
              <a:avLst/>
              <a:gdLst/>
              <a:ahLst/>
              <a:cxnLst>
                <a:cxn ang="0">
                  <a:pos x="3072" y="98"/>
                </a:cxn>
                <a:cxn ang="0">
                  <a:pos x="29" y="778"/>
                </a:cxn>
                <a:cxn ang="0">
                  <a:pos x="0" y="669"/>
                </a:cxn>
                <a:cxn ang="0">
                  <a:pos x="3052" y="0"/>
                </a:cxn>
                <a:cxn ang="0">
                  <a:pos x="3072" y="98"/>
                </a:cxn>
              </a:cxnLst>
              <a:rect l="0" t="0" r="r" b="b"/>
              <a:pathLst>
                <a:path w="3072" h="778">
                  <a:moveTo>
                    <a:pt x="3072" y="98"/>
                  </a:moveTo>
                  <a:lnTo>
                    <a:pt x="29" y="778"/>
                  </a:lnTo>
                  <a:lnTo>
                    <a:pt x="0" y="669"/>
                  </a:lnTo>
                  <a:lnTo>
                    <a:pt x="3052" y="0"/>
                  </a:lnTo>
                  <a:lnTo>
                    <a:pt x="3072" y="9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6" name="îšļïḓê">
              <a:extLst>
                <a:ext uri="{FF2B5EF4-FFF2-40B4-BE49-F238E27FC236}">
                  <a16:creationId xmlns="" xmlns:a16="http://schemas.microsoft.com/office/drawing/2014/main" id="{DBE668DD-0DCD-4E74-ADAE-53FAE1B3BB46}"/>
                </a:ext>
              </a:extLst>
            </p:cNvPr>
            <p:cNvSpPr/>
            <p:nvPr/>
          </p:nvSpPr>
          <p:spPr bwMode="auto">
            <a:xfrm>
              <a:off x="5672664" y="4526591"/>
              <a:ext cx="480522" cy="122053"/>
            </a:xfrm>
            <a:custGeom>
              <a:avLst/>
              <a:gdLst/>
              <a:ahLst/>
              <a:cxnLst>
                <a:cxn ang="0">
                  <a:pos x="3063" y="108"/>
                </a:cxn>
                <a:cxn ang="0">
                  <a:pos x="20" y="778"/>
                </a:cxn>
                <a:cxn ang="0">
                  <a:pos x="0" y="680"/>
                </a:cxn>
                <a:cxn ang="0">
                  <a:pos x="3043" y="0"/>
                </a:cxn>
                <a:cxn ang="0">
                  <a:pos x="3063" y="108"/>
                </a:cxn>
              </a:cxnLst>
              <a:rect l="0" t="0" r="r" b="b"/>
              <a:pathLst>
                <a:path w="3063" h="778">
                  <a:moveTo>
                    <a:pt x="3063" y="108"/>
                  </a:moveTo>
                  <a:lnTo>
                    <a:pt x="20" y="778"/>
                  </a:lnTo>
                  <a:lnTo>
                    <a:pt x="0" y="680"/>
                  </a:lnTo>
                  <a:lnTo>
                    <a:pt x="3043" y="0"/>
                  </a:lnTo>
                  <a:lnTo>
                    <a:pt x="306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7" name="ísļïḑé">
              <a:extLst>
                <a:ext uri="{FF2B5EF4-FFF2-40B4-BE49-F238E27FC236}">
                  <a16:creationId xmlns="" xmlns:a16="http://schemas.microsoft.com/office/drawing/2014/main" id="{422D573A-2914-4DF1-AF5A-E1EDA8800E28}"/>
                </a:ext>
              </a:extLst>
            </p:cNvPr>
            <p:cNvSpPr/>
            <p:nvPr/>
          </p:nvSpPr>
          <p:spPr bwMode="auto">
            <a:xfrm>
              <a:off x="5719100" y="4739790"/>
              <a:ext cx="481933" cy="123621"/>
            </a:xfrm>
            <a:custGeom>
              <a:avLst/>
              <a:gdLst/>
              <a:ahLst/>
              <a:cxnLst>
                <a:cxn ang="0">
                  <a:pos x="3072" y="108"/>
                </a:cxn>
                <a:cxn ang="0">
                  <a:pos x="29" y="788"/>
                </a:cxn>
                <a:cxn ang="0">
                  <a:pos x="0" y="679"/>
                </a:cxn>
                <a:cxn ang="0">
                  <a:pos x="3052" y="0"/>
                </a:cxn>
                <a:cxn ang="0">
                  <a:pos x="3072" y="108"/>
                </a:cxn>
              </a:cxnLst>
              <a:rect l="0" t="0" r="r" b="b"/>
              <a:pathLst>
                <a:path w="3072" h="788">
                  <a:moveTo>
                    <a:pt x="3072" y="108"/>
                  </a:moveTo>
                  <a:lnTo>
                    <a:pt x="29" y="788"/>
                  </a:lnTo>
                  <a:lnTo>
                    <a:pt x="0" y="679"/>
                  </a:lnTo>
                  <a:lnTo>
                    <a:pt x="3052" y="0"/>
                  </a:lnTo>
                  <a:lnTo>
                    <a:pt x="3072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8" name="ïšḷiďé">
              <a:extLst>
                <a:ext uri="{FF2B5EF4-FFF2-40B4-BE49-F238E27FC236}">
                  <a16:creationId xmlns="" xmlns:a16="http://schemas.microsoft.com/office/drawing/2014/main" id="{4C08F45B-F1E4-4008-B7F8-3FBCAD1AB60C}"/>
                </a:ext>
              </a:extLst>
            </p:cNvPr>
            <p:cNvSpPr/>
            <p:nvPr/>
          </p:nvSpPr>
          <p:spPr bwMode="auto">
            <a:xfrm>
              <a:off x="5712825" y="4710452"/>
              <a:ext cx="482089" cy="122053"/>
            </a:xfrm>
            <a:custGeom>
              <a:avLst/>
              <a:gdLst/>
              <a:ahLst/>
              <a:cxnLst>
                <a:cxn ang="0">
                  <a:pos x="3073" y="108"/>
                </a:cxn>
                <a:cxn ang="0">
                  <a:pos x="30" y="778"/>
                </a:cxn>
                <a:cxn ang="0">
                  <a:pos x="0" y="679"/>
                </a:cxn>
                <a:cxn ang="0">
                  <a:pos x="3043" y="0"/>
                </a:cxn>
                <a:cxn ang="0">
                  <a:pos x="3073" y="108"/>
                </a:cxn>
              </a:cxnLst>
              <a:rect l="0" t="0" r="r" b="b"/>
              <a:pathLst>
                <a:path w="3073" h="778">
                  <a:moveTo>
                    <a:pt x="3073" y="108"/>
                  </a:moveTo>
                  <a:lnTo>
                    <a:pt x="30" y="778"/>
                  </a:lnTo>
                  <a:lnTo>
                    <a:pt x="0" y="679"/>
                  </a:lnTo>
                  <a:lnTo>
                    <a:pt x="3043" y="0"/>
                  </a:lnTo>
                  <a:lnTo>
                    <a:pt x="307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9" name="íṧļíḑé">
              <a:extLst>
                <a:ext uri="{FF2B5EF4-FFF2-40B4-BE49-F238E27FC236}">
                  <a16:creationId xmlns="" xmlns:a16="http://schemas.microsoft.com/office/drawing/2014/main" id="{19C45911-5759-452D-8BC0-0D3F0BAAB0C1}"/>
                </a:ext>
              </a:extLst>
            </p:cNvPr>
            <p:cNvSpPr/>
            <p:nvPr/>
          </p:nvSpPr>
          <p:spPr bwMode="auto">
            <a:xfrm>
              <a:off x="5787028" y="5040996"/>
              <a:ext cx="480522" cy="123621"/>
            </a:xfrm>
            <a:custGeom>
              <a:avLst/>
              <a:gdLst/>
              <a:ahLst/>
              <a:cxnLst>
                <a:cxn ang="0">
                  <a:pos x="3063" y="108"/>
                </a:cxn>
                <a:cxn ang="0">
                  <a:pos x="20" y="788"/>
                </a:cxn>
                <a:cxn ang="0">
                  <a:pos x="0" y="680"/>
                </a:cxn>
                <a:cxn ang="0">
                  <a:pos x="3043" y="0"/>
                </a:cxn>
                <a:cxn ang="0">
                  <a:pos x="3063" y="108"/>
                </a:cxn>
              </a:cxnLst>
              <a:rect l="0" t="0" r="r" b="b"/>
              <a:pathLst>
                <a:path w="3063" h="788">
                  <a:moveTo>
                    <a:pt x="3063" y="108"/>
                  </a:moveTo>
                  <a:lnTo>
                    <a:pt x="20" y="788"/>
                  </a:lnTo>
                  <a:lnTo>
                    <a:pt x="0" y="680"/>
                  </a:lnTo>
                  <a:lnTo>
                    <a:pt x="3043" y="0"/>
                  </a:lnTo>
                  <a:lnTo>
                    <a:pt x="306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0" name="îṥļídè">
              <a:extLst>
                <a:ext uri="{FF2B5EF4-FFF2-40B4-BE49-F238E27FC236}">
                  <a16:creationId xmlns="" xmlns:a16="http://schemas.microsoft.com/office/drawing/2014/main" id="{4E9A5852-B1C3-4F51-863A-A99E1EBDFC02}"/>
                </a:ext>
              </a:extLst>
            </p:cNvPr>
            <p:cNvSpPr/>
            <p:nvPr/>
          </p:nvSpPr>
          <p:spPr bwMode="auto">
            <a:xfrm>
              <a:off x="5779341" y="5011660"/>
              <a:ext cx="481933" cy="122053"/>
            </a:xfrm>
            <a:custGeom>
              <a:avLst/>
              <a:gdLst/>
              <a:ahLst/>
              <a:cxnLst>
                <a:cxn ang="0">
                  <a:pos x="3072" y="108"/>
                </a:cxn>
                <a:cxn ang="0">
                  <a:pos x="29" y="778"/>
                </a:cxn>
                <a:cxn ang="0">
                  <a:pos x="0" y="679"/>
                </a:cxn>
                <a:cxn ang="0">
                  <a:pos x="3052" y="0"/>
                </a:cxn>
                <a:cxn ang="0">
                  <a:pos x="3072" y="108"/>
                </a:cxn>
              </a:cxnLst>
              <a:rect l="0" t="0" r="r" b="b"/>
              <a:pathLst>
                <a:path w="3072" h="778">
                  <a:moveTo>
                    <a:pt x="3072" y="108"/>
                  </a:moveTo>
                  <a:lnTo>
                    <a:pt x="29" y="778"/>
                  </a:lnTo>
                  <a:lnTo>
                    <a:pt x="0" y="679"/>
                  </a:lnTo>
                  <a:lnTo>
                    <a:pt x="3052" y="0"/>
                  </a:lnTo>
                  <a:lnTo>
                    <a:pt x="3072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1" name="ïslíḋè">
              <a:extLst>
                <a:ext uri="{FF2B5EF4-FFF2-40B4-BE49-F238E27FC236}">
                  <a16:creationId xmlns="" xmlns:a16="http://schemas.microsoft.com/office/drawing/2014/main" id="{5D3F66B5-28BF-4674-9E95-9C1E8D240464}"/>
                </a:ext>
              </a:extLst>
            </p:cNvPr>
            <p:cNvSpPr/>
            <p:nvPr/>
          </p:nvSpPr>
          <p:spPr bwMode="auto">
            <a:xfrm>
              <a:off x="5692745" y="4628562"/>
              <a:ext cx="495894" cy="168332"/>
            </a:xfrm>
            <a:custGeom>
              <a:avLst/>
              <a:gdLst/>
              <a:ahLst/>
              <a:cxnLst>
                <a:cxn ang="0">
                  <a:pos x="3142" y="374"/>
                </a:cxn>
                <a:cxn ang="0">
                  <a:pos x="3142" y="355"/>
                </a:cxn>
                <a:cxn ang="0">
                  <a:pos x="109" y="1024"/>
                </a:cxn>
                <a:cxn ang="0">
                  <a:pos x="40" y="719"/>
                </a:cxn>
                <a:cxn ang="0">
                  <a:pos x="3053" y="49"/>
                </a:cxn>
                <a:cxn ang="0">
                  <a:pos x="3122" y="374"/>
                </a:cxn>
                <a:cxn ang="0">
                  <a:pos x="3142" y="374"/>
                </a:cxn>
                <a:cxn ang="0">
                  <a:pos x="3142" y="355"/>
                </a:cxn>
                <a:cxn ang="0">
                  <a:pos x="3142" y="374"/>
                </a:cxn>
                <a:cxn ang="0">
                  <a:pos x="3161" y="364"/>
                </a:cxn>
                <a:cxn ang="0">
                  <a:pos x="3083" y="0"/>
                </a:cxn>
                <a:cxn ang="0">
                  <a:pos x="0" y="689"/>
                </a:cxn>
                <a:cxn ang="0">
                  <a:pos x="79" y="1073"/>
                </a:cxn>
                <a:cxn ang="0">
                  <a:pos x="3161" y="384"/>
                </a:cxn>
                <a:cxn ang="0">
                  <a:pos x="3161" y="364"/>
                </a:cxn>
                <a:cxn ang="0">
                  <a:pos x="3142" y="374"/>
                </a:cxn>
              </a:cxnLst>
              <a:rect l="0" t="0" r="r" b="b"/>
              <a:pathLst>
                <a:path w="3161" h="1073">
                  <a:moveTo>
                    <a:pt x="3142" y="374"/>
                  </a:moveTo>
                  <a:lnTo>
                    <a:pt x="3142" y="355"/>
                  </a:lnTo>
                  <a:lnTo>
                    <a:pt x="109" y="1024"/>
                  </a:lnTo>
                  <a:lnTo>
                    <a:pt x="40" y="719"/>
                  </a:lnTo>
                  <a:lnTo>
                    <a:pt x="3053" y="49"/>
                  </a:lnTo>
                  <a:lnTo>
                    <a:pt x="3122" y="374"/>
                  </a:lnTo>
                  <a:lnTo>
                    <a:pt x="3142" y="374"/>
                  </a:lnTo>
                  <a:lnTo>
                    <a:pt x="3142" y="355"/>
                  </a:lnTo>
                  <a:lnTo>
                    <a:pt x="3142" y="374"/>
                  </a:lnTo>
                  <a:lnTo>
                    <a:pt x="3161" y="364"/>
                  </a:lnTo>
                  <a:lnTo>
                    <a:pt x="3083" y="0"/>
                  </a:lnTo>
                  <a:lnTo>
                    <a:pt x="0" y="689"/>
                  </a:lnTo>
                  <a:lnTo>
                    <a:pt x="79" y="1073"/>
                  </a:lnTo>
                  <a:lnTo>
                    <a:pt x="3161" y="384"/>
                  </a:lnTo>
                  <a:lnTo>
                    <a:pt x="3161" y="364"/>
                  </a:lnTo>
                  <a:lnTo>
                    <a:pt x="3142" y="374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2" name="îŝliḍé">
              <a:extLst>
                <a:ext uri="{FF2B5EF4-FFF2-40B4-BE49-F238E27FC236}">
                  <a16:creationId xmlns="" xmlns:a16="http://schemas.microsoft.com/office/drawing/2014/main" id="{D3970022-DD90-4914-98BF-07510181A545}"/>
                </a:ext>
              </a:extLst>
            </p:cNvPr>
            <p:cNvSpPr/>
            <p:nvPr/>
          </p:nvSpPr>
          <p:spPr bwMode="auto">
            <a:xfrm>
              <a:off x="5699019" y="4657898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80"/>
                </a:cxn>
                <a:cxn ang="0">
                  <a:pos x="10" y="719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80"/>
                  </a:lnTo>
                  <a:lnTo>
                    <a:pt x="1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3" name="ïsľíďe">
              <a:extLst>
                <a:ext uri="{FF2B5EF4-FFF2-40B4-BE49-F238E27FC236}">
                  <a16:creationId xmlns="" xmlns:a16="http://schemas.microsoft.com/office/drawing/2014/main" id="{0ED7190A-44FB-46D9-A73A-BAE69E7D2A0A}"/>
                </a:ext>
              </a:extLst>
            </p:cNvPr>
            <p:cNvSpPr/>
            <p:nvPr/>
          </p:nvSpPr>
          <p:spPr bwMode="auto">
            <a:xfrm>
              <a:off x="5699019" y="4657898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80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8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4" name="ïṣlîdê">
              <a:extLst>
                <a:ext uri="{FF2B5EF4-FFF2-40B4-BE49-F238E27FC236}">
                  <a16:creationId xmlns="" xmlns:a16="http://schemas.microsoft.com/office/drawing/2014/main" id="{E0F05AE4-044A-48B8-A5D7-D2FB0981B759}"/>
                </a:ext>
              </a:extLst>
            </p:cNvPr>
            <p:cNvSpPr/>
            <p:nvPr/>
          </p:nvSpPr>
          <p:spPr bwMode="auto">
            <a:xfrm>
              <a:off x="6106747" y="4650211"/>
              <a:ext cx="17099" cy="509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325"/>
                </a:cxn>
                <a:cxn ang="0">
                  <a:pos x="109" y="315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109" h="325">
                  <a:moveTo>
                    <a:pt x="0" y="0"/>
                  </a:moveTo>
                  <a:lnTo>
                    <a:pt x="69" y="325"/>
                  </a:lnTo>
                  <a:lnTo>
                    <a:pt x="109" y="315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5" name="iślïḍè">
              <a:extLst>
                <a:ext uri="{FF2B5EF4-FFF2-40B4-BE49-F238E27FC236}">
                  <a16:creationId xmlns="" xmlns:a16="http://schemas.microsoft.com/office/drawing/2014/main" id="{D2EED265-C487-4179-A1AB-23A5738E9B61}"/>
                </a:ext>
              </a:extLst>
            </p:cNvPr>
            <p:cNvSpPr/>
            <p:nvPr/>
          </p:nvSpPr>
          <p:spPr bwMode="auto">
            <a:xfrm>
              <a:off x="6106747" y="4650211"/>
              <a:ext cx="17099" cy="509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325"/>
                </a:cxn>
                <a:cxn ang="0">
                  <a:pos x="109" y="315"/>
                </a:cxn>
                <a:cxn ang="0">
                  <a:pos x="40" y="0"/>
                </a:cxn>
              </a:cxnLst>
              <a:rect l="0" t="0" r="r" b="b"/>
              <a:pathLst>
                <a:path w="109" h="325">
                  <a:moveTo>
                    <a:pt x="0" y="0"/>
                  </a:moveTo>
                  <a:lnTo>
                    <a:pt x="69" y="325"/>
                  </a:lnTo>
                  <a:lnTo>
                    <a:pt x="109" y="31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6" name="íšḻidé">
              <a:extLst>
                <a:ext uri="{FF2B5EF4-FFF2-40B4-BE49-F238E27FC236}">
                  <a16:creationId xmlns="" xmlns:a16="http://schemas.microsoft.com/office/drawing/2014/main" id="{E58DD0EA-2CD6-4E00-9EA3-5602A980D76B}"/>
                </a:ext>
              </a:extLst>
            </p:cNvPr>
            <p:cNvSpPr/>
            <p:nvPr/>
          </p:nvSpPr>
          <p:spPr bwMode="auto">
            <a:xfrm>
              <a:off x="6037250" y="4664015"/>
              <a:ext cx="18512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18" y="325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118" h="335">
                  <a:moveTo>
                    <a:pt x="0" y="10"/>
                  </a:moveTo>
                  <a:lnTo>
                    <a:pt x="79" y="335"/>
                  </a:lnTo>
                  <a:lnTo>
                    <a:pt x="118" y="325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7" name="íṡḷîḑe">
              <a:extLst>
                <a:ext uri="{FF2B5EF4-FFF2-40B4-BE49-F238E27FC236}">
                  <a16:creationId xmlns="" xmlns:a16="http://schemas.microsoft.com/office/drawing/2014/main" id="{857645E7-36F2-4745-A598-5C2DD366DCE2}"/>
                </a:ext>
              </a:extLst>
            </p:cNvPr>
            <p:cNvSpPr/>
            <p:nvPr/>
          </p:nvSpPr>
          <p:spPr bwMode="auto">
            <a:xfrm>
              <a:off x="6037250" y="4664015"/>
              <a:ext cx="18512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18" y="325"/>
                </a:cxn>
                <a:cxn ang="0">
                  <a:pos x="40" y="0"/>
                </a:cxn>
              </a:cxnLst>
              <a:rect l="0" t="0" r="r" b="b"/>
              <a:pathLst>
                <a:path w="118" h="335">
                  <a:moveTo>
                    <a:pt x="0" y="10"/>
                  </a:moveTo>
                  <a:lnTo>
                    <a:pt x="79" y="335"/>
                  </a:lnTo>
                  <a:lnTo>
                    <a:pt x="118" y="32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8" name="ísľiḍè">
              <a:extLst>
                <a:ext uri="{FF2B5EF4-FFF2-40B4-BE49-F238E27FC236}">
                  <a16:creationId xmlns="" xmlns:a16="http://schemas.microsoft.com/office/drawing/2014/main" id="{11140089-E860-4812-8B07-D6D75FF2D11F}"/>
                </a:ext>
              </a:extLst>
            </p:cNvPr>
            <p:cNvSpPr/>
            <p:nvPr/>
          </p:nvSpPr>
          <p:spPr bwMode="auto">
            <a:xfrm>
              <a:off x="5964772" y="4681116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8" y="335"/>
                </a:cxn>
                <a:cxn ang="0">
                  <a:pos x="108" y="32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68" y="335"/>
                  </a:lnTo>
                  <a:lnTo>
                    <a:pt x="108" y="32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9" name="í$ļíḍé">
              <a:extLst>
                <a:ext uri="{FF2B5EF4-FFF2-40B4-BE49-F238E27FC236}">
                  <a16:creationId xmlns="" xmlns:a16="http://schemas.microsoft.com/office/drawing/2014/main" id="{CB7DBA96-F2CA-4135-9083-902D1E8EFD14}"/>
                </a:ext>
              </a:extLst>
            </p:cNvPr>
            <p:cNvSpPr/>
            <p:nvPr/>
          </p:nvSpPr>
          <p:spPr bwMode="auto">
            <a:xfrm>
              <a:off x="5964772" y="4681116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8" y="335"/>
                </a:cxn>
                <a:cxn ang="0">
                  <a:pos x="108" y="325"/>
                </a:cxn>
                <a:cxn ang="0">
                  <a:pos x="39" y="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68" y="335"/>
                  </a:lnTo>
                  <a:lnTo>
                    <a:pt x="108" y="32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0" name="íśḻíḋê">
              <a:extLst>
                <a:ext uri="{FF2B5EF4-FFF2-40B4-BE49-F238E27FC236}">
                  <a16:creationId xmlns="" xmlns:a16="http://schemas.microsoft.com/office/drawing/2014/main" id="{A1F097DA-208D-4427-B3F0-AB29392DA130}"/>
                </a:ext>
              </a:extLst>
            </p:cNvPr>
            <p:cNvSpPr/>
            <p:nvPr/>
          </p:nvSpPr>
          <p:spPr bwMode="auto">
            <a:xfrm>
              <a:off x="5899824" y="4694920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08" y="32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79" y="335"/>
                  </a:lnTo>
                  <a:lnTo>
                    <a:pt x="108" y="32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1" name="išľïďé">
              <a:extLst>
                <a:ext uri="{FF2B5EF4-FFF2-40B4-BE49-F238E27FC236}">
                  <a16:creationId xmlns="" xmlns:a16="http://schemas.microsoft.com/office/drawing/2014/main" id="{27C307BD-C482-455C-BE25-D681404A3FBB}"/>
                </a:ext>
              </a:extLst>
            </p:cNvPr>
            <p:cNvSpPr/>
            <p:nvPr/>
          </p:nvSpPr>
          <p:spPr bwMode="auto">
            <a:xfrm>
              <a:off x="5899824" y="4694920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08" y="325"/>
                </a:cxn>
                <a:cxn ang="0">
                  <a:pos x="39" y="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79" y="335"/>
                  </a:lnTo>
                  <a:lnTo>
                    <a:pt x="108" y="32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2" name="îṣ1ïdé">
              <a:extLst>
                <a:ext uri="{FF2B5EF4-FFF2-40B4-BE49-F238E27FC236}">
                  <a16:creationId xmlns="" xmlns:a16="http://schemas.microsoft.com/office/drawing/2014/main" id="{3DDA9596-CFDE-4F6D-A163-9973F8397044}"/>
                </a:ext>
              </a:extLst>
            </p:cNvPr>
            <p:cNvSpPr/>
            <p:nvPr/>
          </p:nvSpPr>
          <p:spPr bwMode="auto">
            <a:xfrm>
              <a:off x="5827191" y="4712022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25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25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3" name="îṩ1ide">
              <a:extLst>
                <a:ext uri="{FF2B5EF4-FFF2-40B4-BE49-F238E27FC236}">
                  <a16:creationId xmlns="" xmlns:a16="http://schemas.microsoft.com/office/drawing/2014/main" id="{5FAC6D6A-9C60-41E9-8FD0-FAE7D3F2C1AD}"/>
                </a:ext>
              </a:extLst>
            </p:cNvPr>
            <p:cNvSpPr/>
            <p:nvPr/>
          </p:nvSpPr>
          <p:spPr bwMode="auto">
            <a:xfrm>
              <a:off x="5827191" y="4712022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25"/>
                </a:cxn>
                <a:cxn ang="0">
                  <a:pos x="40" y="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2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4" name="ísḻïḑe">
              <a:extLst>
                <a:ext uri="{FF2B5EF4-FFF2-40B4-BE49-F238E27FC236}">
                  <a16:creationId xmlns="" xmlns:a16="http://schemas.microsoft.com/office/drawing/2014/main" id="{4C28A084-0060-4741-9A96-FB9DA6E6A4DE}"/>
                </a:ext>
              </a:extLst>
            </p:cNvPr>
            <p:cNvSpPr/>
            <p:nvPr/>
          </p:nvSpPr>
          <p:spPr bwMode="auto">
            <a:xfrm>
              <a:off x="5757692" y="4727395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1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1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5" name="îšľíďê">
              <a:extLst>
                <a:ext uri="{FF2B5EF4-FFF2-40B4-BE49-F238E27FC236}">
                  <a16:creationId xmlns="" xmlns:a16="http://schemas.microsoft.com/office/drawing/2014/main" id="{7A857648-4E59-4FF3-9AA6-E172E9C93147}"/>
                </a:ext>
              </a:extLst>
            </p:cNvPr>
            <p:cNvSpPr/>
            <p:nvPr/>
          </p:nvSpPr>
          <p:spPr bwMode="auto">
            <a:xfrm>
              <a:off x="5757692" y="4727395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15"/>
                </a:cxn>
                <a:cxn ang="0">
                  <a:pos x="39" y="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1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6" name="îš1ïḑé">
              <a:extLst>
                <a:ext uri="{FF2B5EF4-FFF2-40B4-BE49-F238E27FC236}">
                  <a16:creationId xmlns="" xmlns:a16="http://schemas.microsoft.com/office/drawing/2014/main" id="{D92961D3-784B-469F-9A1E-A529D07D6AF6}"/>
                </a:ext>
              </a:extLst>
            </p:cNvPr>
            <p:cNvSpPr/>
            <p:nvPr/>
          </p:nvSpPr>
          <p:spPr bwMode="auto">
            <a:xfrm>
              <a:off x="5765379" y="4956126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39"/>
                </a:cxn>
                <a:cxn ang="0">
                  <a:pos x="3073" y="0"/>
                </a:cxn>
                <a:cxn ang="0">
                  <a:pos x="0" y="679"/>
                </a:cxn>
                <a:cxn ang="0">
                  <a:pos x="10" y="718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39"/>
                  </a:lnTo>
                  <a:lnTo>
                    <a:pt x="3073" y="0"/>
                  </a:lnTo>
                  <a:lnTo>
                    <a:pt x="0" y="679"/>
                  </a:lnTo>
                  <a:lnTo>
                    <a:pt x="10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7" name="ïṣlïḍê">
              <a:extLst>
                <a:ext uri="{FF2B5EF4-FFF2-40B4-BE49-F238E27FC236}">
                  <a16:creationId xmlns="" xmlns:a16="http://schemas.microsoft.com/office/drawing/2014/main" id="{3649CD30-9B51-4861-AE2C-C28CD69DFF3D}"/>
                </a:ext>
              </a:extLst>
            </p:cNvPr>
            <p:cNvSpPr/>
            <p:nvPr/>
          </p:nvSpPr>
          <p:spPr bwMode="auto">
            <a:xfrm>
              <a:off x="5765379" y="4956126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39"/>
                </a:cxn>
                <a:cxn ang="0">
                  <a:pos x="3073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39"/>
                  </a:lnTo>
                  <a:lnTo>
                    <a:pt x="3073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8" name="íṩ1iďe">
              <a:extLst>
                <a:ext uri="{FF2B5EF4-FFF2-40B4-BE49-F238E27FC236}">
                  <a16:creationId xmlns="" xmlns:a16="http://schemas.microsoft.com/office/drawing/2014/main" id="{41E81771-207A-4649-8857-3A1B2308DA98}"/>
                </a:ext>
              </a:extLst>
            </p:cNvPr>
            <p:cNvSpPr/>
            <p:nvPr/>
          </p:nvSpPr>
          <p:spPr bwMode="auto">
            <a:xfrm>
              <a:off x="5759261" y="4923651"/>
              <a:ext cx="481933" cy="112795"/>
            </a:xfrm>
            <a:custGeom>
              <a:avLst/>
              <a:gdLst/>
              <a:ahLst/>
              <a:cxnLst>
                <a:cxn ang="0">
                  <a:pos x="0" y="719"/>
                </a:cxn>
                <a:cxn ang="0">
                  <a:pos x="3072" y="3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0" y="719"/>
                </a:cxn>
              </a:cxnLst>
              <a:rect l="0" t="0" r="r" b="b"/>
              <a:pathLst>
                <a:path w="3072" h="719">
                  <a:moveTo>
                    <a:pt x="0" y="719"/>
                  </a:moveTo>
                  <a:lnTo>
                    <a:pt x="3072" y="3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9" name="íślïďe">
              <a:extLst>
                <a:ext uri="{FF2B5EF4-FFF2-40B4-BE49-F238E27FC236}">
                  <a16:creationId xmlns="" xmlns:a16="http://schemas.microsoft.com/office/drawing/2014/main" id="{D85E6621-9C0F-4E0F-8974-0C90DBF6CB94}"/>
                </a:ext>
              </a:extLst>
            </p:cNvPr>
            <p:cNvSpPr/>
            <p:nvPr/>
          </p:nvSpPr>
          <p:spPr bwMode="auto">
            <a:xfrm>
              <a:off x="5759261" y="4923651"/>
              <a:ext cx="481933" cy="112795"/>
            </a:xfrm>
            <a:custGeom>
              <a:avLst/>
              <a:gdLst/>
              <a:ahLst/>
              <a:cxnLst>
                <a:cxn ang="0">
                  <a:pos x="0" y="719"/>
                </a:cxn>
                <a:cxn ang="0">
                  <a:pos x="3072" y="3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72" h="719">
                  <a:moveTo>
                    <a:pt x="0" y="719"/>
                  </a:moveTo>
                  <a:lnTo>
                    <a:pt x="3072" y="3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0" name="iśľíde">
              <a:extLst>
                <a:ext uri="{FF2B5EF4-FFF2-40B4-BE49-F238E27FC236}">
                  <a16:creationId xmlns="" xmlns:a16="http://schemas.microsoft.com/office/drawing/2014/main" id="{CC725399-76A2-4BE6-A85D-CCB79F9749A3}"/>
                </a:ext>
              </a:extLst>
            </p:cNvPr>
            <p:cNvSpPr/>
            <p:nvPr/>
          </p:nvSpPr>
          <p:spPr bwMode="auto">
            <a:xfrm>
              <a:off x="5752986" y="4895883"/>
              <a:ext cx="482089" cy="114208"/>
            </a:xfrm>
            <a:custGeom>
              <a:avLst/>
              <a:gdLst/>
              <a:ahLst/>
              <a:cxnLst>
                <a:cxn ang="0">
                  <a:pos x="0" y="728"/>
                </a:cxn>
                <a:cxn ang="0">
                  <a:pos x="3073" y="39"/>
                </a:cxn>
                <a:cxn ang="0">
                  <a:pos x="3073" y="0"/>
                </a:cxn>
                <a:cxn ang="0">
                  <a:pos x="0" y="689"/>
                </a:cxn>
                <a:cxn ang="0">
                  <a:pos x="0" y="728"/>
                </a:cxn>
              </a:cxnLst>
              <a:rect l="0" t="0" r="r" b="b"/>
              <a:pathLst>
                <a:path w="3073" h="728">
                  <a:moveTo>
                    <a:pt x="0" y="728"/>
                  </a:moveTo>
                  <a:lnTo>
                    <a:pt x="3073" y="39"/>
                  </a:lnTo>
                  <a:lnTo>
                    <a:pt x="3073" y="0"/>
                  </a:lnTo>
                  <a:lnTo>
                    <a:pt x="0" y="689"/>
                  </a:lnTo>
                  <a:lnTo>
                    <a:pt x="0" y="72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1" name="i$ḷiḋe">
              <a:extLst>
                <a:ext uri="{FF2B5EF4-FFF2-40B4-BE49-F238E27FC236}">
                  <a16:creationId xmlns="" xmlns:a16="http://schemas.microsoft.com/office/drawing/2014/main" id="{103183FC-5666-4D5B-9738-EFF09C0EC12D}"/>
                </a:ext>
              </a:extLst>
            </p:cNvPr>
            <p:cNvSpPr/>
            <p:nvPr/>
          </p:nvSpPr>
          <p:spPr bwMode="auto">
            <a:xfrm>
              <a:off x="5752986" y="4895883"/>
              <a:ext cx="482089" cy="114208"/>
            </a:xfrm>
            <a:custGeom>
              <a:avLst/>
              <a:gdLst/>
              <a:ahLst/>
              <a:cxnLst>
                <a:cxn ang="0">
                  <a:pos x="0" y="728"/>
                </a:cxn>
                <a:cxn ang="0">
                  <a:pos x="3073" y="39"/>
                </a:cxn>
                <a:cxn ang="0">
                  <a:pos x="3073" y="0"/>
                </a:cxn>
                <a:cxn ang="0">
                  <a:pos x="0" y="689"/>
                </a:cxn>
              </a:cxnLst>
              <a:rect l="0" t="0" r="r" b="b"/>
              <a:pathLst>
                <a:path w="3073" h="728">
                  <a:moveTo>
                    <a:pt x="0" y="728"/>
                  </a:moveTo>
                  <a:lnTo>
                    <a:pt x="3073" y="39"/>
                  </a:lnTo>
                  <a:lnTo>
                    <a:pt x="3073" y="0"/>
                  </a:lnTo>
                  <a:lnTo>
                    <a:pt x="0" y="68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2" name="íŝḻíḋè">
              <a:extLst>
                <a:ext uri="{FF2B5EF4-FFF2-40B4-BE49-F238E27FC236}">
                  <a16:creationId xmlns="" xmlns:a16="http://schemas.microsoft.com/office/drawing/2014/main" id="{C39678A1-2B68-45A5-AFDF-43E794F94AEA}"/>
                </a:ext>
              </a:extLst>
            </p:cNvPr>
            <p:cNvSpPr/>
            <p:nvPr/>
          </p:nvSpPr>
          <p:spPr bwMode="auto">
            <a:xfrm>
              <a:off x="5745299" y="4864978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2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10" y="718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2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10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3" name="ïŝļiḋe">
              <a:extLst>
                <a:ext uri="{FF2B5EF4-FFF2-40B4-BE49-F238E27FC236}">
                  <a16:creationId xmlns="" xmlns:a16="http://schemas.microsoft.com/office/drawing/2014/main" id="{664E8FE9-C2FB-4375-8B02-ED6FBF31A905}"/>
                </a:ext>
              </a:extLst>
            </p:cNvPr>
            <p:cNvSpPr/>
            <p:nvPr/>
          </p:nvSpPr>
          <p:spPr bwMode="auto">
            <a:xfrm>
              <a:off x="5745299" y="4864978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2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2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4" name="ïŝḻíďé">
              <a:extLst>
                <a:ext uri="{FF2B5EF4-FFF2-40B4-BE49-F238E27FC236}">
                  <a16:creationId xmlns="" xmlns:a16="http://schemas.microsoft.com/office/drawing/2014/main" id="{28A7BC98-2BCB-44BC-B455-BEA963DD8593}"/>
                </a:ext>
              </a:extLst>
            </p:cNvPr>
            <p:cNvSpPr/>
            <p:nvPr/>
          </p:nvSpPr>
          <p:spPr bwMode="auto">
            <a:xfrm>
              <a:off x="5739180" y="4837053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40"/>
                </a:cxn>
                <a:cxn ang="0">
                  <a:pos x="3072" y="0"/>
                </a:cxn>
                <a:cxn ang="0">
                  <a:pos x="0" y="680"/>
                </a:cxn>
                <a:cxn ang="0">
                  <a:pos x="10" y="719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40"/>
                  </a:lnTo>
                  <a:lnTo>
                    <a:pt x="3072" y="0"/>
                  </a:lnTo>
                  <a:lnTo>
                    <a:pt x="0" y="680"/>
                  </a:lnTo>
                  <a:lnTo>
                    <a:pt x="1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5" name="îṣḻiḓè">
              <a:extLst>
                <a:ext uri="{FF2B5EF4-FFF2-40B4-BE49-F238E27FC236}">
                  <a16:creationId xmlns="" xmlns:a16="http://schemas.microsoft.com/office/drawing/2014/main" id="{E8DA2D54-505B-44ED-8B1B-AF0043888E63}"/>
                </a:ext>
              </a:extLst>
            </p:cNvPr>
            <p:cNvSpPr/>
            <p:nvPr/>
          </p:nvSpPr>
          <p:spPr bwMode="auto">
            <a:xfrm>
              <a:off x="5739180" y="4837053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40"/>
                </a:cxn>
                <a:cxn ang="0">
                  <a:pos x="3072" y="0"/>
                </a:cxn>
                <a:cxn ang="0">
                  <a:pos x="0" y="680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40"/>
                  </a:lnTo>
                  <a:lnTo>
                    <a:pt x="3072" y="0"/>
                  </a:lnTo>
                  <a:lnTo>
                    <a:pt x="0" y="68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6" name="íṩľiḑè">
              <a:extLst>
                <a:ext uri="{FF2B5EF4-FFF2-40B4-BE49-F238E27FC236}">
                  <a16:creationId xmlns="" xmlns:a16="http://schemas.microsoft.com/office/drawing/2014/main" id="{CBCCB09A-02AE-470B-B958-B388E1BAA323}"/>
                </a:ext>
              </a:extLst>
            </p:cNvPr>
            <p:cNvSpPr/>
            <p:nvPr/>
          </p:nvSpPr>
          <p:spPr bwMode="auto">
            <a:xfrm>
              <a:off x="5731493" y="4804737"/>
              <a:ext cx="483503" cy="112640"/>
            </a:xfrm>
            <a:custGeom>
              <a:avLst/>
              <a:gdLst/>
              <a:ahLst/>
              <a:cxnLst>
                <a:cxn ang="0">
                  <a:pos x="9" y="718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9" y="718"/>
                </a:cxn>
              </a:cxnLst>
              <a:rect l="0" t="0" r="r" b="b"/>
              <a:pathLst>
                <a:path w="3082" h="718">
                  <a:moveTo>
                    <a:pt x="9" y="718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9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7" name="ï$1ïḑe">
              <a:extLst>
                <a:ext uri="{FF2B5EF4-FFF2-40B4-BE49-F238E27FC236}">
                  <a16:creationId xmlns="" xmlns:a16="http://schemas.microsoft.com/office/drawing/2014/main" id="{CE1A7627-0611-41D4-9310-CD2FAC82AA16}"/>
                </a:ext>
              </a:extLst>
            </p:cNvPr>
            <p:cNvSpPr/>
            <p:nvPr/>
          </p:nvSpPr>
          <p:spPr bwMode="auto">
            <a:xfrm>
              <a:off x="5731493" y="4804737"/>
              <a:ext cx="483503" cy="112640"/>
            </a:xfrm>
            <a:custGeom>
              <a:avLst/>
              <a:gdLst/>
              <a:ahLst/>
              <a:cxnLst>
                <a:cxn ang="0">
                  <a:pos x="9" y="718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9" y="718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8" name="iS1ïde">
              <a:extLst>
                <a:ext uri="{FF2B5EF4-FFF2-40B4-BE49-F238E27FC236}">
                  <a16:creationId xmlns="" xmlns:a16="http://schemas.microsoft.com/office/drawing/2014/main" id="{40FD1143-CF57-4340-98D4-DCEFFB0F17A2}"/>
                </a:ext>
              </a:extLst>
            </p:cNvPr>
            <p:cNvSpPr/>
            <p:nvPr/>
          </p:nvSpPr>
          <p:spPr bwMode="auto">
            <a:xfrm>
              <a:off x="5726787" y="4779951"/>
              <a:ext cx="528370" cy="315170"/>
            </a:xfrm>
            <a:custGeom>
              <a:avLst/>
              <a:gdLst/>
              <a:ahLst/>
              <a:cxnLst>
                <a:cxn ang="0">
                  <a:pos x="3348" y="1319"/>
                </a:cxn>
                <a:cxn ang="0">
                  <a:pos x="3348" y="1310"/>
                </a:cxn>
                <a:cxn ang="0">
                  <a:pos x="315" y="1979"/>
                </a:cxn>
                <a:cxn ang="0">
                  <a:pos x="30" y="699"/>
                </a:cxn>
                <a:cxn ang="0">
                  <a:pos x="3053" y="30"/>
                </a:cxn>
                <a:cxn ang="0">
                  <a:pos x="3338" y="1319"/>
                </a:cxn>
                <a:cxn ang="0">
                  <a:pos x="3348" y="1319"/>
                </a:cxn>
                <a:cxn ang="0">
                  <a:pos x="3348" y="1310"/>
                </a:cxn>
                <a:cxn ang="0">
                  <a:pos x="3348" y="1319"/>
                </a:cxn>
                <a:cxn ang="0">
                  <a:pos x="3358" y="131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295" y="2009"/>
                </a:cxn>
                <a:cxn ang="0">
                  <a:pos x="3368" y="1329"/>
                </a:cxn>
                <a:cxn ang="0">
                  <a:pos x="3358" y="1319"/>
                </a:cxn>
                <a:cxn ang="0">
                  <a:pos x="3348" y="1319"/>
                </a:cxn>
              </a:cxnLst>
              <a:rect l="0" t="0" r="r" b="b"/>
              <a:pathLst>
                <a:path w="3368" h="2009">
                  <a:moveTo>
                    <a:pt x="3348" y="1319"/>
                  </a:moveTo>
                  <a:lnTo>
                    <a:pt x="3348" y="1310"/>
                  </a:lnTo>
                  <a:lnTo>
                    <a:pt x="315" y="1979"/>
                  </a:lnTo>
                  <a:lnTo>
                    <a:pt x="30" y="699"/>
                  </a:lnTo>
                  <a:lnTo>
                    <a:pt x="3053" y="30"/>
                  </a:lnTo>
                  <a:lnTo>
                    <a:pt x="3338" y="1319"/>
                  </a:lnTo>
                  <a:lnTo>
                    <a:pt x="3348" y="1319"/>
                  </a:lnTo>
                  <a:lnTo>
                    <a:pt x="3348" y="1310"/>
                  </a:lnTo>
                  <a:lnTo>
                    <a:pt x="3348" y="1319"/>
                  </a:lnTo>
                  <a:lnTo>
                    <a:pt x="3358" y="131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295" y="2009"/>
                  </a:lnTo>
                  <a:lnTo>
                    <a:pt x="3368" y="1329"/>
                  </a:lnTo>
                  <a:lnTo>
                    <a:pt x="3358" y="1319"/>
                  </a:lnTo>
                  <a:lnTo>
                    <a:pt x="3348" y="13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9" name="íşḻíḋè">
              <a:extLst>
                <a:ext uri="{FF2B5EF4-FFF2-40B4-BE49-F238E27FC236}">
                  <a16:creationId xmlns="" xmlns:a16="http://schemas.microsoft.com/office/drawing/2014/main" id="{00682832-C32C-4DD0-A5B4-0B398F7A0AE9}"/>
                </a:ext>
              </a:extLst>
            </p:cNvPr>
            <p:cNvSpPr/>
            <p:nvPr/>
          </p:nvSpPr>
          <p:spPr bwMode="auto">
            <a:xfrm>
              <a:off x="6139221" y="4796891"/>
              <a:ext cx="50986" cy="20237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0"/>
                </a:cxn>
                <a:cxn ang="0">
                  <a:pos x="325" y="128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290">
                  <a:moveTo>
                    <a:pt x="0" y="10"/>
                  </a:moveTo>
                  <a:lnTo>
                    <a:pt x="286" y="1290"/>
                  </a:lnTo>
                  <a:lnTo>
                    <a:pt x="325" y="128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0" name="iṧliḓé">
              <a:extLst>
                <a:ext uri="{FF2B5EF4-FFF2-40B4-BE49-F238E27FC236}">
                  <a16:creationId xmlns="" xmlns:a16="http://schemas.microsoft.com/office/drawing/2014/main" id="{7FF0B156-8D8E-469D-9B48-C6C2BA20999F}"/>
                </a:ext>
              </a:extLst>
            </p:cNvPr>
            <p:cNvSpPr/>
            <p:nvPr/>
          </p:nvSpPr>
          <p:spPr bwMode="auto">
            <a:xfrm>
              <a:off x="6139221" y="4796891"/>
              <a:ext cx="50986" cy="20237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0"/>
                </a:cxn>
                <a:cxn ang="0">
                  <a:pos x="325" y="1280"/>
                </a:cxn>
                <a:cxn ang="0">
                  <a:pos x="40" y="0"/>
                </a:cxn>
              </a:cxnLst>
              <a:rect l="0" t="0" r="r" b="b"/>
              <a:pathLst>
                <a:path w="325" h="1290">
                  <a:moveTo>
                    <a:pt x="0" y="10"/>
                  </a:moveTo>
                  <a:lnTo>
                    <a:pt x="286" y="1290"/>
                  </a:lnTo>
                  <a:lnTo>
                    <a:pt x="325" y="128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1" name="íś1îdê">
              <a:extLst>
                <a:ext uri="{FF2B5EF4-FFF2-40B4-BE49-F238E27FC236}">
                  <a16:creationId xmlns="" xmlns:a16="http://schemas.microsoft.com/office/drawing/2014/main" id="{80A4C3E6-EFD9-4F5C-A0CC-D9DE7733C66B}"/>
                </a:ext>
              </a:extLst>
            </p:cNvPr>
            <p:cNvSpPr/>
            <p:nvPr/>
          </p:nvSpPr>
          <p:spPr bwMode="auto">
            <a:xfrm>
              <a:off x="6071294" y="4812424"/>
              <a:ext cx="49417" cy="2023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1290"/>
                </a:cxn>
                <a:cxn ang="0">
                  <a:pos x="315" y="1280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315" h="1290">
                  <a:moveTo>
                    <a:pt x="0" y="0"/>
                  </a:moveTo>
                  <a:lnTo>
                    <a:pt x="286" y="1290"/>
                  </a:lnTo>
                  <a:lnTo>
                    <a:pt x="315" y="128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2" name="ïṥ1íde">
              <a:extLst>
                <a:ext uri="{FF2B5EF4-FFF2-40B4-BE49-F238E27FC236}">
                  <a16:creationId xmlns="" xmlns:a16="http://schemas.microsoft.com/office/drawing/2014/main" id="{198451EE-4CCB-4E09-8F60-0F4A5FCAB916}"/>
                </a:ext>
              </a:extLst>
            </p:cNvPr>
            <p:cNvSpPr/>
            <p:nvPr/>
          </p:nvSpPr>
          <p:spPr bwMode="auto">
            <a:xfrm>
              <a:off x="6071294" y="4812424"/>
              <a:ext cx="49417" cy="2023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1290"/>
                </a:cxn>
                <a:cxn ang="0">
                  <a:pos x="315" y="1280"/>
                </a:cxn>
                <a:cxn ang="0">
                  <a:pos x="29" y="0"/>
                </a:cxn>
              </a:cxnLst>
              <a:rect l="0" t="0" r="r" b="b"/>
              <a:pathLst>
                <a:path w="315" h="1290">
                  <a:moveTo>
                    <a:pt x="0" y="0"/>
                  </a:moveTo>
                  <a:lnTo>
                    <a:pt x="286" y="1290"/>
                  </a:lnTo>
                  <a:lnTo>
                    <a:pt x="315" y="1280"/>
                  </a:lnTo>
                  <a:lnTo>
                    <a:pt x="2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3" name="ïs1îḋê">
              <a:extLst>
                <a:ext uri="{FF2B5EF4-FFF2-40B4-BE49-F238E27FC236}">
                  <a16:creationId xmlns="" xmlns:a16="http://schemas.microsoft.com/office/drawing/2014/main" id="{5DB03F26-5EEC-4B0B-8637-52931DE82AAB}"/>
                </a:ext>
              </a:extLst>
            </p:cNvPr>
            <p:cNvSpPr/>
            <p:nvPr/>
          </p:nvSpPr>
          <p:spPr bwMode="auto">
            <a:xfrm>
              <a:off x="5997088" y="4827797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4" name="îŝľîḓê">
              <a:extLst>
                <a:ext uri="{FF2B5EF4-FFF2-40B4-BE49-F238E27FC236}">
                  <a16:creationId xmlns="" xmlns:a16="http://schemas.microsoft.com/office/drawing/2014/main" id="{691407BA-7291-4446-B4FE-08BBDD12F61C}"/>
                </a:ext>
              </a:extLst>
            </p:cNvPr>
            <p:cNvSpPr/>
            <p:nvPr/>
          </p:nvSpPr>
          <p:spPr bwMode="auto">
            <a:xfrm>
              <a:off x="5997088" y="4827797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5" name="íSlidê">
              <a:extLst>
                <a:ext uri="{FF2B5EF4-FFF2-40B4-BE49-F238E27FC236}">
                  <a16:creationId xmlns="" xmlns:a16="http://schemas.microsoft.com/office/drawing/2014/main" id="{7332FA86-B222-4CA7-8CBE-240588F5D00D}"/>
                </a:ext>
              </a:extLst>
            </p:cNvPr>
            <p:cNvSpPr/>
            <p:nvPr/>
          </p:nvSpPr>
          <p:spPr bwMode="auto">
            <a:xfrm>
              <a:off x="5927592" y="4843329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6" name="išľíḑè">
              <a:extLst>
                <a:ext uri="{FF2B5EF4-FFF2-40B4-BE49-F238E27FC236}">
                  <a16:creationId xmlns="" xmlns:a16="http://schemas.microsoft.com/office/drawing/2014/main" id="{70FC82D8-DD67-4C45-B1A4-E2F91EE68FCA}"/>
                </a:ext>
              </a:extLst>
            </p:cNvPr>
            <p:cNvSpPr/>
            <p:nvPr/>
          </p:nvSpPr>
          <p:spPr bwMode="auto">
            <a:xfrm>
              <a:off x="5927592" y="4843329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7" name="iṩḻiďé">
              <a:extLst>
                <a:ext uri="{FF2B5EF4-FFF2-40B4-BE49-F238E27FC236}">
                  <a16:creationId xmlns="" xmlns:a16="http://schemas.microsoft.com/office/drawing/2014/main" id="{DC4ADC6D-1D6C-498C-B736-CADFE841134E}"/>
                </a:ext>
              </a:extLst>
            </p:cNvPr>
            <p:cNvSpPr/>
            <p:nvPr/>
          </p:nvSpPr>
          <p:spPr bwMode="auto">
            <a:xfrm>
              <a:off x="5859663" y="4858702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5" y="1300"/>
                </a:cxn>
                <a:cxn ang="0">
                  <a:pos x="325" y="1290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5" y="1300"/>
                  </a:lnTo>
                  <a:lnTo>
                    <a:pt x="325" y="1290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8" name="iSḷïḍe">
              <a:extLst>
                <a:ext uri="{FF2B5EF4-FFF2-40B4-BE49-F238E27FC236}">
                  <a16:creationId xmlns="" xmlns:a16="http://schemas.microsoft.com/office/drawing/2014/main" id="{E6324400-5B49-4BAA-9E36-5CB0EB4DDADA}"/>
                </a:ext>
              </a:extLst>
            </p:cNvPr>
            <p:cNvSpPr/>
            <p:nvPr/>
          </p:nvSpPr>
          <p:spPr bwMode="auto">
            <a:xfrm>
              <a:off x="5859663" y="4858702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5" y="1300"/>
                </a:cxn>
                <a:cxn ang="0">
                  <a:pos x="325" y="1290"/>
                </a:cxn>
                <a:cxn ang="0">
                  <a:pos x="39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5" y="1300"/>
                  </a:lnTo>
                  <a:lnTo>
                    <a:pt x="325" y="1290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9" name="íṡľíḑê">
              <a:extLst>
                <a:ext uri="{FF2B5EF4-FFF2-40B4-BE49-F238E27FC236}">
                  <a16:creationId xmlns="" xmlns:a16="http://schemas.microsoft.com/office/drawing/2014/main" id="{182379CF-2D9A-45A1-B2EA-AC2D8E4C6512}"/>
                </a:ext>
              </a:extLst>
            </p:cNvPr>
            <p:cNvSpPr/>
            <p:nvPr/>
          </p:nvSpPr>
          <p:spPr bwMode="auto">
            <a:xfrm>
              <a:off x="5785460" y="4874234"/>
              <a:ext cx="50986" cy="2037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9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299">
                  <a:moveTo>
                    <a:pt x="0" y="10"/>
                  </a:moveTo>
                  <a:lnTo>
                    <a:pt x="286" y="1299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0" name="iŝļiḋe">
              <a:extLst>
                <a:ext uri="{FF2B5EF4-FFF2-40B4-BE49-F238E27FC236}">
                  <a16:creationId xmlns="" xmlns:a16="http://schemas.microsoft.com/office/drawing/2014/main" id="{F87E10D6-5A53-4678-8D36-72F3B7292891}"/>
                </a:ext>
              </a:extLst>
            </p:cNvPr>
            <p:cNvSpPr/>
            <p:nvPr/>
          </p:nvSpPr>
          <p:spPr bwMode="auto">
            <a:xfrm>
              <a:off x="5785460" y="4874234"/>
              <a:ext cx="50986" cy="2037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9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299">
                  <a:moveTo>
                    <a:pt x="0" y="10"/>
                  </a:moveTo>
                  <a:lnTo>
                    <a:pt x="286" y="1299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1" name="îşľiḋè">
              <a:extLst>
                <a:ext uri="{FF2B5EF4-FFF2-40B4-BE49-F238E27FC236}">
                  <a16:creationId xmlns="" xmlns:a16="http://schemas.microsoft.com/office/drawing/2014/main" id="{DFB94E46-231E-4C12-AEBE-EA8BB5C0A4D1}"/>
                </a:ext>
              </a:extLst>
            </p:cNvPr>
            <p:cNvSpPr/>
            <p:nvPr/>
          </p:nvSpPr>
          <p:spPr bwMode="auto">
            <a:xfrm>
              <a:off x="6148477" y="5105944"/>
              <a:ext cx="132877" cy="29336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47" h="187">
                  <a:moveTo>
                    <a:pt x="0" y="187"/>
                  </a:moveTo>
                  <a:lnTo>
                    <a:pt x="847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2" name="îṡļîḑê">
              <a:extLst>
                <a:ext uri="{FF2B5EF4-FFF2-40B4-BE49-F238E27FC236}">
                  <a16:creationId xmlns="" xmlns:a16="http://schemas.microsoft.com/office/drawing/2014/main" id="{C6D822EC-43F7-476D-A28F-31542C3E3BC9}"/>
                </a:ext>
              </a:extLst>
            </p:cNvPr>
            <p:cNvSpPr/>
            <p:nvPr/>
          </p:nvSpPr>
          <p:spPr bwMode="auto">
            <a:xfrm flipV="1">
              <a:off x="6148477" y="5105944"/>
              <a:ext cx="132877" cy="2933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3" name="ïṡḻïḑé">
              <a:extLst>
                <a:ext uri="{FF2B5EF4-FFF2-40B4-BE49-F238E27FC236}">
                  <a16:creationId xmlns="" xmlns:a16="http://schemas.microsoft.com/office/drawing/2014/main" id="{50FEEDE2-C46F-471F-BE01-D17FD6E13A42}"/>
                </a:ext>
              </a:extLst>
            </p:cNvPr>
            <p:cNvSpPr/>
            <p:nvPr/>
          </p:nvSpPr>
          <p:spPr bwMode="auto">
            <a:xfrm>
              <a:off x="6146908" y="5102806"/>
              <a:ext cx="134445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7" y="39"/>
                </a:cxn>
                <a:cxn ang="0">
                  <a:pos x="847" y="0"/>
                </a:cxn>
                <a:cxn ang="0">
                  <a:pos x="0" y="187"/>
                </a:cxn>
                <a:cxn ang="0">
                  <a:pos x="10" y="226"/>
                </a:cxn>
              </a:cxnLst>
              <a:rect l="0" t="0" r="r" b="b"/>
              <a:pathLst>
                <a:path w="857" h="226">
                  <a:moveTo>
                    <a:pt x="10" y="226"/>
                  </a:moveTo>
                  <a:lnTo>
                    <a:pt x="857" y="39"/>
                  </a:lnTo>
                  <a:lnTo>
                    <a:pt x="847" y="0"/>
                  </a:lnTo>
                  <a:lnTo>
                    <a:pt x="0" y="187"/>
                  </a:lnTo>
                  <a:lnTo>
                    <a:pt x="10" y="226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4" name="iṥļiḑé">
              <a:extLst>
                <a:ext uri="{FF2B5EF4-FFF2-40B4-BE49-F238E27FC236}">
                  <a16:creationId xmlns="" xmlns:a16="http://schemas.microsoft.com/office/drawing/2014/main" id="{3F22CDC9-B38C-43D0-AB74-A5D17F03685C}"/>
                </a:ext>
              </a:extLst>
            </p:cNvPr>
            <p:cNvSpPr/>
            <p:nvPr/>
          </p:nvSpPr>
          <p:spPr bwMode="auto">
            <a:xfrm>
              <a:off x="6146908" y="5102806"/>
              <a:ext cx="134445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7" y="39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57" h="226">
                  <a:moveTo>
                    <a:pt x="10" y="226"/>
                  </a:moveTo>
                  <a:lnTo>
                    <a:pt x="857" y="39"/>
                  </a:lnTo>
                  <a:lnTo>
                    <a:pt x="847" y="0"/>
                  </a:lnTo>
                  <a:lnTo>
                    <a:pt x="0" y="18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5" name="íŝlîḋê">
              <a:extLst>
                <a:ext uri="{FF2B5EF4-FFF2-40B4-BE49-F238E27FC236}">
                  <a16:creationId xmlns="" xmlns:a16="http://schemas.microsoft.com/office/drawing/2014/main" id="{901B6A36-20E4-4D76-82D8-12CAAC1ACF89}"/>
                </a:ext>
              </a:extLst>
            </p:cNvPr>
            <p:cNvSpPr/>
            <p:nvPr/>
          </p:nvSpPr>
          <p:spPr bwMode="auto">
            <a:xfrm>
              <a:off x="6154753" y="5138261"/>
              <a:ext cx="132877" cy="29493"/>
            </a:xfrm>
            <a:custGeom>
              <a:avLst/>
              <a:gdLst/>
              <a:ahLst/>
              <a:cxnLst>
                <a:cxn ang="0">
                  <a:pos x="0" y="188"/>
                </a:cxn>
                <a:cxn ang="0">
                  <a:pos x="847" y="0"/>
                </a:cxn>
                <a:cxn ang="0">
                  <a:pos x="0" y="188"/>
                </a:cxn>
              </a:cxnLst>
              <a:rect l="0" t="0" r="r" b="b"/>
              <a:pathLst>
                <a:path w="847" h="188">
                  <a:moveTo>
                    <a:pt x="0" y="188"/>
                  </a:moveTo>
                  <a:lnTo>
                    <a:pt x="847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6" name="îşlïḓê">
              <a:extLst>
                <a:ext uri="{FF2B5EF4-FFF2-40B4-BE49-F238E27FC236}">
                  <a16:creationId xmlns="" xmlns:a16="http://schemas.microsoft.com/office/drawing/2014/main" id="{F043A1D3-1619-4D34-BEED-317A4709D19D}"/>
                </a:ext>
              </a:extLst>
            </p:cNvPr>
            <p:cNvSpPr/>
            <p:nvPr/>
          </p:nvSpPr>
          <p:spPr bwMode="auto">
            <a:xfrm flipV="1">
              <a:off x="6154753" y="5138261"/>
              <a:ext cx="132877" cy="29493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7" name="išḷîḋe">
              <a:extLst>
                <a:ext uri="{FF2B5EF4-FFF2-40B4-BE49-F238E27FC236}">
                  <a16:creationId xmlns="" xmlns:a16="http://schemas.microsoft.com/office/drawing/2014/main" id="{22A067A0-2814-4F0C-A60C-E88C9F41781E}"/>
                </a:ext>
              </a:extLst>
            </p:cNvPr>
            <p:cNvSpPr/>
            <p:nvPr/>
          </p:nvSpPr>
          <p:spPr bwMode="auto">
            <a:xfrm>
              <a:off x="6154753" y="5135280"/>
              <a:ext cx="134288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6" y="39"/>
                </a:cxn>
                <a:cxn ang="0">
                  <a:pos x="847" y="0"/>
                </a:cxn>
                <a:cxn ang="0">
                  <a:pos x="0" y="187"/>
                </a:cxn>
                <a:cxn ang="0">
                  <a:pos x="10" y="226"/>
                </a:cxn>
              </a:cxnLst>
              <a:rect l="0" t="0" r="r" b="b"/>
              <a:pathLst>
                <a:path w="856" h="226">
                  <a:moveTo>
                    <a:pt x="10" y="226"/>
                  </a:moveTo>
                  <a:lnTo>
                    <a:pt x="856" y="39"/>
                  </a:lnTo>
                  <a:lnTo>
                    <a:pt x="847" y="0"/>
                  </a:lnTo>
                  <a:lnTo>
                    <a:pt x="0" y="187"/>
                  </a:lnTo>
                  <a:lnTo>
                    <a:pt x="10" y="226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8" name="îŝḻîḍe">
              <a:extLst>
                <a:ext uri="{FF2B5EF4-FFF2-40B4-BE49-F238E27FC236}">
                  <a16:creationId xmlns="" xmlns:a16="http://schemas.microsoft.com/office/drawing/2014/main" id="{D6673A70-D9F2-4483-9D74-4269B1C85C2C}"/>
                </a:ext>
              </a:extLst>
            </p:cNvPr>
            <p:cNvSpPr/>
            <p:nvPr/>
          </p:nvSpPr>
          <p:spPr bwMode="auto">
            <a:xfrm>
              <a:off x="6154753" y="5135280"/>
              <a:ext cx="134288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6" y="39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56" h="226">
                  <a:moveTo>
                    <a:pt x="10" y="226"/>
                  </a:moveTo>
                  <a:lnTo>
                    <a:pt x="856" y="39"/>
                  </a:lnTo>
                  <a:lnTo>
                    <a:pt x="847" y="0"/>
                  </a:lnTo>
                  <a:lnTo>
                    <a:pt x="0" y="18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9" name="iś1ïḋê">
              <a:extLst>
                <a:ext uri="{FF2B5EF4-FFF2-40B4-BE49-F238E27FC236}">
                  <a16:creationId xmlns="" xmlns:a16="http://schemas.microsoft.com/office/drawing/2014/main" id="{92EDF5FA-16B9-4AD3-92C0-9C6B6B202BE0}"/>
                </a:ext>
              </a:extLst>
            </p:cNvPr>
            <p:cNvSpPr/>
            <p:nvPr/>
          </p:nvSpPr>
          <p:spPr bwMode="auto">
            <a:xfrm>
              <a:off x="5760829" y="5241802"/>
              <a:ext cx="83303" cy="69499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531" y="443"/>
                </a:cxn>
                <a:cxn ang="0">
                  <a:pos x="0" y="89"/>
                </a:cxn>
                <a:cxn ang="0">
                  <a:pos x="433" y="0"/>
                </a:cxn>
              </a:cxnLst>
              <a:rect l="0" t="0" r="r" b="b"/>
              <a:pathLst>
                <a:path w="531" h="443">
                  <a:moveTo>
                    <a:pt x="433" y="0"/>
                  </a:moveTo>
                  <a:lnTo>
                    <a:pt x="531" y="443"/>
                  </a:lnTo>
                  <a:lnTo>
                    <a:pt x="0" y="89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0" name="íṥlîďé">
              <a:extLst>
                <a:ext uri="{FF2B5EF4-FFF2-40B4-BE49-F238E27FC236}">
                  <a16:creationId xmlns="" xmlns:a16="http://schemas.microsoft.com/office/drawing/2014/main" id="{29737A11-7F05-4901-9CE3-975B8973D6D9}"/>
                </a:ext>
              </a:extLst>
            </p:cNvPr>
            <p:cNvSpPr/>
            <p:nvPr/>
          </p:nvSpPr>
          <p:spPr bwMode="auto">
            <a:xfrm>
              <a:off x="5680508" y="4441718"/>
              <a:ext cx="435654" cy="121896"/>
            </a:xfrm>
            <a:custGeom>
              <a:avLst/>
              <a:gdLst/>
              <a:ahLst/>
              <a:cxnLst>
                <a:cxn ang="0">
                  <a:pos x="2777" y="187"/>
                </a:cxn>
                <a:cxn ang="0">
                  <a:pos x="39" y="777"/>
                </a:cxn>
                <a:cxn ang="0">
                  <a:pos x="0" y="590"/>
                </a:cxn>
                <a:cxn ang="0">
                  <a:pos x="2727" y="0"/>
                </a:cxn>
                <a:cxn ang="0">
                  <a:pos x="2777" y="187"/>
                </a:cxn>
              </a:cxnLst>
              <a:rect l="0" t="0" r="r" b="b"/>
              <a:pathLst>
                <a:path w="2777" h="777">
                  <a:moveTo>
                    <a:pt x="2777" y="187"/>
                  </a:moveTo>
                  <a:lnTo>
                    <a:pt x="39" y="777"/>
                  </a:lnTo>
                  <a:lnTo>
                    <a:pt x="0" y="590"/>
                  </a:lnTo>
                  <a:lnTo>
                    <a:pt x="2727" y="0"/>
                  </a:lnTo>
                  <a:lnTo>
                    <a:pt x="2777" y="187"/>
                  </a:ln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1" name="is1îďé">
              <a:extLst>
                <a:ext uri="{FF2B5EF4-FFF2-40B4-BE49-F238E27FC236}">
                  <a16:creationId xmlns="" xmlns:a16="http://schemas.microsoft.com/office/drawing/2014/main" id="{C088B9D8-8049-47A7-B644-252D0578FDEA}"/>
                </a:ext>
              </a:extLst>
            </p:cNvPr>
            <p:cNvSpPr/>
            <p:nvPr/>
          </p:nvSpPr>
          <p:spPr bwMode="auto">
            <a:xfrm>
              <a:off x="5712825" y="4464781"/>
              <a:ext cx="376980" cy="138996"/>
            </a:xfrm>
            <a:custGeom>
              <a:avLst/>
              <a:gdLst/>
              <a:ahLst/>
              <a:cxnLst>
                <a:cxn ang="0">
                  <a:pos x="129" y="70"/>
                </a:cxn>
                <a:cxn ang="0">
                  <a:pos x="106" y="69"/>
                </a:cxn>
                <a:cxn ang="0">
                  <a:pos x="9" y="90"/>
                </a:cxn>
                <a:cxn ang="0">
                  <a:pos x="0" y="47"/>
                </a:cxn>
                <a:cxn ang="0">
                  <a:pos x="15" y="44"/>
                </a:cxn>
                <a:cxn ang="0">
                  <a:pos x="21" y="71"/>
                </a:cxn>
                <a:cxn ang="0">
                  <a:pos x="106" y="52"/>
                </a:cxn>
                <a:cxn ang="0">
                  <a:pos x="108" y="53"/>
                </a:cxn>
                <a:cxn ang="0">
                  <a:pos x="143" y="45"/>
                </a:cxn>
                <a:cxn ang="0">
                  <a:pos x="145" y="44"/>
                </a:cxn>
                <a:cxn ang="0">
                  <a:pos x="225" y="26"/>
                </a:cxn>
                <a:cxn ang="0">
                  <a:pos x="219" y="3"/>
                </a:cxn>
                <a:cxn ang="0">
                  <a:pos x="235" y="0"/>
                </a:cxn>
                <a:cxn ang="0">
                  <a:pos x="244" y="39"/>
                </a:cxn>
                <a:cxn ang="0">
                  <a:pos x="152" y="59"/>
                </a:cxn>
                <a:cxn ang="0">
                  <a:pos x="129" y="70"/>
                </a:cxn>
              </a:cxnLst>
              <a:rect l="0" t="0" r="r" b="b"/>
              <a:pathLst>
                <a:path w="244" h="90">
                  <a:moveTo>
                    <a:pt x="129" y="70"/>
                  </a:moveTo>
                  <a:cubicBezTo>
                    <a:pt x="122" y="72"/>
                    <a:pt x="114" y="71"/>
                    <a:pt x="106" y="69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21" y="57"/>
                    <a:pt x="131" y="55"/>
                    <a:pt x="143" y="45"/>
                  </a:cubicBezTo>
                  <a:cubicBezTo>
                    <a:pt x="145" y="44"/>
                    <a:pt x="145" y="44"/>
                    <a:pt x="145" y="44"/>
                  </a:cubicBezTo>
                  <a:cubicBezTo>
                    <a:pt x="225" y="26"/>
                    <a:pt x="225" y="26"/>
                    <a:pt x="225" y="26"/>
                  </a:cubicBezTo>
                  <a:cubicBezTo>
                    <a:pt x="219" y="3"/>
                    <a:pt x="219" y="3"/>
                    <a:pt x="219" y="3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44" y="39"/>
                    <a:pt x="244" y="39"/>
                    <a:pt x="244" y="39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44" y="65"/>
                    <a:pt x="137" y="68"/>
                    <a:pt x="129" y="7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2" name="îsḷïḓé">
              <a:extLst>
                <a:ext uri="{FF2B5EF4-FFF2-40B4-BE49-F238E27FC236}">
                  <a16:creationId xmlns="" xmlns:a16="http://schemas.microsoft.com/office/drawing/2014/main" id="{67B30E67-0F30-4966-889A-56A680D7DE31}"/>
                </a:ext>
              </a:extLst>
            </p:cNvPr>
            <p:cNvSpPr/>
            <p:nvPr/>
          </p:nvSpPr>
          <p:spPr bwMode="auto">
            <a:xfrm>
              <a:off x="4582196" y="4080113"/>
              <a:ext cx="301208" cy="580923"/>
            </a:xfrm>
            <a:custGeom>
              <a:avLst/>
              <a:gdLst/>
              <a:ahLst/>
              <a:cxnLst>
                <a:cxn ang="0">
                  <a:pos x="69" y="376"/>
                </a:cxn>
                <a:cxn ang="0">
                  <a:pos x="150" y="91"/>
                </a:cxn>
                <a:cxn ang="0">
                  <a:pos x="86" y="11"/>
                </a:cxn>
                <a:cxn ang="0">
                  <a:pos x="0" y="27"/>
                </a:cxn>
                <a:cxn ang="0">
                  <a:pos x="9" y="42"/>
                </a:cxn>
                <a:cxn ang="0">
                  <a:pos x="81" y="27"/>
                </a:cxn>
                <a:cxn ang="0">
                  <a:pos x="135" y="97"/>
                </a:cxn>
                <a:cxn ang="0">
                  <a:pos x="63" y="359"/>
                </a:cxn>
                <a:cxn ang="0">
                  <a:pos x="69" y="376"/>
                </a:cxn>
              </a:cxnLst>
              <a:rect l="0" t="0" r="r" b="b"/>
              <a:pathLst>
                <a:path w="195" h="376">
                  <a:moveTo>
                    <a:pt x="69" y="376"/>
                  </a:moveTo>
                  <a:cubicBezTo>
                    <a:pt x="159" y="343"/>
                    <a:pt x="195" y="215"/>
                    <a:pt x="150" y="91"/>
                  </a:cubicBezTo>
                  <a:cubicBezTo>
                    <a:pt x="134" y="50"/>
                    <a:pt x="112" y="22"/>
                    <a:pt x="86" y="11"/>
                  </a:cubicBezTo>
                  <a:cubicBezTo>
                    <a:pt x="60" y="0"/>
                    <a:pt x="31" y="6"/>
                    <a:pt x="0" y="27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36" y="24"/>
                    <a:pt x="61" y="19"/>
                    <a:pt x="81" y="27"/>
                  </a:cubicBezTo>
                  <a:cubicBezTo>
                    <a:pt x="109" y="39"/>
                    <a:pt x="126" y="71"/>
                    <a:pt x="135" y="97"/>
                  </a:cubicBezTo>
                  <a:cubicBezTo>
                    <a:pt x="177" y="211"/>
                    <a:pt x="145" y="329"/>
                    <a:pt x="63" y="359"/>
                  </a:cubicBezTo>
                  <a:lnTo>
                    <a:pt x="69" y="376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3" name="ïṩľîḍê">
              <a:extLst>
                <a:ext uri="{FF2B5EF4-FFF2-40B4-BE49-F238E27FC236}">
                  <a16:creationId xmlns="" xmlns:a16="http://schemas.microsoft.com/office/drawing/2014/main" id="{A261DBA9-172E-47F5-A732-A7D6531520F3}"/>
                </a:ext>
              </a:extLst>
            </p:cNvPr>
            <p:cNvSpPr/>
            <p:nvPr/>
          </p:nvSpPr>
          <p:spPr bwMode="auto">
            <a:xfrm>
              <a:off x="4574354" y="4106468"/>
              <a:ext cx="34042" cy="38592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15" y="23"/>
                </a:cxn>
                <a:cxn ang="0">
                  <a:pos x="20" y="9"/>
                </a:cxn>
                <a:cxn ang="0">
                  <a:pos x="7" y="2"/>
                </a:cxn>
                <a:cxn ang="0">
                  <a:pos x="2" y="16"/>
                </a:cxn>
              </a:cxnLst>
              <a:rect l="0" t="0" r="r" b="b"/>
              <a:pathLst>
                <a:path w="22" h="25">
                  <a:moveTo>
                    <a:pt x="2" y="16"/>
                  </a:moveTo>
                  <a:cubicBezTo>
                    <a:pt x="4" y="22"/>
                    <a:pt x="10" y="25"/>
                    <a:pt x="15" y="23"/>
                  </a:cubicBezTo>
                  <a:cubicBezTo>
                    <a:pt x="20" y="21"/>
                    <a:pt x="22" y="15"/>
                    <a:pt x="20" y="9"/>
                  </a:cubicBezTo>
                  <a:cubicBezTo>
                    <a:pt x="18" y="3"/>
                    <a:pt x="12" y="0"/>
                    <a:pt x="7" y="2"/>
                  </a:cubicBezTo>
                  <a:cubicBezTo>
                    <a:pt x="2" y="4"/>
                    <a:pt x="0" y="10"/>
                    <a:pt x="2" y="16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4" name="ïŝliḍe">
              <a:extLst>
                <a:ext uri="{FF2B5EF4-FFF2-40B4-BE49-F238E27FC236}">
                  <a16:creationId xmlns="" xmlns:a16="http://schemas.microsoft.com/office/drawing/2014/main" id="{64A5ED8A-3887-40D9-96A7-B38FCA0931B1}"/>
                </a:ext>
              </a:extLst>
            </p:cNvPr>
            <p:cNvSpPr/>
            <p:nvPr/>
          </p:nvSpPr>
          <p:spPr bwMode="auto">
            <a:xfrm>
              <a:off x="4568235" y="4100193"/>
              <a:ext cx="46279" cy="50985"/>
            </a:xfrm>
            <a:custGeom>
              <a:avLst/>
              <a:gdLst/>
              <a:ahLst/>
              <a:cxnLst>
                <a:cxn ang="0">
                  <a:pos x="2" y="21"/>
                </a:cxn>
                <a:cxn ang="0">
                  <a:pos x="10" y="2"/>
                </a:cxn>
                <a:cxn ang="0">
                  <a:pos x="27" y="12"/>
                </a:cxn>
                <a:cxn ang="0">
                  <a:pos x="20" y="31"/>
                </a:cxn>
                <a:cxn ang="0">
                  <a:pos x="2" y="21"/>
                </a:cxn>
                <a:cxn ang="0">
                  <a:pos x="9" y="19"/>
                </a:cxn>
                <a:cxn ang="0">
                  <a:pos x="17" y="23"/>
                </a:cxn>
                <a:cxn ang="0">
                  <a:pos x="21" y="14"/>
                </a:cxn>
                <a:cxn ang="0">
                  <a:pos x="12" y="10"/>
                </a:cxn>
                <a:cxn ang="0">
                  <a:pos x="9" y="19"/>
                </a:cxn>
              </a:cxnLst>
              <a:rect l="0" t="0" r="r" b="b"/>
              <a:pathLst>
                <a:path w="30" h="33">
                  <a:moveTo>
                    <a:pt x="2" y="21"/>
                  </a:moveTo>
                  <a:cubicBezTo>
                    <a:pt x="0" y="13"/>
                    <a:pt x="3" y="5"/>
                    <a:pt x="10" y="2"/>
                  </a:cubicBezTo>
                  <a:cubicBezTo>
                    <a:pt x="16" y="0"/>
                    <a:pt x="24" y="4"/>
                    <a:pt x="27" y="12"/>
                  </a:cubicBezTo>
                  <a:cubicBezTo>
                    <a:pt x="30" y="20"/>
                    <a:pt x="27" y="28"/>
                    <a:pt x="20" y="31"/>
                  </a:cubicBezTo>
                  <a:cubicBezTo>
                    <a:pt x="13" y="33"/>
                    <a:pt x="5" y="29"/>
                    <a:pt x="2" y="21"/>
                  </a:cubicBezTo>
                  <a:close/>
                  <a:moveTo>
                    <a:pt x="9" y="19"/>
                  </a:moveTo>
                  <a:cubicBezTo>
                    <a:pt x="10" y="22"/>
                    <a:pt x="14" y="24"/>
                    <a:pt x="17" y="23"/>
                  </a:cubicBezTo>
                  <a:cubicBezTo>
                    <a:pt x="21" y="22"/>
                    <a:pt x="22" y="18"/>
                    <a:pt x="21" y="14"/>
                  </a:cubicBezTo>
                  <a:cubicBezTo>
                    <a:pt x="19" y="11"/>
                    <a:pt x="16" y="9"/>
                    <a:pt x="12" y="10"/>
                  </a:cubicBezTo>
                  <a:cubicBezTo>
                    <a:pt x="9" y="11"/>
                    <a:pt x="8" y="15"/>
                    <a:pt x="9" y="1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5" name="îŝḷíḍe">
              <a:extLst>
                <a:ext uri="{FF2B5EF4-FFF2-40B4-BE49-F238E27FC236}">
                  <a16:creationId xmlns="" xmlns:a16="http://schemas.microsoft.com/office/drawing/2014/main" id="{BC0A3C09-90F2-4AF7-94BC-6F5EAA5C67EB}"/>
                </a:ext>
              </a:extLst>
            </p:cNvPr>
            <p:cNvSpPr/>
            <p:nvPr/>
          </p:nvSpPr>
          <p:spPr bwMode="auto">
            <a:xfrm>
              <a:off x="4283971" y="4180516"/>
              <a:ext cx="404748" cy="531506"/>
            </a:xfrm>
            <a:custGeom>
              <a:avLst/>
              <a:gdLst/>
              <a:ahLst/>
              <a:cxnLst>
                <a:cxn ang="0">
                  <a:pos x="262" y="311"/>
                </a:cxn>
                <a:cxn ang="0">
                  <a:pos x="256" y="294"/>
                </a:cxn>
                <a:cxn ang="0">
                  <a:pos x="31" y="141"/>
                </a:cxn>
                <a:cxn ang="0">
                  <a:pos x="27" y="53"/>
                </a:cxn>
                <a:cxn ang="0">
                  <a:pos x="92" y="17"/>
                </a:cxn>
                <a:cxn ang="0">
                  <a:pos x="89" y="0"/>
                </a:cxn>
                <a:cxn ang="0">
                  <a:pos x="13" y="44"/>
                </a:cxn>
                <a:cxn ang="0">
                  <a:pos x="16" y="146"/>
                </a:cxn>
                <a:cxn ang="0">
                  <a:pos x="262" y="311"/>
                </a:cxn>
              </a:cxnLst>
              <a:rect l="0" t="0" r="r" b="b"/>
              <a:pathLst>
                <a:path w="262" h="344">
                  <a:moveTo>
                    <a:pt x="262" y="311"/>
                  </a:moveTo>
                  <a:cubicBezTo>
                    <a:pt x="256" y="294"/>
                    <a:pt x="256" y="294"/>
                    <a:pt x="256" y="294"/>
                  </a:cubicBezTo>
                  <a:cubicBezTo>
                    <a:pt x="174" y="325"/>
                    <a:pt x="73" y="256"/>
                    <a:pt x="31" y="141"/>
                  </a:cubicBezTo>
                  <a:cubicBezTo>
                    <a:pt x="21" y="115"/>
                    <a:pt x="13" y="79"/>
                    <a:pt x="27" y="53"/>
                  </a:cubicBezTo>
                  <a:cubicBezTo>
                    <a:pt x="37" y="33"/>
                    <a:pt x="59" y="21"/>
                    <a:pt x="92" y="17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51" y="4"/>
                    <a:pt x="25" y="19"/>
                    <a:pt x="13" y="44"/>
                  </a:cubicBezTo>
                  <a:cubicBezTo>
                    <a:pt x="0" y="69"/>
                    <a:pt x="1" y="104"/>
                    <a:pt x="16" y="146"/>
                  </a:cubicBezTo>
                  <a:cubicBezTo>
                    <a:pt x="62" y="270"/>
                    <a:pt x="172" y="344"/>
                    <a:pt x="262" y="311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6" name="îṩ1iḑe">
              <a:extLst>
                <a:ext uri="{FF2B5EF4-FFF2-40B4-BE49-F238E27FC236}">
                  <a16:creationId xmlns="" xmlns:a16="http://schemas.microsoft.com/office/drawing/2014/main" id="{DAFF5306-1886-4E12-A932-E4478F5FE8F8}"/>
                </a:ext>
              </a:extLst>
            </p:cNvPr>
            <p:cNvSpPr/>
            <p:nvPr/>
          </p:nvSpPr>
          <p:spPr bwMode="auto">
            <a:xfrm>
              <a:off x="4384373" y="4174396"/>
              <a:ext cx="38592" cy="38592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17" y="23"/>
                </a:cxn>
                <a:cxn ang="0">
                  <a:pos x="3" y="17"/>
                </a:cxn>
                <a:cxn ang="0">
                  <a:pos x="9" y="2"/>
                </a:cxn>
                <a:cxn ang="0">
                  <a:pos x="23" y="9"/>
                </a:cxn>
              </a:cxnLst>
              <a:rect l="0" t="0" r="r" b="b"/>
              <a:pathLst>
                <a:path w="25" h="25">
                  <a:moveTo>
                    <a:pt x="23" y="9"/>
                  </a:moveTo>
                  <a:cubicBezTo>
                    <a:pt x="25" y="15"/>
                    <a:pt x="22" y="21"/>
                    <a:pt x="17" y="23"/>
                  </a:cubicBezTo>
                  <a:cubicBezTo>
                    <a:pt x="11" y="25"/>
                    <a:pt x="5" y="22"/>
                    <a:pt x="3" y="17"/>
                  </a:cubicBezTo>
                  <a:cubicBezTo>
                    <a:pt x="0" y="11"/>
                    <a:pt x="3" y="5"/>
                    <a:pt x="9" y="2"/>
                  </a:cubicBezTo>
                  <a:cubicBezTo>
                    <a:pt x="15" y="0"/>
                    <a:pt x="21" y="3"/>
                    <a:pt x="23" y="9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7" name="işḷídè">
              <a:extLst>
                <a:ext uri="{FF2B5EF4-FFF2-40B4-BE49-F238E27FC236}">
                  <a16:creationId xmlns="" xmlns:a16="http://schemas.microsoft.com/office/drawing/2014/main" id="{5F7796A2-47F3-4737-BE8D-1824DC07A677}"/>
                </a:ext>
              </a:extLst>
            </p:cNvPr>
            <p:cNvSpPr/>
            <p:nvPr/>
          </p:nvSpPr>
          <p:spPr bwMode="auto">
            <a:xfrm>
              <a:off x="4378254" y="4168278"/>
              <a:ext cx="52554" cy="52398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"/>
                </a:cxn>
                <a:cxn ang="0">
                  <a:pos x="31" y="12"/>
                </a:cxn>
                <a:cxn ang="0">
                  <a:pos x="22" y="31"/>
                </a:cxn>
                <a:cxn ang="0">
                  <a:pos x="3" y="22"/>
                </a:cxn>
                <a:cxn ang="0">
                  <a:pos x="10" y="19"/>
                </a:cxn>
                <a:cxn ang="0">
                  <a:pos x="19" y="24"/>
                </a:cxn>
                <a:cxn ang="0">
                  <a:pos x="24" y="14"/>
                </a:cxn>
                <a:cxn ang="0">
                  <a:pos x="14" y="10"/>
                </a:cxn>
                <a:cxn ang="0">
                  <a:pos x="10" y="19"/>
                </a:cxn>
              </a:cxnLst>
              <a:rect l="0" t="0" r="r" b="b"/>
              <a:pathLst>
                <a:path w="34" h="34">
                  <a:moveTo>
                    <a:pt x="3" y="22"/>
                  </a:moveTo>
                  <a:cubicBezTo>
                    <a:pt x="0" y="14"/>
                    <a:pt x="4" y="6"/>
                    <a:pt x="12" y="3"/>
                  </a:cubicBezTo>
                  <a:cubicBezTo>
                    <a:pt x="20" y="0"/>
                    <a:pt x="28" y="4"/>
                    <a:pt x="31" y="12"/>
                  </a:cubicBezTo>
                  <a:cubicBezTo>
                    <a:pt x="34" y="19"/>
                    <a:pt x="30" y="28"/>
                    <a:pt x="22" y="31"/>
                  </a:cubicBezTo>
                  <a:cubicBezTo>
                    <a:pt x="14" y="34"/>
                    <a:pt x="6" y="30"/>
                    <a:pt x="3" y="22"/>
                  </a:cubicBezTo>
                  <a:close/>
                  <a:moveTo>
                    <a:pt x="10" y="19"/>
                  </a:moveTo>
                  <a:cubicBezTo>
                    <a:pt x="12" y="23"/>
                    <a:pt x="16" y="25"/>
                    <a:pt x="19" y="24"/>
                  </a:cubicBezTo>
                  <a:cubicBezTo>
                    <a:pt x="23" y="22"/>
                    <a:pt x="25" y="18"/>
                    <a:pt x="24" y="14"/>
                  </a:cubicBezTo>
                  <a:cubicBezTo>
                    <a:pt x="22" y="11"/>
                    <a:pt x="18" y="9"/>
                    <a:pt x="14" y="10"/>
                  </a:cubicBezTo>
                  <a:cubicBezTo>
                    <a:pt x="11" y="11"/>
                    <a:pt x="9" y="16"/>
                    <a:pt x="10" y="1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8" name="î$ļîdé">
              <a:extLst>
                <a:ext uri="{FF2B5EF4-FFF2-40B4-BE49-F238E27FC236}">
                  <a16:creationId xmlns="" xmlns:a16="http://schemas.microsoft.com/office/drawing/2014/main" id="{F227AE8F-EB7E-47A5-830B-796B7C95E190}"/>
                </a:ext>
              </a:extLst>
            </p:cNvPr>
            <p:cNvSpPr/>
            <p:nvPr/>
          </p:nvSpPr>
          <p:spPr bwMode="auto">
            <a:xfrm>
              <a:off x="4328838" y="4633268"/>
              <a:ext cx="586885" cy="741410"/>
            </a:xfrm>
            <a:custGeom>
              <a:avLst/>
              <a:gdLst/>
              <a:ahLst/>
              <a:cxnLst>
                <a:cxn ang="0">
                  <a:pos x="262" y="437"/>
                </a:cxn>
                <a:cxn ang="0">
                  <a:pos x="236" y="0"/>
                </a:cxn>
                <a:cxn ang="0">
                  <a:pos x="219" y="7"/>
                </a:cxn>
                <a:cxn ang="0">
                  <a:pos x="256" y="420"/>
                </a:cxn>
                <a:cxn ang="0">
                  <a:pos x="17" y="81"/>
                </a:cxn>
                <a:cxn ang="0">
                  <a:pos x="0" y="87"/>
                </a:cxn>
                <a:cxn ang="0">
                  <a:pos x="262" y="437"/>
                </a:cxn>
              </a:cxnLst>
              <a:rect l="0" t="0" r="r" b="b"/>
              <a:pathLst>
                <a:path w="380" h="480">
                  <a:moveTo>
                    <a:pt x="262" y="437"/>
                  </a:moveTo>
                  <a:cubicBezTo>
                    <a:pt x="380" y="394"/>
                    <a:pt x="316" y="220"/>
                    <a:pt x="236" y="0"/>
                  </a:cubicBezTo>
                  <a:cubicBezTo>
                    <a:pt x="219" y="7"/>
                    <a:pt x="219" y="7"/>
                    <a:pt x="219" y="7"/>
                  </a:cubicBezTo>
                  <a:cubicBezTo>
                    <a:pt x="296" y="217"/>
                    <a:pt x="357" y="383"/>
                    <a:pt x="256" y="420"/>
                  </a:cubicBezTo>
                  <a:cubicBezTo>
                    <a:pt x="155" y="457"/>
                    <a:pt x="94" y="291"/>
                    <a:pt x="17" y="8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81" y="307"/>
                    <a:pt x="144" y="480"/>
                    <a:pt x="262" y="437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9" name="íš1íḓe">
              <a:extLst>
                <a:ext uri="{FF2B5EF4-FFF2-40B4-BE49-F238E27FC236}">
                  <a16:creationId xmlns="" xmlns:a16="http://schemas.microsoft.com/office/drawing/2014/main" id="{F466304D-4966-484A-86AD-23DC960776A6}"/>
                </a:ext>
              </a:extLst>
            </p:cNvPr>
            <p:cNvSpPr/>
            <p:nvPr/>
          </p:nvSpPr>
          <p:spPr bwMode="auto">
            <a:xfrm>
              <a:off x="4228434" y="462699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45" y="11"/>
                </a:cxn>
                <a:cxn ang="0">
                  <a:pos x="119" y="45"/>
                </a:cxn>
                <a:cxn ang="0">
                  <a:pos x="85" y="119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73" y="85"/>
                </a:cxn>
                <a:cxn ang="0">
                  <a:pos x="86" y="57"/>
                </a:cxn>
                <a:cxn ang="0">
                  <a:pos x="57" y="44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0" y="55"/>
                    <a:pt x="15" y="22"/>
                    <a:pt x="45" y="11"/>
                  </a:cubicBezTo>
                  <a:cubicBezTo>
                    <a:pt x="75" y="0"/>
                    <a:pt x="108" y="15"/>
                    <a:pt x="119" y="45"/>
                  </a:cubicBezTo>
                  <a:cubicBezTo>
                    <a:pt x="130" y="75"/>
                    <a:pt x="115" y="108"/>
                    <a:pt x="85" y="119"/>
                  </a:cubicBezTo>
                  <a:cubicBezTo>
                    <a:pt x="55" y="130"/>
                    <a:pt x="22" y="114"/>
                    <a:pt x="11" y="85"/>
                  </a:cubicBezTo>
                  <a:close/>
                  <a:moveTo>
                    <a:pt x="44" y="72"/>
                  </a:moveTo>
                  <a:cubicBezTo>
                    <a:pt x="48" y="84"/>
                    <a:pt x="61" y="90"/>
                    <a:pt x="73" y="85"/>
                  </a:cubicBezTo>
                  <a:cubicBezTo>
                    <a:pt x="84" y="81"/>
                    <a:pt x="90" y="69"/>
                    <a:pt x="86" y="57"/>
                  </a:cubicBezTo>
                  <a:cubicBezTo>
                    <a:pt x="82" y="46"/>
                    <a:pt x="69" y="40"/>
                    <a:pt x="57" y="44"/>
                  </a:cubicBezTo>
                  <a:cubicBezTo>
                    <a:pt x="46" y="48"/>
                    <a:pt x="40" y="61"/>
                    <a:pt x="44" y="72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0" name="íşḷiďe">
              <a:extLst>
                <a:ext uri="{FF2B5EF4-FFF2-40B4-BE49-F238E27FC236}">
                  <a16:creationId xmlns="" xmlns:a16="http://schemas.microsoft.com/office/drawing/2014/main" id="{497EC830-DE82-40F9-A7C4-5D902EE54A68}"/>
                </a:ext>
              </a:extLst>
            </p:cNvPr>
            <p:cNvSpPr/>
            <p:nvPr/>
          </p:nvSpPr>
          <p:spPr bwMode="auto">
            <a:xfrm>
              <a:off x="4290088" y="4688803"/>
              <a:ext cx="77341" cy="77186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33" y="45"/>
                </a:cxn>
                <a:cxn ang="0">
                  <a:pos x="46" y="17"/>
                </a:cxn>
                <a:cxn ang="0">
                  <a:pos x="17" y="4"/>
                </a:cxn>
                <a:cxn ang="0">
                  <a:pos x="4" y="32"/>
                </a:cxn>
              </a:cxnLst>
              <a:rect l="0" t="0" r="r" b="b"/>
              <a:pathLst>
                <a:path w="50" h="50">
                  <a:moveTo>
                    <a:pt x="4" y="32"/>
                  </a:moveTo>
                  <a:cubicBezTo>
                    <a:pt x="8" y="44"/>
                    <a:pt x="21" y="50"/>
                    <a:pt x="33" y="45"/>
                  </a:cubicBezTo>
                  <a:cubicBezTo>
                    <a:pt x="44" y="41"/>
                    <a:pt x="50" y="29"/>
                    <a:pt x="46" y="17"/>
                  </a:cubicBezTo>
                  <a:cubicBezTo>
                    <a:pt x="42" y="6"/>
                    <a:pt x="29" y="0"/>
                    <a:pt x="17" y="4"/>
                  </a:cubicBezTo>
                  <a:cubicBezTo>
                    <a:pt x="6" y="8"/>
                    <a:pt x="0" y="21"/>
                    <a:pt x="4" y="32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1" name="ï$ḷîḋe">
              <a:extLst>
                <a:ext uri="{FF2B5EF4-FFF2-40B4-BE49-F238E27FC236}">
                  <a16:creationId xmlns="" xmlns:a16="http://schemas.microsoft.com/office/drawing/2014/main" id="{46F7A720-6600-4BF8-B5C7-79BE61336719}"/>
                </a:ext>
              </a:extLst>
            </p:cNvPr>
            <p:cNvSpPr/>
            <p:nvPr/>
          </p:nvSpPr>
          <p:spPr bwMode="auto">
            <a:xfrm>
              <a:off x="4609966" y="4585264"/>
              <a:ext cx="140565" cy="106678"/>
            </a:xfrm>
            <a:custGeom>
              <a:avLst/>
              <a:gdLst/>
              <a:ahLst/>
              <a:cxnLst>
                <a:cxn ang="0">
                  <a:pos x="5" y="49"/>
                </a:cxn>
                <a:cxn ang="0">
                  <a:pos x="37" y="64"/>
                </a:cxn>
                <a:cxn ang="0">
                  <a:pos x="71" y="51"/>
                </a:cxn>
                <a:cxn ang="0">
                  <a:pos x="86" y="20"/>
                </a:cxn>
                <a:cxn ang="0">
                  <a:pos x="54" y="5"/>
                </a:cxn>
                <a:cxn ang="0">
                  <a:pos x="20" y="18"/>
                </a:cxn>
                <a:cxn ang="0">
                  <a:pos x="5" y="49"/>
                </a:cxn>
              </a:cxnLst>
              <a:rect l="0" t="0" r="r" b="b"/>
              <a:pathLst>
                <a:path w="91" h="69">
                  <a:moveTo>
                    <a:pt x="5" y="49"/>
                  </a:moveTo>
                  <a:cubicBezTo>
                    <a:pt x="10" y="62"/>
                    <a:pt x="24" y="69"/>
                    <a:pt x="37" y="64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84" y="47"/>
                    <a:pt x="91" y="32"/>
                    <a:pt x="86" y="20"/>
                  </a:cubicBezTo>
                  <a:cubicBezTo>
                    <a:pt x="81" y="7"/>
                    <a:pt x="67" y="0"/>
                    <a:pt x="54" y="5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7" y="22"/>
                    <a:pt x="0" y="37"/>
                    <a:pt x="5" y="4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2" name="îṧḻíḑè">
              <a:extLst>
                <a:ext uri="{FF2B5EF4-FFF2-40B4-BE49-F238E27FC236}">
                  <a16:creationId xmlns="" xmlns:a16="http://schemas.microsoft.com/office/drawing/2014/main" id="{E2188A74-37A5-4BC4-83BF-7257B7EB1629}"/>
                </a:ext>
              </a:extLst>
            </p:cNvPr>
            <p:cNvSpPr/>
            <p:nvPr/>
          </p:nvSpPr>
          <p:spPr bwMode="auto">
            <a:xfrm>
              <a:off x="4663929" y="4653348"/>
              <a:ext cx="60241" cy="47848"/>
            </a:xfrm>
            <a:custGeom>
              <a:avLst/>
              <a:gdLst/>
              <a:ahLst/>
              <a:cxnLst>
                <a:cxn ang="0">
                  <a:pos x="2" y="22"/>
                </a:cxn>
                <a:cxn ang="0">
                  <a:pos x="14" y="30"/>
                </a:cxn>
                <a:cxn ang="0">
                  <a:pos x="33" y="23"/>
                </a:cxn>
                <a:cxn ang="0">
                  <a:pos x="37" y="9"/>
                </a:cxn>
                <a:cxn ang="0">
                  <a:pos x="26" y="1"/>
                </a:cxn>
                <a:cxn ang="0">
                  <a:pos x="6" y="9"/>
                </a:cxn>
                <a:cxn ang="0">
                  <a:pos x="2" y="22"/>
                </a:cxn>
              </a:cxnLst>
              <a:rect l="0" t="0" r="r" b="b"/>
              <a:pathLst>
                <a:path w="39" h="31">
                  <a:moveTo>
                    <a:pt x="2" y="22"/>
                  </a:moveTo>
                  <a:cubicBezTo>
                    <a:pt x="5" y="28"/>
                    <a:pt x="10" y="31"/>
                    <a:pt x="14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8" y="21"/>
                    <a:pt x="39" y="15"/>
                    <a:pt x="37" y="9"/>
                  </a:cubicBezTo>
                  <a:cubicBezTo>
                    <a:pt x="35" y="3"/>
                    <a:pt x="30" y="0"/>
                    <a:pt x="26" y="1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2" y="10"/>
                    <a:pt x="0" y="16"/>
                    <a:pt x="2" y="2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3" name="iṣļiḑe">
              <a:extLst>
                <a:ext uri="{FF2B5EF4-FFF2-40B4-BE49-F238E27FC236}">
                  <a16:creationId xmlns="" xmlns:a16="http://schemas.microsoft.com/office/drawing/2014/main" id="{11D103B1-50E7-4038-A014-E7ED0C4055EC}"/>
                </a:ext>
              </a:extLst>
            </p:cNvPr>
            <p:cNvSpPr/>
            <p:nvPr/>
          </p:nvSpPr>
          <p:spPr bwMode="auto">
            <a:xfrm>
              <a:off x="4228434" y="462699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45" y="11"/>
                </a:cxn>
                <a:cxn ang="0">
                  <a:pos x="119" y="45"/>
                </a:cxn>
                <a:cxn ang="0">
                  <a:pos x="85" y="119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73" y="85"/>
                </a:cxn>
                <a:cxn ang="0">
                  <a:pos x="86" y="57"/>
                </a:cxn>
                <a:cxn ang="0">
                  <a:pos x="57" y="44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0" y="55"/>
                    <a:pt x="15" y="22"/>
                    <a:pt x="45" y="11"/>
                  </a:cubicBezTo>
                  <a:cubicBezTo>
                    <a:pt x="75" y="0"/>
                    <a:pt x="108" y="15"/>
                    <a:pt x="119" y="45"/>
                  </a:cubicBezTo>
                  <a:cubicBezTo>
                    <a:pt x="130" y="75"/>
                    <a:pt x="115" y="108"/>
                    <a:pt x="85" y="119"/>
                  </a:cubicBezTo>
                  <a:cubicBezTo>
                    <a:pt x="55" y="130"/>
                    <a:pt x="22" y="114"/>
                    <a:pt x="11" y="85"/>
                  </a:cubicBezTo>
                  <a:close/>
                  <a:moveTo>
                    <a:pt x="44" y="72"/>
                  </a:moveTo>
                  <a:cubicBezTo>
                    <a:pt x="48" y="84"/>
                    <a:pt x="61" y="90"/>
                    <a:pt x="73" y="85"/>
                  </a:cubicBezTo>
                  <a:cubicBezTo>
                    <a:pt x="84" y="81"/>
                    <a:pt x="90" y="69"/>
                    <a:pt x="86" y="57"/>
                  </a:cubicBezTo>
                  <a:cubicBezTo>
                    <a:pt x="82" y="46"/>
                    <a:pt x="69" y="40"/>
                    <a:pt x="57" y="44"/>
                  </a:cubicBezTo>
                  <a:cubicBezTo>
                    <a:pt x="46" y="48"/>
                    <a:pt x="40" y="61"/>
                    <a:pt x="44" y="72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4" name="ísḷiďè">
              <a:extLst>
                <a:ext uri="{FF2B5EF4-FFF2-40B4-BE49-F238E27FC236}">
                  <a16:creationId xmlns="" xmlns:a16="http://schemas.microsoft.com/office/drawing/2014/main" id="{7C593DA8-8F31-49A4-96D4-8296A7F52579}"/>
                </a:ext>
              </a:extLst>
            </p:cNvPr>
            <p:cNvSpPr/>
            <p:nvPr/>
          </p:nvSpPr>
          <p:spPr bwMode="auto">
            <a:xfrm>
              <a:off x="4228434" y="462699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85" y="119"/>
                </a:cxn>
                <a:cxn ang="0">
                  <a:pos x="119" y="45"/>
                </a:cxn>
                <a:cxn ang="0">
                  <a:pos x="45" y="11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57" y="44"/>
                </a:cxn>
                <a:cxn ang="0">
                  <a:pos x="86" y="57"/>
                </a:cxn>
                <a:cxn ang="0">
                  <a:pos x="73" y="85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22" y="114"/>
                    <a:pt x="55" y="130"/>
                    <a:pt x="85" y="119"/>
                  </a:cubicBezTo>
                  <a:cubicBezTo>
                    <a:pt x="115" y="108"/>
                    <a:pt x="130" y="75"/>
                    <a:pt x="119" y="45"/>
                  </a:cubicBezTo>
                  <a:cubicBezTo>
                    <a:pt x="108" y="15"/>
                    <a:pt x="75" y="0"/>
                    <a:pt x="45" y="11"/>
                  </a:cubicBezTo>
                  <a:cubicBezTo>
                    <a:pt x="15" y="22"/>
                    <a:pt x="0" y="55"/>
                    <a:pt x="11" y="85"/>
                  </a:cubicBezTo>
                  <a:close/>
                  <a:moveTo>
                    <a:pt x="44" y="72"/>
                  </a:moveTo>
                  <a:cubicBezTo>
                    <a:pt x="40" y="61"/>
                    <a:pt x="46" y="48"/>
                    <a:pt x="57" y="44"/>
                  </a:cubicBezTo>
                  <a:cubicBezTo>
                    <a:pt x="69" y="40"/>
                    <a:pt x="82" y="46"/>
                    <a:pt x="86" y="57"/>
                  </a:cubicBezTo>
                  <a:cubicBezTo>
                    <a:pt x="90" y="69"/>
                    <a:pt x="84" y="81"/>
                    <a:pt x="73" y="85"/>
                  </a:cubicBezTo>
                  <a:cubicBezTo>
                    <a:pt x="61" y="90"/>
                    <a:pt x="48" y="84"/>
                    <a:pt x="44" y="7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5" name="ïśḷïḓé">
              <a:extLst>
                <a:ext uri="{FF2B5EF4-FFF2-40B4-BE49-F238E27FC236}">
                  <a16:creationId xmlns="" xmlns:a16="http://schemas.microsoft.com/office/drawing/2014/main" id="{39AFA1BF-E5F6-4315-B7E7-EED9E00FFA77}"/>
                </a:ext>
              </a:extLst>
            </p:cNvPr>
            <p:cNvSpPr/>
            <p:nvPr/>
          </p:nvSpPr>
          <p:spPr bwMode="auto">
            <a:xfrm>
              <a:off x="7183567" y="3761961"/>
              <a:ext cx="325837" cy="325994"/>
            </a:xfrm>
            <a:custGeom>
              <a:avLst/>
              <a:gdLst/>
              <a:ahLst/>
              <a:cxnLst>
                <a:cxn ang="0">
                  <a:pos x="174" y="25"/>
                </a:cxn>
                <a:cxn ang="0">
                  <a:pos x="105" y="0"/>
                </a:cxn>
                <a:cxn ang="0">
                  <a:pos x="0" y="105"/>
                </a:cxn>
                <a:cxn ang="0">
                  <a:pos x="105" y="211"/>
                </a:cxn>
                <a:cxn ang="0">
                  <a:pos x="173" y="186"/>
                </a:cxn>
                <a:cxn ang="0">
                  <a:pos x="211" y="105"/>
                </a:cxn>
                <a:cxn ang="0">
                  <a:pos x="174" y="25"/>
                </a:cxn>
              </a:cxnLst>
              <a:rect l="0" t="0" r="r" b="b"/>
              <a:pathLst>
                <a:path w="211" h="211">
                  <a:moveTo>
                    <a:pt x="174" y="25"/>
                  </a:moveTo>
                  <a:cubicBezTo>
                    <a:pt x="155" y="9"/>
                    <a:pt x="131" y="0"/>
                    <a:pt x="105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63"/>
                    <a:pt x="47" y="211"/>
                    <a:pt x="105" y="211"/>
                  </a:cubicBezTo>
                  <a:cubicBezTo>
                    <a:pt x="131" y="211"/>
                    <a:pt x="155" y="201"/>
                    <a:pt x="173" y="186"/>
                  </a:cubicBezTo>
                  <a:cubicBezTo>
                    <a:pt x="196" y="166"/>
                    <a:pt x="211" y="138"/>
                    <a:pt x="211" y="105"/>
                  </a:cubicBezTo>
                  <a:cubicBezTo>
                    <a:pt x="211" y="73"/>
                    <a:pt x="196" y="44"/>
                    <a:pt x="174" y="25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6" name="íS1îḍê">
              <a:extLst>
                <a:ext uri="{FF2B5EF4-FFF2-40B4-BE49-F238E27FC236}">
                  <a16:creationId xmlns="" xmlns:a16="http://schemas.microsoft.com/office/drawing/2014/main" id="{0CE69835-8B80-4068-9D78-A07DE9E48BD3}"/>
                </a:ext>
              </a:extLst>
            </p:cNvPr>
            <p:cNvSpPr/>
            <p:nvPr/>
          </p:nvSpPr>
          <p:spPr bwMode="auto">
            <a:xfrm>
              <a:off x="7450730" y="3800553"/>
              <a:ext cx="58673" cy="248654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38" y="80"/>
                </a:cxn>
                <a:cxn ang="0">
                  <a:pos x="1" y="0"/>
                </a:cxn>
              </a:cxnLst>
              <a:rect l="0" t="0" r="r" b="b"/>
              <a:pathLst>
                <a:path w="38" h="161">
                  <a:moveTo>
                    <a:pt x="0" y="161"/>
                  </a:moveTo>
                  <a:cubicBezTo>
                    <a:pt x="23" y="141"/>
                    <a:pt x="38" y="113"/>
                    <a:pt x="38" y="80"/>
                  </a:cubicBezTo>
                  <a:cubicBezTo>
                    <a:pt x="38" y="48"/>
                    <a:pt x="23" y="19"/>
                    <a:pt x="1" y="0"/>
                  </a:cubicBezTo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7" name="îş1íďe">
              <a:extLst>
                <a:ext uri="{FF2B5EF4-FFF2-40B4-BE49-F238E27FC236}">
                  <a16:creationId xmlns="" xmlns:a16="http://schemas.microsoft.com/office/drawing/2014/main" id="{1408AE86-6C21-4F1F-B0D8-99C0D0AABB5D}"/>
                </a:ext>
              </a:extLst>
            </p:cNvPr>
            <p:cNvSpPr/>
            <p:nvPr/>
          </p:nvSpPr>
          <p:spPr bwMode="auto">
            <a:xfrm>
              <a:off x="7447750" y="3796003"/>
              <a:ext cx="64791" cy="256341"/>
            </a:xfrm>
            <a:custGeom>
              <a:avLst/>
              <a:gdLst/>
              <a:ahLst/>
              <a:cxnLst>
                <a:cxn ang="0">
                  <a:pos x="4" y="165"/>
                </a:cxn>
                <a:cxn ang="0">
                  <a:pos x="42" y="83"/>
                </a:cxn>
                <a:cxn ang="0">
                  <a:pos x="4" y="1"/>
                </a:cxn>
                <a:cxn ang="0">
                  <a:pos x="1" y="1"/>
                </a:cxn>
                <a:cxn ang="0">
                  <a:pos x="1" y="4"/>
                </a:cxn>
                <a:cxn ang="0">
                  <a:pos x="38" y="83"/>
                </a:cxn>
                <a:cxn ang="0">
                  <a:pos x="1" y="162"/>
                </a:cxn>
                <a:cxn ang="0">
                  <a:pos x="1" y="165"/>
                </a:cxn>
                <a:cxn ang="0">
                  <a:pos x="4" y="165"/>
                </a:cxn>
              </a:cxnLst>
              <a:rect l="0" t="0" r="r" b="b"/>
              <a:pathLst>
                <a:path w="42" h="166">
                  <a:moveTo>
                    <a:pt x="4" y="165"/>
                  </a:moveTo>
                  <a:cubicBezTo>
                    <a:pt x="27" y="146"/>
                    <a:pt x="42" y="116"/>
                    <a:pt x="42" y="83"/>
                  </a:cubicBezTo>
                  <a:cubicBezTo>
                    <a:pt x="42" y="50"/>
                    <a:pt x="27" y="2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24" y="23"/>
                    <a:pt x="38" y="51"/>
                    <a:pt x="38" y="83"/>
                  </a:cubicBezTo>
                  <a:cubicBezTo>
                    <a:pt x="38" y="115"/>
                    <a:pt x="24" y="143"/>
                    <a:pt x="1" y="162"/>
                  </a:cubicBezTo>
                  <a:cubicBezTo>
                    <a:pt x="0" y="163"/>
                    <a:pt x="0" y="164"/>
                    <a:pt x="1" y="165"/>
                  </a:cubicBezTo>
                  <a:cubicBezTo>
                    <a:pt x="2" y="166"/>
                    <a:pt x="3" y="166"/>
                    <a:pt x="4" y="165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8" name="ïsľïḋe">
              <a:extLst>
                <a:ext uri="{FF2B5EF4-FFF2-40B4-BE49-F238E27FC236}">
                  <a16:creationId xmlns="" xmlns:a16="http://schemas.microsoft.com/office/drawing/2014/main" id="{BCC3F78E-0F54-466C-A5EB-520C5A492AED}"/>
                </a:ext>
              </a:extLst>
            </p:cNvPr>
            <p:cNvSpPr/>
            <p:nvPr/>
          </p:nvSpPr>
          <p:spPr bwMode="auto">
            <a:xfrm>
              <a:off x="7236120" y="3814515"/>
              <a:ext cx="220886" cy="219317"/>
            </a:xfrm>
            <a:prstGeom prst="ellipse">
              <a:avLst/>
            </a:pr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9" name="î$ľîḑê">
              <a:extLst>
                <a:ext uri="{FF2B5EF4-FFF2-40B4-BE49-F238E27FC236}">
                  <a16:creationId xmlns="" xmlns:a16="http://schemas.microsoft.com/office/drawing/2014/main" id="{48EEF09C-34C6-4BEA-9571-6065A0BD0240}"/>
                </a:ext>
              </a:extLst>
            </p:cNvPr>
            <p:cNvSpPr/>
            <p:nvPr/>
          </p:nvSpPr>
          <p:spPr bwMode="auto">
            <a:xfrm>
              <a:off x="7850928" y="4333473"/>
              <a:ext cx="24630" cy="57262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4" y="8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3" y="37"/>
                </a:cxn>
                <a:cxn ang="0">
                  <a:pos x="16" y="36"/>
                </a:cxn>
              </a:cxnLst>
              <a:rect l="0" t="0" r="r" b="b"/>
              <a:pathLst>
                <a:path w="16" h="37">
                  <a:moveTo>
                    <a:pt x="16" y="36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3" y="3"/>
                    <a:pt x="9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37"/>
                    <a:pt x="3" y="37"/>
                    <a:pt x="3" y="37"/>
                  </a:cubicBezTo>
                  <a:lnTo>
                    <a:pt x="16" y="36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50" name="îṧliḑê">
              <a:extLst>
                <a:ext uri="{FF2B5EF4-FFF2-40B4-BE49-F238E27FC236}">
                  <a16:creationId xmlns="" xmlns:a16="http://schemas.microsoft.com/office/drawing/2014/main" id="{0138E019-4F66-447D-8DB2-E6C90C36137B}"/>
                </a:ext>
              </a:extLst>
            </p:cNvPr>
            <p:cNvSpPr/>
            <p:nvPr/>
          </p:nvSpPr>
          <p:spPr bwMode="auto">
            <a:xfrm>
              <a:off x="7835399" y="4333473"/>
              <a:ext cx="20080" cy="5867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" y="1"/>
                </a:cxn>
                <a:cxn ang="0">
                  <a:pos x="0" y="9"/>
                </a:cxn>
                <a:cxn ang="0">
                  <a:pos x="2" y="38"/>
                </a:cxn>
                <a:cxn ang="0">
                  <a:pos x="13" y="37"/>
                </a:cxn>
                <a:cxn ang="0">
                  <a:pos x="10" y="0"/>
                </a:cxn>
              </a:cxnLst>
              <a:rect l="0" t="0" r="r" b="b"/>
              <a:pathLst>
                <a:path w="13" h="38">
                  <a:moveTo>
                    <a:pt x="10" y="0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3" y="37"/>
                    <a:pt x="13" y="37"/>
                    <a:pt x="13" y="37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51" name="íŝ1íďé">
              <a:extLst>
                <a:ext uri="{FF2B5EF4-FFF2-40B4-BE49-F238E27FC236}">
                  <a16:creationId xmlns="" xmlns:a16="http://schemas.microsoft.com/office/drawing/2014/main" id="{07FF8877-7A3D-46DB-8319-B5C85D03720D}"/>
                </a:ext>
              </a:extLst>
            </p:cNvPr>
            <p:cNvSpPr/>
            <p:nvPr/>
          </p:nvSpPr>
          <p:spPr bwMode="auto">
            <a:xfrm>
              <a:off x="7824573" y="4390731"/>
              <a:ext cx="74203" cy="583904"/>
            </a:xfrm>
            <a:custGeom>
              <a:avLst/>
              <a:gdLst/>
              <a:ahLst/>
              <a:cxnLst>
                <a:cxn ang="0">
                  <a:pos x="43" y="306"/>
                </a:cxn>
                <a:cxn ang="0">
                  <a:pos x="30" y="307"/>
                </a:cxn>
                <a:cxn ang="0">
                  <a:pos x="22" y="192"/>
                </a:cxn>
                <a:cxn ang="0">
                  <a:pos x="34" y="191"/>
                </a:cxn>
                <a:cxn ang="0">
                  <a:pos x="20" y="0"/>
                </a:cxn>
                <a:cxn ang="0">
                  <a:pos x="9" y="1"/>
                </a:cxn>
                <a:cxn ang="0">
                  <a:pos x="14" y="74"/>
                </a:cxn>
                <a:cxn ang="0">
                  <a:pos x="8" y="118"/>
                </a:cxn>
                <a:cxn ang="0">
                  <a:pos x="4" y="204"/>
                </a:cxn>
                <a:cxn ang="0">
                  <a:pos x="15" y="348"/>
                </a:cxn>
                <a:cxn ang="0">
                  <a:pos x="48" y="377"/>
                </a:cxn>
                <a:cxn ang="0">
                  <a:pos x="43" y="306"/>
                </a:cxn>
              </a:cxnLst>
              <a:rect l="0" t="0" r="r" b="b"/>
              <a:pathLst>
                <a:path w="48" h="378">
                  <a:moveTo>
                    <a:pt x="43" y="306"/>
                  </a:moveTo>
                  <a:cubicBezTo>
                    <a:pt x="30" y="307"/>
                    <a:pt x="30" y="307"/>
                    <a:pt x="30" y="307"/>
                  </a:cubicBezTo>
                  <a:cubicBezTo>
                    <a:pt x="22" y="192"/>
                    <a:pt x="22" y="192"/>
                    <a:pt x="22" y="192"/>
                  </a:cubicBezTo>
                  <a:cubicBezTo>
                    <a:pt x="34" y="191"/>
                    <a:pt x="34" y="191"/>
                    <a:pt x="34" y="19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5" y="82"/>
                    <a:pt x="13" y="102"/>
                    <a:pt x="8" y="118"/>
                  </a:cubicBezTo>
                  <a:cubicBezTo>
                    <a:pt x="0" y="144"/>
                    <a:pt x="2" y="177"/>
                    <a:pt x="4" y="204"/>
                  </a:cubicBezTo>
                  <a:cubicBezTo>
                    <a:pt x="15" y="348"/>
                    <a:pt x="15" y="348"/>
                    <a:pt x="15" y="348"/>
                  </a:cubicBezTo>
                  <a:cubicBezTo>
                    <a:pt x="16" y="368"/>
                    <a:pt x="28" y="378"/>
                    <a:pt x="48" y="377"/>
                  </a:cubicBezTo>
                  <a:lnTo>
                    <a:pt x="43" y="306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52" name="íṣlïḍé">
              <a:extLst>
                <a:ext uri="{FF2B5EF4-FFF2-40B4-BE49-F238E27FC236}">
                  <a16:creationId xmlns="" xmlns:a16="http://schemas.microsoft.com/office/drawing/2014/main" id="{D1722F51-89CA-44C4-BA19-BF5D108B41DD}"/>
                </a:ext>
              </a:extLst>
            </p:cNvPr>
            <p:cNvSpPr/>
            <p:nvPr/>
          </p:nvSpPr>
          <p:spPr bwMode="auto">
            <a:xfrm>
              <a:off x="7855477" y="4389164"/>
              <a:ext cx="89578" cy="583904"/>
            </a:xfrm>
            <a:custGeom>
              <a:avLst/>
              <a:gdLst/>
              <a:ahLst/>
              <a:cxnLst>
                <a:cxn ang="0">
                  <a:pos x="14" y="192"/>
                </a:cxn>
                <a:cxn ang="0">
                  <a:pos x="27" y="191"/>
                </a:cxn>
                <a:cxn ang="0">
                  <a:pos x="36" y="306"/>
                </a:cxn>
                <a:cxn ang="0">
                  <a:pos x="23" y="307"/>
                </a:cxn>
                <a:cxn ang="0">
                  <a:pos x="28" y="378"/>
                </a:cxn>
                <a:cxn ang="0">
                  <a:pos x="29" y="378"/>
                </a:cxn>
                <a:cxn ang="0">
                  <a:pos x="57" y="340"/>
                </a:cxn>
                <a:cxn ang="0">
                  <a:pos x="46" y="199"/>
                </a:cxn>
                <a:cxn ang="0">
                  <a:pos x="32" y="118"/>
                </a:cxn>
                <a:cxn ang="0">
                  <a:pos x="18" y="73"/>
                </a:cxn>
                <a:cxn ang="0">
                  <a:pos x="13" y="0"/>
                </a:cxn>
                <a:cxn ang="0">
                  <a:pos x="0" y="1"/>
                </a:cxn>
                <a:cxn ang="0">
                  <a:pos x="14" y="192"/>
                </a:cxn>
              </a:cxnLst>
              <a:rect l="0" t="0" r="r" b="b"/>
              <a:pathLst>
                <a:path w="58" h="378">
                  <a:moveTo>
                    <a:pt x="14" y="192"/>
                  </a:moveTo>
                  <a:cubicBezTo>
                    <a:pt x="27" y="191"/>
                    <a:pt x="27" y="191"/>
                    <a:pt x="27" y="191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23" y="307"/>
                    <a:pt x="23" y="307"/>
                    <a:pt x="23" y="307"/>
                  </a:cubicBezTo>
                  <a:cubicBezTo>
                    <a:pt x="28" y="378"/>
                    <a:pt x="28" y="378"/>
                    <a:pt x="28" y="378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50" y="377"/>
                    <a:pt x="58" y="361"/>
                    <a:pt x="57" y="340"/>
                  </a:cubicBezTo>
                  <a:cubicBezTo>
                    <a:pt x="46" y="199"/>
                    <a:pt x="46" y="199"/>
                    <a:pt x="46" y="199"/>
                  </a:cubicBezTo>
                  <a:cubicBezTo>
                    <a:pt x="44" y="172"/>
                    <a:pt x="44" y="143"/>
                    <a:pt x="32" y="118"/>
                  </a:cubicBezTo>
                  <a:cubicBezTo>
                    <a:pt x="25" y="103"/>
                    <a:pt x="19" y="81"/>
                    <a:pt x="18" y="7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4" y="192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53" name="iSlíḋê">
              <a:extLst>
                <a:ext uri="{FF2B5EF4-FFF2-40B4-BE49-F238E27FC236}">
                  <a16:creationId xmlns="" xmlns:a16="http://schemas.microsoft.com/office/drawing/2014/main" id="{ED1EC86D-83C0-446A-AD8D-CFD55C619E7F}"/>
                </a:ext>
              </a:extLst>
            </p:cNvPr>
            <p:cNvSpPr/>
            <p:nvPr/>
          </p:nvSpPr>
          <p:spPr bwMode="auto">
            <a:xfrm>
              <a:off x="7858615" y="4685666"/>
              <a:ext cx="32474" cy="179311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1143"/>
                </a:cxn>
                <a:cxn ang="0">
                  <a:pos x="207" y="1133"/>
                </a:cxn>
                <a:cxn ang="0">
                  <a:pos x="118" y="0"/>
                </a:cxn>
                <a:cxn ang="0">
                  <a:pos x="0" y="10"/>
                </a:cxn>
              </a:cxnLst>
              <a:rect l="0" t="0" r="r" b="b"/>
              <a:pathLst>
                <a:path w="207" h="1143">
                  <a:moveTo>
                    <a:pt x="0" y="10"/>
                  </a:moveTo>
                  <a:lnTo>
                    <a:pt x="79" y="1143"/>
                  </a:lnTo>
                  <a:lnTo>
                    <a:pt x="207" y="1133"/>
                  </a:lnTo>
                  <a:lnTo>
                    <a:pt x="118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54" name="i$1îḋé">
              <a:extLst>
                <a:ext uri="{FF2B5EF4-FFF2-40B4-BE49-F238E27FC236}">
                  <a16:creationId xmlns="" xmlns:a16="http://schemas.microsoft.com/office/drawing/2014/main" id="{24CD220D-2A64-4745-860D-7B240CE114D2}"/>
                </a:ext>
              </a:extLst>
            </p:cNvPr>
            <p:cNvSpPr/>
            <p:nvPr/>
          </p:nvSpPr>
          <p:spPr bwMode="auto">
            <a:xfrm>
              <a:off x="7877129" y="4684253"/>
              <a:ext cx="34042" cy="179156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0" y="9"/>
                </a:cxn>
                <a:cxn ang="0">
                  <a:pos x="89" y="1142"/>
                </a:cxn>
                <a:cxn ang="0">
                  <a:pos x="217" y="1132"/>
                </a:cxn>
                <a:cxn ang="0">
                  <a:pos x="128" y="0"/>
                </a:cxn>
              </a:cxnLst>
              <a:rect l="0" t="0" r="r" b="b"/>
              <a:pathLst>
                <a:path w="217" h="1142">
                  <a:moveTo>
                    <a:pt x="128" y="0"/>
                  </a:moveTo>
                  <a:lnTo>
                    <a:pt x="0" y="9"/>
                  </a:lnTo>
                  <a:lnTo>
                    <a:pt x="89" y="1142"/>
                  </a:lnTo>
                  <a:lnTo>
                    <a:pt x="217" y="113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pic>
          <p:nvPicPr>
            <p:cNvPr id="455" name="图片 454">
              <a:extLst>
                <a:ext uri="{FF2B5EF4-FFF2-40B4-BE49-F238E27FC236}">
                  <a16:creationId xmlns="" xmlns:a16="http://schemas.microsoft.com/office/drawing/2014/main" id="{0EF094D4-3BD7-4FE8-AC95-F52F2BB6BF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518188" y="4048736"/>
              <a:ext cx="138995" cy="115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6" name="iŝľíďé">
              <a:extLst>
                <a:ext uri="{FF2B5EF4-FFF2-40B4-BE49-F238E27FC236}">
                  <a16:creationId xmlns="" xmlns:a16="http://schemas.microsoft.com/office/drawing/2014/main" id="{7AD3675A-13F4-46ED-B156-25FB2AB65169}"/>
                </a:ext>
              </a:extLst>
            </p:cNvPr>
            <p:cNvSpPr/>
            <p:nvPr/>
          </p:nvSpPr>
          <p:spPr bwMode="auto">
            <a:xfrm>
              <a:off x="7517246" y="4035401"/>
              <a:ext cx="83303" cy="72635"/>
            </a:xfrm>
            <a:custGeom>
              <a:avLst/>
              <a:gdLst/>
              <a:ahLst/>
              <a:cxnLst>
                <a:cxn ang="0">
                  <a:pos x="26" y="4"/>
                </a:cxn>
                <a:cxn ang="0">
                  <a:pos x="5" y="9"/>
                </a:cxn>
                <a:cxn ang="0">
                  <a:pos x="10" y="30"/>
                </a:cxn>
                <a:cxn ang="0">
                  <a:pos x="38" y="47"/>
                </a:cxn>
                <a:cxn ang="0">
                  <a:pos x="54" y="21"/>
                </a:cxn>
                <a:cxn ang="0">
                  <a:pos x="26" y="4"/>
                </a:cxn>
              </a:cxnLst>
              <a:rect l="0" t="0" r="r" b="b"/>
              <a:pathLst>
                <a:path w="54" h="47">
                  <a:moveTo>
                    <a:pt x="26" y="4"/>
                  </a:moveTo>
                  <a:cubicBezTo>
                    <a:pt x="18" y="0"/>
                    <a:pt x="9" y="2"/>
                    <a:pt x="5" y="9"/>
                  </a:cubicBezTo>
                  <a:cubicBezTo>
                    <a:pt x="0" y="17"/>
                    <a:pt x="3" y="26"/>
                    <a:pt x="10" y="30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54" y="21"/>
                    <a:pt x="54" y="21"/>
                    <a:pt x="54" y="21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EBA4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57" name="îṡľiďè">
              <a:extLst>
                <a:ext uri="{FF2B5EF4-FFF2-40B4-BE49-F238E27FC236}">
                  <a16:creationId xmlns="" xmlns:a16="http://schemas.microsoft.com/office/drawing/2014/main" id="{F063F9B6-0A25-4F16-B497-5EB2F66D9414}"/>
                </a:ext>
              </a:extLst>
            </p:cNvPr>
            <p:cNvSpPr/>
            <p:nvPr/>
          </p:nvSpPr>
          <p:spPr bwMode="auto">
            <a:xfrm>
              <a:off x="7575919" y="4067875"/>
              <a:ext cx="83461" cy="72480"/>
            </a:xfrm>
            <a:custGeom>
              <a:avLst/>
              <a:gdLst/>
              <a:ahLst/>
              <a:cxnLst>
                <a:cxn ang="0">
                  <a:pos x="44" y="16"/>
                </a:cxn>
                <a:cxn ang="0">
                  <a:pos x="16" y="0"/>
                </a:cxn>
                <a:cxn ang="0">
                  <a:pos x="0" y="26"/>
                </a:cxn>
                <a:cxn ang="0">
                  <a:pos x="28" y="42"/>
                </a:cxn>
                <a:cxn ang="0">
                  <a:pos x="49" y="37"/>
                </a:cxn>
                <a:cxn ang="0">
                  <a:pos x="44" y="16"/>
                </a:cxn>
              </a:cxnLst>
              <a:rect l="0" t="0" r="r" b="b"/>
              <a:pathLst>
                <a:path w="54" h="47">
                  <a:moveTo>
                    <a:pt x="44" y="16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36" y="47"/>
                    <a:pt x="45" y="45"/>
                    <a:pt x="49" y="37"/>
                  </a:cubicBezTo>
                  <a:cubicBezTo>
                    <a:pt x="54" y="30"/>
                    <a:pt x="51" y="21"/>
                    <a:pt x="44" y="16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pic>
          <p:nvPicPr>
            <p:cNvPr id="458" name="图片 457">
              <a:extLst>
                <a:ext uri="{FF2B5EF4-FFF2-40B4-BE49-F238E27FC236}">
                  <a16:creationId xmlns="" xmlns:a16="http://schemas.microsoft.com/office/drawing/2014/main" id="{A1A888BE-8825-46F6-87BC-9F19C74D49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598197" y="4004654"/>
              <a:ext cx="55692" cy="55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9" name="iṩlïḍé">
              <a:extLst>
                <a:ext uri="{FF2B5EF4-FFF2-40B4-BE49-F238E27FC236}">
                  <a16:creationId xmlns="" xmlns:a16="http://schemas.microsoft.com/office/drawing/2014/main" id="{A408C45A-D06A-44D9-9D8E-F9DE9262896F}"/>
                </a:ext>
              </a:extLst>
            </p:cNvPr>
            <p:cNvSpPr/>
            <p:nvPr/>
          </p:nvSpPr>
          <p:spPr bwMode="auto">
            <a:xfrm>
              <a:off x="7597569" y="3999790"/>
              <a:ext cx="30905" cy="30905"/>
            </a:xfrm>
            <a:prstGeom prst="ellipse">
              <a:avLst/>
            </a:prstGeom>
            <a:solidFill>
              <a:srgbClr val="FFC7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60" name="ïṧḷïḍè">
              <a:extLst>
                <a:ext uri="{FF2B5EF4-FFF2-40B4-BE49-F238E27FC236}">
                  <a16:creationId xmlns="" xmlns:a16="http://schemas.microsoft.com/office/drawing/2014/main" id="{EE9632E0-16CB-4FF5-B770-4BAAC2CC7DDD}"/>
                </a:ext>
              </a:extLst>
            </p:cNvPr>
            <p:cNvSpPr/>
            <p:nvPr/>
          </p:nvSpPr>
          <p:spPr bwMode="auto">
            <a:xfrm>
              <a:off x="7596001" y="3998377"/>
              <a:ext cx="34042" cy="33886"/>
            </a:xfrm>
            <a:custGeom>
              <a:avLst/>
              <a:gdLst/>
              <a:ahLst/>
              <a:cxnLst>
                <a:cxn ang="0">
                  <a:pos x="21" y="11"/>
                </a:cxn>
                <a:cxn ang="0">
                  <a:pos x="20" y="11"/>
                </a:cxn>
                <a:cxn ang="0">
                  <a:pos x="11" y="20"/>
                </a:cxn>
                <a:cxn ang="0">
                  <a:pos x="2" y="11"/>
                </a:cxn>
                <a:cxn ang="0">
                  <a:pos x="11" y="2"/>
                </a:cxn>
                <a:cxn ang="0">
                  <a:pos x="20" y="11"/>
                </a:cxn>
                <a:cxn ang="0">
                  <a:pos x="21" y="11"/>
                </a:cxn>
                <a:cxn ang="0">
                  <a:pos x="22" y="11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11" y="22"/>
                </a:cxn>
                <a:cxn ang="0">
                  <a:pos x="22" y="11"/>
                </a:cxn>
                <a:cxn ang="0">
                  <a:pos x="21" y="11"/>
                </a:cxn>
              </a:cxnLst>
              <a:rect l="0" t="0" r="r" b="b"/>
              <a:pathLst>
                <a:path w="22" h="22">
                  <a:moveTo>
                    <a:pt x="21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0" y="16"/>
                    <a:pt x="16" y="20"/>
                    <a:pt x="11" y="20"/>
                  </a:cubicBezTo>
                  <a:cubicBezTo>
                    <a:pt x="6" y="20"/>
                    <a:pt x="2" y="16"/>
                    <a:pt x="2" y="11"/>
                  </a:cubicBezTo>
                  <a:cubicBezTo>
                    <a:pt x="2" y="6"/>
                    <a:pt x="6" y="2"/>
                    <a:pt x="11" y="2"/>
                  </a:cubicBezTo>
                  <a:cubicBezTo>
                    <a:pt x="16" y="2"/>
                    <a:pt x="20" y="6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lnTo>
                    <a:pt x="21" y="11"/>
                  </a:lnTo>
                  <a:close/>
                </a:path>
              </a:pathLst>
            </a:custGeom>
            <a:solidFill>
              <a:srgbClr val="EFC52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pic>
          <p:nvPicPr>
            <p:cNvPr id="461" name="图片 460">
              <a:extLst>
                <a:ext uri="{FF2B5EF4-FFF2-40B4-BE49-F238E27FC236}">
                  <a16:creationId xmlns="" xmlns:a16="http://schemas.microsoft.com/office/drawing/2014/main" id="{22D3E19A-E76A-4FA7-845D-7B48FF478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672087" y="3964335"/>
              <a:ext cx="101971" cy="101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2" name="îSļídè">
              <a:extLst>
                <a:ext uri="{FF2B5EF4-FFF2-40B4-BE49-F238E27FC236}">
                  <a16:creationId xmlns="" xmlns:a16="http://schemas.microsoft.com/office/drawing/2014/main" id="{4207179D-C6B5-43CC-8C61-F3C0775B71FA}"/>
                </a:ext>
              </a:extLst>
            </p:cNvPr>
            <p:cNvSpPr/>
            <p:nvPr/>
          </p:nvSpPr>
          <p:spPr bwMode="auto">
            <a:xfrm>
              <a:off x="7673185" y="3967472"/>
              <a:ext cx="57262" cy="57104"/>
            </a:xfrm>
            <a:prstGeom prst="ellipse">
              <a:avLst/>
            </a:pr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63" name="ïşľídè">
              <a:extLst>
                <a:ext uri="{FF2B5EF4-FFF2-40B4-BE49-F238E27FC236}">
                  <a16:creationId xmlns="" xmlns:a16="http://schemas.microsoft.com/office/drawing/2014/main" id="{9213309C-2305-4891-9724-BF3185609AE2}"/>
                </a:ext>
              </a:extLst>
            </p:cNvPr>
            <p:cNvSpPr/>
            <p:nvPr/>
          </p:nvSpPr>
          <p:spPr bwMode="auto">
            <a:xfrm>
              <a:off x="7684010" y="3973591"/>
              <a:ext cx="37024" cy="4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6" y="276"/>
                </a:cxn>
                <a:cxn ang="0">
                  <a:pos x="0" y="0"/>
                </a:cxn>
              </a:cxnLst>
              <a:rect l="0" t="0" r="r" b="b"/>
              <a:pathLst>
                <a:path w="236" h="276">
                  <a:moveTo>
                    <a:pt x="0" y="0"/>
                  </a:moveTo>
                  <a:lnTo>
                    <a:pt x="236" y="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AC9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64" name="iSḷîḋe">
              <a:extLst>
                <a:ext uri="{FF2B5EF4-FFF2-40B4-BE49-F238E27FC236}">
                  <a16:creationId xmlns="" xmlns:a16="http://schemas.microsoft.com/office/drawing/2014/main" id="{ACE456F0-F1E2-426F-B3A1-C47ABD5B43D8}"/>
                </a:ext>
              </a:extLst>
            </p:cNvPr>
            <p:cNvSpPr/>
            <p:nvPr/>
          </p:nvSpPr>
          <p:spPr bwMode="auto">
            <a:xfrm>
              <a:off x="7684010" y="3973591"/>
              <a:ext cx="37024" cy="4329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65" name="islïḋê">
              <a:extLst>
                <a:ext uri="{FF2B5EF4-FFF2-40B4-BE49-F238E27FC236}">
                  <a16:creationId xmlns="" xmlns:a16="http://schemas.microsoft.com/office/drawing/2014/main" id="{E04304AA-B2D2-43D1-9D92-395C18374A83}"/>
                </a:ext>
              </a:extLst>
            </p:cNvPr>
            <p:cNvSpPr/>
            <p:nvPr/>
          </p:nvSpPr>
          <p:spPr bwMode="auto">
            <a:xfrm>
              <a:off x="7680872" y="3972022"/>
              <a:ext cx="43298" cy="4643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47" y="296"/>
                </a:cxn>
                <a:cxn ang="0">
                  <a:pos x="276" y="266"/>
                </a:cxn>
                <a:cxn ang="0">
                  <a:pos x="30" y="0"/>
                </a:cxn>
                <a:cxn ang="0">
                  <a:pos x="0" y="30"/>
                </a:cxn>
              </a:cxnLst>
              <a:rect l="0" t="0" r="r" b="b"/>
              <a:pathLst>
                <a:path w="276" h="296">
                  <a:moveTo>
                    <a:pt x="0" y="30"/>
                  </a:moveTo>
                  <a:lnTo>
                    <a:pt x="247" y="296"/>
                  </a:lnTo>
                  <a:lnTo>
                    <a:pt x="276" y="266"/>
                  </a:lnTo>
                  <a:lnTo>
                    <a:pt x="30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3AC9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66" name="îśḷîḑé">
              <a:extLst>
                <a:ext uri="{FF2B5EF4-FFF2-40B4-BE49-F238E27FC236}">
                  <a16:creationId xmlns="" xmlns:a16="http://schemas.microsoft.com/office/drawing/2014/main" id="{D2A47090-251D-429B-9F5B-B04086D75129}"/>
                </a:ext>
              </a:extLst>
            </p:cNvPr>
            <p:cNvSpPr/>
            <p:nvPr/>
          </p:nvSpPr>
          <p:spPr bwMode="auto">
            <a:xfrm>
              <a:off x="7680872" y="3972022"/>
              <a:ext cx="43298" cy="4643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47" y="296"/>
                </a:cxn>
                <a:cxn ang="0">
                  <a:pos x="276" y="266"/>
                </a:cxn>
                <a:cxn ang="0">
                  <a:pos x="30" y="0"/>
                </a:cxn>
              </a:cxnLst>
              <a:rect l="0" t="0" r="r" b="b"/>
              <a:pathLst>
                <a:path w="276" h="296">
                  <a:moveTo>
                    <a:pt x="0" y="30"/>
                  </a:moveTo>
                  <a:lnTo>
                    <a:pt x="247" y="296"/>
                  </a:lnTo>
                  <a:lnTo>
                    <a:pt x="276" y="266"/>
                  </a:lnTo>
                  <a:lnTo>
                    <a:pt x="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pic>
          <p:nvPicPr>
            <p:cNvPr id="467" name="图片 466">
              <a:extLst>
                <a:ext uri="{FF2B5EF4-FFF2-40B4-BE49-F238E27FC236}">
                  <a16:creationId xmlns="" xmlns:a16="http://schemas.microsoft.com/office/drawing/2014/main" id="{A072348B-C6CA-4FE8-98F1-5291DFD7F4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554271" y="3893425"/>
              <a:ext cx="106521" cy="106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8" name="ïṩlïḓê">
              <a:extLst>
                <a:ext uri="{FF2B5EF4-FFF2-40B4-BE49-F238E27FC236}">
                  <a16:creationId xmlns="" xmlns:a16="http://schemas.microsoft.com/office/drawing/2014/main" id="{01D5E22B-6C2D-4020-8CE3-9B4E21EC55AF}"/>
                </a:ext>
              </a:extLst>
            </p:cNvPr>
            <p:cNvSpPr/>
            <p:nvPr/>
          </p:nvSpPr>
          <p:spPr bwMode="auto">
            <a:xfrm>
              <a:off x="7555840" y="3893269"/>
              <a:ext cx="60241" cy="60243"/>
            </a:xfrm>
            <a:prstGeom prst="ellipse">
              <a:avLst/>
            </a:prstGeom>
            <a:solidFill>
              <a:srgbClr val="73C1B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69" name="iSlïdê">
              <a:extLst>
                <a:ext uri="{FF2B5EF4-FFF2-40B4-BE49-F238E27FC236}">
                  <a16:creationId xmlns="" xmlns:a16="http://schemas.microsoft.com/office/drawing/2014/main" id="{191C04A7-3A83-4850-BD71-95C2C7D9668B}"/>
                </a:ext>
              </a:extLst>
            </p:cNvPr>
            <p:cNvSpPr/>
            <p:nvPr/>
          </p:nvSpPr>
          <p:spPr bwMode="auto">
            <a:xfrm>
              <a:off x="7552701" y="3890132"/>
              <a:ext cx="66516" cy="66516"/>
            </a:xfrm>
            <a:custGeom>
              <a:avLst/>
              <a:gdLst/>
              <a:ahLst/>
              <a:cxnLst>
                <a:cxn ang="0">
                  <a:pos x="41" y="22"/>
                </a:cxn>
                <a:cxn ang="0">
                  <a:pos x="39" y="22"/>
                </a:cxn>
                <a:cxn ang="0">
                  <a:pos x="34" y="34"/>
                </a:cxn>
                <a:cxn ang="0">
                  <a:pos x="21" y="39"/>
                </a:cxn>
                <a:cxn ang="0">
                  <a:pos x="9" y="34"/>
                </a:cxn>
                <a:cxn ang="0">
                  <a:pos x="4" y="22"/>
                </a:cxn>
                <a:cxn ang="0">
                  <a:pos x="9" y="9"/>
                </a:cxn>
                <a:cxn ang="0">
                  <a:pos x="21" y="4"/>
                </a:cxn>
                <a:cxn ang="0">
                  <a:pos x="34" y="9"/>
                </a:cxn>
                <a:cxn ang="0">
                  <a:pos x="39" y="22"/>
                </a:cxn>
                <a:cxn ang="0">
                  <a:pos x="41" y="22"/>
                </a:cxn>
                <a:cxn ang="0">
                  <a:pos x="43" y="22"/>
                </a:cxn>
                <a:cxn ang="0">
                  <a:pos x="21" y="0"/>
                </a:cxn>
                <a:cxn ang="0">
                  <a:pos x="0" y="22"/>
                </a:cxn>
                <a:cxn ang="0">
                  <a:pos x="21" y="43"/>
                </a:cxn>
                <a:cxn ang="0">
                  <a:pos x="43" y="22"/>
                </a:cxn>
                <a:cxn ang="0">
                  <a:pos x="41" y="22"/>
                </a:cxn>
              </a:cxnLst>
              <a:rect l="0" t="0" r="r" b="b"/>
              <a:pathLst>
                <a:path w="43" h="43">
                  <a:moveTo>
                    <a:pt x="41" y="22"/>
                  </a:moveTo>
                  <a:cubicBezTo>
                    <a:pt x="39" y="22"/>
                    <a:pt x="39" y="22"/>
                    <a:pt x="39" y="22"/>
                  </a:cubicBezTo>
                  <a:cubicBezTo>
                    <a:pt x="39" y="27"/>
                    <a:pt x="37" y="31"/>
                    <a:pt x="34" y="34"/>
                  </a:cubicBezTo>
                  <a:cubicBezTo>
                    <a:pt x="31" y="37"/>
                    <a:pt x="26" y="39"/>
                    <a:pt x="21" y="39"/>
                  </a:cubicBezTo>
                  <a:cubicBezTo>
                    <a:pt x="17" y="39"/>
                    <a:pt x="12" y="37"/>
                    <a:pt x="9" y="34"/>
                  </a:cubicBezTo>
                  <a:cubicBezTo>
                    <a:pt x="6" y="31"/>
                    <a:pt x="4" y="27"/>
                    <a:pt x="4" y="22"/>
                  </a:cubicBezTo>
                  <a:cubicBezTo>
                    <a:pt x="4" y="17"/>
                    <a:pt x="6" y="12"/>
                    <a:pt x="9" y="9"/>
                  </a:cubicBezTo>
                  <a:cubicBezTo>
                    <a:pt x="12" y="6"/>
                    <a:pt x="17" y="4"/>
                    <a:pt x="21" y="4"/>
                  </a:cubicBezTo>
                  <a:cubicBezTo>
                    <a:pt x="26" y="4"/>
                    <a:pt x="31" y="6"/>
                    <a:pt x="34" y="9"/>
                  </a:cubicBezTo>
                  <a:cubicBezTo>
                    <a:pt x="37" y="12"/>
                    <a:pt x="39" y="17"/>
                    <a:pt x="39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4"/>
                    <a:pt x="9" y="43"/>
                    <a:pt x="21" y="43"/>
                  </a:cubicBezTo>
                  <a:cubicBezTo>
                    <a:pt x="33" y="43"/>
                    <a:pt x="43" y="34"/>
                    <a:pt x="43" y="22"/>
                  </a:cubicBezTo>
                  <a:lnTo>
                    <a:pt x="41" y="22"/>
                  </a:lnTo>
                  <a:close/>
                </a:path>
              </a:pathLst>
            </a:custGeom>
            <a:solidFill>
              <a:srgbClr val="73C1B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0" name="ïṧlïḓè">
              <a:extLst>
                <a:ext uri="{FF2B5EF4-FFF2-40B4-BE49-F238E27FC236}">
                  <a16:creationId xmlns="" xmlns:a16="http://schemas.microsoft.com/office/drawing/2014/main" id="{4A8FCDDC-A634-4F83-90E6-5BCD2EE61124}"/>
                </a:ext>
              </a:extLst>
            </p:cNvPr>
            <p:cNvSpPr/>
            <p:nvPr/>
          </p:nvSpPr>
          <p:spPr bwMode="auto">
            <a:xfrm>
              <a:off x="7572783" y="3896407"/>
              <a:ext cx="26355" cy="53966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0" y="344"/>
                </a:cxn>
                <a:cxn ang="0">
                  <a:pos x="168" y="0"/>
                </a:cxn>
              </a:cxnLst>
              <a:rect l="0" t="0" r="r" b="b"/>
              <a:pathLst>
                <a:path w="168" h="344">
                  <a:moveTo>
                    <a:pt x="168" y="0"/>
                  </a:moveTo>
                  <a:lnTo>
                    <a:pt x="0" y="34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D7D0B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1" name="ïśļîḑè">
              <a:extLst>
                <a:ext uri="{FF2B5EF4-FFF2-40B4-BE49-F238E27FC236}">
                  <a16:creationId xmlns="" xmlns:a16="http://schemas.microsoft.com/office/drawing/2014/main" id="{759BFF57-896E-4287-A68F-F5950CABB321}"/>
                </a:ext>
              </a:extLst>
            </p:cNvPr>
            <p:cNvSpPr/>
            <p:nvPr/>
          </p:nvSpPr>
          <p:spPr bwMode="auto">
            <a:xfrm flipH="1">
              <a:off x="7572783" y="3896407"/>
              <a:ext cx="26355" cy="5396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2" name="íŝḷîďê">
              <a:extLst>
                <a:ext uri="{FF2B5EF4-FFF2-40B4-BE49-F238E27FC236}">
                  <a16:creationId xmlns="" xmlns:a16="http://schemas.microsoft.com/office/drawing/2014/main" id="{F5C69A04-C0F7-4102-91FD-6D588D5044CF}"/>
                </a:ext>
              </a:extLst>
            </p:cNvPr>
            <p:cNvSpPr/>
            <p:nvPr/>
          </p:nvSpPr>
          <p:spPr bwMode="auto">
            <a:xfrm>
              <a:off x="7571213" y="3894836"/>
              <a:ext cx="30905" cy="5710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344"/>
                </a:cxn>
                <a:cxn ang="0">
                  <a:pos x="30" y="364"/>
                </a:cxn>
                <a:cxn ang="0">
                  <a:pos x="197" y="19"/>
                </a:cxn>
                <a:cxn ang="0">
                  <a:pos x="158" y="0"/>
                </a:cxn>
              </a:cxnLst>
              <a:rect l="0" t="0" r="r" b="b"/>
              <a:pathLst>
                <a:path w="197" h="364">
                  <a:moveTo>
                    <a:pt x="158" y="0"/>
                  </a:moveTo>
                  <a:lnTo>
                    <a:pt x="0" y="344"/>
                  </a:lnTo>
                  <a:lnTo>
                    <a:pt x="30" y="364"/>
                  </a:lnTo>
                  <a:lnTo>
                    <a:pt x="197" y="1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739A9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3" name="îṡlïḑé">
              <a:extLst>
                <a:ext uri="{FF2B5EF4-FFF2-40B4-BE49-F238E27FC236}">
                  <a16:creationId xmlns="" xmlns:a16="http://schemas.microsoft.com/office/drawing/2014/main" id="{748C134D-049A-41E7-9C63-E6FF27EA952E}"/>
                </a:ext>
              </a:extLst>
            </p:cNvPr>
            <p:cNvSpPr/>
            <p:nvPr/>
          </p:nvSpPr>
          <p:spPr bwMode="auto">
            <a:xfrm>
              <a:off x="7571213" y="3894836"/>
              <a:ext cx="30905" cy="5710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344"/>
                </a:cxn>
                <a:cxn ang="0">
                  <a:pos x="30" y="364"/>
                </a:cxn>
                <a:cxn ang="0">
                  <a:pos x="197" y="19"/>
                </a:cxn>
              </a:cxnLst>
              <a:rect l="0" t="0" r="r" b="b"/>
              <a:pathLst>
                <a:path w="197" h="364">
                  <a:moveTo>
                    <a:pt x="158" y="0"/>
                  </a:moveTo>
                  <a:lnTo>
                    <a:pt x="0" y="344"/>
                  </a:lnTo>
                  <a:lnTo>
                    <a:pt x="30" y="364"/>
                  </a:lnTo>
                  <a:lnTo>
                    <a:pt x="197" y="1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pic>
          <p:nvPicPr>
            <p:cNvPr id="474" name="图片 473">
              <a:extLst>
                <a:ext uri="{FF2B5EF4-FFF2-40B4-BE49-F238E27FC236}">
                  <a16:creationId xmlns="" xmlns:a16="http://schemas.microsoft.com/office/drawing/2014/main" id="{032E4845-19AD-4C2D-B6B6-4A74D355C6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698755" y="4076346"/>
              <a:ext cx="106521" cy="106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5" name="isľïḑe">
              <a:extLst>
                <a:ext uri="{FF2B5EF4-FFF2-40B4-BE49-F238E27FC236}">
                  <a16:creationId xmlns="" xmlns:a16="http://schemas.microsoft.com/office/drawing/2014/main" id="{5A7AF71C-A641-43B4-9037-6A7F44A6E736}"/>
                </a:ext>
              </a:extLst>
            </p:cNvPr>
            <p:cNvSpPr/>
            <p:nvPr/>
          </p:nvSpPr>
          <p:spPr bwMode="auto">
            <a:xfrm>
              <a:off x="7699540" y="4064737"/>
              <a:ext cx="58673" cy="81890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15" y="52"/>
                </a:cxn>
                <a:cxn ang="0">
                  <a:pos x="2" y="24"/>
                </a:cxn>
                <a:cxn ang="0">
                  <a:pos x="23" y="1"/>
                </a:cxn>
                <a:cxn ang="0">
                  <a:pos x="36" y="29"/>
                </a:cxn>
              </a:cxnLst>
              <a:rect l="0" t="0" r="r" b="b"/>
              <a:pathLst>
                <a:path w="38" h="53">
                  <a:moveTo>
                    <a:pt x="36" y="29"/>
                  </a:moveTo>
                  <a:cubicBezTo>
                    <a:pt x="34" y="43"/>
                    <a:pt x="25" y="53"/>
                    <a:pt x="15" y="52"/>
                  </a:cubicBezTo>
                  <a:cubicBezTo>
                    <a:pt x="6" y="50"/>
                    <a:pt x="0" y="38"/>
                    <a:pt x="2" y="24"/>
                  </a:cubicBezTo>
                  <a:cubicBezTo>
                    <a:pt x="4" y="10"/>
                    <a:pt x="13" y="0"/>
                    <a:pt x="23" y="1"/>
                  </a:cubicBezTo>
                  <a:cubicBezTo>
                    <a:pt x="32" y="2"/>
                    <a:pt x="38" y="15"/>
                    <a:pt x="36" y="29"/>
                  </a:cubicBezTo>
                  <a:close/>
                </a:path>
              </a:pathLst>
            </a:custGeom>
            <a:solidFill>
              <a:srgbClr val="EBA4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6" name="ïśḻidè">
              <a:extLst>
                <a:ext uri="{FF2B5EF4-FFF2-40B4-BE49-F238E27FC236}">
                  <a16:creationId xmlns="" xmlns:a16="http://schemas.microsoft.com/office/drawing/2014/main" id="{6DD6505F-8B7D-4605-9124-2F5B04560243}"/>
                </a:ext>
              </a:extLst>
            </p:cNvPr>
            <p:cNvSpPr/>
            <p:nvPr/>
          </p:nvSpPr>
          <p:spPr bwMode="auto">
            <a:xfrm>
              <a:off x="7730444" y="4077132"/>
              <a:ext cx="20080" cy="6479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10"/>
                </a:cxn>
                <a:cxn ang="0">
                  <a:pos x="0" y="42"/>
                </a:cxn>
                <a:cxn ang="0">
                  <a:pos x="12" y="21"/>
                </a:cxn>
                <a:cxn ang="0">
                  <a:pos x="9" y="0"/>
                </a:cxn>
              </a:cxnLst>
              <a:rect l="0" t="0" r="r" b="b"/>
              <a:pathLst>
                <a:path w="13" h="42">
                  <a:moveTo>
                    <a:pt x="9" y="0"/>
                  </a:moveTo>
                  <a:cubicBezTo>
                    <a:pt x="9" y="3"/>
                    <a:pt x="8" y="7"/>
                    <a:pt x="8" y="10"/>
                  </a:cubicBezTo>
                  <a:cubicBezTo>
                    <a:pt x="7" y="22"/>
                    <a:pt x="4" y="33"/>
                    <a:pt x="0" y="42"/>
                  </a:cubicBezTo>
                  <a:cubicBezTo>
                    <a:pt x="6" y="38"/>
                    <a:pt x="11" y="30"/>
                    <a:pt x="12" y="21"/>
                  </a:cubicBezTo>
                  <a:cubicBezTo>
                    <a:pt x="13" y="13"/>
                    <a:pt x="12" y="6"/>
                    <a:pt x="9" y="0"/>
                  </a:cubicBezTo>
                  <a:close/>
                </a:path>
              </a:pathLst>
            </a:custGeom>
            <a:solidFill>
              <a:srgbClr val="EFC52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7" name="íŝļíḓè">
              <a:extLst>
                <a:ext uri="{FF2B5EF4-FFF2-40B4-BE49-F238E27FC236}">
                  <a16:creationId xmlns="" xmlns:a16="http://schemas.microsoft.com/office/drawing/2014/main" id="{94DB7EA0-98A0-477D-8EF4-455F2AC952C7}"/>
                </a:ext>
              </a:extLst>
            </p:cNvPr>
            <p:cNvSpPr/>
            <p:nvPr/>
          </p:nvSpPr>
          <p:spPr bwMode="auto">
            <a:xfrm>
              <a:off x="5397810" y="3837578"/>
              <a:ext cx="1390262" cy="460440"/>
            </a:xfrm>
            <a:custGeom>
              <a:avLst/>
              <a:gdLst/>
              <a:ahLst/>
              <a:cxnLst>
                <a:cxn ang="0">
                  <a:pos x="900" y="269"/>
                </a:cxn>
                <a:cxn ang="0">
                  <a:pos x="862" y="289"/>
                </a:cxn>
                <a:cxn ang="0">
                  <a:pos x="43" y="298"/>
                </a:cxn>
                <a:cxn ang="0">
                  <a:pos x="3" y="279"/>
                </a:cxn>
                <a:cxn ang="0">
                  <a:pos x="0" y="28"/>
                </a:cxn>
                <a:cxn ang="0">
                  <a:pos x="40" y="10"/>
                </a:cxn>
                <a:cxn ang="0">
                  <a:pos x="858" y="0"/>
                </a:cxn>
                <a:cxn ang="0">
                  <a:pos x="897" y="18"/>
                </a:cxn>
                <a:cxn ang="0">
                  <a:pos x="900" y="269"/>
                </a:cxn>
              </a:cxnLst>
              <a:rect l="0" t="0" r="r" b="b"/>
              <a:pathLst>
                <a:path w="900" h="298">
                  <a:moveTo>
                    <a:pt x="900" y="269"/>
                  </a:moveTo>
                  <a:cubicBezTo>
                    <a:pt x="900" y="279"/>
                    <a:pt x="883" y="288"/>
                    <a:pt x="862" y="289"/>
                  </a:cubicBezTo>
                  <a:cubicBezTo>
                    <a:pt x="43" y="298"/>
                    <a:pt x="43" y="298"/>
                    <a:pt x="43" y="298"/>
                  </a:cubicBezTo>
                  <a:cubicBezTo>
                    <a:pt x="21" y="298"/>
                    <a:pt x="3" y="289"/>
                    <a:pt x="3" y="27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8"/>
                    <a:pt x="18" y="10"/>
                    <a:pt x="40" y="10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880" y="0"/>
                    <a:pt x="897" y="7"/>
                    <a:pt x="897" y="18"/>
                  </a:cubicBezTo>
                  <a:lnTo>
                    <a:pt x="900" y="269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8" name="i$ḻïḑê">
              <a:extLst>
                <a:ext uri="{FF2B5EF4-FFF2-40B4-BE49-F238E27FC236}">
                  <a16:creationId xmlns="" xmlns:a16="http://schemas.microsoft.com/office/drawing/2014/main" id="{94144B3C-A965-4FFA-BC8A-588E116AFED5}"/>
                </a:ext>
              </a:extLst>
            </p:cNvPr>
            <p:cNvSpPr/>
            <p:nvPr/>
          </p:nvSpPr>
          <p:spPr bwMode="auto">
            <a:xfrm>
              <a:off x="6621153" y="4168278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9" name="iṡlîḍê">
              <a:extLst>
                <a:ext uri="{FF2B5EF4-FFF2-40B4-BE49-F238E27FC236}">
                  <a16:creationId xmlns="" xmlns:a16="http://schemas.microsoft.com/office/drawing/2014/main" id="{89EA4F47-ED85-4779-BC40-C0394B65480A}"/>
                </a:ext>
              </a:extLst>
            </p:cNvPr>
            <p:cNvSpPr/>
            <p:nvPr/>
          </p:nvSpPr>
          <p:spPr bwMode="auto">
            <a:xfrm>
              <a:off x="6517769" y="4169847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0" name="îšlîḓé">
              <a:extLst>
                <a:ext uri="{FF2B5EF4-FFF2-40B4-BE49-F238E27FC236}">
                  <a16:creationId xmlns="" xmlns:a16="http://schemas.microsoft.com/office/drawing/2014/main" id="{93B5F446-0064-4491-8811-61258F2E6E74}"/>
                </a:ext>
              </a:extLst>
            </p:cNvPr>
            <p:cNvSpPr/>
            <p:nvPr/>
          </p:nvSpPr>
          <p:spPr bwMode="auto">
            <a:xfrm>
              <a:off x="6414229" y="4169847"/>
              <a:ext cx="88009" cy="78753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1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5" y="51"/>
                    <a:pt x="1" y="47"/>
                    <a:pt x="1" y="4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4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1" name="ïSḷíďe">
              <a:extLst>
                <a:ext uri="{FF2B5EF4-FFF2-40B4-BE49-F238E27FC236}">
                  <a16:creationId xmlns="" xmlns:a16="http://schemas.microsoft.com/office/drawing/2014/main" id="{F514FCB9-53AF-4810-A3FE-32842C8DDFC7}"/>
                </a:ext>
              </a:extLst>
            </p:cNvPr>
            <p:cNvSpPr/>
            <p:nvPr/>
          </p:nvSpPr>
          <p:spPr bwMode="auto">
            <a:xfrm>
              <a:off x="6312258" y="4171259"/>
              <a:ext cx="86597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7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2" name="ísļíḋe">
              <a:extLst>
                <a:ext uri="{FF2B5EF4-FFF2-40B4-BE49-F238E27FC236}">
                  <a16:creationId xmlns="" xmlns:a16="http://schemas.microsoft.com/office/drawing/2014/main" id="{6F8B9683-75A7-497A-B952-59D879DE2DC0}"/>
                </a:ext>
              </a:extLst>
            </p:cNvPr>
            <p:cNvSpPr/>
            <p:nvPr/>
          </p:nvSpPr>
          <p:spPr bwMode="auto">
            <a:xfrm>
              <a:off x="5807108" y="4172826"/>
              <a:ext cx="491188" cy="81890"/>
            </a:xfrm>
            <a:custGeom>
              <a:avLst/>
              <a:gdLst/>
              <a:ahLst/>
              <a:cxnLst>
                <a:cxn ang="0">
                  <a:pos x="318" y="42"/>
                </a:cxn>
                <a:cxn ang="0">
                  <a:pos x="273" y="50"/>
                </a:cxn>
                <a:cxn ang="0">
                  <a:pos x="46" y="53"/>
                </a:cxn>
                <a:cxn ang="0">
                  <a:pos x="1" y="46"/>
                </a:cxn>
                <a:cxn ang="0">
                  <a:pos x="1" y="11"/>
                </a:cxn>
                <a:cxn ang="0">
                  <a:pos x="46" y="3"/>
                </a:cxn>
                <a:cxn ang="0">
                  <a:pos x="272" y="0"/>
                </a:cxn>
                <a:cxn ang="0">
                  <a:pos x="318" y="7"/>
                </a:cxn>
                <a:cxn ang="0">
                  <a:pos x="318" y="42"/>
                </a:cxn>
              </a:cxnLst>
              <a:rect l="0" t="0" r="r" b="b"/>
              <a:pathLst>
                <a:path w="318" h="53">
                  <a:moveTo>
                    <a:pt x="318" y="42"/>
                  </a:moveTo>
                  <a:cubicBezTo>
                    <a:pt x="318" y="46"/>
                    <a:pt x="298" y="50"/>
                    <a:pt x="273" y="50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21" y="53"/>
                    <a:pt x="1" y="50"/>
                    <a:pt x="1" y="46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1" y="3"/>
                    <a:pt x="46" y="3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97" y="0"/>
                    <a:pt x="318" y="3"/>
                    <a:pt x="318" y="7"/>
                  </a:cubicBezTo>
                  <a:lnTo>
                    <a:pt x="318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3" name="isḷïďè">
              <a:extLst>
                <a:ext uri="{FF2B5EF4-FFF2-40B4-BE49-F238E27FC236}">
                  <a16:creationId xmlns="" xmlns:a16="http://schemas.microsoft.com/office/drawing/2014/main" id="{8A43EFA0-AC8F-4D77-9E53-0100EB3812A5}"/>
                </a:ext>
              </a:extLst>
            </p:cNvPr>
            <p:cNvSpPr/>
            <p:nvPr/>
          </p:nvSpPr>
          <p:spPr bwMode="auto">
            <a:xfrm>
              <a:off x="5691331" y="4179103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4" name="îśľíḓe">
              <a:extLst>
                <a:ext uri="{FF2B5EF4-FFF2-40B4-BE49-F238E27FC236}">
                  <a16:creationId xmlns="" xmlns:a16="http://schemas.microsoft.com/office/drawing/2014/main" id="{80327A97-50A9-4773-80C9-B2B96F3E4CFF}"/>
                </a:ext>
              </a:extLst>
            </p:cNvPr>
            <p:cNvSpPr/>
            <p:nvPr/>
          </p:nvSpPr>
          <p:spPr bwMode="auto">
            <a:xfrm>
              <a:off x="5587791" y="4180515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5" name="ï$ḻiḑe">
              <a:extLst>
                <a:ext uri="{FF2B5EF4-FFF2-40B4-BE49-F238E27FC236}">
                  <a16:creationId xmlns="" xmlns:a16="http://schemas.microsoft.com/office/drawing/2014/main" id="{A3FD00C2-D5F0-4FDE-BF76-CE71FC7CAE94}"/>
                </a:ext>
              </a:extLst>
            </p:cNvPr>
            <p:cNvSpPr/>
            <p:nvPr/>
          </p:nvSpPr>
          <p:spPr bwMode="auto">
            <a:xfrm>
              <a:off x="5484251" y="4180515"/>
              <a:ext cx="86597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6" name="íṧḻïḑé">
              <a:extLst>
                <a:ext uri="{FF2B5EF4-FFF2-40B4-BE49-F238E27FC236}">
                  <a16:creationId xmlns="" xmlns:a16="http://schemas.microsoft.com/office/drawing/2014/main" id="{1210EC7F-DC4D-4021-82A7-941F8A106155}"/>
                </a:ext>
              </a:extLst>
            </p:cNvPr>
            <p:cNvSpPr/>
            <p:nvPr/>
          </p:nvSpPr>
          <p:spPr bwMode="auto">
            <a:xfrm>
              <a:off x="6621153" y="4070856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7" name="íŝlîḍé">
              <a:extLst>
                <a:ext uri="{FF2B5EF4-FFF2-40B4-BE49-F238E27FC236}">
                  <a16:creationId xmlns="" xmlns:a16="http://schemas.microsoft.com/office/drawing/2014/main" id="{19AC3724-B155-4BC7-809E-7B7C6362CFB0}"/>
                </a:ext>
              </a:extLst>
            </p:cNvPr>
            <p:cNvSpPr/>
            <p:nvPr/>
          </p:nvSpPr>
          <p:spPr bwMode="auto">
            <a:xfrm>
              <a:off x="6517769" y="4072426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8" name="íṧ1iḋè">
              <a:extLst>
                <a:ext uri="{FF2B5EF4-FFF2-40B4-BE49-F238E27FC236}">
                  <a16:creationId xmlns="" xmlns:a16="http://schemas.microsoft.com/office/drawing/2014/main" id="{59B1C629-2D85-44AC-B8AA-DACC69174131}"/>
                </a:ext>
              </a:extLst>
            </p:cNvPr>
            <p:cNvSpPr/>
            <p:nvPr/>
          </p:nvSpPr>
          <p:spPr bwMode="auto">
            <a:xfrm>
              <a:off x="6414229" y="4073993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9" name="iŝ1ïdè">
              <a:extLst>
                <a:ext uri="{FF2B5EF4-FFF2-40B4-BE49-F238E27FC236}">
                  <a16:creationId xmlns="" xmlns:a16="http://schemas.microsoft.com/office/drawing/2014/main" id="{4C1A4C13-EEDB-4E7C-AF03-38E595BFD807}"/>
                </a:ext>
              </a:extLst>
            </p:cNvPr>
            <p:cNvSpPr/>
            <p:nvPr/>
          </p:nvSpPr>
          <p:spPr bwMode="auto">
            <a:xfrm>
              <a:off x="6310689" y="4073993"/>
              <a:ext cx="86597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0" name="iṥľîḍé">
              <a:extLst>
                <a:ext uri="{FF2B5EF4-FFF2-40B4-BE49-F238E27FC236}">
                  <a16:creationId xmlns="" xmlns:a16="http://schemas.microsoft.com/office/drawing/2014/main" id="{9E6F8673-2040-4414-A7EC-661D67F37CE0}"/>
                </a:ext>
              </a:extLst>
            </p:cNvPr>
            <p:cNvSpPr/>
            <p:nvPr/>
          </p:nvSpPr>
          <p:spPr bwMode="auto">
            <a:xfrm>
              <a:off x="6207149" y="4075562"/>
              <a:ext cx="86597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1" name="íśļíďè">
              <a:extLst>
                <a:ext uri="{FF2B5EF4-FFF2-40B4-BE49-F238E27FC236}">
                  <a16:creationId xmlns="" xmlns:a16="http://schemas.microsoft.com/office/drawing/2014/main" id="{F54D6179-9345-4349-BF07-7CD7CFACBF79}"/>
                </a:ext>
              </a:extLst>
            </p:cNvPr>
            <p:cNvSpPr/>
            <p:nvPr/>
          </p:nvSpPr>
          <p:spPr bwMode="auto">
            <a:xfrm>
              <a:off x="6103766" y="4077132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2" name="iśļiḍe">
              <a:extLst>
                <a:ext uri="{FF2B5EF4-FFF2-40B4-BE49-F238E27FC236}">
                  <a16:creationId xmlns="" xmlns:a16="http://schemas.microsoft.com/office/drawing/2014/main" id="{AB03215E-2A94-4B7B-90EA-D05EFF371212}"/>
                </a:ext>
              </a:extLst>
            </p:cNvPr>
            <p:cNvSpPr/>
            <p:nvPr/>
          </p:nvSpPr>
          <p:spPr bwMode="auto">
            <a:xfrm>
              <a:off x="6000226" y="4078700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3" name="işḻïdê">
              <a:extLst>
                <a:ext uri="{FF2B5EF4-FFF2-40B4-BE49-F238E27FC236}">
                  <a16:creationId xmlns="" xmlns:a16="http://schemas.microsoft.com/office/drawing/2014/main" id="{6819C2B6-D6DF-473D-84EF-6D2223801E93}"/>
                </a:ext>
              </a:extLst>
            </p:cNvPr>
            <p:cNvSpPr/>
            <p:nvPr/>
          </p:nvSpPr>
          <p:spPr bwMode="auto">
            <a:xfrm>
              <a:off x="5896687" y="4078700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1"/>
                </a:cxn>
                <a:cxn ang="0">
                  <a:pos x="0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0" y="47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4" name="išḻîdê">
              <a:extLst>
                <a:ext uri="{FF2B5EF4-FFF2-40B4-BE49-F238E27FC236}">
                  <a16:creationId xmlns="" xmlns:a16="http://schemas.microsoft.com/office/drawing/2014/main" id="{234D96A3-9F62-4A9C-9D9B-3857A179DE1F}"/>
                </a:ext>
              </a:extLst>
            </p:cNvPr>
            <p:cNvSpPr/>
            <p:nvPr/>
          </p:nvSpPr>
          <p:spPr bwMode="auto">
            <a:xfrm>
              <a:off x="5793302" y="4080111"/>
              <a:ext cx="86440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5" name="iṥḷîḓe">
              <a:extLst>
                <a:ext uri="{FF2B5EF4-FFF2-40B4-BE49-F238E27FC236}">
                  <a16:creationId xmlns="" xmlns:a16="http://schemas.microsoft.com/office/drawing/2014/main" id="{E910F183-06C4-4A78-8EA6-B38BAD47711F}"/>
                </a:ext>
              </a:extLst>
            </p:cNvPr>
            <p:cNvSpPr/>
            <p:nvPr/>
          </p:nvSpPr>
          <p:spPr bwMode="auto">
            <a:xfrm>
              <a:off x="5689762" y="4081682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6" name="išľîḍe">
              <a:extLst>
                <a:ext uri="{FF2B5EF4-FFF2-40B4-BE49-F238E27FC236}">
                  <a16:creationId xmlns="" xmlns:a16="http://schemas.microsoft.com/office/drawing/2014/main" id="{B597877F-DF99-44F3-AA08-1A3B1503E264}"/>
                </a:ext>
              </a:extLst>
            </p:cNvPr>
            <p:cNvSpPr/>
            <p:nvPr/>
          </p:nvSpPr>
          <p:spPr bwMode="auto">
            <a:xfrm>
              <a:off x="5586222" y="4083249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7" name="ïşḷîďe">
              <a:extLst>
                <a:ext uri="{FF2B5EF4-FFF2-40B4-BE49-F238E27FC236}">
                  <a16:creationId xmlns="" xmlns:a16="http://schemas.microsoft.com/office/drawing/2014/main" id="{5B638A7C-4490-4E5E-8387-4E29C6D1527A}"/>
                </a:ext>
              </a:extLst>
            </p:cNvPr>
            <p:cNvSpPr/>
            <p:nvPr/>
          </p:nvSpPr>
          <p:spPr bwMode="auto">
            <a:xfrm>
              <a:off x="5482681" y="4083249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9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9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1" y="47"/>
                    <a:pt x="1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8" name="îşlïḑe">
              <a:extLst>
                <a:ext uri="{FF2B5EF4-FFF2-40B4-BE49-F238E27FC236}">
                  <a16:creationId xmlns="" xmlns:a16="http://schemas.microsoft.com/office/drawing/2014/main" id="{6AB317C4-10B5-42AC-ABED-33FE3CC65F1C}"/>
                </a:ext>
              </a:extLst>
            </p:cNvPr>
            <p:cNvSpPr/>
            <p:nvPr/>
          </p:nvSpPr>
          <p:spPr bwMode="auto">
            <a:xfrm>
              <a:off x="6619741" y="3973591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9" name="í$ļîḑè">
              <a:extLst>
                <a:ext uri="{FF2B5EF4-FFF2-40B4-BE49-F238E27FC236}">
                  <a16:creationId xmlns="" xmlns:a16="http://schemas.microsoft.com/office/drawing/2014/main" id="{C6B7036F-DCF8-4C40-B943-8143EC2D52B5}"/>
                </a:ext>
              </a:extLst>
            </p:cNvPr>
            <p:cNvSpPr/>
            <p:nvPr/>
          </p:nvSpPr>
          <p:spPr bwMode="auto">
            <a:xfrm>
              <a:off x="6516201" y="3975160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0" name="îŝ1ïḋè">
              <a:extLst>
                <a:ext uri="{FF2B5EF4-FFF2-40B4-BE49-F238E27FC236}">
                  <a16:creationId xmlns="" xmlns:a16="http://schemas.microsoft.com/office/drawing/2014/main" id="{3D12FCC9-C15F-43C9-8FE0-544B721B0F67}"/>
                </a:ext>
              </a:extLst>
            </p:cNvPr>
            <p:cNvSpPr/>
            <p:nvPr/>
          </p:nvSpPr>
          <p:spPr bwMode="auto">
            <a:xfrm>
              <a:off x="6412660" y="3976728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9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1" name="îṣľíďé">
              <a:extLst>
                <a:ext uri="{FF2B5EF4-FFF2-40B4-BE49-F238E27FC236}">
                  <a16:creationId xmlns="" xmlns:a16="http://schemas.microsoft.com/office/drawing/2014/main" id="{A17A2262-BB04-4101-9236-1A45C7974BC0}"/>
                </a:ext>
              </a:extLst>
            </p:cNvPr>
            <p:cNvSpPr/>
            <p:nvPr/>
          </p:nvSpPr>
          <p:spPr bwMode="auto">
            <a:xfrm>
              <a:off x="6309120" y="3976728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1" y="47"/>
                    <a:pt x="1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2" name="ïṩļïďe">
              <a:extLst>
                <a:ext uri="{FF2B5EF4-FFF2-40B4-BE49-F238E27FC236}">
                  <a16:creationId xmlns="" xmlns:a16="http://schemas.microsoft.com/office/drawing/2014/main" id="{80F45F1D-4EC3-4665-AA45-B6FBA8D917CA}"/>
                </a:ext>
              </a:extLst>
            </p:cNvPr>
            <p:cNvSpPr/>
            <p:nvPr/>
          </p:nvSpPr>
          <p:spPr bwMode="auto">
            <a:xfrm>
              <a:off x="6205738" y="3978297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3" name="iṡḻïďe">
              <a:extLst>
                <a:ext uri="{FF2B5EF4-FFF2-40B4-BE49-F238E27FC236}">
                  <a16:creationId xmlns="" xmlns:a16="http://schemas.microsoft.com/office/drawing/2014/main" id="{12B250DD-C9B1-45F0-B2A4-4F73F8A48D25}"/>
                </a:ext>
              </a:extLst>
            </p:cNvPr>
            <p:cNvSpPr/>
            <p:nvPr/>
          </p:nvSpPr>
          <p:spPr bwMode="auto">
            <a:xfrm>
              <a:off x="6102197" y="3979709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4" name="îṡḻîdé">
              <a:extLst>
                <a:ext uri="{FF2B5EF4-FFF2-40B4-BE49-F238E27FC236}">
                  <a16:creationId xmlns="" xmlns:a16="http://schemas.microsoft.com/office/drawing/2014/main" id="{AE304DD4-30BA-4495-BA32-41D47BBD5D85}"/>
                </a:ext>
              </a:extLst>
            </p:cNvPr>
            <p:cNvSpPr/>
            <p:nvPr/>
          </p:nvSpPr>
          <p:spPr bwMode="auto">
            <a:xfrm>
              <a:off x="5998658" y="3981278"/>
              <a:ext cx="88009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7" h="50">
                  <a:moveTo>
                    <a:pt x="56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5" name="îṣlïďé">
              <a:extLst>
                <a:ext uri="{FF2B5EF4-FFF2-40B4-BE49-F238E27FC236}">
                  <a16:creationId xmlns="" xmlns:a16="http://schemas.microsoft.com/office/drawing/2014/main" id="{919B3DC0-4695-4718-A555-3B51FDB35721}"/>
                </a:ext>
              </a:extLst>
            </p:cNvPr>
            <p:cNvSpPr/>
            <p:nvPr/>
          </p:nvSpPr>
          <p:spPr bwMode="auto">
            <a:xfrm>
              <a:off x="5895117" y="3982847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6" name="ï$ļídè">
              <a:extLst>
                <a:ext uri="{FF2B5EF4-FFF2-40B4-BE49-F238E27FC236}">
                  <a16:creationId xmlns="" xmlns:a16="http://schemas.microsoft.com/office/drawing/2014/main" id="{34B40DB0-CFD8-4ACD-8217-5724B6002133}"/>
                </a:ext>
              </a:extLst>
            </p:cNvPr>
            <p:cNvSpPr/>
            <p:nvPr/>
          </p:nvSpPr>
          <p:spPr bwMode="auto">
            <a:xfrm>
              <a:off x="5791735" y="3982847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7" name="îśḻîďe">
              <a:extLst>
                <a:ext uri="{FF2B5EF4-FFF2-40B4-BE49-F238E27FC236}">
                  <a16:creationId xmlns="" xmlns:a16="http://schemas.microsoft.com/office/drawing/2014/main" id="{2573D28C-7CD7-4FA6-98D7-5E205099C2EF}"/>
                </a:ext>
              </a:extLst>
            </p:cNvPr>
            <p:cNvSpPr/>
            <p:nvPr/>
          </p:nvSpPr>
          <p:spPr bwMode="auto">
            <a:xfrm>
              <a:off x="5688193" y="3984415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8" name="îṣlíḍè">
              <a:extLst>
                <a:ext uri="{FF2B5EF4-FFF2-40B4-BE49-F238E27FC236}">
                  <a16:creationId xmlns="" xmlns:a16="http://schemas.microsoft.com/office/drawing/2014/main" id="{C67D15CA-3488-4D0E-9A2F-11E8EE900380}"/>
                </a:ext>
              </a:extLst>
            </p:cNvPr>
            <p:cNvSpPr/>
            <p:nvPr/>
          </p:nvSpPr>
          <p:spPr bwMode="auto">
            <a:xfrm>
              <a:off x="5584652" y="3985984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9" name="îṧḷïḋê">
              <a:extLst>
                <a:ext uri="{FF2B5EF4-FFF2-40B4-BE49-F238E27FC236}">
                  <a16:creationId xmlns="" xmlns:a16="http://schemas.microsoft.com/office/drawing/2014/main" id="{735FAB5F-2080-4067-B88A-E1F95BF52670}"/>
                </a:ext>
              </a:extLst>
            </p:cNvPr>
            <p:cNvSpPr/>
            <p:nvPr/>
          </p:nvSpPr>
          <p:spPr bwMode="auto">
            <a:xfrm>
              <a:off x="5481113" y="3987553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1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0" name="îşļïďè">
              <a:extLst>
                <a:ext uri="{FF2B5EF4-FFF2-40B4-BE49-F238E27FC236}">
                  <a16:creationId xmlns="" xmlns:a16="http://schemas.microsoft.com/office/drawing/2014/main" id="{97329173-5CDA-422D-B688-491E6B2D7415}"/>
                </a:ext>
              </a:extLst>
            </p:cNvPr>
            <p:cNvSpPr/>
            <p:nvPr/>
          </p:nvSpPr>
          <p:spPr bwMode="auto">
            <a:xfrm>
              <a:off x="6618172" y="3876325"/>
              <a:ext cx="88009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7" h="50">
                  <a:moveTo>
                    <a:pt x="56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1" name="íSľïďê">
              <a:extLst>
                <a:ext uri="{FF2B5EF4-FFF2-40B4-BE49-F238E27FC236}">
                  <a16:creationId xmlns="" xmlns:a16="http://schemas.microsoft.com/office/drawing/2014/main" id="{7A087BB5-E1E8-4597-A96D-B3FD482BB094}"/>
                </a:ext>
              </a:extLst>
            </p:cNvPr>
            <p:cNvSpPr/>
            <p:nvPr/>
          </p:nvSpPr>
          <p:spPr bwMode="auto">
            <a:xfrm>
              <a:off x="6514633" y="3877739"/>
              <a:ext cx="88009" cy="77341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2" name="íŝlîḍé">
              <a:extLst>
                <a:ext uri="{FF2B5EF4-FFF2-40B4-BE49-F238E27FC236}">
                  <a16:creationId xmlns="" xmlns:a16="http://schemas.microsoft.com/office/drawing/2014/main" id="{CD5C0356-879F-46B4-A1E2-CE24A62D192C}"/>
                </a:ext>
              </a:extLst>
            </p:cNvPr>
            <p:cNvSpPr/>
            <p:nvPr/>
          </p:nvSpPr>
          <p:spPr bwMode="auto">
            <a:xfrm>
              <a:off x="6411091" y="3879306"/>
              <a:ext cx="88165" cy="77341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3" name="işľîdè">
              <a:extLst>
                <a:ext uri="{FF2B5EF4-FFF2-40B4-BE49-F238E27FC236}">
                  <a16:creationId xmlns="" xmlns:a16="http://schemas.microsoft.com/office/drawing/2014/main" id="{A800BD95-F425-4649-AC0A-F8A3B0A27EDC}"/>
                </a:ext>
              </a:extLst>
            </p:cNvPr>
            <p:cNvSpPr/>
            <p:nvPr/>
          </p:nvSpPr>
          <p:spPr bwMode="auto">
            <a:xfrm>
              <a:off x="6307709" y="3880875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4" name="íslïḋe">
              <a:extLst>
                <a:ext uri="{FF2B5EF4-FFF2-40B4-BE49-F238E27FC236}">
                  <a16:creationId xmlns="" xmlns:a16="http://schemas.microsoft.com/office/drawing/2014/main" id="{0DC921DB-97C7-484C-BA42-9C91A50AE993}"/>
                </a:ext>
              </a:extLst>
            </p:cNvPr>
            <p:cNvSpPr/>
            <p:nvPr/>
          </p:nvSpPr>
          <p:spPr bwMode="auto">
            <a:xfrm>
              <a:off x="6204168" y="3880875"/>
              <a:ext cx="88009" cy="78753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1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1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5" name="ïSḻîḓe">
              <a:extLst>
                <a:ext uri="{FF2B5EF4-FFF2-40B4-BE49-F238E27FC236}">
                  <a16:creationId xmlns="" xmlns:a16="http://schemas.microsoft.com/office/drawing/2014/main" id="{3307C856-2A7F-41EF-BFE0-5CD68130838F}"/>
                </a:ext>
              </a:extLst>
            </p:cNvPr>
            <p:cNvSpPr/>
            <p:nvPr/>
          </p:nvSpPr>
          <p:spPr bwMode="auto">
            <a:xfrm>
              <a:off x="6100629" y="3882445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6" name="îṣlîḋê">
              <a:extLst>
                <a:ext uri="{FF2B5EF4-FFF2-40B4-BE49-F238E27FC236}">
                  <a16:creationId xmlns="" xmlns:a16="http://schemas.microsoft.com/office/drawing/2014/main" id="{7022E939-ECB2-42E1-91B9-31EFC44BEA9F}"/>
                </a:ext>
              </a:extLst>
            </p:cNvPr>
            <p:cNvSpPr/>
            <p:nvPr/>
          </p:nvSpPr>
          <p:spPr bwMode="auto">
            <a:xfrm>
              <a:off x="5998658" y="3884013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7" name="îṧḷíďé">
              <a:extLst>
                <a:ext uri="{FF2B5EF4-FFF2-40B4-BE49-F238E27FC236}">
                  <a16:creationId xmlns="" xmlns:a16="http://schemas.microsoft.com/office/drawing/2014/main" id="{FC56678F-E6EF-45E8-B304-0B7014930EBB}"/>
                </a:ext>
              </a:extLst>
            </p:cNvPr>
            <p:cNvSpPr/>
            <p:nvPr/>
          </p:nvSpPr>
          <p:spPr bwMode="auto">
            <a:xfrm>
              <a:off x="5895117" y="3885581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8" name="ïšľiḓe">
              <a:extLst>
                <a:ext uri="{FF2B5EF4-FFF2-40B4-BE49-F238E27FC236}">
                  <a16:creationId xmlns="" xmlns:a16="http://schemas.microsoft.com/office/drawing/2014/main" id="{7037E8D1-78D1-4A05-B3D7-80209DD204EB}"/>
                </a:ext>
              </a:extLst>
            </p:cNvPr>
            <p:cNvSpPr/>
            <p:nvPr/>
          </p:nvSpPr>
          <p:spPr bwMode="auto">
            <a:xfrm>
              <a:off x="5791735" y="3885581"/>
              <a:ext cx="86440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1"/>
                </a:cxn>
                <a:cxn ang="0">
                  <a:pos x="0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4" y="51"/>
                    <a:pt x="0" y="47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4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9" name="íšḷiḍê">
              <a:extLst>
                <a:ext uri="{FF2B5EF4-FFF2-40B4-BE49-F238E27FC236}">
                  <a16:creationId xmlns="" xmlns:a16="http://schemas.microsoft.com/office/drawing/2014/main" id="{B77B8581-4BD8-4E5C-B3D9-2E3C7AC25ACE}"/>
                </a:ext>
              </a:extLst>
            </p:cNvPr>
            <p:cNvSpPr/>
            <p:nvPr/>
          </p:nvSpPr>
          <p:spPr bwMode="auto">
            <a:xfrm>
              <a:off x="5688193" y="3887151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0" name="iṩḷíḓê">
              <a:extLst>
                <a:ext uri="{FF2B5EF4-FFF2-40B4-BE49-F238E27FC236}">
                  <a16:creationId xmlns="" xmlns:a16="http://schemas.microsoft.com/office/drawing/2014/main" id="{E958F989-AC60-4A29-8907-02806F8F55AA}"/>
                </a:ext>
              </a:extLst>
            </p:cNvPr>
            <p:cNvSpPr/>
            <p:nvPr/>
          </p:nvSpPr>
          <p:spPr bwMode="auto">
            <a:xfrm>
              <a:off x="5584652" y="3888562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1" name="ïŝḻiďê">
              <a:extLst>
                <a:ext uri="{FF2B5EF4-FFF2-40B4-BE49-F238E27FC236}">
                  <a16:creationId xmlns="" xmlns:a16="http://schemas.microsoft.com/office/drawing/2014/main" id="{EF715C9D-BC48-4D95-A451-9314B1DFE96B}"/>
                </a:ext>
              </a:extLst>
            </p:cNvPr>
            <p:cNvSpPr/>
            <p:nvPr/>
          </p:nvSpPr>
          <p:spPr bwMode="auto">
            <a:xfrm>
              <a:off x="5481113" y="3890132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2" name="íṥḷîďè">
              <a:extLst>
                <a:ext uri="{FF2B5EF4-FFF2-40B4-BE49-F238E27FC236}">
                  <a16:creationId xmlns="" xmlns:a16="http://schemas.microsoft.com/office/drawing/2014/main" id="{830D3356-2C61-498F-9531-1782059A1348}"/>
                </a:ext>
              </a:extLst>
            </p:cNvPr>
            <p:cNvSpPr/>
            <p:nvPr/>
          </p:nvSpPr>
          <p:spPr bwMode="auto">
            <a:xfrm>
              <a:off x="6860707" y="3865502"/>
              <a:ext cx="220886" cy="347486"/>
            </a:xfrm>
            <a:custGeom>
              <a:avLst/>
              <a:gdLst/>
              <a:ahLst/>
              <a:cxnLst>
                <a:cxn ang="0">
                  <a:pos x="109" y="151"/>
                </a:cxn>
                <a:cxn ang="0">
                  <a:pos x="143" y="86"/>
                </a:cxn>
                <a:cxn ang="0">
                  <a:pos x="143" y="54"/>
                </a:cxn>
                <a:cxn ang="0">
                  <a:pos x="94" y="0"/>
                </a:cxn>
                <a:cxn ang="0">
                  <a:pos x="49" y="0"/>
                </a:cxn>
                <a:cxn ang="0">
                  <a:pos x="0" y="54"/>
                </a:cxn>
                <a:cxn ang="0">
                  <a:pos x="0" y="85"/>
                </a:cxn>
                <a:cxn ang="0">
                  <a:pos x="34" y="149"/>
                </a:cxn>
                <a:cxn ang="0">
                  <a:pos x="11" y="204"/>
                </a:cxn>
                <a:cxn ang="0">
                  <a:pos x="49" y="225"/>
                </a:cxn>
                <a:cxn ang="0">
                  <a:pos x="94" y="225"/>
                </a:cxn>
                <a:cxn ang="0">
                  <a:pos x="132" y="205"/>
                </a:cxn>
                <a:cxn ang="0">
                  <a:pos x="109" y="151"/>
                </a:cxn>
              </a:cxnLst>
              <a:rect l="0" t="0" r="r" b="b"/>
              <a:pathLst>
                <a:path w="143" h="225">
                  <a:moveTo>
                    <a:pt x="109" y="151"/>
                  </a:moveTo>
                  <a:cubicBezTo>
                    <a:pt x="109" y="125"/>
                    <a:pt x="122" y="102"/>
                    <a:pt x="143" y="86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43" y="24"/>
                    <a:pt x="121" y="0"/>
                    <a:pt x="94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4"/>
                    <a:pt x="0" y="5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1" y="101"/>
                    <a:pt x="34" y="124"/>
                    <a:pt x="34" y="149"/>
                  </a:cubicBezTo>
                  <a:cubicBezTo>
                    <a:pt x="34" y="169"/>
                    <a:pt x="26" y="189"/>
                    <a:pt x="11" y="204"/>
                  </a:cubicBezTo>
                  <a:cubicBezTo>
                    <a:pt x="20" y="217"/>
                    <a:pt x="34" y="225"/>
                    <a:pt x="49" y="225"/>
                  </a:cubicBezTo>
                  <a:cubicBezTo>
                    <a:pt x="94" y="225"/>
                    <a:pt x="94" y="225"/>
                    <a:pt x="94" y="225"/>
                  </a:cubicBezTo>
                  <a:cubicBezTo>
                    <a:pt x="109" y="225"/>
                    <a:pt x="123" y="217"/>
                    <a:pt x="132" y="205"/>
                  </a:cubicBezTo>
                  <a:cubicBezTo>
                    <a:pt x="118" y="189"/>
                    <a:pt x="109" y="171"/>
                    <a:pt x="109" y="151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3" name="ïş1ídè">
              <a:extLst>
                <a:ext uri="{FF2B5EF4-FFF2-40B4-BE49-F238E27FC236}">
                  <a16:creationId xmlns="" xmlns:a16="http://schemas.microsoft.com/office/drawing/2014/main" id="{23BE0484-DDA1-492B-90D0-2C9E9289CF0D}"/>
                </a:ext>
              </a:extLst>
            </p:cNvPr>
            <p:cNvSpPr/>
            <p:nvPr/>
          </p:nvSpPr>
          <p:spPr bwMode="auto">
            <a:xfrm>
              <a:off x="7029039" y="3998377"/>
              <a:ext cx="52554" cy="183706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65"/>
                </a:cxn>
                <a:cxn ang="0">
                  <a:pos x="23" y="119"/>
                </a:cxn>
                <a:cxn ang="0">
                  <a:pos x="34" y="84"/>
                </a:cxn>
                <a:cxn ang="0">
                  <a:pos x="34" y="0"/>
                </a:cxn>
              </a:cxnLst>
              <a:rect l="0" t="0" r="r" b="b"/>
              <a:pathLst>
                <a:path w="34" h="119">
                  <a:moveTo>
                    <a:pt x="34" y="0"/>
                  </a:moveTo>
                  <a:cubicBezTo>
                    <a:pt x="13" y="16"/>
                    <a:pt x="0" y="39"/>
                    <a:pt x="0" y="65"/>
                  </a:cubicBezTo>
                  <a:cubicBezTo>
                    <a:pt x="0" y="85"/>
                    <a:pt x="9" y="103"/>
                    <a:pt x="23" y="119"/>
                  </a:cubicBezTo>
                  <a:cubicBezTo>
                    <a:pt x="30" y="109"/>
                    <a:pt x="34" y="97"/>
                    <a:pt x="34" y="8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4" name="îṧlîḋê">
              <a:extLst>
                <a:ext uri="{FF2B5EF4-FFF2-40B4-BE49-F238E27FC236}">
                  <a16:creationId xmlns="" xmlns:a16="http://schemas.microsoft.com/office/drawing/2014/main" id="{61281F0C-DB46-4FBB-90FC-4D8F28CA3B33}"/>
                </a:ext>
              </a:extLst>
            </p:cNvPr>
            <p:cNvSpPr/>
            <p:nvPr/>
          </p:nvSpPr>
          <p:spPr bwMode="auto">
            <a:xfrm>
              <a:off x="6860707" y="3996809"/>
              <a:ext cx="52554" cy="1837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"/>
                </a:cxn>
                <a:cxn ang="0">
                  <a:pos x="11" y="119"/>
                </a:cxn>
                <a:cxn ang="0">
                  <a:pos x="34" y="64"/>
                </a:cxn>
                <a:cxn ang="0">
                  <a:pos x="0" y="0"/>
                </a:cxn>
              </a:cxnLst>
              <a:rect l="0" t="0" r="r" b="b"/>
              <a:pathLst>
                <a:path w="34" h="119">
                  <a:moveTo>
                    <a:pt x="0" y="0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98"/>
                    <a:pt x="4" y="110"/>
                    <a:pt x="11" y="119"/>
                  </a:cubicBezTo>
                  <a:cubicBezTo>
                    <a:pt x="26" y="104"/>
                    <a:pt x="34" y="84"/>
                    <a:pt x="34" y="64"/>
                  </a:cubicBezTo>
                  <a:cubicBezTo>
                    <a:pt x="34" y="39"/>
                    <a:pt x="21" y="16"/>
                    <a:pt x="0" y="0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5" name="íṩ1íḑé">
              <a:extLst>
                <a:ext uri="{FF2B5EF4-FFF2-40B4-BE49-F238E27FC236}">
                  <a16:creationId xmlns="" xmlns:a16="http://schemas.microsoft.com/office/drawing/2014/main" id="{D20400A4-0FD0-4669-9485-17B2E8823951}"/>
                </a:ext>
              </a:extLst>
            </p:cNvPr>
            <p:cNvSpPr/>
            <p:nvPr/>
          </p:nvSpPr>
          <p:spPr bwMode="auto">
            <a:xfrm>
              <a:off x="6860707" y="3972022"/>
              <a:ext cx="220886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8" y="0"/>
                </a:cxn>
                <a:cxn ang="0">
                  <a:pos x="0" y="0"/>
                </a:cxn>
              </a:cxnLst>
              <a:rect l="0" t="0" r="r" b="b"/>
              <a:pathLst>
                <a:path w="1408">
                  <a:moveTo>
                    <a:pt x="0" y="0"/>
                  </a:moveTo>
                  <a:lnTo>
                    <a:pt x="1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6" name="iṡḻïḑè">
              <a:extLst>
                <a:ext uri="{FF2B5EF4-FFF2-40B4-BE49-F238E27FC236}">
                  <a16:creationId xmlns="" xmlns:a16="http://schemas.microsoft.com/office/drawing/2014/main" id="{85AFDCC7-4490-4889-836F-A1811D61DF69}"/>
                </a:ext>
              </a:extLst>
            </p:cNvPr>
            <p:cNvSpPr/>
            <p:nvPr/>
          </p:nvSpPr>
          <p:spPr bwMode="auto">
            <a:xfrm>
              <a:off x="6860707" y="3972022"/>
              <a:ext cx="220886" cy="15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7" name="ïṧḻîďe">
              <a:extLst>
                <a:ext uri="{FF2B5EF4-FFF2-40B4-BE49-F238E27FC236}">
                  <a16:creationId xmlns="" xmlns:a16="http://schemas.microsoft.com/office/drawing/2014/main" id="{D4BF3E44-8DF4-428B-B10F-63EEF5FFFF1D}"/>
                </a:ext>
              </a:extLst>
            </p:cNvPr>
            <p:cNvSpPr/>
            <p:nvPr/>
          </p:nvSpPr>
          <p:spPr bwMode="auto">
            <a:xfrm>
              <a:off x="6860707" y="3968885"/>
              <a:ext cx="220886" cy="6275"/>
            </a:xfrm>
            <a:prstGeom prst="rect">
              <a:avLst/>
            </a:prstGeom>
            <a:solidFill>
              <a:srgbClr val="BDC3C7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8" name="íṧḻíḍé">
              <a:extLst>
                <a:ext uri="{FF2B5EF4-FFF2-40B4-BE49-F238E27FC236}">
                  <a16:creationId xmlns="" xmlns:a16="http://schemas.microsoft.com/office/drawing/2014/main" id="{BD4BE954-E7AF-48D9-8A0C-2E0EE376526D}"/>
                </a:ext>
              </a:extLst>
            </p:cNvPr>
            <p:cNvSpPr/>
            <p:nvPr/>
          </p:nvSpPr>
          <p:spPr bwMode="auto">
            <a:xfrm>
              <a:off x="6860707" y="3968885"/>
              <a:ext cx="220886" cy="627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08" y="40"/>
                </a:cxn>
                <a:cxn ang="0">
                  <a:pos x="1408" y="0"/>
                </a:cxn>
                <a:cxn ang="0">
                  <a:pos x="0" y="0"/>
                </a:cxn>
              </a:cxnLst>
              <a:rect l="0" t="0" r="r" b="b"/>
              <a:pathLst>
                <a:path w="1408" h="40">
                  <a:moveTo>
                    <a:pt x="0" y="40"/>
                  </a:moveTo>
                  <a:lnTo>
                    <a:pt x="1408" y="40"/>
                  </a:lnTo>
                  <a:lnTo>
                    <a:pt x="1408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9" name="ïŝľíḑe">
              <a:extLst>
                <a:ext uri="{FF2B5EF4-FFF2-40B4-BE49-F238E27FC236}">
                  <a16:creationId xmlns="" xmlns:a16="http://schemas.microsoft.com/office/drawing/2014/main" id="{FEC44EA1-36A7-4F11-9AE9-F00BAC97D438}"/>
                </a:ext>
              </a:extLst>
            </p:cNvPr>
            <p:cNvSpPr/>
            <p:nvPr/>
          </p:nvSpPr>
          <p:spPr bwMode="auto">
            <a:xfrm>
              <a:off x="6970366" y="3867069"/>
              <a:ext cx="156" cy="114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8"/>
                </a:cxn>
                <a:cxn ang="0">
                  <a:pos x="0" y="0"/>
                </a:cxn>
              </a:cxnLst>
              <a:rect l="0" t="0" r="r" b="b"/>
              <a:pathLst>
                <a:path h="728">
                  <a:moveTo>
                    <a:pt x="0" y="0"/>
                  </a:moveTo>
                  <a:lnTo>
                    <a:pt x="0" y="7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0" name="îsľïḓè">
              <a:extLst>
                <a:ext uri="{FF2B5EF4-FFF2-40B4-BE49-F238E27FC236}">
                  <a16:creationId xmlns="" xmlns:a16="http://schemas.microsoft.com/office/drawing/2014/main" id="{B22BBC24-DCB4-4EDC-9C6A-BD6686F6BC69}"/>
                </a:ext>
              </a:extLst>
            </p:cNvPr>
            <p:cNvSpPr/>
            <p:nvPr/>
          </p:nvSpPr>
          <p:spPr bwMode="auto">
            <a:xfrm>
              <a:off x="6970366" y="3867069"/>
              <a:ext cx="156" cy="11420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1" name="îšḻiḍé">
              <a:extLst>
                <a:ext uri="{FF2B5EF4-FFF2-40B4-BE49-F238E27FC236}">
                  <a16:creationId xmlns="" xmlns:a16="http://schemas.microsoft.com/office/drawing/2014/main" id="{D8BCF04F-1551-408C-8310-5C8B4EEEBE22}"/>
                </a:ext>
              </a:extLst>
            </p:cNvPr>
            <p:cNvSpPr/>
            <p:nvPr/>
          </p:nvSpPr>
          <p:spPr bwMode="auto">
            <a:xfrm>
              <a:off x="6968797" y="3867069"/>
              <a:ext cx="4706" cy="114208"/>
            </a:xfrm>
            <a:prstGeom prst="rect">
              <a:avLst/>
            </a:prstGeom>
            <a:solidFill>
              <a:srgbClr val="BDC3C7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2" name="íşľïḑe">
              <a:extLst>
                <a:ext uri="{FF2B5EF4-FFF2-40B4-BE49-F238E27FC236}">
                  <a16:creationId xmlns="" xmlns:a16="http://schemas.microsoft.com/office/drawing/2014/main" id="{9A03CBEB-32F2-4CB8-91FA-48FA2F05FA9B}"/>
                </a:ext>
              </a:extLst>
            </p:cNvPr>
            <p:cNvSpPr/>
            <p:nvPr/>
          </p:nvSpPr>
          <p:spPr bwMode="auto">
            <a:xfrm>
              <a:off x="6968797" y="3867069"/>
              <a:ext cx="4706" cy="114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8"/>
                </a:cxn>
                <a:cxn ang="0">
                  <a:pos x="30" y="728"/>
                </a:cxn>
                <a:cxn ang="0">
                  <a:pos x="30" y="0"/>
                </a:cxn>
              </a:cxnLst>
              <a:rect l="0" t="0" r="r" b="b"/>
              <a:pathLst>
                <a:path w="30" h="728">
                  <a:moveTo>
                    <a:pt x="0" y="0"/>
                  </a:moveTo>
                  <a:lnTo>
                    <a:pt x="0" y="728"/>
                  </a:lnTo>
                  <a:lnTo>
                    <a:pt x="30" y="728"/>
                  </a:lnTo>
                  <a:lnTo>
                    <a:pt x="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3" name="ísḻiḋé">
              <a:extLst>
                <a:ext uri="{FF2B5EF4-FFF2-40B4-BE49-F238E27FC236}">
                  <a16:creationId xmlns="" xmlns:a16="http://schemas.microsoft.com/office/drawing/2014/main" id="{E3D6AF8F-E4AE-4A42-8609-DE7C82BF72C7}"/>
                </a:ext>
              </a:extLst>
            </p:cNvPr>
            <p:cNvSpPr/>
            <p:nvPr/>
          </p:nvSpPr>
          <p:spPr bwMode="auto">
            <a:xfrm>
              <a:off x="6953423" y="3927312"/>
              <a:ext cx="35455" cy="89578"/>
            </a:xfrm>
            <a:custGeom>
              <a:avLst/>
              <a:gdLst/>
              <a:ahLst/>
              <a:cxnLst>
                <a:cxn ang="0">
                  <a:pos x="23" y="40"/>
                </a:cxn>
                <a:cxn ang="0">
                  <a:pos x="11" y="58"/>
                </a:cxn>
                <a:cxn ang="0">
                  <a:pos x="0" y="40"/>
                </a:cxn>
                <a:cxn ang="0">
                  <a:pos x="0" y="18"/>
                </a:cxn>
                <a:cxn ang="0">
                  <a:pos x="11" y="0"/>
                </a:cxn>
                <a:cxn ang="0">
                  <a:pos x="23" y="18"/>
                </a:cxn>
                <a:cxn ang="0">
                  <a:pos x="23" y="40"/>
                </a:cxn>
              </a:cxnLst>
              <a:rect l="0" t="0" r="r" b="b"/>
              <a:pathLst>
                <a:path w="23" h="58">
                  <a:moveTo>
                    <a:pt x="23" y="40"/>
                  </a:moveTo>
                  <a:cubicBezTo>
                    <a:pt x="23" y="50"/>
                    <a:pt x="18" y="58"/>
                    <a:pt x="11" y="58"/>
                  </a:cubicBezTo>
                  <a:cubicBezTo>
                    <a:pt x="5" y="58"/>
                    <a:pt x="0" y="50"/>
                    <a:pt x="0" y="4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5" y="0"/>
                    <a:pt x="11" y="0"/>
                  </a:cubicBezTo>
                  <a:cubicBezTo>
                    <a:pt x="18" y="0"/>
                    <a:pt x="23" y="8"/>
                    <a:pt x="23" y="18"/>
                  </a:cubicBezTo>
                  <a:lnTo>
                    <a:pt x="23" y="4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4" name="iş1îḓê">
              <a:extLst>
                <a:ext uri="{FF2B5EF4-FFF2-40B4-BE49-F238E27FC236}">
                  <a16:creationId xmlns="" xmlns:a16="http://schemas.microsoft.com/office/drawing/2014/main" id="{F6DFD5A5-F8CE-4BF6-986D-FDCA36AE1E06}"/>
                </a:ext>
              </a:extLst>
            </p:cNvPr>
            <p:cNvSpPr/>
            <p:nvPr/>
          </p:nvSpPr>
          <p:spPr bwMode="auto">
            <a:xfrm>
              <a:off x="6950286" y="3925741"/>
              <a:ext cx="41730" cy="92715"/>
            </a:xfrm>
            <a:custGeom>
              <a:avLst/>
              <a:gdLst/>
              <a:ahLst/>
              <a:cxnLst>
                <a:cxn ang="0">
                  <a:pos x="25" y="41"/>
                </a:cxn>
                <a:cxn ang="0">
                  <a:pos x="24" y="41"/>
                </a:cxn>
                <a:cxn ang="0">
                  <a:pos x="20" y="52"/>
                </a:cxn>
                <a:cxn ang="0">
                  <a:pos x="13" y="57"/>
                </a:cxn>
                <a:cxn ang="0">
                  <a:pos x="7" y="52"/>
                </a:cxn>
                <a:cxn ang="0">
                  <a:pos x="3" y="41"/>
                </a:cxn>
                <a:cxn ang="0">
                  <a:pos x="3" y="19"/>
                </a:cxn>
                <a:cxn ang="0">
                  <a:pos x="7" y="8"/>
                </a:cxn>
                <a:cxn ang="0">
                  <a:pos x="13" y="3"/>
                </a:cxn>
                <a:cxn ang="0">
                  <a:pos x="20" y="8"/>
                </a:cxn>
                <a:cxn ang="0">
                  <a:pos x="24" y="19"/>
                </a:cxn>
                <a:cxn ang="0">
                  <a:pos x="24" y="41"/>
                </a:cxn>
                <a:cxn ang="0">
                  <a:pos x="25" y="41"/>
                </a:cxn>
                <a:cxn ang="0">
                  <a:pos x="27" y="41"/>
                </a:cxn>
                <a:cxn ang="0">
                  <a:pos x="27" y="19"/>
                </a:cxn>
                <a:cxn ang="0">
                  <a:pos x="23" y="6"/>
                </a:cxn>
                <a:cxn ang="0">
                  <a:pos x="13" y="0"/>
                </a:cxn>
                <a:cxn ang="0">
                  <a:pos x="4" y="6"/>
                </a:cxn>
                <a:cxn ang="0">
                  <a:pos x="0" y="19"/>
                </a:cxn>
                <a:cxn ang="0">
                  <a:pos x="0" y="41"/>
                </a:cxn>
                <a:cxn ang="0">
                  <a:pos x="4" y="54"/>
                </a:cxn>
                <a:cxn ang="0">
                  <a:pos x="13" y="60"/>
                </a:cxn>
                <a:cxn ang="0">
                  <a:pos x="23" y="54"/>
                </a:cxn>
                <a:cxn ang="0">
                  <a:pos x="27" y="41"/>
                </a:cxn>
                <a:cxn ang="0">
                  <a:pos x="25" y="41"/>
                </a:cxn>
              </a:cxnLst>
              <a:rect l="0" t="0" r="r" b="b"/>
              <a:pathLst>
                <a:path w="27" h="60">
                  <a:moveTo>
                    <a:pt x="25" y="41"/>
                  </a:moveTo>
                  <a:cubicBezTo>
                    <a:pt x="24" y="41"/>
                    <a:pt x="24" y="41"/>
                    <a:pt x="24" y="41"/>
                  </a:cubicBezTo>
                  <a:cubicBezTo>
                    <a:pt x="24" y="45"/>
                    <a:pt x="22" y="50"/>
                    <a:pt x="20" y="52"/>
                  </a:cubicBezTo>
                  <a:cubicBezTo>
                    <a:pt x="18" y="55"/>
                    <a:pt x="16" y="57"/>
                    <a:pt x="13" y="57"/>
                  </a:cubicBezTo>
                  <a:cubicBezTo>
                    <a:pt x="11" y="57"/>
                    <a:pt x="9" y="55"/>
                    <a:pt x="7" y="52"/>
                  </a:cubicBezTo>
                  <a:cubicBezTo>
                    <a:pt x="5" y="50"/>
                    <a:pt x="3" y="45"/>
                    <a:pt x="3" y="4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5"/>
                    <a:pt x="5" y="11"/>
                    <a:pt x="7" y="8"/>
                  </a:cubicBezTo>
                  <a:cubicBezTo>
                    <a:pt x="9" y="5"/>
                    <a:pt x="11" y="3"/>
                    <a:pt x="13" y="3"/>
                  </a:cubicBezTo>
                  <a:cubicBezTo>
                    <a:pt x="16" y="3"/>
                    <a:pt x="18" y="5"/>
                    <a:pt x="20" y="8"/>
                  </a:cubicBezTo>
                  <a:cubicBezTo>
                    <a:pt x="22" y="11"/>
                    <a:pt x="24" y="15"/>
                    <a:pt x="24" y="19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4"/>
                    <a:pt x="26" y="9"/>
                    <a:pt x="23" y="6"/>
                  </a:cubicBezTo>
                  <a:cubicBezTo>
                    <a:pt x="21" y="2"/>
                    <a:pt x="18" y="0"/>
                    <a:pt x="13" y="0"/>
                  </a:cubicBezTo>
                  <a:cubicBezTo>
                    <a:pt x="9" y="0"/>
                    <a:pt x="6" y="2"/>
                    <a:pt x="4" y="6"/>
                  </a:cubicBezTo>
                  <a:cubicBezTo>
                    <a:pt x="1" y="9"/>
                    <a:pt x="0" y="14"/>
                    <a:pt x="0" y="1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1" y="51"/>
                    <a:pt x="4" y="54"/>
                  </a:cubicBezTo>
                  <a:cubicBezTo>
                    <a:pt x="6" y="58"/>
                    <a:pt x="9" y="60"/>
                    <a:pt x="13" y="60"/>
                  </a:cubicBezTo>
                  <a:cubicBezTo>
                    <a:pt x="18" y="60"/>
                    <a:pt x="21" y="58"/>
                    <a:pt x="23" y="54"/>
                  </a:cubicBezTo>
                  <a:cubicBezTo>
                    <a:pt x="26" y="51"/>
                    <a:pt x="27" y="46"/>
                    <a:pt x="27" y="41"/>
                  </a:cubicBezTo>
                  <a:lnTo>
                    <a:pt x="25" y="41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5" name="íšḷïḋè">
              <a:extLst>
                <a:ext uri="{FF2B5EF4-FFF2-40B4-BE49-F238E27FC236}">
                  <a16:creationId xmlns="" xmlns:a16="http://schemas.microsoft.com/office/drawing/2014/main" id="{35EDA880-8F25-4126-8D01-93F255C70730}"/>
                </a:ext>
              </a:extLst>
            </p:cNvPr>
            <p:cNvSpPr/>
            <p:nvPr/>
          </p:nvSpPr>
          <p:spPr bwMode="auto">
            <a:xfrm>
              <a:off x="4267025" y="3863931"/>
              <a:ext cx="338232" cy="98833"/>
            </a:xfrm>
            <a:custGeom>
              <a:avLst/>
              <a:gdLst/>
              <a:ahLst/>
              <a:cxnLst>
                <a:cxn ang="0">
                  <a:pos x="199" y="64"/>
                </a:cxn>
                <a:cxn ang="0">
                  <a:pos x="20" y="64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199" y="0"/>
                </a:cxn>
                <a:cxn ang="0">
                  <a:pos x="219" y="20"/>
                </a:cxn>
                <a:cxn ang="0">
                  <a:pos x="219" y="44"/>
                </a:cxn>
                <a:cxn ang="0">
                  <a:pos x="199" y="64"/>
                </a:cxn>
              </a:cxnLst>
              <a:rect l="0" t="0" r="r" b="b"/>
              <a:pathLst>
                <a:path w="219" h="64">
                  <a:moveTo>
                    <a:pt x="199" y="64"/>
                  </a:moveTo>
                  <a:cubicBezTo>
                    <a:pt x="20" y="64"/>
                    <a:pt x="20" y="64"/>
                    <a:pt x="20" y="64"/>
                  </a:cubicBezTo>
                  <a:cubicBezTo>
                    <a:pt x="9" y="64"/>
                    <a:pt x="0" y="55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10" y="0"/>
                    <a:pt x="219" y="9"/>
                    <a:pt x="219" y="20"/>
                  </a:cubicBezTo>
                  <a:cubicBezTo>
                    <a:pt x="219" y="44"/>
                    <a:pt x="219" y="44"/>
                    <a:pt x="219" y="44"/>
                  </a:cubicBezTo>
                  <a:cubicBezTo>
                    <a:pt x="219" y="55"/>
                    <a:pt x="210" y="64"/>
                    <a:pt x="199" y="6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6" name="ïşḻíďê">
              <a:extLst>
                <a:ext uri="{FF2B5EF4-FFF2-40B4-BE49-F238E27FC236}">
                  <a16:creationId xmlns="" xmlns:a16="http://schemas.microsoft.com/office/drawing/2014/main" id="{EB23A2F4-A555-4B14-9D4B-FD11737D7A66}"/>
                </a:ext>
              </a:extLst>
            </p:cNvPr>
            <p:cNvSpPr/>
            <p:nvPr/>
          </p:nvSpPr>
          <p:spPr bwMode="auto">
            <a:xfrm>
              <a:off x="4384372" y="3870051"/>
              <a:ext cx="105108" cy="88009"/>
            </a:xfrm>
            <a:custGeom>
              <a:avLst/>
              <a:gdLst/>
              <a:ahLst/>
              <a:cxnLst>
                <a:cxn ang="0">
                  <a:pos x="48" y="57"/>
                </a:cxn>
                <a:cxn ang="0">
                  <a:pos x="20" y="57"/>
                </a:cxn>
                <a:cxn ang="0">
                  <a:pos x="0" y="37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48" y="0"/>
                </a:cxn>
                <a:cxn ang="0">
                  <a:pos x="68" y="20"/>
                </a:cxn>
                <a:cxn ang="0">
                  <a:pos x="68" y="37"/>
                </a:cxn>
                <a:cxn ang="0">
                  <a:pos x="48" y="57"/>
                </a:cxn>
              </a:cxnLst>
              <a:rect l="0" t="0" r="r" b="b"/>
              <a:pathLst>
                <a:path w="68" h="57">
                  <a:moveTo>
                    <a:pt x="48" y="57"/>
                  </a:moveTo>
                  <a:cubicBezTo>
                    <a:pt x="20" y="57"/>
                    <a:pt x="20" y="57"/>
                    <a:pt x="20" y="57"/>
                  </a:cubicBezTo>
                  <a:cubicBezTo>
                    <a:pt x="9" y="57"/>
                    <a:pt x="0" y="48"/>
                    <a:pt x="0" y="3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9" y="0"/>
                    <a:pt x="68" y="9"/>
                    <a:pt x="68" y="20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8" y="48"/>
                    <a:pt x="59" y="57"/>
                    <a:pt x="48" y="57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7" name="iṡlíďè">
              <a:extLst>
                <a:ext uri="{FF2B5EF4-FFF2-40B4-BE49-F238E27FC236}">
                  <a16:creationId xmlns="" xmlns:a16="http://schemas.microsoft.com/office/drawing/2014/main" id="{67A2DC14-662D-4E16-8AB7-F97E3AAC4CBC}"/>
                </a:ext>
              </a:extLst>
            </p:cNvPr>
            <p:cNvSpPr/>
            <p:nvPr/>
          </p:nvSpPr>
          <p:spPr bwMode="auto">
            <a:xfrm>
              <a:off x="4305617" y="3891700"/>
              <a:ext cx="339801" cy="210061"/>
            </a:xfrm>
            <a:custGeom>
              <a:avLst/>
              <a:gdLst/>
              <a:ahLst/>
              <a:cxnLst>
                <a:cxn ang="0">
                  <a:pos x="205" y="64"/>
                </a:cxn>
                <a:cxn ang="0">
                  <a:pos x="39" y="132"/>
                </a:cxn>
                <a:cxn ang="0">
                  <a:pos x="13" y="121"/>
                </a:cxn>
                <a:cxn ang="0">
                  <a:pos x="4" y="99"/>
                </a:cxn>
                <a:cxn ang="0">
                  <a:pos x="15" y="73"/>
                </a:cxn>
                <a:cxn ang="0">
                  <a:pos x="180" y="5"/>
                </a:cxn>
                <a:cxn ang="0">
                  <a:pos x="207" y="16"/>
                </a:cxn>
                <a:cxn ang="0">
                  <a:pos x="216" y="38"/>
                </a:cxn>
                <a:cxn ang="0">
                  <a:pos x="205" y="64"/>
                </a:cxn>
              </a:cxnLst>
              <a:rect l="0" t="0" r="r" b="b"/>
              <a:pathLst>
                <a:path w="220" h="136">
                  <a:moveTo>
                    <a:pt x="205" y="64"/>
                  </a:moveTo>
                  <a:cubicBezTo>
                    <a:pt x="39" y="132"/>
                    <a:pt x="39" y="132"/>
                    <a:pt x="39" y="132"/>
                  </a:cubicBezTo>
                  <a:cubicBezTo>
                    <a:pt x="29" y="136"/>
                    <a:pt x="17" y="131"/>
                    <a:pt x="13" y="121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0" y="89"/>
                    <a:pt x="5" y="77"/>
                    <a:pt x="15" y="73"/>
                  </a:cubicBezTo>
                  <a:cubicBezTo>
                    <a:pt x="180" y="5"/>
                    <a:pt x="180" y="5"/>
                    <a:pt x="180" y="5"/>
                  </a:cubicBezTo>
                  <a:cubicBezTo>
                    <a:pt x="191" y="0"/>
                    <a:pt x="202" y="5"/>
                    <a:pt x="207" y="16"/>
                  </a:cubicBezTo>
                  <a:cubicBezTo>
                    <a:pt x="216" y="38"/>
                    <a:pt x="216" y="38"/>
                    <a:pt x="216" y="38"/>
                  </a:cubicBezTo>
                  <a:cubicBezTo>
                    <a:pt x="220" y="48"/>
                    <a:pt x="215" y="59"/>
                    <a:pt x="205" y="6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8" name="iş1iďè">
              <a:extLst>
                <a:ext uri="{FF2B5EF4-FFF2-40B4-BE49-F238E27FC236}">
                  <a16:creationId xmlns="" xmlns:a16="http://schemas.microsoft.com/office/drawing/2014/main" id="{60129ABB-472E-400A-BA2F-0393B2D6C572}"/>
                </a:ext>
              </a:extLst>
            </p:cNvPr>
            <p:cNvSpPr/>
            <p:nvPr/>
          </p:nvSpPr>
          <p:spPr bwMode="auto">
            <a:xfrm>
              <a:off x="4415277" y="3941117"/>
              <a:ext cx="120483" cy="111227"/>
            </a:xfrm>
            <a:custGeom>
              <a:avLst/>
              <a:gdLst/>
              <a:ahLst/>
              <a:cxnLst>
                <a:cxn ang="0">
                  <a:pos x="63" y="57"/>
                </a:cxn>
                <a:cxn ang="0">
                  <a:pos x="37" y="68"/>
                </a:cxn>
                <a:cxn ang="0">
                  <a:pos x="11" y="57"/>
                </a:cxn>
                <a:cxn ang="0">
                  <a:pos x="4" y="41"/>
                </a:cxn>
                <a:cxn ang="0">
                  <a:pos x="15" y="15"/>
                </a:cxn>
                <a:cxn ang="0">
                  <a:pos x="41" y="5"/>
                </a:cxn>
                <a:cxn ang="0">
                  <a:pos x="67" y="15"/>
                </a:cxn>
                <a:cxn ang="0">
                  <a:pos x="73" y="31"/>
                </a:cxn>
                <a:cxn ang="0">
                  <a:pos x="63" y="57"/>
                </a:cxn>
              </a:cxnLst>
              <a:rect l="0" t="0" r="r" b="b"/>
              <a:pathLst>
                <a:path w="78" h="72">
                  <a:moveTo>
                    <a:pt x="63" y="57"/>
                  </a:moveTo>
                  <a:cubicBezTo>
                    <a:pt x="37" y="68"/>
                    <a:pt x="37" y="68"/>
                    <a:pt x="37" y="68"/>
                  </a:cubicBezTo>
                  <a:cubicBezTo>
                    <a:pt x="27" y="72"/>
                    <a:pt x="15" y="67"/>
                    <a:pt x="11" y="5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0" y="31"/>
                    <a:pt x="5" y="19"/>
                    <a:pt x="15" y="1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51" y="0"/>
                    <a:pt x="63" y="5"/>
                    <a:pt x="67" y="15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8" y="41"/>
                    <a:pt x="73" y="53"/>
                    <a:pt x="63" y="57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9" name="iṡḻïďê">
              <a:extLst>
                <a:ext uri="{FF2B5EF4-FFF2-40B4-BE49-F238E27FC236}">
                  <a16:creationId xmlns="" xmlns:a16="http://schemas.microsoft.com/office/drawing/2014/main" id="{EACC51F3-4C11-40AF-8F46-8340C4490A59}"/>
                </a:ext>
              </a:extLst>
            </p:cNvPr>
            <p:cNvSpPr/>
            <p:nvPr/>
          </p:nvSpPr>
          <p:spPr bwMode="auto">
            <a:xfrm>
              <a:off x="5093463" y="4370652"/>
              <a:ext cx="443342" cy="586883"/>
            </a:xfrm>
            <a:custGeom>
              <a:avLst/>
              <a:gdLst/>
              <a:ahLst/>
              <a:cxnLst>
                <a:cxn ang="0">
                  <a:pos x="59" y="129"/>
                </a:cxn>
                <a:cxn ang="0">
                  <a:pos x="95" y="27"/>
                </a:cxn>
                <a:cxn ang="0">
                  <a:pos x="115" y="20"/>
                </a:cxn>
                <a:cxn ang="0">
                  <a:pos x="120" y="22"/>
                </a:cxn>
                <a:cxn ang="0">
                  <a:pos x="134" y="40"/>
                </a:cxn>
                <a:cxn ang="0">
                  <a:pos x="97" y="141"/>
                </a:cxn>
                <a:cxn ang="0">
                  <a:pos x="103" y="143"/>
                </a:cxn>
                <a:cxn ang="0">
                  <a:pos x="149" y="17"/>
                </a:cxn>
                <a:cxn ang="0">
                  <a:pos x="170" y="6"/>
                </a:cxn>
                <a:cxn ang="0">
                  <a:pos x="175" y="7"/>
                </a:cxn>
                <a:cxn ang="0">
                  <a:pos x="185" y="30"/>
                </a:cxn>
                <a:cxn ang="0">
                  <a:pos x="140" y="156"/>
                </a:cxn>
                <a:cxn ang="0">
                  <a:pos x="148" y="159"/>
                </a:cxn>
                <a:cxn ang="0">
                  <a:pos x="199" y="16"/>
                </a:cxn>
                <a:cxn ang="0">
                  <a:pos x="221" y="3"/>
                </a:cxn>
                <a:cxn ang="0">
                  <a:pos x="225" y="5"/>
                </a:cxn>
                <a:cxn ang="0">
                  <a:pos x="236" y="29"/>
                </a:cxn>
                <a:cxn ang="0">
                  <a:pos x="184" y="172"/>
                </a:cxn>
                <a:cxn ang="0">
                  <a:pos x="192" y="175"/>
                </a:cxn>
                <a:cxn ang="0">
                  <a:pos x="237" y="49"/>
                </a:cxn>
                <a:cxn ang="0">
                  <a:pos x="258" y="37"/>
                </a:cxn>
                <a:cxn ang="0">
                  <a:pos x="263" y="39"/>
                </a:cxn>
                <a:cxn ang="0">
                  <a:pos x="274" y="62"/>
                </a:cxn>
                <a:cxn ang="0">
                  <a:pos x="224" y="199"/>
                </a:cxn>
                <a:cxn ang="0">
                  <a:pos x="221" y="208"/>
                </a:cxn>
                <a:cxn ang="0">
                  <a:pos x="203" y="258"/>
                </a:cxn>
                <a:cxn ang="0">
                  <a:pos x="258" y="215"/>
                </a:cxn>
                <a:cxn ang="0">
                  <a:pos x="279" y="220"/>
                </a:cxn>
                <a:cxn ang="0">
                  <a:pos x="282" y="225"/>
                </a:cxn>
                <a:cxn ang="0">
                  <a:pos x="280" y="248"/>
                </a:cxn>
                <a:cxn ang="0">
                  <a:pos x="184" y="321"/>
                </a:cxn>
                <a:cxn ang="0">
                  <a:pos x="164" y="370"/>
                </a:cxn>
                <a:cxn ang="0">
                  <a:pos x="149" y="378"/>
                </a:cxn>
                <a:cxn ang="0">
                  <a:pos x="8" y="327"/>
                </a:cxn>
                <a:cxn ang="0">
                  <a:pos x="2" y="312"/>
                </a:cxn>
                <a:cxn ang="0">
                  <a:pos x="59" y="129"/>
                </a:cxn>
              </a:cxnLst>
              <a:rect l="0" t="0" r="r" b="b"/>
              <a:pathLst>
                <a:path w="287" h="380">
                  <a:moveTo>
                    <a:pt x="59" y="129"/>
                  </a:moveTo>
                  <a:cubicBezTo>
                    <a:pt x="95" y="27"/>
                    <a:pt x="95" y="27"/>
                    <a:pt x="95" y="27"/>
                  </a:cubicBezTo>
                  <a:cubicBezTo>
                    <a:pt x="98" y="20"/>
                    <a:pt x="106" y="17"/>
                    <a:pt x="115" y="20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9" y="25"/>
                    <a:pt x="136" y="34"/>
                    <a:pt x="134" y="40"/>
                  </a:cubicBezTo>
                  <a:cubicBezTo>
                    <a:pt x="97" y="141"/>
                    <a:pt x="97" y="141"/>
                    <a:pt x="97" y="141"/>
                  </a:cubicBezTo>
                  <a:cubicBezTo>
                    <a:pt x="103" y="143"/>
                    <a:pt x="103" y="143"/>
                    <a:pt x="103" y="143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2" y="7"/>
                    <a:pt x="161" y="2"/>
                    <a:pt x="170" y="6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84" y="10"/>
                    <a:pt x="189" y="20"/>
                    <a:pt x="185" y="30"/>
                  </a:cubicBezTo>
                  <a:cubicBezTo>
                    <a:pt x="140" y="156"/>
                    <a:pt x="140" y="156"/>
                    <a:pt x="140" y="156"/>
                  </a:cubicBezTo>
                  <a:cubicBezTo>
                    <a:pt x="148" y="159"/>
                    <a:pt x="148" y="159"/>
                    <a:pt x="148" y="159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03" y="6"/>
                    <a:pt x="212" y="0"/>
                    <a:pt x="221" y="3"/>
                  </a:cubicBezTo>
                  <a:cubicBezTo>
                    <a:pt x="225" y="5"/>
                    <a:pt x="225" y="5"/>
                    <a:pt x="225" y="5"/>
                  </a:cubicBezTo>
                  <a:cubicBezTo>
                    <a:pt x="234" y="8"/>
                    <a:pt x="239" y="19"/>
                    <a:pt x="236" y="29"/>
                  </a:cubicBezTo>
                  <a:cubicBezTo>
                    <a:pt x="184" y="172"/>
                    <a:pt x="184" y="172"/>
                    <a:pt x="184" y="172"/>
                  </a:cubicBezTo>
                  <a:cubicBezTo>
                    <a:pt x="192" y="175"/>
                    <a:pt x="192" y="175"/>
                    <a:pt x="192" y="175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41" y="39"/>
                    <a:pt x="250" y="34"/>
                    <a:pt x="258" y="37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72" y="42"/>
                    <a:pt x="277" y="52"/>
                    <a:pt x="274" y="62"/>
                  </a:cubicBezTo>
                  <a:cubicBezTo>
                    <a:pt x="224" y="199"/>
                    <a:pt x="224" y="199"/>
                    <a:pt x="224" y="199"/>
                  </a:cubicBezTo>
                  <a:cubicBezTo>
                    <a:pt x="221" y="208"/>
                    <a:pt x="221" y="208"/>
                    <a:pt x="221" y="208"/>
                  </a:cubicBezTo>
                  <a:cubicBezTo>
                    <a:pt x="203" y="258"/>
                    <a:pt x="203" y="258"/>
                    <a:pt x="203" y="258"/>
                  </a:cubicBezTo>
                  <a:cubicBezTo>
                    <a:pt x="258" y="215"/>
                    <a:pt x="258" y="215"/>
                    <a:pt x="258" y="215"/>
                  </a:cubicBezTo>
                  <a:cubicBezTo>
                    <a:pt x="265" y="210"/>
                    <a:pt x="274" y="212"/>
                    <a:pt x="279" y="220"/>
                  </a:cubicBezTo>
                  <a:cubicBezTo>
                    <a:pt x="282" y="225"/>
                    <a:pt x="282" y="225"/>
                    <a:pt x="282" y="225"/>
                  </a:cubicBezTo>
                  <a:cubicBezTo>
                    <a:pt x="287" y="232"/>
                    <a:pt x="286" y="243"/>
                    <a:pt x="280" y="248"/>
                  </a:cubicBezTo>
                  <a:cubicBezTo>
                    <a:pt x="184" y="321"/>
                    <a:pt x="184" y="321"/>
                    <a:pt x="184" y="321"/>
                  </a:cubicBezTo>
                  <a:cubicBezTo>
                    <a:pt x="183" y="323"/>
                    <a:pt x="164" y="370"/>
                    <a:pt x="164" y="370"/>
                  </a:cubicBezTo>
                  <a:cubicBezTo>
                    <a:pt x="162" y="376"/>
                    <a:pt x="155" y="380"/>
                    <a:pt x="149" y="378"/>
                  </a:cubicBezTo>
                  <a:cubicBezTo>
                    <a:pt x="8" y="327"/>
                    <a:pt x="8" y="327"/>
                    <a:pt x="8" y="327"/>
                  </a:cubicBezTo>
                  <a:cubicBezTo>
                    <a:pt x="2" y="325"/>
                    <a:pt x="0" y="318"/>
                    <a:pt x="2" y="312"/>
                  </a:cubicBezTo>
                  <a:cubicBezTo>
                    <a:pt x="2" y="312"/>
                    <a:pt x="56" y="130"/>
                    <a:pt x="59" y="129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0" name="íSliḓé">
              <a:extLst>
                <a:ext uri="{FF2B5EF4-FFF2-40B4-BE49-F238E27FC236}">
                  <a16:creationId xmlns="" xmlns:a16="http://schemas.microsoft.com/office/drawing/2014/main" id="{196A90E9-A5B6-4135-8019-81EFEF04AFFF}"/>
                </a:ext>
              </a:extLst>
            </p:cNvPr>
            <p:cNvSpPr/>
            <p:nvPr/>
          </p:nvSpPr>
          <p:spPr bwMode="auto">
            <a:xfrm>
              <a:off x="4979098" y="4798460"/>
              <a:ext cx="373843" cy="512838"/>
            </a:xfrm>
            <a:custGeom>
              <a:avLst/>
              <a:gdLst/>
              <a:ahLst/>
              <a:cxnLst>
                <a:cxn ang="0">
                  <a:pos x="4" y="264"/>
                </a:cxn>
                <a:cxn ang="0">
                  <a:pos x="18" y="292"/>
                </a:cxn>
                <a:cxn ang="0">
                  <a:pos x="119" y="328"/>
                </a:cxn>
                <a:cxn ang="0">
                  <a:pos x="148" y="316"/>
                </a:cxn>
                <a:cxn ang="0">
                  <a:pos x="238" y="68"/>
                </a:cxn>
                <a:cxn ang="0">
                  <a:pos x="223" y="40"/>
                </a:cxn>
                <a:cxn ang="0">
                  <a:pos x="122" y="4"/>
                </a:cxn>
                <a:cxn ang="0">
                  <a:pos x="93" y="16"/>
                </a:cxn>
                <a:cxn ang="0">
                  <a:pos x="4" y="264"/>
                </a:cxn>
              </a:cxnLst>
              <a:rect l="0" t="0" r="r" b="b"/>
              <a:pathLst>
                <a:path w="242" h="332">
                  <a:moveTo>
                    <a:pt x="4" y="264"/>
                  </a:moveTo>
                  <a:cubicBezTo>
                    <a:pt x="0" y="275"/>
                    <a:pt x="6" y="287"/>
                    <a:pt x="18" y="292"/>
                  </a:cubicBezTo>
                  <a:cubicBezTo>
                    <a:pt x="119" y="328"/>
                    <a:pt x="119" y="328"/>
                    <a:pt x="119" y="328"/>
                  </a:cubicBezTo>
                  <a:cubicBezTo>
                    <a:pt x="131" y="332"/>
                    <a:pt x="144" y="327"/>
                    <a:pt x="148" y="316"/>
                  </a:cubicBezTo>
                  <a:cubicBezTo>
                    <a:pt x="238" y="68"/>
                    <a:pt x="238" y="68"/>
                    <a:pt x="238" y="68"/>
                  </a:cubicBezTo>
                  <a:cubicBezTo>
                    <a:pt x="242" y="57"/>
                    <a:pt x="235" y="45"/>
                    <a:pt x="223" y="40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10" y="0"/>
                    <a:pt x="97" y="5"/>
                    <a:pt x="93" y="16"/>
                  </a:cubicBezTo>
                  <a:lnTo>
                    <a:pt x="4" y="264"/>
                  </a:ln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1" name="îṩḷïďé">
              <a:extLst>
                <a:ext uri="{FF2B5EF4-FFF2-40B4-BE49-F238E27FC236}">
                  <a16:creationId xmlns="" xmlns:a16="http://schemas.microsoft.com/office/drawing/2014/main" id="{E28D95CD-F1A6-4D3A-B6A9-9B09F595A05A}"/>
                </a:ext>
              </a:extLst>
            </p:cNvPr>
            <p:cNvSpPr/>
            <p:nvPr/>
          </p:nvSpPr>
          <p:spPr bwMode="auto">
            <a:xfrm>
              <a:off x="5232458" y="5853628"/>
              <a:ext cx="1659153" cy="753803"/>
            </a:xfrm>
            <a:custGeom>
              <a:avLst/>
              <a:gdLst/>
              <a:ahLst/>
              <a:cxnLst>
                <a:cxn ang="0">
                  <a:pos x="3" y="256"/>
                </a:cxn>
                <a:cxn ang="0">
                  <a:pos x="531" y="7"/>
                </a:cxn>
                <a:cxn ang="0">
                  <a:pos x="1071" y="232"/>
                </a:cxn>
                <a:cxn ang="0">
                  <a:pos x="542" y="482"/>
                </a:cxn>
                <a:cxn ang="0">
                  <a:pos x="3" y="256"/>
                </a:cxn>
              </a:cxnLst>
              <a:rect l="0" t="0" r="r" b="b"/>
              <a:pathLst>
                <a:path w="1074" h="488">
                  <a:moveTo>
                    <a:pt x="3" y="256"/>
                  </a:moveTo>
                  <a:cubicBezTo>
                    <a:pt x="0" y="125"/>
                    <a:pt x="237" y="13"/>
                    <a:pt x="531" y="7"/>
                  </a:cubicBezTo>
                  <a:cubicBezTo>
                    <a:pt x="826" y="0"/>
                    <a:pt x="1068" y="101"/>
                    <a:pt x="1071" y="232"/>
                  </a:cubicBezTo>
                  <a:cubicBezTo>
                    <a:pt x="1074" y="363"/>
                    <a:pt x="837" y="475"/>
                    <a:pt x="542" y="482"/>
                  </a:cubicBezTo>
                  <a:cubicBezTo>
                    <a:pt x="247" y="488"/>
                    <a:pt x="6" y="388"/>
                    <a:pt x="3" y="25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2" name="íşlïďê">
              <a:extLst>
                <a:ext uri="{FF2B5EF4-FFF2-40B4-BE49-F238E27FC236}">
                  <a16:creationId xmlns="" xmlns:a16="http://schemas.microsoft.com/office/drawing/2014/main" id="{3954FA60-E0A4-49FA-A08A-1C4011117337}"/>
                </a:ext>
              </a:extLst>
            </p:cNvPr>
            <p:cNvSpPr/>
            <p:nvPr/>
          </p:nvSpPr>
          <p:spPr bwMode="auto">
            <a:xfrm>
              <a:off x="5750004" y="5841236"/>
              <a:ext cx="608534" cy="633320"/>
            </a:xfrm>
            <a:custGeom>
              <a:avLst/>
              <a:gdLst/>
              <a:ahLst/>
              <a:cxnLst>
                <a:cxn ang="0">
                  <a:pos x="3" y="210"/>
                </a:cxn>
                <a:cxn ang="0">
                  <a:pos x="192" y="3"/>
                </a:cxn>
                <a:cxn ang="0">
                  <a:pos x="391" y="201"/>
                </a:cxn>
                <a:cxn ang="0">
                  <a:pos x="202" y="408"/>
                </a:cxn>
                <a:cxn ang="0">
                  <a:pos x="3" y="210"/>
                </a:cxn>
              </a:cxnLst>
              <a:rect l="0" t="0" r="r" b="b"/>
              <a:pathLst>
                <a:path w="394" h="410">
                  <a:moveTo>
                    <a:pt x="3" y="210"/>
                  </a:moveTo>
                  <a:cubicBezTo>
                    <a:pt x="0" y="98"/>
                    <a:pt x="85" y="5"/>
                    <a:pt x="192" y="3"/>
                  </a:cubicBezTo>
                  <a:cubicBezTo>
                    <a:pt x="300" y="0"/>
                    <a:pt x="389" y="89"/>
                    <a:pt x="391" y="201"/>
                  </a:cubicBezTo>
                  <a:cubicBezTo>
                    <a:pt x="394" y="313"/>
                    <a:pt x="309" y="405"/>
                    <a:pt x="202" y="408"/>
                  </a:cubicBezTo>
                  <a:cubicBezTo>
                    <a:pt x="95" y="410"/>
                    <a:pt x="6" y="322"/>
                    <a:pt x="3" y="210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3" name="iṣḻîḑé">
              <a:extLst>
                <a:ext uri="{FF2B5EF4-FFF2-40B4-BE49-F238E27FC236}">
                  <a16:creationId xmlns="" xmlns:a16="http://schemas.microsoft.com/office/drawing/2014/main" id="{BDE5C05D-21E7-4B70-8718-0D204D8EBB84}"/>
                </a:ext>
              </a:extLst>
            </p:cNvPr>
            <p:cNvSpPr/>
            <p:nvPr/>
          </p:nvSpPr>
          <p:spPr bwMode="auto">
            <a:xfrm>
              <a:off x="5950808" y="5779426"/>
              <a:ext cx="202373" cy="155937"/>
            </a:xfrm>
            <a:custGeom>
              <a:avLst/>
              <a:gdLst/>
              <a:ahLst/>
              <a:cxnLst>
                <a:cxn ang="0">
                  <a:pos x="131" y="98"/>
                </a:cxn>
                <a:cxn ang="0">
                  <a:pos x="79" y="12"/>
                </a:cxn>
                <a:cxn ang="0">
                  <a:pos x="48" y="12"/>
                </a:cxn>
                <a:cxn ang="0">
                  <a:pos x="0" y="101"/>
                </a:cxn>
                <a:cxn ang="0">
                  <a:pos x="131" y="98"/>
                </a:cxn>
              </a:cxnLst>
              <a:rect l="0" t="0" r="r" b="b"/>
              <a:pathLst>
                <a:path w="131" h="101">
                  <a:moveTo>
                    <a:pt x="131" y="98"/>
                  </a:moveTo>
                  <a:cubicBezTo>
                    <a:pt x="79" y="12"/>
                    <a:pt x="79" y="12"/>
                    <a:pt x="79" y="12"/>
                  </a:cubicBezTo>
                  <a:cubicBezTo>
                    <a:pt x="72" y="0"/>
                    <a:pt x="54" y="0"/>
                    <a:pt x="48" y="12"/>
                  </a:cubicBezTo>
                  <a:cubicBezTo>
                    <a:pt x="0" y="101"/>
                    <a:pt x="0" y="101"/>
                    <a:pt x="0" y="101"/>
                  </a:cubicBezTo>
                  <a:lnTo>
                    <a:pt x="131" y="98"/>
                  </a:ln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4" name="ïs1íďê">
              <a:extLst>
                <a:ext uri="{FF2B5EF4-FFF2-40B4-BE49-F238E27FC236}">
                  <a16:creationId xmlns="" xmlns:a16="http://schemas.microsoft.com/office/drawing/2014/main" id="{E7B4DA7A-FC7C-4493-B7A9-D3C177AEDC00}"/>
                </a:ext>
              </a:extLst>
            </p:cNvPr>
            <p:cNvSpPr/>
            <p:nvPr/>
          </p:nvSpPr>
          <p:spPr bwMode="auto">
            <a:xfrm>
              <a:off x="6066583" y="4517334"/>
              <a:ext cx="545313" cy="627203"/>
            </a:xfrm>
            <a:custGeom>
              <a:avLst/>
              <a:gdLst/>
              <a:ahLst/>
              <a:cxnLst>
                <a:cxn ang="0">
                  <a:pos x="276" y="225"/>
                </a:cxn>
                <a:cxn ang="0">
                  <a:pos x="232" y="117"/>
                </a:cxn>
                <a:cxn ang="0">
                  <a:pos x="131" y="9"/>
                </a:cxn>
                <a:cxn ang="0">
                  <a:pos x="85" y="7"/>
                </a:cxn>
                <a:cxn ang="0">
                  <a:pos x="8" y="60"/>
                </a:cxn>
                <a:cxn ang="0">
                  <a:pos x="16" y="79"/>
                </a:cxn>
                <a:cxn ang="0">
                  <a:pos x="16" y="79"/>
                </a:cxn>
                <a:cxn ang="0">
                  <a:pos x="25" y="76"/>
                </a:cxn>
                <a:cxn ang="0">
                  <a:pos x="56" y="62"/>
                </a:cxn>
                <a:cxn ang="0">
                  <a:pos x="57" y="63"/>
                </a:cxn>
                <a:cxn ang="0">
                  <a:pos x="66" y="58"/>
                </a:cxn>
                <a:cxn ang="0">
                  <a:pos x="93" y="53"/>
                </a:cxn>
                <a:cxn ang="0">
                  <a:pos x="142" y="68"/>
                </a:cxn>
                <a:cxn ang="0">
                  <a:pos x="161" y="107"/>
                </a:cxn>
                <a:cxn ang="0">
                  <a:pos x="137" y="117"/>
                </a:cxn>
                <a:cxn ang="0">
                  <a:pos x="131" y="115"/>
                </a:cxn>
                <a:cxn ang="0">
                  <a:pos x="97" y="174"/>
                </a:cxn>
                <a:cxn ang="0">
                  <a:pos x="99" y="177"/>
                </a:cxn>
                <a:cxn ang="0">
                  <a:pos x="147" y="254"/>
                </a:cxn>
                <a:cxn ang="0">
                  <a:pos x="192" y="312"/>
                </a:cxn>
                <a:cxn ang="0">
                  <a:pos x="255" y="406"/>
                </a:cxn>
                <a:cxn ang="0">
                  <a:pos x="353" y="324"/>
                </a:cxn>
                <a:cxn ang="0">
                  <a:pos x="276" y="225"/>
                </a:cxn>
              </a:cxnLst>
              <a:rect l="0" t="0" r="r" b="b"/>
              <a:pathLst>
                <a:path w="353" h="406">
                  <a:moveTo>
                    <a:pt x="276" y="225"/>
                  </a:moveTo>
                  <a:cubicBezTo>
                    <a:pt x="262" y="202"/>
                    <a:pt x="244" y="165"/>
                    <a:pt x="232" y="117"/>
                  </a:cubicBezTo>
                  <a:cubicBezTo>
                    <a:pt x="226" y="77"/>
                    <a:pt x="213" y="38"/>
                    <a:pt x="131" y="9"/>
                  </a:cubicBezTo>
                  <a:cubicBezTo>
                    <a:pt x="121" y="5"/>
                    <a:pt x="105" y="0"/>
                    <a:pt x="85" y="7"/>
                  </a:cubicBezTo>
                  <a:cubicBezTo>
                    <a:pt x="63" y="12"/>
                    <a:pt x="36" y="36"/>
                    <a:pt x="8" y="60"/>
                  </a:cubicBezTo>
                  <a:cubicBezTo>
                    <a:pt x="0" y="67"/>
                    <a:pt x="5" y="80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0" y="54"/>
                    <a:pt x="42" y="52"/>
                    <a:pt x="56" y="62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86" y="52"/>
                    <a:pt x="93" y="53"/>
                  </a:cubicBezTo>
                  <a:cubicBezTo>
                    <a:pt x="106" y="53"/>
                    <a:pt x="131" y="63"/>
                    <a:pt x="142" y="68"/>
                  </a:cubicBezTo>
                  <a:cubicBezTo>
                    <a:pt x="165" y="78"/>
                    <a:pt x="169" y="93"/>
                    <a:pt x="161" y="107"/>
                  </a:cubicBezTo>
                  <a:cubicBezTo>
                    <a:pt x="157" y="116"/>
                    <a:pt x="147" y="120"/>
                    <a:pt x="137" y="117"/>
                  </a:cubicBezTo>
                  <a:cubicBezTo>
                    <a:pt x="135" y="117"/>
                    <a:pt x="133" y="116"/>
                    <a:pt x="131" y="115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9" y="177"/>
                    <a:pt x="99" y="177"/>
                    <a:pt x="99" y="177"/>
                  </a:cubicBezTo>
                  <a:cubicBezTo>
                    <a:pt x="109" y="221"/>
                    <a:pt x="124" y="249"/>
                    <a:pt x="147" y="254"/>
                  </a:cubicBezTo>
                  <a:cubicBezTo>
                    <a:pt x="192" y="312"/>
                    <a:pt x="192" y="312"/>
                    <a:pt x="192" y="312"/>
                  </a:cubicBezTo>
                  <a:cubicBezTo>
                    <a:pt x="255" y="406"/>
                    <a:pt x="255" y="406"/>
                    <a:pt x="255" y="406"/>
                  </a:cubicBezTo>
                  <a:cubicBezTo>
                    <a:pt x="353" y="324"/>
                    <a:pt x="353" y="324"/>
                    <a:pt x="353" y="324"/>
                  </a:cubicBezTo>
                  <a:cubicBezTo>
                    <a:pt x="318" y="290"/>
                    <a:pt x="293" y="253"/>
                    <a:pt x="276" y="225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5" name="îş1idê">
              <a:extLst>
                <a:ext uri="{FF2B5EF4-FFF2-40B4-BE49-F238E27FC236}">
                  <a16:creationId xmlns="" xmlns:a16="http://schemas.microsoft.com/office/drawing/2014/main" id="{38CC08C0-8C99-4DB6-AF46-A96C43FAC69A}"/>
                </a:ext>
              </a:extLst>
            </p:cNvPr>
            <p:cNvSpPr/>
            <p:nvPr/>
          </p:nvSpPr>
          <p:spPr bwMode="auto">
            <a:xfrm>
              <a:off x="5981713" y="4566750"/>
              <a:ext cx="15374" cy="925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9" y="6"/>
                </a:cxn>
                <a:cxn ang="0">
                  <a:pos x="10" y="0"/>
                </a:cxn>
                <a:cxn ang="0">
                  <a:pos x="2" y="0"/>
                </a:cxn>
                <a:cxn ang="0">
                  <a:pos x="2" y="2"/>
                </a:cxn>
              </a:cxnLst>
              <a:rect l="0" t="0" r="r" b="b"/>
              <a:pathLst>
                <a:path w="10" h="6">
                  <a:moveTo>
                    <a:pt x="2" y="2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6" name="ï$ļîḓè">
              <a:extLst>
                <a:ext uri="{FF2B5EF4-FFF2-40B4-BE49-F238E27FC236}">
                  <a16:creationId xmlns="" xmlns:a16="http://schemas.microsoft.com/office/drawing/2014/main" id="{5D0A8050-39F9-4015-8A44-F666540F8D16}"/>
                </a:ext>
              </a:extLst>
            </p:cNvPr>
            <p:cNvSpPr/>
            <p:nvPr/>
          </p:nvSpPr>
          <p:spPr bwMode="auto">
            <a:xfrm>
              <a:off x="5994106" y="4565182"/>
              <a:ext cx="74047" cy="48004"/>
            </a:xfrm>
            <a:custGeom>
              <a:avLst/>
              <a:gdLst/>
              <a:ahLst/>
              <a:cxnLst>
                <a:cxn ang="0">
                  <a:pos x="472" y="0"/>
                </a:cxn>
                <a:cxn ang="0">
                  <a:pos x="19" y="10"/>
                </a:cxn>
                <a:cxn ang="0">
                  <a:pos x="0" y="69"/>
                </a:cxn>
                <a:cxn ang="0">
                  <a:pos x="393" y="306"/>
                </a:cxn>
                <a:cxn ang="0">
                  <a:pos x="472" y="0"/>
                </a:cxn>
              </a:cxnLst>
              <a:rect l="0" t="0" r="r" b="b"/>
              <a:pathLst>
                <a:path w="472" h="306">
                  <a:moveTo>
                    <a:pt x="472" y="0"/>
                  </a:moveTo>
                  <a:lnTo>
                    <a:pt x="19" y="10"/>
                  </a:lnTo>
                  <a:lnTo>
                    <a:pt x="0" y="69"/>
                  </a:lnTo>
                  <a:lnTo>
                    <a:pt x="393" y="306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7" name="ïSḻíďê">
              <a:extLst>
                <a:ext uri="{FF2B5EF4-FFF2-40B4-BE49-F238E27FC236}">
                  <a16:creationId xmlns="" xmlns:a16="http://schemas.microsoft.com/office/drawing/2014/main" id="{35DBC069-F402-40E4-89C5-D6592A130B63}"/>
                </a:ext>
              </a:extLst>
            </p:cNvPr>
            <p:cNvSpPr/>
            <p:nvPr/>
          </p:nvSpPr>
          <p:spPr bwMode="auto">
            <a:xfrm>
              <a:off x="6435877" y="4667154"/>
              <a:ext cx="71066" cy="7263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365"/>
                </a:cxn>
                <a:cxn ang="0">
                  <a:pos x="354" y="463"/>
                </a:cxn>
                <a:cxn ang="0">
                  <a:pos x="453" y="99"/>
                </a:cxn>
                <a:cxn ang="0">
                  <a:pos x="88" y="0"/>
                </a:cxn>
              </a:cxnLst>
              <a:rect l="0" t="0" r="r" b="b"/>
              <a:pathLst>
                <a:path w="453" h="463">
                  <a:moveTo>
                    <a:pt x="88" y="0"/>
                  </a:moveTo>
                  <a:lnTo>
                    <a:pt x="0" y="365"/>
                  </a:lnTo>
                  <a:lnTo>
                    <a:pt x="354" y="463"/>
                  </a:lnTo>
                  <a:lnTo>
                    <a:pt x="453" y="9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8" name="ísļïḓè">
              <a:extLst>
                <a:ext uri="{FF2B5EF4-FFF2-40B4-BE49-F238E27FC236}">
                  <a16:creationId xmlns="" xmlns:a16="http://schemas.microsoft.com/office/drawing/2014/main" id="{0B637BD6-B00B-4335-ABC6-B7EFBD933318}"/>
                </a:ext>
              </a:extLst>
            </p:cNvPr>
            <p:cNvSpPr/>
            <p:nvPr/>
          </p:nvSpPr>
          <p:spPr bwMode="auto">
            <a:xfrm>
              <a:off x="6055759" y="4565182"/>
              <a:ext cx="393923" cy="15138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0" y="306"/>
                </a:cxn>
                <a:cxn ang="0">
                  <a:pos x="2433" y="965"/>
                </a:cxn>
                <a:cxn ang="0">
                  <a:pos x="2511" y="650"/>
                </a:cxn>
                <a:cxn ang="0">
                  <a:pos x="79" y="0"/>
                </a:cxn>
              </a:cxnLst>
              <a:rect l="0" t="0" r="r" b="b"/>
              <a:pathLst>
                <a:path w="2511" h="965">
                  <a:moveTo>
                    <a:pt x="79" y="0"/>
                  </a:moveTo>
                  <a:lnTo>
                    <a:pt x="0" y="306"/>
                  </a:lnTo>
                  <a:lnTo>
                    <a:pt x="2433" y="965"/>
                  </a:lnTo>
                  <a:lnTo>
                    <a:pt x="2511" y="65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9" name="ïṧļíḋé">
              <a:extLst>
                <a:ext uri="{FF2B5EF4-FFF2-40B4-BE49-F238E27FC236}">
                  <a16:creationId xmlns="" xmlns:a16="http://schemas.microsoft.com/office/drawing/2014/main" id="{96ED6499-EBE4-4976-891E-2A2D394BF737}"/>
                </a:ext>
              </a:extLst>
            </p:cNvPr>
            <p:cNvSpPr/>
            <p:nvPr/>
          </p:nvSpPr>
          <p:spPr bwMode="auto">
            <a:xfrm>
              <a:off x="6492982" y="4682685"/>
              <a:ext cx="47848" cy="523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9" y="0"/>
                </a:cxn>
                <a:cxn ang="0">
                  <a:pos x="0" y="31"/>
                </a:cxn>
                <a:cxn ang="0">
                  <a:pos x="8" y="33"/>
                </a:cxn>
                <a:cxn ang="0">
                  <a:pos x="16" y="2"/>
                </a:cxn>
              </a:cxnLst>
              <a:rect l="0" t="0" r="r" b="b"/>
              <a:pathLst>
                <a:path w="31" h="34">
                  <a:moveTo>
                    <a:pt x="16" y="2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22" y="34"/>
                    <a:pt x="31" y="12"/>
                    <a:pt x="16" y="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0" name="îṩļïḍe">
              <a:extLst>
                <a:ext uri="{FF2B5EF4-FFF2-40B4-BE49-F238E27FC236}">
                  <a16:creationId xmlns="" xmlns:a16="http://schemas.microsoft.com/office/drawing/2014/main" id="{759B436C-1E3E-4D1A-AEB9-742554E4DA6D}"/>
                </a:ext>
              </a:extLst>
            </p:cNvPr>
            <p:cNvSpPr/>
            <p:nvPr/>
          </p:nvSpPr>
          <p:spPr bwMode="auto">
            <a:xfrm>
              <a:off x="6299863" y="4684253"/>
              <a:ext cx="193117" cy="57104"/>
            </a:xfrm>
            <a:custGeom>
              <a:avLst/>
              <a:gdLst/>
              <a:ahLst/>
              <a:cxnLst>
                <a:cxn ang="0">
                  <a:pos x="1231" y="324"/>
                </a:cxn>
                <a:cxn ang="0">
                  <a:pos x="10" y="0"/>
                </a:cxn>
                <a:cxn ang="0">
                  <a:pos x="0" y="39"/>
                </a:cxn>
                <a:cxn ang="0">
                  <a:pos x="1221" y="364"/>
                </a:cxn>
                <a:cxn ang="0">
                  <a:pos x="1231" y="324"/>
                </a:cxn>
              </a:cxnLst>
              <a:rect l="0" t="0" r="r" b="b"/>
              <a:pathLst>
                <a:path w="1231" h="364">
                  <a:moveTo>
                    <a:pt x="1231" y="324"/>
                  </a:moveTo>
                  <a:lnTo>
                    <a:pt x="10" y="0"/>
                  </a:lnTo>
                  <a:lnTo>
                    <a:pt x="0" y="39"/>
                  </a:lnTo>
                  <a:lnTo>
                    <a:pt x="1221" y="364"/>
                  </a:lnTo>
                  <a:lnTo>
                    <a:pt x="1231" y="324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1" name="î$ḻíḋé">
              <a:extLst>
                <a:ext uri="{FF2B5EF4-FFF2-40B4-BE49-F238E27FC236}">
                  <a16:creationId xmlns="" xmlns:a16="http://schemas.microsoft.com/office/drawing/2014/main" id="{0C650E8B-5421-4157-9AC0-96B876C27201}"/>
                </a:ext>
              </a:extLst>
            </p:cNvPr>
            <p:cNvSpPr/>
            <p:nvPr/>
          </p:nvSpPr>
          <p:spPr bwMode="auto">
            <a:xfrm>
              <a:off x="6105335" y="4594519"/>
              <a:ext cx="163625" cy="191548"/>
            </a:xfrm>
            <a:custGeom>
              <a:avLst/>
              <a:gdLst/>
              <a:ahLst/>
              <a:cxnLst>
                <a:cxn ang="0">
                  <a:pos x="32" y="13"/>
                </a:cxn>
                <a:cxn ang="0">
                  <a:pos x="0" y="26"/>
                </a:cxn>
                <a:cxn ang="0">
                  <a:pos x="1" y="32"/>
                </a:cxn>
                <a:cxn ang="0">
                  <a:pos x="72" y="124"/>
                </a:cxn>
                <a:cxn ang="0">
                  <a:pos x="106" y="65"/>
                </a:cxn>
                <a:cxn ang="0">
                  <a:pos x="32" y="13"/>
                </a:cxn>
              </a:cxnLst>
              <a:rect l="0" t="0" r="r" b="b"/>
              <a:pathLst>
                <a:path w="106" h="124">
                  <a:moveTo>
                    <a:pt x="32" y="13"/>
                  </a:moveTo>
                  <a:cubicBezTo>
                    <a:pt x="13" y="0"/>
                    <a:pt x="3" y="4"/>
                    <a:pt x="0" y="26"/>
                  </a:cubicBezTo>
                  <a:cubicBezTo>
                    <a:pt x="0" y="28"/>
                    <a:pt x="1" y="29"/>
                    <a:pt x="1" y="3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106" y="65"/>
                    <a:pt x="106" y="65"/>
                    <a:pt x="106" y="65"/>
                  </a:cubicBezTo>
                  <a:cubicBezTo>
                    <a:pt x="83" y="57"/>
                    <a:pt x="57" y="34"/>
                    <a:pt x="32" y="13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2" name="íṩḻíḓè">
              <a:extLst>
                <a:ext uri="{FF2B5EF4-FFF2-40B4-BE49-F238E27FC236}">
                  <a16:creationId xmlns="" xmlns:a16="http://schemas.microsoft.com/office/drawing/2014/main" id="{F2FE9C36-911D-42DF-B9F8-F062D1757685}"/>
                </a:ext>
              </a:extLst>
            </p:cNvPr>
            <p:cNvSpPr/>
            <p:nvPr/>
          </p:nvSpPr>
          <p:spPr bwMode="auto">
            <a:xfrm>
              <a:off x="5082639" y="4781518"/>
              <a:ext cx="308896" cy="166763"/>
            </a:xfrm>
            <a:custGeom>
              <a:avLst/>
              <a:gdLst/>
              <a:ahLst/>
              <a:cxnLst>
                <a:cxn ang="0">
                  <a:pos x="1822" y="1063"/>
                </a:cxn>
                <a:cxn ang="0">
                  <a:pos x="0" y="433"/>
                </a:cxn>
                <a:cxn ang="0">
                  <a:pos x="148" y="0"/>
                </a:cxn>
                <a:cxn ang="0">
                  <a:pos x="1969" y="630"/>
                </a:cxn>
                <a:cxn ang="0">
                  <a:pos x="1822" y="1063"/>
                </a:cxn>
              </a:cxnLst>
              <a:rect l="0" t="0" r="r" b="b"/>
              <a:pathLst>
                <a:path w="1969" h="1063">
                  <a:moveTo>
                    <a:pt x="1822" y="1063"/>
                  </a:moveTo>
                  <a:lnTo>
                    <a:pt x="0" y="433"/>
                  </a:lnTo>
                  <a:lnTo>
                    <a:pt x="148" y="0"/>
                  </a:lnTo>
                  <a:lnTo>
                    <a:pt x="1969" y="630"/>
                  </a:lnTo>
                  <a:lnTo>
                    <a:pt x="1822" y="1063"/>
                  </a:lnTo>
                  <a:close/>
                </a:path>
              </a:pathLst>
            </a:custGeom>
            <a:solidFill>
              <a:srgbClr val="F2F6F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3" name="ïṡliďê">
              <a:extLst>
                <a:ext uri="{FF2B5EF4-FFF2-40B4-BE49-F238E27FC236}">
                  <a16:creationId xmlns="" xmlns:a16="http://schemas.microsoft.com/office/drawing/2014/main" id="{6286AE68-29C1-4342-B823-E725F75EA3A5}"/>
                </a:ext>
              </a:extLst>
            </p:cNvPr>
            <p:cNvSpPr/>
            <p:nvPr/>
          </p:nvSpPr>
          <p:spPr bwMode="auto">
            <a:xfrm>
              <a:off x="4781431" y="4790774"/>
              <a:ext cx="900643" cy="1572556"/>
            </a:xfrm>
            <a:custGeom>
              <a:avLst/>
              <a:gdLst/>
              <a:ahLst/>
              <a:cxnLst>
                <a:cxn ang="0">
                  <a:pos x="247" y="539"/>
                </a:cxn>
                <a:cxn ang="0">
                  <a:pos x="406" y="70"/>
                </a:cxn>
                <a:cxn ang="0">
                  <a:pos x="201" y="0"/>
                </a:cxn>
                <a:cxn ang="0">
                  <a:pos x="8" y="568"/>
                </a:cxn>
                <a:cxn ang="0">
                  <a:pos x="21" y="639"/>
                </a:cxn>
                <a:cxn ang="0">
                  <a:pos x="323" y="1018"/>
                </a:cxn>
                <a:cxn ang="0">
                  <a:pos x="583" y="953"/>
                </a:cxn>
                <a:cxn ang="0">
                  <a:pos x="255" y="582"/>
                </a:cxn>
                <a:cxn ang="0">
                  <a:pos x="247" y="539"/>
                </a:cxn>
              </a:cxnLst>
              <a:rect l="0" t="0" r="r" b="b"/>
              <a:pathLst>
                <a:path w="583" h="1018">
                  <a:moveTo>
                    <a:pt x="247" y="539"/>
                  </a:moveTo>
                  <a:cubicBezTo>
                    <a:pt x="406" y="70"/>
                    <a:pt x="406" y="70"/>
                    <a:pt x="406" y="7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8" y="568"/>
                    <a:pt x="8" y="568"/>
                    <a:pt x="8" y="568"/>
                  </a:cubicBezTo>
                  <a:cubicBezTo>
                    <a:pt x="0" y="593"/>
                    <a:pt x="4" y="619"/>
                    <a:pt x="21" y="639"/>
                  </a:cubicBezTo>
                  <a:cubicBezTo>
                    <a:pt x="323" y="1018"/>
                    <a:pt x="323" y="1018"/>
                    <a:pt x="323" y="1018"/>
                  </a:cubicBezTo>
                  <a:cubicBezTo>
                    <a:pt x="583" y="953"/>
                    <a:pt x="583" y="953"/>
                    <a:pt x="583" y="953"/>
                  </a:cubicBezTo>
                  <a:cubicBezTo>
                    <a:pt x="255" y="582"/>
                    <a:pt x="255" y="582"/>
                    <a:pt x="255" y="582"/>
                  </a:cubicBezTo>
                  <a:cubicBezTo>
                    <a:pt x="245" y="570"/>
                    <a:pt x="242" y="554"/>
                    <a:pt x="247" y="539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4" name="íŝlîḋè">
              <a:extLst>
                <a:ext uri="{FF2B5EF4-FFF2-40B4-BE49-F238E27FC236}">
                  <a16:creationId xmlns="" xmlns:a16="http://schemas.microsoft.com/office/drawing/2014/main" id="{08E43BBA-72BF-4D7F-A80B-DA8CDED6E5E5}"/>
                </a:ext>
              </a:extLst>
            </p:cNvPr>
            <p:cNvSpPr/>
            <p:nvPr/>
          </p:nvSpPr>
          <p:spPr bwMode="auto">
            <a:xfrm>
              <a:off x="6264406" y="4738220"/>
              <a:ext cx="273439" cy="256497"/>
            </a:xfrm>
            <a:custGeom>
              <a:avLst/>
              <a:gdLst/>
              <a:ahLst/>
              <a:cxnLst>
                <a:cxn ang="0">
                  <a:pos x="1743" y="345"/>
                </a:cxn>
                <a:cxn ang="0">
                  <a:pos x="305" y="1635"/>
                </a:cxn>
                <a:cxn ang="0">
                  <a:pos x="0" y="1290"/>
                </a:cxn>
                <a:cxn ang="0">
                  <a:pos x="1437" y="0"/>
                </a:cxn>
                <a:cxn ang="0">
                  <a:pos x="1743" y="345"/>
                </a:cxn>
              </a:cxnLst>
              <a:rect l="0" t="0" r="r" b="b"/>
              <a:pathLst>
                <a:path w="1743" h="1635">
                  <a:moveTo>
                    <a:pt x="1743" y="345"/>
                  </a:moveTo>
                  <a:lnTo>
                    <a:pt x="305" y="1635"/>
                  </a:lnTo>
                  <a:lnTo>
                    <a:pt x="0" y="1290"/>
                  </a:lnTo>
                  <a:lnTo>
                    <a:pt x="1437" y="0"/>
                  </a:lnTo>
                  <a:lnTo>
                    <a:pt x="1743" y="345"/>
                  </a:lnTo>
                  <a:close/>
                </a:path>
              </a:pathLst>
            </a:custGeom>
            <a:solidFill>
              <a:srgbClr val="F2F6F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5" name="íśḻïde">
              <a:extLst>
                <a:ext uri="{FF2B5EF4-FFF2-40B4-BE49-F238E27FC236}">
                  <a16:creationId xmlns="" xmlns:a16="http://schemas.microsoft.com/office/drawing/2014/main" id="{BC009833-77A8-4A9F-AA62-610993CA4D86}"/>
                </a:ext>
              </a:extLst>
            </p:cNvPr>
            <p:cNvSpPr/>
            <p:nvPr/>
          </p:nvSpPr>
          <p:spPr bwMode="auto">
            <a:xfrm>
              <a:off x="6262840" y="4742926"/>
              <a:ext cx="895936" cy="1515294"/>
            </a:xfrm>
            <a:custGeom>
              <a:avLst/>
              <a:gdLst/>
              <a:ahLst/>
              <a:cxnLst>
                <a:cxn ang="0">
                  <a:pos x="400" y="981"/>
                </a:cxn>
                <a:cxn ang="0">
                  <a:pos x="567" y="523"/>
                </a:cxn>
                <a:cxn ang="0">
                  <a:pos x="552" y="432"/>
                </a:cxn>
                <a:cxn ang="0">
                  <a:pos x="161" y="0"/>
                </a:cxn>
                <a:cxn ang="0">
                  <a:pos x="0" y="146"/>
                </a:cxn>
                <a:cxn ang="0">
                  <a:pos x="316" y="494"/>
                </a:cxn>
                <a:cxn ang="0">
                  <a:pos x="323" y="540"/>
                </a:cxn>
                <a:cxn ang="0">
                  <a:pos x="137" y="968"/>
                </a:cxn>
                <a:cxn ang="0">
                  <a:pos x="400" y="981"/>
                </a:cxn>
              </a:cxnLst>
              <a:rect l="0" t="0" r="r" b="b"/>
              <a:pathLst>
                <a:path w="580" h="981">
                  <a:moveTo>
                    <a:pt x="400" y="981"/>
                  </a:moveTo>
                  <a:cubicBezTo>
                    <a:pt x="567" y="523"/>
                    <a:pt x="567" y="523"/>
                    <a:pt x="567" y="523"/>
                  </a:cubicBezTo>
                  <a:cubicBezTo>
                    <a:pt x="580" y="492"/>
                    <a:pt x="574" y="457"/>
                    <a:pt x="552" y="432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316" y="494"/>
                    <a:pt x="316" y="494"/>
                    <a:pt x="316" y="494"/>
                  </a:cubicBezTo>
                  <a:cubicBezTo>
                    <a:pt x="327" y="506"/>
                    <a:pt x="330" y="524"/>
                    <a:pt x="323" y="540"/>
                  </a:cubicBezTo>
                  <a:cubicBezTo>
                    <a:pt x="137" y="968"/>
                    <a:pt x="137" y="968"/>
                    <a:pt x="137" y="968"/>
                  </a:cubicBezTo>
                  <a:lnTo>
                    <a:pt x="400" y="981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6" name="ïşḷïḓé">
              <a:extLst>
                <a:ext uri="{FF2B5EF4-FFF2-40B4-BE49-F238E27FC236}">
                  <a16:creationId xmlns="" xmlns:a16="http://schemas.microsoft.com/office/drawing/2014/main" id="{014FAF59-3AA6-477A-9A8C-7D41682B85E5}"/>
                </a:ext>
              </a:extLst>
            </p:cNvPr>
            <p:cNvSpPr/>
            <p:nvPr/>
          </p:nvSpPr>
          <p:spPr bwMode="auto">
            <a:xfrm>
              <a:off x="5680505" y="5884378"/>
              <a:ext cx="786277" cy="812633"/>
            </a:xfrm>
            <a:custGeom>
              <a:avLst/>
              <a:gdLst/>
              <a:ahLst/>
              <a:cxnLst>
                <a:cxn ang="0">
                  <a:pos x="505" y="314"/>
                </a:cxn>
                <a:cxn ang="0">
                  <a:pos x="505" y="297"/>
                </a:cxn>
                <a:cxn ang="0">
                  <a:pos x="505" y="297"/>
                </a:cxn>
                <a:cxn ang="0">
                  <a:pos x="500" y="257"/>
                </a:cxn>
                <a:cxn ang="0">
                  <a:pos x="495" y="217"/>
                </a:cxn>
                <a:cxn ang="0">
                  <a:pos x="495" y="217"/>
                </a:cxn>
                <a:cxn ang="0">
                  <a:pos x="490" y="201"/>
                </a:cxn>
                <a:cxn ang="0">
                  <a:pos x="485" y="180"/>
                </a:cxn>
                <a:cxn ang="0">
                  <a:pos x="343" y="38"/>
                </a:cxn>
                <a:cxn ang="0">
                  <a:pos x="332" y="41"/>
                </a:cxn>
                <a:cxn ang="0">
                  <a:pos x="260" y="28"/>
                </a:cxn>
                <a:cxn ang="0">
                  <a:pos x="256" y="28"/>
                </a:cxn>
                <a:cxn ang="0">
                  <a:pos x="254" y="28"/>
                </a:cxn>
                <a:cxn ang="0">
                  <a:pos x="251" y="28"/>
                </a:cxn>
                <a:cxn ang="0">
                  <a:pos x="251" y="28"/>
                </a:cxn>
                <a:cxn ang="0">
                  <a:pos x="239" y="28"/>
                </a:cxn>
                <a:cxn ang="0">
                  <a:pos x="236" y="28"/>
                </a:cxn>
                <a:cxn ang="0">
                  <a:pos x="228" y="29"/>
                </a:cxn>
                <a:cxn ang="0">
                  <a:pos x="228" y="29"/>
                </a:cxn>
                <a:cxn ang="0">
                  <a:pos x="222" y="29"/>
                </a:cxn>
                <a:cxn ang="0">
                  <a:pos x="219" y="30"/>
                </a:cxn>
                <a:cxn ang="0">
                  <a:pos x="147" y="48"/>
                </a:cxn>
                <a:cxn ang="0">
                  <a:pos x="137" y="46"/>
                </a:cxn>
                <a:cxn ang="0">
                  <a:pos x="14" y="171"/>
                </a:cxn>
                <a:cxn ang="0">
                  <a:pos x="3" y="237"/>
                </a:cxn>
                <a:cxn ang="0">
                  <a:pos x="3" y="248"/>
                </a:cxn>
                <a:cxn ang="0">
                  <a:pos x="2" y="278"/>
                </a:cxn>
                <a:cxn ang="0">
                  <a:pos x="1" y="309"/>
                </a:cxn>
                <a:cxn ang="0">
                  <a:pos x="1" y="318"/>
                </a:cxn>
                <a:cxn ang="0">
                  <a:pos x="5" y="367"/>
                </a:cxn>
                <a:cxn ang="0">
                  <a:pos x="221" y="524"/>
                </a:cxn>
                <a:cxn ang="0">
                  <a:pos x="241" y="525"/>
                </a:cxn>
                <a:cxn ang="0">
                  <a:pos x="244" y="525"/>
                </a:cxn>
                <a:cxn ang="0">
                  <a:pos x="245" y="525"/>
                </a:cxn>
                <a:cxn ang="0">
                  <a:pos x="258" y="525"/>
                </a:cxn>
                <a:cxn ang="0">
                  <a:pos x="259" y="526"/>
                </a:cxn>
                <a:cxn ang="0">
                  <a:pos x="264" y="526"/>
                </a:cxn>
                <a:cxn ang="0">
                  <a:pos x="265" y="526"/>
                </a:cxn>
                <a:cxn ang="0">
                  <a:pos x="266" y="526"/>
                </a:cxn>
                <a:cxn ang="0">
                  <a:pos x="267" y="526"/>
                </a:cxn>
                <a:cxn ang="0">
                  <a:pos x="279" y="525"/>
                </a:cxn>
                <a:cxn ang="0">
                  <a:pos x="505" y="329"/>
                </a:cxn>
                <a:cxn ang="0">
                  <a:pos x="505" y="314"/>
                </a:cxn>
              </a:cxnLst>
              <a:rect l="0" t="0" r="r" b="b"/>
              <a:pathLst>
                <a:path w="509" h="526">
                  <a:moveTo>
                    <a:pt x="505" y="314"/>
                  </a:moveTo>
                  <a:cubicBezTo>
                    <a:pt x="505" y="308"/>
                    <a:pt x="506" y="303"/>
                    <a:pt x="505" y="297"/>
                  </a:cubicBezTo>
                  <a:cubicBezTo>
                    <a:pt x="505" y="297"/>
                    <a:pt x="505" y="297"/>
                    <a:pt x="505" y="297"/>
                  </a:cubicBezTo>
                  <a:cubicBezTo>
                    <a:pt x="504" y="284"/>
                    <a:pt x="502" y="270"/>
                    <a:pt x="500" y="257"/>
                  </a:cubicBezTo>
                  <a:cubicBezTo>
                    <a:pt x="499" y="244"/>
                    <a:pt x="497" y="230"/>
                    <a:pt x="495" y="217"/>
                  </a:cubicBezTo>
                  <a:cubicBezTo>
                    <a:pt x="495" y="217"/>
                    <a:pt x="495" y="217"/>
                    <a:pt x="495" y="217"/>
                  </a:cubicBezTo>
                  <a:cubicBezTo>
                    <a:pt x="494" y="211"/>
                    <a:pt x="492" y="206"/>
                    <a:pt x="490" y="201"/>
                  </a:cubicBezTo>
                  <a:cubicBezTo>
                    <a:pt x="489" y="194"/>
                    <a:pt x="487" y="187"/>
                    <a:pt x="485" y="180"/>
                  </a:cubicBezTo>
                  <a:cubicBezTo>
                    <a:pt x="465" y="106"/>
                    <a:pt x="409" y="0"/>
                    <a:pt x="343" y="38"/>
                  </a:cubicBezTo>
                  <a:cubicBezTo>
                    <a:pt x="339" y="40"/>
                    <a:pt x="336" y="41"/>
                    <a:pt x="332" y="41"/>
                  </a:cubicBezTo>
                  <a:cubicBezTo>
                    <a:pt x="309" y="38"/>
                    <a:pt x="285" y="28"/>
                    <a:pt x="260" y="28"/>
                  </a:cubicBezTo>
                  <a:cubicBezTo>
                    <a:pt x="259" y="28"/>
                    <a:pt x="258" y="28"/>
                    <a:pt x="256" y="28"/>
                  </a:cubicBezTo>
                  <a:cubicBezTo>
                    <a:pt x="256" y="28"/>
                    <a:pt x="255" y="28"/>
                    <a:pt x="254" y="28"/>
                  </a:cubicBezTo>
                  <a:cubicBezTo>
                    <a:pt x="253" y="28"/>
                    <a:pt x="252" y="28"/>
                    <a:pt x="251" y="28"/>
                  </a:cubicBezTo>
                  <a:cubicBezTo>
                    <a:pt x="251" y="28"/>
                    <a:pt x="251" y="28"/>
                    <a:pt x="251" y="28"/>
                  </a:cubicBezTo>
                  <a:cubicBezTo>
                    <a:pt x="247" y="28"/>
                    <a:pt x="243" y="28"/>
                    <a:pt x="239" y="28"/>
                  </a:cubicBezTo>
                  <a:cubicBezTo>
                    <a:pt x="238" y="28"/>
                    <a:pt x="237" y="28"/>
                    <a:pt x="236" y="28"/>
                  </a:cubicBezTo>
                  <a:cubicBezTo>
                    <a:pt x="233" y="28"/>
                    <a:pt x="231" y="29"/>
                    <a:pt x="228" y="29"/>
                  </a:cubicBezTo>
                  <a:cubicBezTo>
                    <a:pt x="228" y="29"/>
                    <a:pt x="228" y="29"/>
                    <a:pt x="228" y="29"/>
                  </a:cubicBezTo>
                  <a:cubicBezTo>
                    <a:pt x="226" y="29"/>
                    <a:pt x="224" y="29"/>
                    <a:pt x="222" y="29"/>
                  </a:cubicBezTo>
                  <a:cubicBezTo>
                    <a:pt x="221" y="29"/>
                    <a:pt x="220" y="30"/>
                    <a:pt x="219" y="30"/>
                  </a:cubicBezTo>
                  <a:cubicBezTo>
                    <a:pt x="193" y="32"/>
                    <a:pt x="171" y="44"/>
                    <a:pt x="147" y="48"/>
                  </a:cubicBezTo>
                  <a:cubicBezTo>
                    <a:pt x="144" y="48"/>
                    <a:pt x="140" y="48"/>
                    <a:pt x="137" y="46"/>
                  </a:cubicBezTo>
                  <a:cubicBezTo>
                    <a:pt x="76" y="18"/>
                    <a:pt x="33" y="100"/>
                    <a:pt x="14" y="171"/>
                  </a:cubicBezTo>
                  <a:cubicBezTo>
                    <a:pt x="7" y="192"/>
                    <a:pt x="3" y="214"/>
                    <a:pt x="3" y="237"/>
                  </a:cubicBezTo>
                  <a:cubicBezTo>
                    <a:pt x="3" y="241"/>
                    <a:pt x="3" y="245"/>
                    <a:pt x="3" y="248"/>
                  </a:cubicBezTo>
                  <a:cubicBezTo>
                    <a:pt x="2" y="258"/>
                    <a:pt x="2" y="268"/>
                    <a:pt x="2" y="278"/>
                  </a:cubicBezTo>
                  <a:cubicBezTo>
                    <a:pt x="1" y="288"/>
                    <a:pt x="1" y="299"/>
                    <a:pt x="1" y="309"/>
                  </a:cubicBezTo>
                  <a:cubicBezTo>
                    <a:pt x="1" y="312"/>
                    <a:pt x="1" y="315"/>
                    <a:pt x="1" y="318"/>
                  </a:cubicBezTo>
                  <a:cubicBezTo>
                    <a:pt x="0" y="336"/>
                    <a:pt x="2" y="352"/>
                    <a:pt x="5" y="367"/>
                  </a:cubicBezTo>
                  <a:cubicBezTo>
                    <a:pt x="15" y="448"/>
                    <a:pt x="60" y="517"/>
                    <a:pt x="221" y="524"/>
                  </a:cubicBezTo>
                  <a:cubicBezTo>
                    <a:pt x="228" y="524"/>
                    <a:pt x="234" y="524"/>
                    <a:pt x="241" y="525"/>
                  </a:cubicBezTo>
                  <a:cubicBezTo>
                    <a:pt x="242" y="525"/>
                    <a:pt x="243" y="525"/>
                    <a:pt x="244" y="525"/>
                  </a:cubicBezTo>
                  <a:cubicBezTo>
                    <a:pt x="245" y="525"/>
                    <a:pt x="245" y="525"/>
                    <a:pt x="245" y="525"/>
                  </a:cubicBezTo>
                  <a:cubicBezTo>
                    <a:pt x="249" y="525"/>
                    <a:pt x="253" y="525"/>
                    <a:pt x="258" y="525"/>
                  </a:cubicBezTo>
                  <a:cubicBezTo>
                    <a:pt x="258" y="525"/>
                    <a:pt x="259" y="526"/>
                    <a:pt x="259" y="526"/>
                  </a:cubicBezTo>
                  <a:cubicBezTo>
                    <a:pt x="261" y="526"/>
                    <a:pt x="262" y="526"/>
                    <a:pt x="264" y="526"/>
                  </a:cubicBezTo>
                  <a:cubicBezTo>
                    <a:pt x="265" y="526"/>
                    <a:pt x="265" y="526"/>
                    <a:pt x="265" y="526"/>
                  </a:cubicBezTo>
                  <a:cubicBezTo>
                    <a:pt x="266" y="526"/>
                    <a:pt x="266" y="526"/>
                    <a:pt x="266" y="526"/>
                  </a:cubicBezTo>
                  <a:cubicBezTo>
                    <a:pt x="266" y="526"/>
                    <a:pt x="266" y="526"/>
                    <a:pt x="267" y="526"/>
                  </a:cubicBezTo>
                  <a:cubicBezTo>
                    <a:pt x="271" y="525"/>
                    <a:pt x="275" y="525"/>
                    <a:pt x="279" y="525"/>
                  </a:cubicBezTo>
                  <a:cubicBezTo>
                    <a:pt x="476" y="510"/>
                    <a:pt x="509" y="422"/>
                    <a:pt x="505" y="329"/>
                  </a:cubicBezTo>
                  <a:cubicBezTo>
                    <a:pt x="505" y="324"/>
                    <a:pt x="505" y="319"/>
                    <a:pt x="505" y="314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7" name="ïSḻïḑè">
              <a:extLst>
                <a:ext uri="{FF2B5EF4-FFF2-40B4-BE49-F238E27FC236}">
                  <a16:creationId xmlns="" xmlns:a16="http://schemas.microsoft.com/office/drawing/2014/main" id="{19457671-E8FF-4893-9CEC-143F73E9CF98}"/>
                </a:ext>
              </a:extLst>
            </p:cNvPr>
            <p:cNvSpPr/>
            <p:nvPr/>
          </p:nvSpPr>
          <p:spPr bwMode="auto">
            <a:xfrm>
              <a:off x="6045093" y="5884378"/>
              <a:ext cx="421691" cy="812633"/>
            </a:xfrm>
            <a:custGeom>
              <a:avLst/>
              <a:gdLst/>
              <a:ahLst/>
              <a:cxnLst>
                <a:cxn ang="0">
                  <a:pos x="269" y="314"/>
                </a:cxn>
                <a:cxn ang="0">
                  <a:pos x="269" y="297"/>
                </a:cxn>
                <a:cxn ang="0">
                  <a:pos x="269" y="297"/>
                </a:cxn>
                <a:cxn ang="0">
                  <a:pos x="264" y="257"/>
                </a:cxn>
                <a:cxn ang="0">
                  <a:pos x="259" y="217"/>
                </a:cxn>
                <a:cxn ang="0">
                  <a:pos x="259" y="217"/>
                </a:cxn>
                <a:cxn ang="0">
                  <a:pos x="254" y="201"/>
                </a:cxn>
                <a:cxn ang="0">
                  <a:pos x="249" y="180"/>
                </a:cxn>
                <a:cxn ang="0">
                  <a:pos x="107" y="38"/>
                </a:cxn>
                <a:cxn ang="0">
                  <a:pos x="96" y="41"/>
                </a:cxn>
                <a:cxn ang="0">
                  <a:pos x="24" y="28"/>
                </a:cxn>
                <a:cxn ang="0">
                  <a:pos x="20" y="28"/>
                </a:cxn>
                <a:cxn ang="0">
                  <a:pos x="18" y="28"/>
                </a:cxn>
                <a:cxn ang="0">
                  <a:pos x="15" y="28"/>
                </a:cxn>
                <a:cxn ang="0">
                  <a:pos x="15" y="28"/>
                </a:cxn>
                <a:cxn ang="0">
                  <a:pos x="3" y="28"/>
                </a:cxn>
                <a:cxn ang="0">
                  <a:pos x="0" y="28"/>
                </a:cxn>
                <a:cxn ang="0">
                  <a:pos x="5" y="525"/>
                </a:cxn>
                <a:cxn ang="0">
                  <a:pos x="8" y="525"/>
                </a:cxn>
                <a:cxn ang="0">
                  <a:pos x="9" y="525"/>
                </a:cxn>
                <a:cxn ang="0">
                  <a:pos x="22" y="525"/>
                </a:cxn>
                <a:cxn ang="0">
                  <a:pos x="23" y="526"/>
                </a:cxn>
                <a:cxn ang="0">
                  <a:pos x="28" y="526"/>
                </a:cxn>
                <a:cxn ang="0">
                  <a:pos x="29" y="526"/>
                </a:cxn>
                <a:cxn ang="0">
                  <a:pos x="30" y="526"/>
                </a:cxn>
                <a:cxn ang="0">
                  <a:pos x="31" y="526"/>
                </a:cxn>
                <a:cxn ang="0">
                  <a:pos x="43" y="525"/>
                </a:cxn>
                <a:cxn ang="0">
                  <a:pos x="269" y="329"/>
                </a:cxn>
                <a:cxn ang="0">
                  <a:pos x="269" y="314"/>
                </a:cxn>
              </a:cxnLst>
              <a:rect l="0" t="0" r="r" b="b"/>
              <a:pathLst>
                <a:path w="273" h="526">
                  <a:moveTo>
                    <a:pt x="269" y="314"/>
                  </a:moveTo>
                  <a:cubicBezTo>
                    <a:pt x="269" y="308"/>
                    <a:pt x="270" y="303"/>
                    <a:pt x="269" y="297"/>
                  </a:cubicBezTo>
                  <a:cubicBezTo>
                    <a:pt x="269" y="297"/>
                    <a:pt x="269" y="297"/>
                    <a:pt x="269" y="297"/>
                  </a:cubicBezTo>
                  <a:cubicBezTo>
                    <a:pt x="268" y="284"/>
                    <a:pt x="266" y="270"/>
                    <a:pt x="264" y="257"/>
                  </a:cubicBezTo>
                  <a:cubicBezTo>
                    <a:pt x="263" y="244"/>
                    <a:pt x="261" y="230"/>
                    <a:pt x="259" y="217"/>
                  </a:cubicBezTo>
                  <a:cubicBezTo>
                    <a:pt x="259" y="217"/>
                    <a:pt x="259" y="217"/>
                    <a:pt x="259" y="217"/>
                  </a:cubicBezTo>
                  <a:cubicBezTo>
                    <a:pt x="258" y="211"/>
                    <a:pt x="256" y="206"/>
                    <a:pt x="254" y="201"/>
                  </a:cubicBezTo>
                  <a:cubicBezTo>
                    <a:pt x="253" y="194"/>
                    <a:pt x="251" y="187"/>
                    <a:pt x="249" y="180"/>
                  </a:cubicBezTo>
                  <a:cubicBezTo>
                    <a:pt x="229" y="106"/>
                    <a:pt x="173" y="0"/>
                    <a:pt x="107" y="38"/>
                  </a:cubicBezTo>
                  <a:cubicBezTo>
                    <a:pt x="103" y="40"/>
                    <a:pt x="100" y="41"/>
                    <a:pt x="96" y="41"/>
                  </a:cubicBezTo>
                  <a:cubicBezTo>
                    <a:pt x="73" y="38"/>
                    <a:pt x="49" y="28"/>
                    <a:pt x="24" y="28"/>
                  </a:cubicBezTo>
                  <a:cubicBezTo>
                    <a:pt x="23" y="28"/>
                    <a:pt x="22" y="28"/>
                    <a:pt x="20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7" y="28"/>
                    <a:pt x="16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1" y="28"/>
                    <a:pt x="7" y="28"/>
                    <a:pt x="3" y="28"/>
                  </a:cubicBezTo>
                  <a:cubicBezTo>
                    <a:pt x="2" y="28"/>
                    <a:pt x="1" y="28"/>
                    <a:pt x="0" y="28"/>
                  </a:cubicBezTo>
                  <a:cubicBezTo>
                    <a:pt x="5" y="525"/>
                    <a:pt x="5" y="525"/>
                    <a:pt x="5" y="525"/>
                  </a:cubicBezTo>
                  <a:cubicBezTo>
                    <a:pt x="6" y="525"/>
                    <a:pt x="7" y="525"/>
                    <a:pt x="8" y="525"/>
                  </a:cubicBezTo>
                  <a:cubicBezTo>
                    <a:pt x="9" y="525"/>
                    <a:pt x="9" y="525"/>
                    <a:pt x="9" y="525"/>
                  </a:cubicBezTo>
                  <a:cubicBezTo>
                    <a:pt x="13" y="525"/>
                    <a:pt x="17" y="525"/>
                    <a:pt x="22" y="525"/>
                  </a:cubicBezTo>
                  <a:cubicBezTo>
                    <a:pt x="22" y="525"/>
                    <a:pt x="23" y="526"/>
                    <a:pt x="23" y="526"/>
                  </a:cubicBezTo>
                  <a:cubicBezTo>
                    <a:pt x="25" y="526"/>
                    <a:pt x="26" y="526"/>
                    <a:pt x="28" y="526"/>
                  </a:cubicBezTo>
                  <a:cubicBezTo>
                    <a:pt x="29" y="526"/>
                    <a:pt x="29" y="526"/>
                    <a:pt x="29" y="526"/>
                  </a:cubicBezTo>
                  <a:cubicBezTo>
                    <a:pt x="30" y="526"/>
                    <a:pt x="30" y="526"/>
                    <a:pt x="30" y="526"/>
                  </a:cubicBezTo>
                  <a:cubicBezTo>
                    <a:pt x="30" y="526"/>
                    <a:pt x="30" y="526"/>
                    <a:pt x="31" y="526"/>
                  </a:cubicBezTo>
                  <a:cubicBezTo>
                    <a:pt x="35" y="525"/>
                    <a:pt x="39" y="525"/>
                    <a:pt x="43" y="525"/>
                  </a:cubicBezTo>
                  <a:cubicBezTo>
                    <a:pt x="240" y="510"/>
                    <a:pt x="273" y="422"/>
                    <a:pt x="269" y="329"/>
                  </a:cubicBezTo>
                  <a:cubicBezTo>
                    <a:pt x="269" y="324"/>
                    <a:pt x="269" y="319"/>
                    <a:pt x="269" y="314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8" name="íṡḻiḓê">
              <a:extLst>
                <a:ext uri="{FF2B5EF4-FFF2-40B4-BE49-F238E27FC236}">
                  <a16:creationId xmlns="" xmlns:a16="http://schemas.microsoft.com/office/drawing/2014/main" id="{9675F5C7-F166-4FC0-9D2A-28D6FD26D6D6}"/>
                </a:ext>
              </a:extLst>
            </p:cNvPr>
            <p:cNvSpPr/>
            <p:nvPr/>
          </p:nvSpPr>
          <p:spPr bwMode="auto">
            <a:xfrm>
              <a:off x="5680503" y="5912302"/>
              <a:ext cx="372274" cy="783139"/>
            </a:xfrm>
            <a:custGeom>
              <a:avLst/>
              <a:gdLst/>
              <a:ahLst/>
              <a:cxnLst>
                <a:cxn ang="0">
                  <a:pos x="228" y="11"/>
                </a:cxn>
                <a:cxn ang="0">
                  <a:pos x="228" y="11"/>
                </a:cxn>
                <a:cxn ang="0">
                  <a:pos x="222" y="11"/>
                </a:cxn>
                <a:cxn ang="0">
                  <a:pos x="219" y="12"/>
                </a:cxn>
                <a:cxn ang="0">
                  <a:pos x="147" y="30"/>
                </a:cxn>
                <a:cxn ang="0">
                  <a:pos x="137" y="28"/>
                </a:cxn>
                <a:cxn ang="0">
                  <a:pos x="14" y="153"/>
                </a:cxn>
                <a:cxn ang="0">
                  <a:pos x="3" y="219"/>
                </a:cxn>
                <a:cxn ang="0">
                  <a:pos x="3" y="230"/>
                </a:cxn>
                <a:cxn ang="0">
                  <a:pos x="2" y="260"/>
                </a:cxn>
                <a:cxn ang="0">
                  <a:pos x="1" y="291"/>
                </a:cxn>
                <a:cxn ang="0">
                  <a:pos x="1" y="300"/>
                </a:cxn>
                <a:cxn ang="0">
                  <a:pos x="5" y="349"/>
                </a:cxn>
                <a:cxn ang="0">
                  <a:pos x="221" y="506"/>
                </a:cxn>
                <a:cxn ang="0">
                  <a:pos x="241" y="507"/>
                </a:cxn>
                <a:cxn ang="0">
                  <a:pos x="236" y="10"/>
                </a:cxn>
                <a:cxn ang="0">
                  <a:pos x="228" y="11"/>
                </a:cxn>
              </a:cxnLst>
              <a:rect l="0" t="0" r="r" b="b"/>
              <a:pathLst>
                <a:path w="241" h="507">
                  <a:moveTo>
                    <a:pt x="228" y="11"/>
                  </a:moveTo>
                  <a:cubicBezTo>
                    <a:pt x="228" y="11"/>
                    <a:pt x="228" y="11"/>
                    <a:pt x="228" y="11"/>
                  </a:cubicBezTo>
                  <a:cubicBezTo>
                    <a:pt x="226" y="11"/>
                    <a:pt x="224" y="11"/>
                    <a:pt x="222" y="11"/>
                  </a:cubicBezTo>
                  <a:cubicBezTo>
                    <a:pt x="221" y="11"/>
                    <a:pt x="220" y="12"/>
                    <a:pt x="219" y="12"/>
                  </a:cubicBezTo>
                  <a:cubicBezTo>
                    <a:pt x="193" y="14"/>
                    <a:pt x="171" y="26"/>
                    <a:pt x="147" y="30"/>
                  </a:cubicBezTo>
                  <a:cubicBezTo>
                    <a:pt x="144" y="30"/>
                    <a:pt x="140" y="30"/>
                    <a:pt x="137" y="28"/>
                  </a:cubicBezTo>
                  <a:cubicBezTo>
                    <a:pt x="76" y="0"/>
                    <a:pt x="33" y="82"/>
                    <a:pt x="14" y="153"/>
                  </a:cubicBezTo>
                  <a:cubicBezTo>
                    <a:pt x="7" y="174"/>
                    <a:pt x="3" y="196"/>
                    <a:pt x="3" y="219"/>
                  </a:cubicBezTo>
                  <a:cubicBezTo>
                    <a:pt x="3" y="223"/>
                    <a:pt x="3" y="227"/>
                    <a:pt x="3" y="230"/>
                  </a:cubicBezTo>
                  <a:cubicBezTo>
                    <a:pt x="2" y="240"/>
                    <a:pt x="2" y="250"/>
                    <a:pt x="2" y="260"/>
                  </a:cubicBezTo>
                  <a:cubicBezTo>
                    <a:pt x="1" y="270"/>
                    <a:pt x="1" y="281"/>
                    <a:pt x="1" y="291"/>
                  </a:cubicBezTo>
                  <a:cubicBezTo>
                    <a:pt x="1" y="294"/>
                    <a:pt x="1" y="297"/>
                    <a:pt x="1" y="300"/>
                  </a:cubicBezTo>
                  <a:cubicBezTo>
                    <a:pt x="0" y="318"/>
                    <a:pt x="2" y="334"/>
                    <a:pt x="5" y="349"/>
                  </a:cubicBezTo>
                  <a:cubicBezTo>
                    <a:pt x="15" y="430"/>
                    <a:pt x="60" y="499"/>
                    <a:pt x="221" y="506"/>
                  </a:cubicBezTo>
                  <a:cubicBezTo>
                    <a:pt x="228" y="506"/>
                    <a:pt x="234" y="506"/>
                    <a:pt x="241" y="507"/>
                  </a:cubicBezTo>
                  <a:cubicBezTo>
                    <a:pt x="236" y="10"/>
                    <a:pt x="236" y="10"/>
                    <a:pt x="236" y="10"/>
                  </a:cubicBezTo>
                  <a:cubicBezTo>
                    <a:pt x="233" y="10"/>
                    <a:pt x="231" y="11"/>
                    <a:pt x="228" y="11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9" name="íṩľïḍé">
              <a:extLst>
                <a:ext uri="{FF2B5EF4-FFF2-40B4-BE49-F238E27FC236}">
                  <a16:creationId xmlns="" xmlns:a16="http://schemas.microsoft.com/office/drawing/2014/main" id="{303CE3C3-9F05-41A1-AF7D-DCC522433256}"/>
                </a:ext>
              </a:extLst>
            </p:cNvPr>
            <p:cNvSpPr/>
            <p:nvPr/>
          </p:nvSpPr>
          <p:spPr bwMode="auto">
            <a:xfrm>
              <a:off x="4954462" y="3812939"/>
              <a:ext cx="342938" cy="233278"/>
            </a:xfrm>
            <a:custGeom>
              <a:avLst/>
              <a:gdLst/>
              <a:ahLst/>
              <a:cxnLst>
                <a:cxn ang="0">
                  <a:pos x="15" y="124"/>
                </a:cxn>
                <a:cxn ang="0">
                  <a:pos x="4" y="68"/>
                </a:cxn>
                <a:cxn ang="0">
                  <a:pos x="27" y="33"/>
                </a:cxn>
                <a:cxn ang="0">
                  <a:pos x="172" y="4"/>
                </a:cxn>
                <a:cxn ang="0">
                  <a:pos x="207" y="27"/>
                </a:cxn>
                <a:cxn ang="0">
                  <a:pos x="219" y="83"/>
                </a:cxn>
                <a:cxn ang="0">
                  <a:pos x="195" y="118"/>
                </a:cxn>
                <a:cxn ang="0">
                  <a:pos x="50" y="147"/>
                </a:cxn>
                <a:cxn ang="0">
                  <a:pos x="15" y="124"/>
                </a:cxn>
              </a:cxnLst>
              <a:rect l="0" t="0" r="r" b="b"/>
              <a:pathLst>
                <a:path w="222" h="151">
                  <a:moveTo>
                    <a:pt x="15" y="124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0" y="52"/>
                    <a:pt x="11" y="36"/>
                    <a:pt x="27" y="33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88" y="0"/>
                    <a:pt x="204" y="11"/>
                    <a:pt x="207" y="27"/>
                  </a:cubicBezTo>
                  <a:cubicBezTo>
                    <a:pt x="219" y="83"/>
                    <a:pt x="219" y="83"/>
                    <a:pt x="219" y="83"/>
                  </a:cubicBezTo>
                  <a:cubicBezTo>
                    <a:pt x="222" y="99"/>
                    <a:pt x="211" y="115"/>
                    <a:pt x="195" y="118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34" y="151"/>
                    <a:pt x="18" y="140"/>
                    <a:pt x="15" y="12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0" name="ïş1îďê">
              <a:extLst>
                <a:ext uri="{FF2B5EF4-FFF2-40B4-BE49-F238E27FC236}">
                  <a16:creationId xmlns="" xmlns:a16="http://schemas.microsoft.com/office/drawing/2014/main" id="{1430A639-D2B4-4170-96BF-4673FEF0C424}"/>
                </a:ext>
              </a:extLst>
            </p:cNvPr>
            <p:cNvSpPr/>
            <p:nvPr/>
          </p:nvSpPr>
          <p:spPr bwMode="auto">
            <a:xfrm>
              <a:off x="4991483" y="3885575"/>
              <a:ext cx="52554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8"/>
                </a:cxn>
                <a:cxn ang="0">
                  <a:pos x="14" y="1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8"/>
                  </a:cubicBezTo>
                  <a:cubicBezTo>
                    <a:pt x="0" y="11"/>
                    <a:pt x="5" y="3"/>
                    <a:pt x="14" y="1"/>
                  </a:cubicBezTo>
                  <a:cubicBezTo>
                    <a:pt x="23" y="0"/>
                    <a:pt x="31" y="4"/>
                    <a:pt x="33" y="12"/>
                  </a:cubicBezTo>
                  <a:cubicBezTo>
                    <a:pt x="34" y="20"/>
                    <a:pt x="28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1" name="ïṡľîḑê">
              <a:extLst>
                <a:ext uri="{FF2B5EF4-FFF2-40B4-BE49-F238E27FC236}">
                  <a16:creationId xmlns="" xmlns:a16="http://schemas.microsoft.com/office/drawing/2014/main" id="{BEAF6C72-AE6E-43F5-8777-243AF4A8226C}"/>
                </a:ext>
              </a:extLst>
            </p:cNvPr>
            <p:cNvSpPr/>
            <p:nvPr/>
          </p:nvSpPr>
          <p:spPr bwMode="auto">
            <a:xfrm>
              <a:off x="5006867" y="3965898"/>
              <a:ext cx="54123" cy="47848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2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2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2" name="ïšļîḋê">
              <a:extLst>
                <a:ext uri="{FF2B5EF4-FFF2-40B4-BE49-F238E27FC236}">
                  <a16:creationId xmlns="" xmlns:a16="http://schemas.microsoft.com/office/drawing/2014/main" id="{46F85368-623A-4220-9B67-4A2A498EBA03}"/>
                </a:ext>
              </a:extLst>
            </p:cNvPr>
            <p:cNvSpPr/>
            <p:nvPr/>
          </p:nvSpPr>
          <p:spPr bwMode="auto">
            <a:xfrm>
              <a:off x="5057857" y="3871615"/>
              <a:ext cx="52554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9"/>
                </a:cxn>
                <a:cxn ang="0">
                  <a:pos x="14" y="2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6" y="3"/>
                    <a:pt x="14" y="2"/>
                  </a:cubicBezTo>
                  <a:cubicBezTo>
                    <a:pt x="23" y="0"/>
                    <a:pt x="31" y="5"/>
                    <a:pt x="33" y="12"/>
                  </a:cubicBezTo>
                  <a:cubicBezTo>
                    <a:pt x="34" y="20"/>
                    <a:pt x="29" y="28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3" name="ïṥlïḋê">
              <a:extLst>
                <a:ext uri="{FF2B5EF4-FFF2-40B4-BE49-F238E27FC236}">
                  <a16:creationId xmlns="" xmlns:a16="http://schemas.microsoft.com/office/drawing/2014/main" id="{2705FED3-4B83-4FA7-BC72-F685CE003E41}"/>
                </a:ext>
              </a:extLst>
            </p:cNvPr>
            <p:cNvSpPr/>
            <p:nvPr/>
          </p:nvSpPr>
          <p:spPr bwMode="auto">
            <a:xfrm>
              <a:off x="5074944" y="3953506"/>
              <a:ext cx="52398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8"/>
                </a:cxn>
                <a:cxn ang="0">
                  <a:pos x="14" y="1"/>
                </a:cxn>
                <a:cxn ang="0">
                  <a:pos x="32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8"/>
                  </a:cubicBezTo>
                  <a:cubicBezTo>
                    <a:pt x="0" y="11"/>
                    <a:pt x="5" y="3"/>
                    <a:pt x="14" y="1"/>
                  </a:cubicBezTo>
                  <a:cubicBezTo>
                    <a:pt x="23" y="0"/>
                    <a:pt x="31" y="4"/>
                    <a:pt x="32" y="12"/>
                  </a:cubicBezTo>
                  <a:cubicBezTo>
                    <a:pt x="34" y="20"/>
                    <a:pt x="28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4" name="íśļiḑé">
              <a:extLst>
                <a:ext uri="{FF2B5EF4-FFF2-40B4-BE49-F238E27FC236}">
                  <a16:creationId xmlns="" xmlns:a16="http://schemas.microsoft.com/office/drawing/2014/main" id="{EF514E71-5AF0-438A-BFD1-84959B8A2E24}"/>
                </a:ext>
              </a:extLst>
            </p:cNvPr>
            <p:cNvSpPr/>
            <p:nvPr/>
          </p:nvSpPr>
          <p:spPr bwMode="auto">
            <a:xfrm>
              <a:off x="5124355" y="3857654"/>
              <a:ext cx="53967" cy="48004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2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2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5" name="ïşľïdê">
              <a:extLst>
                <a:ext uri="{FF2B5EF4-FFF2-40B4-BE49-F238E27FC236}">
                  <a16:creationId xmlns="" xmlns:a16="http://schemas.microsoft.com/office/drawing/2014/main" id="{97E210D0-E304-4EAE-8F13-8C1A03E73FD1}"/>
                </a:ext>
              </a:extLst>
            </p:cNvPr>
            <p:cNvSpPr/>
            <p:nvPr/>
          </p:nvSpPr>
          <p:spPr bwMode="auto">
            <a:xfrm>
              <a:off x="5141298" y="3939536"/>
              <a:ext cx="52554" cy="48004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9"/>
                </a:cxn>
                <a:cxn ang="0">
                  <a:pos x="14" y="2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6" y="3"/>
                    <a:pt x="14" y="2"/>
                  </a:cubicBezTo>
                  <a:cubicBezTo>
                    <a:pt x="23" y="0"/>
                    <a:pt x="31" y="5"/>
                    <a:pt x="33" y="12"/>
                  </a:cubicBezTo>
                  <a:cubicBezTo>
                    <a:pt x="34" y="20"/>
                    <a:pt x="28" y="28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6" name="îś1ïde">
              <a:extLst>
                <a:ext uri="{FF2B5EF4-FFF2-40B4-BE49-F238E27FC236}">
                  <a16:creationId xmlns="" xmlns:a16="http://schemas.microsoft.com/office/drawing/2014/main" id="{8352F31F-5F00-47F1-842F-BE3ECC2AE51B}"/>
                </a:ext>
              </a:extLst>
            </p:cNvPr>
            <p:cNvSpPr/>
            <p:nvPr/>
          </p:nvSpPr>
          <p:spPr bwMode="auto">
            <a:xfrm>
              <a:off x="5190672" y="3845423"/>
              <a:ext cx="54123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2" y="18"/>
                </a:cxn>
                <a:cxn ang="0">
                  <a:pos x="15" y="1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5" h="31">
                  <a:moveTo>
                    <a:pt x="20" y="29"/>
                  </a:moveTo>
                  <a:cubicBezTo>
                    <a:pt x="12" y="31"/>
                    <a:pt x="4" y="26"/>
                    <a:pt x="2" y="18"/>
                  </a:cubicBezTo>
                  <a:cubicBezTo>
                    <a:pt x="0" y="11"/>
                    <a:pt x="6" y="3"/>
                    <a:pt x="15" y="1"/>
                  </a:cubicBezTo>
                  <a:cubicBezTo>
                    <a:pt x="24" y="0"/>
                    <a:pt x="32" y="4"/>
                    <a:pt x="33" y="12"/>
                  </a:cubicBezTo>
                  <a:cubicBezTo>
                    <a:pt x="35" y="20"/>
                    <a:pt x="29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7" name="ïŝḷiḋê">
              <a:extLst>
                <a:ext uri="{FF2B5EF4-FFF2-40B4-BE49-F238E27FC236}">
                  <a16:creationId xmlns="" xmlns:a16="http://schemas.microsoft.com/office/drawing/2014/main" id="{C111515C-AD07-4000-AD4C-87DDD7E6D6E6}"/>
                </a:ext>
              </a:extLst>
            </p:cNvPr>
            <p:cNvSpPr/>
            <p:nvPr/>
          </p:nvSpPr>
          <p:spPr bwMode="auto">
            <a:xfrm>
              <a:off x="5207796" y="3925722"/>
              <a:ext cx="53967" cy="47848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1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1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852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ṧ1iḋè">
            <a:extLst>
              <a:ext uri="{FF2B5EF4-FFF2-40B4-BE49-F238E27FC236}">
                <a16:creationId xmlns="" xmlns:a16="http://schemas.microsoft.com/office/drawing/2014/main" id="{C206A6E9-A887-476E-8212-EE5050451E11}"/>
              </a:ext>
            </a:extLst>
          </p:cNvPr>
          <p:cNvSpPr/>
          <p:nvPr/>
        </p:nvSpPr>
        <p:spPr bwMode="auto">
          <a:xfrm>
            <a:off x="80" y="2291253"/>
            <a:ext cx="12191843" cy="25271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041356" y="2752408"/>
            <a:ext cx="5419185" cy="89535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035581" y="3723960"/>
            <a:ext cx="542607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825">
                <a:solidFill>
                  <a:schemeClr val="bg1"/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290" name="组合 289">
            <a:extLst>
              <a:ext uri="{FF2B5EF4-FFF2-40B4-BE49-F238E27FC236}">
                <a16:creationId xmlns="" xmlns:a16="http://schemas.microsoft.com/office/drawing/2014/main" id="{7E9AF7E2-5104-4E91-ABB2-E917842825F0}"/>
              </a:ext>
            </a:extLst>
          </p:cNvPr>
          <p:cNvGrpSpPr/>
          <p:nvPr userDrawn="1"/>
        </p:nvGrpSpPr>
        <p:grpSpPr>
          <a:xfrm>
            <a:off x="529982" y="2291252"/>
            <a:ext cx="4969927" cy="3800238"/>
            <a:chOff x="4228434" y="3001884"/>
            <a:chExt cx="3727445" cy="3800238"/>
          </a:xfrm>
        </p:grpSpPr>
        <p:sp>
          <p:nvSpPr>
            <p:cNvPr id="291" name="îşľïḓè">
              <a:extLst>
                <a:ext uri="{FF2B5EF4-FFF2-40B4-BE49-F238E27FC236}">
                  <a16:creationId xmlns="" xmlns:a16="http://schemas.microsoft.com/office/drawing/2014/main" id="{4EA7F6D9-A376-41F9-8F18-C9B0F59AEB1E}"/>
                </a:ext>
              </a:extLst>
            </p:cNvPr>
            <p:cNvSpPr/>
            <p:nvPr/>
          </p:nvSpPr>
          <p:spPr bwMode="auto">
            <a:xfrm>
              <a:off x="5391536" y="6377293"/>
              <a:ext cx="1334727" cy="424829"/>
            </a:xfrm>
            <a:custGeom>
              <a:avLst/>
              <a:gdLst/>
              <a:ahLst/>
              <a:cxnLst>
                <a:cxn ang="0">
                  <a:pos x="768" y="275"/>
                </a:cxn>
                <a:cxn ang="0">
                  <a:pos x="97" y="275"/>
                </a:cxn>
                <a:cxn ang="0">
                  <a:pos x="0" y="179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844" y="0"/>
                </a:cxn>
                <a:cxn ang="0">
                  <a:pos x="864" y="20"/>
                </a:cxn>
                <a:cxn ang="0">
                  <a:pos x="864" y="179"/>
                </a:cxn>
                <a:cxn ang="0">
                  <a:pos x="768" y="275"/>
                </a:cxn>
              </a:cxnLst>
              <a:rect l="0" t="0" r="r" b="b"/>
              <a:pathLst>
                <a:path w="864" h="275">
                  <a:moveTo>
                    <a:pt x="768" y="275"/>
                  </a:moveTo>
                  <a:cubicBezTo>
                    <a:pt x="97" y="275"/>
                    <a:pt x="97" y="275"/>
                    <a:pt x="97" y="275"/>
                  </a:cubicBezTo>
                  <a:cubicBezTo>
                    <a:pt x="44" y="275"/>
                    <a:pt x="0" y="232"/>
                    <a:pt x="0" y="1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855" y="0"/>
                    <a:pt x="864" y="9"/>
                    <a:pt x="864" y="20"/>
                  </a:cubicBezTo>
                  <a:cubicBezTo>
                    <a:pt x="864" y="179"/>
                    <a:pt x="864" y="179"/>
                    <a:pt x="864" y="179"/>
                  </a:cubicBezTo>
                  <a:cubicBezTo>
                    <a:pt x="864" y="232"/>
                    <a:pt x="820" y="275"/>
                    <a:pt x="768" y="275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2" name="iSliḑé">
              <a:extLst>
                <a:ext uri="{FF2B5EF4-FFF2-40B4-BE49-F238E27FC236}">
                  <a16:creationId xmlns="" xmlns:a16="http://schemas.microsoft.com/office/drawing/2014/main" id="{4AD82A18-1BE3-42BC-9048-52C23E71FAEC}"/>
                </a:ext>
              </a:extLst>
            </p:cNvPr>
            <p:cNvSpPr/>
            <p:nvPr/>
          </p:nvSpPr>
          <p:spPr bwMode="auto">
            <a:xfrm>
              <a:off x="5391536" y="6179469"/>
              <a:ext cx="1334727" cy="420279"/>
            </a:xfrm>
            <a:custGeom>
              <a:avLst/>
              <a:gdLst/>
              <a:ahLst/>
              <a:cxnLst>
                <a:cxn ang="0">
                  <a:pos x="768" y="272"/>
                </a:cxn>
                <a:cxn ang="0">
                  <a:pos x="97" y="272"/>
                </a:cxn>
                <a:cxn ang="0">
                  <a:pos x="0" y="176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844" y="0"/>
                </a:cxn>
                <a:cxn ang="0">
                  <a:pos x="864" y="20"/>
                </a:cxn>
                <a:cxn ang="0">
                  <a:pos x="864" y="176"/>
                </a:cxn>
                <a:cxn ang="0">
                  <a:pos x="768" y="272"/>
                </a:cxn>
              </a:cxnLst>
              <a:rect l="0" t="0" r="r" b="b"/>
              <a:pathLst>
                <a:path w="864" h="272">
                  <a:moveTo>
                    <a:pt x="768" y="272"/>
                  </a:moveTo>
                  <a:cubicBezTo>
                    <a:pt x="97" y="272"/>
                    <a:pt x="97" y="272"/>
                    <a:pt x="97" y="272"/>
                  </a:cubicBezTo>
                  <a:cubicBezTo>
                    <a:pt x="44" y="272"/>
                    <a:pt x="0" y="229"/>
                    <a:pt x="0" y="17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855" y="0"/>
                    <a:pt x="864" y="9"/>
                    <a:pt x="864" y="20"/>
                  </a:cubicBezTo>
                  <a:cubicBezTo>
                    <a:pt x="864" y="176"/>
                    <a:pt x="864" y="176"/>
                    <a:pt x="864" y="176"/>
                  </a:cubicBezTo>
                  <a:cubicBezTo>
                    <a:pt x="864" y="229"/>
                    <a:pt x="820" y="272"/>
                    <a:pt x="768" y="272"/>
                  </a:cubicBezTo>
                  <a:close/>
                </a:path>
              </a:pathLst>
            </a:custGeom>
            <a:solidFill>
              <a:srgbClr val="38383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3" name="isḻiḓè">
              <a:extLst>
                <a:ext uri="{FF2B5EF4-FFF2-40B4-BE49-F238E27FC236}">
                  <a16:creationId xmlns="" xmlns:a16="http://schemas.microsoft.com/office/drawing/2014/main" id="{210D9B74-7988-492C-B9E8-ED91280AA434}"/>
                </a:ext>
              </a:extLst>
            </p:cNvPr>
            <p:cNvSpPr/>
            <p:nvPr/>
          </p:nvSpPr>
          <p:spPr bwMode="auto">
            <a:xfrm>
              <a:off x="7188114" y="4976207"/>
              <a:ext cx="613398" cy="1206400"/>
            </a:xfrm>
            <a:custGeom>
              <a:avLst/>
              <a:gdLst/>
              <a:ahLst/>
              <a:cxnLst>
                <a:cxn ang="0">
                  <a:pos x="243" y="25"/>
                </a:cxn>
                <a:cxn ang="0">
                  <a:pos x="393" y="704"/>
                </a:cxn>
                <a:cxn ang="0">
                  <a:pos x="372" y="737"/>
                </a:cxn>
                <a:cxn ang="0">
                  <a:pos x="187" y="778"/>
                </a:cxn>
                <a:cxn ang="0">
                  <a:pos x="154" y="757"/>
                </a:cxn>
                <a:cxn ang="0">
                  <a:pos x="3" y="78"/>
                </a:cxn>
                <a:cxn ang="0">
                  <a:pos x="24" y="45"/>
                </a:cxn>
                <a:cxn ang="0">
                  <a:pos x="210" y="4"/>
                </a:cxn>
                <a:cxn ang="0">
                  <a:pos x="243" y="25"/>
                </a:cxn>
              </a:cxnLst>
              <a:rect l="0" t="0" r="r" b="b"/>
              <a:pathLst>
                <a:path w="397" h="781">
                  <a:moveTo>
                    <a:pt x="243" y="25"/>
                  </a:moveTo>
                  <a:cubicBezTo>
                    <a:pt x="393" y="704"/>
                    <a:pt x="393" y="704"/>
                    <a:pt x="393" y="704"/>
                  </a:cubicBezTo>
                  <a:cubicBezTo>
                    <a:pt x="397" y="719"/>
                    <a:pt x="387" y="733"/>
                    <a:pt x="372" y="737"/>
                  </a:cubicBezTo>
                  <a:cubicBezTo>
                    <a:pt x="187" y="778"/>
                    <a:pt x="187" y="778"/>
                    <a:pt x="187" y="778"/>
                  </a:cubicBezTo>
                  <a:cubicBezTo>
                    <a:pt x="172" y="781"/>
                    <a:pt x="157" y="772"/>
                    <a:pt x="154" y="757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0" y="63"/>
                    <a:pt x="9" y="48"/>
                    <a:pt x="24" y="45"/>
                  </a:cubicBezTo>
                  <a:cubicBezTo>
                    <a:pt x="210" y="4"/>
                    <a:pt x="210" y="4"/>
                    <a:pt x="210" y="4"/>
                  </a:cubicBezTo>
                  <a:cubicBezTo>
                    <a:pt x="224" y="0"/>
                    <a:pt x="239" y="10"/>
                    <a:pt x="243" y="25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4" name="iṥḻïḋe">
              <a:extLst>
                <a:ext uri="{FF2B5EF4-FFF2-40B4-BE49-F238E27FC236}">
                  <a16:creationId xmlns="" xmlns:a16="http://schemas.microsoft.com/office/drawing/2014/main" id="{634F16CB-C552-4AAA-8561-FD9FE5C8F356}"/>
                </a:ext>
              </a:extLst>
            </p:cNvPr>
            <p:cNvSpPr/>
            <p:nvPr/>
          </p:nvSpPr>
          <p:spPr bwMode="auto">
            <a:xfrm>
              <a:off x="7415275" y="5376248"/>
              <a:ext cx="159076" cy="406317"/>
            </a:xfrm>
            <a:custGeom>
              <a:avLst/>
              <a:gdLst/>
              <a:ahLst/>
              <a:cxnLst>
                <a:cxn ang="0">
                  <a:pos x="463" y="0"/>
                </a:cxn>
                <a:cxn ang="0">
                  <a:pos x="1014" y="2491"/>
                </a:cxn>
                <a:cxn ang="0">
                  <a:pos x="551" y="2590"/>
                </a:cxn>
                <a:cxn ang="0">
                  <a:pos x="0" y="108"/>
                </a:cxn>
                <a:cxn ang="0">
                  <a:pos x="463" y="0"/>
                </a:cxn>
              </a:cxnLst>
              <a:rect l="0" t="0" r="r" b="b"/>
              <a:pathLst>
                <a:path w="1014" h="2590">
                  <a:moveTo>
                    <a:pt x="463" y="0"/>
                  </a:moveTo>
                  <a:lnTo>
                    <a:pt x="1014" y="2491"/>
                  </a:lnTo>
                  <a:lnTo>
                    <a:pt x="551" y="2590"/>
                  </a:lnTo>
                  <a:lnTo>
                    <a:pt x="0" y="108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5" name="íṣļíḑé">
              <a:extLst>
                <a:ext uri="{FF2B5EF4-FFF2-40B4-BE49-F238E27FC236}">
                  <a16:creationId xmlns="" xmlns:a16="http://schemas.microsoft.com/office/drawing/2014/main" id="{2C3DD344-F56C-4D01-A4F2-D163B9A3C90A}"/>
                </a:ext>
              </a:extLst>
            </p:cNvPr>
            <p:cNvSpPr/>
            <p:nvPr/>
          </p:nvSpPr>
          <p:spPr bwMode="auto">
            <a:xfrm>
              <a:off x="6605779" y="5379385"/>
              <a:ext cx="248654" cy="804790"/>
            </a:xfrm>
            <a:custGeom>
              <a:avLst/>
              <a:gdLst/>
              <a:ahLst/>
              <a:cxnLst>
                <a:cxn ang="0">
                  <a:pos x="134" y="521"/>
                </a:cxn>
                <a:cxn ang="0">
                  <a:pos x="22" y="519"/>
                </a:cxn>
                <a:cxn ang="0">
                  <a:pos x="1" y="497"/>
                </a:cxn>
                <a:cxn ang="0">
                  <a:pos x="5" y="22"/>
                </a:cxn>
                <a:cxn ang="0">
                  <a:pos x="27" y="0"/>
                </a:cxn>
                <a:cxn ang="0">
                  <a:pos x="139" y="1"/>
                </a:cxn>
                <a:cxn ang="0">
                  <a:pos x="160" y="23"/>
                </a:cxn>
                <a:cxn ang="0">
                  <a:pos x="156" y="499"/>
                </a:cxn>
                <a:cxn ang="0">
                  <a:pos x="134" y="521"/>
                </a:cxn>
              </a:cxnLst>
              <a:rect l="0" t="0" r="r" b="b"/>
              <a:pathLst>
                <a:path w="161" h="521">
                  <a:moveTo>
                    <a:pt x="134" y="521"/>
                  </a:moveTo>
                  <a:cubicBezTo>
                    <a:pt x="22" y="519"/>
                    <a:pt x="22" y="519"/>
                    <a:pt x="22" y="519"/>
                  </a:cubicBezTo>
                  <a:cubicBezTo>
                    <a:pt x="10" y="519"/>
                    <a:pt x="0" y="509"/>
                    <a:pt x="1" y="49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10"/>
                    <a:pt x="15" y="0"/>
                    <a:pt x="27" y="0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51" y="1"/>
                    <a:pt x="161" y="11"/>
                    <a:pt x="160" y="23"/>
                  </a:cubicBezTo>
                  <a:cubicBezTo>
                    <a:pt x="156" y="499"/>
                    <a:pt x="156" y="499"/>
                    <a:pt x="156" y="499"/>
                  </a:cubicBezTo>
                  <a:cubicBezTo>
                    <a:pt x="156" y="511"/>
                    <a:pt x="146" y="521"/>
                    <a:pt x="134" y="521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6" name="íṧ1ïḍé">
              <a:extLst>
                <a:ext uri="{FF2B5EF4-FFF2-40B4-BE49-F238E27FC236}">
                  <a16:creationId xmlns="" xmlns:a16="http://schemas.microsoft.com/office/drawing/2014/main" id="{C70AB407-5971-44CA-A90F-F3792064C990}"/>
                </a:ext>
              </a:extLst>
            </p:cNvPr>
            <p:cNvSpPr/>
            <p:nvPr/>
          </p:nvSpPr>
          <p:spPr bwMode="auto">
            <a:xfrm>
              <a:off x="5183043" y="5425666"/>
              <a:ext cx="267166" cy="807926"/>
            </a:xfrm>
            <a:custGeom>
              <a:avLst/>
              <a:gdLst/>
              <a:ahLst/>
              <a:cxnLst>
                <a:cxn ang="0">
                  <a:pos x="151" y="520"/>
                </a:cxn>
                <a:cxn ang="0">
                  <a:pos x="35" y="523"/>
                </a:cxn>
                <a:cxn ang="0">
                  <a:pos x="12" y="501"/>
                </a:cxn>
                <a:cxn ang="0">
                  <a:pos x="1" y="26"/>
                </a:cxn>
                <a:cxn ang="0">
                  <a:pos x="22" y="3"/>
                </a:cxn>
                <a:cxn ang="0">
                  <a:pos x="138" y="0"/>
                </a:cxn>
                <a:cxn ang="0">
                  <a:pos x="161" y="22"/>
                </a:cxn>
                <a:cxn ang="0">
                  <a:pos x="172" y="497"/>
                </a:cxn>
                <a:cxn ang="0">
                  <a:pos x="151" y="520"/>
                </a:cxn>
              </a:cxnLst>
              <a:rect l="0" t="0" r="r" b="b"/>
              <a:pathLst>
                <a:path w="173" h="523">
                  <a:moveTo>
                    <a:pt x="151" y="520"/>
                  </a:moveTo>
                  <a:cubicBezTo>
                    <a:pt x="35" y="523"/>
                    <a:pt x="35" y="523"/>
                    <a:pt x="35" y="523"/>
                  </a:cubicBezTo>
                  <a:cubicBezTo>
                    <a:pt x="23" y="523"/>
                    <a:pt x="12" y="513"/>
                    <a:pt x="12" y="50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14"/>
                    <a:pt x="10" y="4"/>
                    <a:pt x="22" y="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50" y="0"/>
                    <a:pt x="160" y="10"/>
                    <a:pt x="161" y="22"/>
                  </a:cubicBezTo>
                  <a:cubicBezTo>
                    <a:pt x="172" y="497"/>
                    <a:pt x="172" y="497"/>
                    <a:pt x="172" y="497"/>
                  </a:cubicBezTo>
                  <a:cubicBezTo>
                    <a:pt x="173" y="509"/>
                    <a:pt x="163" y="519"/>
                    <a:pt x="151" y="520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7" name="íŝlíḍé">
              <a:extLst>
                <a:ext uri="{FF2B5EF4-FFF2-40B4-BE49-F238E27FC236}">
                  <a16:creationId xmlns="" xmlns:a16="http://schemas.microsoft.com/office/drawing/2014/main" id="{9B5D46E1-C46C-4785-A023-6CEDE6F59604}"/>
                </a:ext>
              </a:extLst>
            </p:cNvPr>
            <p:cNvSpPr/>
            <p:nvPr/>
          </p:nvSpPr>
          <p:spPr bwMode="auto">
            <a:xfrm>
              <a:off x="5451778" y="5359305"/>
              <a:ext cx="1149297" cy="86346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307" y="0"/>
                </a:cxn>
                <a:cxn ang="0">
                  <a:pos x="7326" y="5474"/>
                </a:cxn>
                <a:cxn ang="0">
                  <a:pos x="20" y="5504"/>
                </a:cxn>
                <a:cxn ang="0">
                  <a:pos x="0" y="19"/>
                </a:cxn>
              </a:cxnLst>
              <a:rect l="0" t="0" r="r" b="b"/>
              <a:pathLst>
                <a:path w="7326" h="5504">
                  <a:moveTo>
                    <a:pt x="0" y="19"/>
                  </a:moveTo>
                  <a:lnTo>
                    <a:pt x="7307" y="0"/>
                  </a:lnTo>
                  <a:lnTo>
                    <a:pt x="7326" y="5474"/>
                  </a:lnTo>
                  <a:lnTo>
                    <a:pt x="20" y="5504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8" name="îşlidé">
              <a:extLst>
                <a:ext uri="{FF2B5EF4-FFF2-40B4-BE49-F238E27FC236}">
                  <a16:creationId xmlns="" xmlns:a16="http://schemas.microsoft.com/office/drawing/2014/main" id="{F2738DCE-2802-4765-A38E-90F133ADD1D1}"/>
                </a:ext>
              </a:extLst>
            </p:cNvPr>
            <p:cNvSpPr/>
            <p:nvPr/>
          </p:nvSpPr>
          <p:spPr bwMode="auto">
            <a:xfrm>
              <a:off x="5348394" y="5221723"/>
              <a:ext cx="1382575" cy="950059"/>
            </a:xfrm>
            <a:custGeom>
              <a:avLst/>
              <a:gdLst/>
              <a:ahLst/>
              <a:cxnLst>
                <a:cxn ang="0">
                  <a:pos x="747" y="86"/>
                </a:cxn>
                <a:cxn ang="0">
                  <a:pos x="121" y="86"/>
                </a:cxn>
                <a:cxn ang="0">
                  <a:pos x="0" y="586"/>
                </a:cxn>
                <a:cxn ang="0">
                  <a:pos x="895" y="615"/>
                </a:cxn>
                <a:cxn ang="0">
                  <a:pos x="747" y="86"/>
                </a:cxn>
              </a:cxnLst>
              <a:rect l="0" t="0" r="r" b="b"/>
              <a:pathLst>
                <a:path w="895" h="615">
                  <a:moveTo>
                    <a:pt x="747" y="86"/>
                  </a:moveTo>
                  <a:cubicBezTo>
                    <a:pt x="504" y="17"/>
                    <a:pt x="376" y="0"/>
                    <a:pt x="121" y="86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895" y="615"/>
                    <a:pt x="895" y="615"/>
                    <a:pt x="895" y="615"/>
                  </a:cubicBezTo>
                  <a:lnTo>
                    <a:pt x="747" y="86"/>
                  </a:lnTo>
                  <a:close/>
                </a:path>
              </a:pathLst>
            </a:custGeom>
            <a:solidFill>
              <a:srgbClr val="DCDFE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9" name="iśḻíḓe">
              <a:extLst>
                <a:ext uri="{FF2B5EF4-FFF2-40B4-BE49-F238E27FC236}">
                  <a16:creationId xmlns="" xmlns:a16="http://schemas.microsoft.com/office/drawing/2014/main" id="{C22C7642-0BFD-49C3-811B-1CF71A10FEE0}"/>
                </a:ext>
              </a:extLst>
            </p:cNvPr>
            <p:cNvSpPr/>
            <p:nvPr/>
          </p:nvSpPr>
          <p:spPr bwMode="auto">
            <a:xfrm>
              <a:off x="6025014" y="5248078"/>
              <a:ext cx="156" cy="9020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50"/>
                </a:cxn>
                <a:cxn ang="0">
                  <a:pos x="0" y="0"/>
                </a:cxn>
              </a:cxnLst>
              <a:rect l="0" t="0" r="r" b="b"/>
              <a:pathLst>
                <a:path h="5750">
                  <a:moveTo>
                    <a:pt x="0" y="0"/>
                  </a:moveTo>
                  <a:lnTo>
                    <a:pt x="0" y="5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FE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0" name="ïṧļíḑe">
              <a:extLst>
                <a:ext uri="{FF2B5EF4-FFF2-40B4-BE49-F238E27FC236}">
                  <a16:creationId xmlns="" xmlns:a16="http://schemas.microsoft.com/office/drawing/2014/main" id="{D9863D94-D24D-4383-8502-5ADC4F264CFB}"/>
                </a:ext>
              </a:extLst>
            </p:cNvPr>
            <p:cNvSpPr/>
            <p:nvPr/>
          </p:nvSpPr>
          <p:spPr bwMode="auto">
            <a:xfrm>
              <a:off x="6025014" y="5248078"/>
              <a:ext cx="156" cy="902054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1" name="ïŝļîḓê">
              <a:extLst>
                <a:ext uri="{FF2B5EF4-FFF2-40B4-BE49-F238E27FC236}">
                  <a16:creationId xmlns="" xmlns:a16="http://schemas.microsoft.com/office/drawing/2014/main" id="{7B681CFD-3DB2-4815-962F-1B13D09D09F7}"/>
                </a:ext>
              </a:extLst>
            </p:cNvPr>
            <p:cNvSpPr/>
            <p:nvPr/>
          </p:nvSpPr>
          <p:spPr bwMode="auto">
            <a:xfrm>
              <a:off x="6021876" y="5248078"/>
              <a:ext cx="6118" cy="902054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2" name="îśḷíḓe">
              <a:extLst>
                <a:ext uri="{FF2B5EF4-FFF2-40B4-BE49-F238E27FC236}">
                  <a16:creationId xmlns="" xmlns:a16="http://schemas.microsoft.com/office/drawing/2014/main" id="{9A885EDF-9848-4CC8-990E-EE1F3A22B787}"/>
                </a:ext>
              </a:extLst>
            </p:cNvPr>
            <p:cNvSpPr/>
            <p:nvPr/>
          </p:nvSpPr>
          <p:spPr bwMode="auto">
            <a:xfrm>
              <a:off x="6021876" y="5248078"/>
              <a:ext cx="6118" cy="9020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50"/>
                </a:cxn>
                <a:cxn ang="0">
                  <a:pos x="39" y="5750"/>
                </a:cxn>
                <a:cxn ang="0">
                  <a:pos x="39" y="0"/>
                </a:cxn>
              </a:cxnLst>
              <a:rect l="0" t="0" r="r" b="b"/>
              <a:pathLst>
                <a:path w="39" h="5750">
                  <a:moveTo>
                    <a:pt x="0" y="0"/>
                  </a:moveTo>
                  <a:lnTo>
                    <a:pt x="0" y="5750"/>
                  </a:lnTo>
                  <a:lnTo>
                    <a:pt x="39" y="5750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3" name="ï$ļïḋè">
              <a:extLst>
                <a:ext uri="{FF2B5EF4-FFF2-40B4-BE49-F238E27FC236}">
                  <a16:creationId xmlns="" xmlns:a16="http://schemas.microsoft.com/office/drawing/2014/main" id="{34A2FA4D-A52F-41EB-9398-E31A000A4F99}"/>
                </a:ext>
              </a:extLst>
            </p:cNvPr>
            <p:cNvSpPr/>
            <p:nvPr/>
          </p:nvSpPr>
          <p:spPr bwMode="auto">
            <a:xfrm>
              <a:off x="7270004" y="3239870"/>
              <a:ext cx="685875" cy="590022"/>
            </a:xfrm>
            <a:custGeom>
              <a:avLst/>
              <a:gdLst/>
              <a:ahLst/>
              <a:cxnLst>
                <a:cxn ang="0">
                  <a:pos x="3309" y="3761"/>
                </a:cxn>
                <a:cxn ang="0">
                  <a:pos x="0" y="1802"/>
                </a:cxn>
                <a:cxn ang="0">
                  <a:pos x="1064" y="0"/>
                </a:cxn>
                <a:cxn ang="0">
                  <a:pos x="4372" y="1959"/>
                </a:cxn>
                <a:cxn ang="0">
                  <a:pos x="3309" y="3761"/>
                </a:cxn>
              </a:cxnLst>
              <a:rect l="0" t="0" r="r" b="b"/>
              <a:pathLst>
                <a:path w="4372" h="3761">
                  <a:moveTo>
                    <a:pt x="3309" y="3761"/>
                  </a:moveTo>
                  <a:lnTo>
                    <a:pt x="0" y="1802"/>
                  </a:lnTo>
                  <a:lnTo>
                    <a:pt x="1064" y="0"/>
                  </a:lnTo>
                  <a:lnTo>
                    <a:pt x="4372" y="1959"/>
                  </a:lnTo>
                  <a:lnTo>
                    <a:pt x="3309" y="3761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4" name="îsḻïďé">
              <a:extLst>
                <a:ext uri="{FF2B5EF4-FFF2-40B4-BE49-F238E27FC236}">
                  <a16:creationId xmlns="" xmlns:a16="http://schemas.microsoft.com/office/drawing/2014/main" id="{441CB409-CBED-4034-AECD-AF96C8D6F94A}"/>
                </a:ext>
              </a:extLst>
            </p:cNvPr>
            <p:cNvSpPr/>
            <p:nvPr/>
          </p:nvSpPr>
          <p:spPr bwMode="auto">
            <a:xfrm>
              <a:off x="7799943" y="3574962"/>
              <a:ext cx="154370" cy="221042"/>
            </a:xfrm>
            <a:custGeom>
              <a:avLst/>
              <a:gdLst/>
              <a:ahLst/>
              <a:cxnLst>
                <a:cxn ang="0">
                  <a:pos x="77" y="9"/>
                </a:cxn>
                <a:cxn ang="0">
                  <a:pos x="88" y="55"/>
                </a:cxn>
                <a:cxn ang="0">
                  <a:pos x="83" y="82"/>
                </a:cxn>
                <a:cxn ang="0">
                  <a:pos x="56" y="111"/>
                </a:cxn>
                <a:cxn ang="0">
                  <a:pos x="5" y="130"/>
                </a:cxn>
                <a:cxn ang="0">
                  <a:pos x="0" y="137"/>
                </a:cxn>
                <a:cxn ang="0">
                  <a:pos x="8" y="142"/>
                </a:cxn>
                <a:cxn ang="0">
                  <a:pos x="75" y="111"/>
                </a:cxn>
                <a:cxn ang="0">
                  <a:pos x="94" y="87"/>
                </a:cxn>
                <a:cxn ang="0">
                  <a:pos x="100" y="55"/>
                </a:cxn>
                <a:cxn ang="0">
                  <a:pos x="88" y="4"/>
                </a:cxn>
                <a:cxn ang="0">
                  <a:pos x="81" y="1"/>
                </a:cxn>
                <a:cxn ang="0">
                  <a:pos x="77" y="9"/>
                </a:cxn>
              </a:cxnLst>
              <a:rect l="0" t="0" r="r" b="b"/>
              <a:pathLst>
                <a:path w="100" h="143">
                  <a:moveTo>
                    <a:pt x="77" y="9"/>
                  </a:moveTo>
                  <a:cubicBezTo>
                    <a:pt x="85" y="27"/>
                    <a:pt x="88" y="42"/>
                    <a:pt x="88" y="55"/>
                  </a:cubicBezTo>
                  <a:cubicBezTo>
                    <a:pt x="88" y="65"/>
                    <a:pt x="87" y="74"/>
                    <a:pt x="83" y="82"/>
                  </a:cubicBezTo>
                  <a:cubicBezTo>
                    <a:pt x="78" y="93"/>
                    <a:pt x="69" y="103"/>
                    <a:pt x="56" y="111"/>
                  </a:cubicBezTo>
                  <a:cubicBezTo>
                    <a:pt x="43" y="119"/>
                    <a:pt x="25" y="125"/>
                    <a:pt x="5" y="130"/>
                  </a:cubicBezTo>
                  <a:cubicBezTo>
                    <a:pt x="2" y="131"/>
                    <a:pt x="0" y="134"/>
                    <a:pt x="0" y="137"/>
                  </a:cubicBezTo>
                  <a:cubicBezTo>
                    <a:pt x="1" y="141"/>
                    <a:pt x="4" y="143"/>
                    <a:pt x="8" y="142"/>
                  </a:cubicBezTo>
                  <a:cubicBezTo>
                    <a:pt x="36" y="135"/>
                    <a:pt x="59" y="125"/>
                    <a:pt x="75" y="111"/>
                  </a:cubicBezTo>
                  <a:cubicBezTo>
                    <a:pt x="83" y="104"/>
                    <a:pt x="90" y="96"/>
                    <a:pt x="94" y="87"/>
                  </a:cubicBezTo>
                  <a:cubicBezTo>
                    <a:pt x="98" y="77"/>
                    <a:pt x="100" y="67"/>
                    <a:pt x="100" y="55"/>
                  </a:cubicBezTo>
                  <a:cubicBezTo>
                    <a:pt x="100" y="40"/>
                    <a:pt x="96" y="23"/>
                    <a:pt x="88" y="4"/>
                  </a:cubicBezTo>
                  <a:cubicBezTo>
                    <a:pt x="87" y="1"/>
                    <a:pt x="84" y="0"/>
                    <a:pt x="81" y="1"/>
                  </a:cubicBezTo>
                  <a:cubicBezTo>
                    <a:pt x="78" y="2"/>
                    <a:pt x="76" y="6"/>
                    <a:pt x="77" y="9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5" name="ïS1iḑé">
              <a:extLst>
                <a:ext uri="{FF2B5EF4-FFF2-40B4-BE49-F238E27FC236}">
                  <a16:creationId xmlns="" xmlns:a16="http://schemas.microsoft.com/office/drawing/2014/main" id="{2B4CFD69-B4A9-4DF4-B8C6-37FAA5325C4D}"/>
                </a:ext>
              </a:extLst>
            </p:cNvPr>
            <p:cNvSpPr/>
            <p:nvPr/>
          </p:nvSpPr>
          <p:spPr bwMode="auto">
            <a:xfrm>
              <a:off x="7277693" y="3270775"/>
              <a:ext cx="149975" cy="21931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51" y="9"/>
                </a:cxn>
                <a:cxn ang="0">
                  <a:pos x="12" y="39"/>
                </a:cxn>
                <a:cxn ang="0">
                  <a:pos x="0" y="86"/>
                </a:cxn>
                <a:cxn ang="0">
                  <a:pos x="8" y="137"/>
                </a:cxn>
                <a:cxn ang="0">
                  <a:pos x="16" y="142"/>
                </a:cxn>
                <a:cxn ang="0">
                  <a:pos x="20" y="134"/>
                </a:cxn>
                <a:cxn ang="0">
                  <a:pos x="12" y="86"/>
                </a:cxn>
                <a:cxn ang="0">
                  <a:pos x="17" y="57"/>
                </a:cxn>
                <a:cxn ang="0">
                  <a:pos x="41" y="27"/>
                </a:cxn>
                <a:cxn ang="0">
                  <a:pos x="91" y="12"/>
                </a:cxn>
                <a:cxn ang="0">
                  <a:pos x="97" y="6"/>
                </a:cxn>
                <a:cxn ang="0">
                  <a:pos x="90" y="0"/>
                </a:cxn>
              </a:cxnLst>
              <a:rect l="0" t="0" r="r" b="b"/>
              <a:pathLst>
                <a:path w="97" h="142">
                  <a:moveTo>
                    <a:pt x="90" y="0"/>
                  </a:moveTo>
                  <a:cubicBezTo>
                    <a:pt x="75" y="2"/>
                    <a:pt x="62" y="5"/>
                    <a:pt x="51" y="9"/>
                  </a:cubicBezTo>
                  <a:cubicBezTo>
                    <a:pt x="34" y="16"/>
                    <a:pt x="21" y="26"/>
                    <a:pt x="12" y="39"/>
                  </a:cubicBezTo>
                  <a:cubicBezTo>
                    <a:pt x="4" y="52"/>
                    <a:pt x="0" y="68"/>
                    <a:pt x="0" y="86"/>
                  </a:cubicBezTo>
                  <a:cubicBezTo>
                    <a:pt x="0" y="102"/>
                    <a:pt x="3" y="119"/>
                    <a:pt x="8" y="137"/>
                  </a:cubicBezTo>
                  <a:cubicBezTo>
                    <a:pt x="9" y="141"/>
                    <a:pt x="13" y="142"/>
                    <a:pt x="16" y="142"/>
                  </a:cubicBezTo>
                  <a:cubicBezTo>
                    <a:pt x="19" y="141"/>
                    <a:pt x="21" y="137"/>
                    <a:pt x="20" y="134"/>
                  </a:cubicBezTo>
                  <a:cubicBezTo>
                    <a:pt x="15" y="116"/>
                    <a:pt x="12" y="100"/>
                    <a:pt x="12" y="86"/>
                  </a:cubicBezTo>
                  <a:cubicBezTo>
                    <a:pt x="12" y="75"/>
                    <a:pt x="14" y="66"/>
                    <a:pt x="17" y="57"/>
                  </a:cubicBezTo>
                  <a:cubicBezTo>
                    <a:pt x="21" y="45"/>
                    <a:pt x="29" y="35"/>
                    <a:pt x="41" y="27"/>
                  </a:cubicBezTo>
                  <a:cubicBezTo>
                    <a:pt x="53" y="20"/>
                    <a:pt x="70" y="14"/>
                    <a:pt x="91" y="12"/>
                  </a:cubicBezTo>
                  <a:cubicBezTo>
                    <a:pt x="95" y="12"/>
                    <a:pt x="97" y="9"/>
                    <a:pt x="97" y="6"/>
                  </a:cubicBezTo>
                  <a:cubicBezTo>
                    <a:pt x="96" y="2"/>
                    <a:pt x="94" y="0"/>
                    <a:pt x="90" y="0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6" name="iş1íḑê">
              <a:extLst>
                <a:ext uri="{FF2B5EF4-FFF2-40B4-BE49-F238E27FC236}">
                  <a16:creationId xmlns="" xmlns:a16="http://schemas.microsoft.com/office/drawing/2014/main" id="{9FD86279-F650-490F-A7DC-561E84386FD7}"/>
                </a:ext>
              </a:extLst>
            </p:cNvPr>
            <p:cNvSpPr/>
            <p:nvPr/>
          </p:nvSpPr>
          <p:spPr bwMode="auto">
            <a:xfrm>
              <a:off x="7390489" y="3480835"/>
              <a:ext cx="369293" cy="233279"/>
            </a:xfrm>
            <a:custGeom>
              <a:avLst/>
              <a:gdLst/>
              <a:ahLst/>
              <a:cxnLst>
                <a:cxn ang="0">
                  <a:pos x="2265" y="1487"/>
                </a:cxn>
                <a:cxn ang="0">
                  <a:pos x="0" y="148"/>
                </a:cxn>
                <a:cxn ang="0">
                  <a:pos x="89" y="0"/>
                </a:cxn>
                <a:cxn ang="0">
                  <a:pos x="2354" y="1339"/>
                </a:cxn>
                <a:cxn ang="0">
                  <a:pos x="2265" y="1487"/>
                </a:cxn>
              </a:cxnLst>
              <a:rect l="0" t="0" r="r" b="b"/>
              <a:pathLst>
                <a:path w="2354" h="1487">
                  <a:moveTo>
                    <a:pt x="2265" y="1487"/>
                  </a:moveTo>
                  <a:lnTo>
                    <a:pt x="0" y="148"/>
                  </a:lnTo>
                  <a:lnTo>
                    <a:pt x="89" y="0"/>
                  </a:lnTo>
                  <a:lnTo>
                    <a:pt x="2354" y="1339"/>
                  </a:lnTo>
                  <a:lnTo>
                    <a:pt x="2265" y="148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7" name="ïṧľïḋe">
              <a:extLst>
                <a:ext uri="{FF2B5EF4-FFF2-40B4-BE49-F238E27FC236}">
                  <a16:creationId xmlns="" xmlns:a16="http://schemas.microsoft.com/office/drawing/2014/main" id="{2835F29F-5474-418D-898E-14FD9C0458F4}"/>
                </a:ext>
              </a:extLst>
            </p:cNvPr>
            <p:cNvSpPr/>
            <p:nvPr/>
          </p:nvSpPr>
          <p:spPr bwMode="auto">
            <a:xfrm>
              <a:off x="7427670" y="3417456"/>
              <a:ext cx="369137" cy="233279"/>
            </a:xfrm>
            <a:custGeom>
              <a:avLst/>
              <a:gdLst/>
              <a:ahLst/>
              <a:cxnLst>
                <a:cxn ang="0">
                  <a:pos x="2274" y="1487"/>
                </a:cxn>
                <a:cxn ang="0">
                  <a:pos x="0" y="148"/>
                </a:cxn>
                <a:cxn ang="0">
                  <a:pos x="88" y="0"/>
                </a:cxn>
                <a:cxn ang="0">
                  <a:pos x="2353" y="1339"/>
                </a:cxn>
                <a:cxn ang="0">
                  <a:pos x="2274" y="1487"/>
                </a:cxn>
              </a:cxnLst>
              <a:rect l="0" t="0" r="r" b="b"/>
              <a:pathLst>
                <a:path w="2353" h="1487">
                  <a:moveTo>
                    <a:pt x="2274" y="1487"/>
                  </a:moveTo>
                  <a:lnTo>
                    <a:pt x="0" y="148"/>
                  </a:lnTo>
                  <a:lnTo>
                    <a:pt x="88" y="0"/>
                  </a:lnTo>
                  <a:lnTo>
                    <a:pt x="2353" y="1339"/>
                  </a:lnTo>
                  <a:lnTo>
                    <a:pt x="2274" y="148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8" name="iṧļíḍè">
              <a:extLst>
                <a:ext uri="{FF2B5EF4-FFF2-40B4-BE49-F238E27FC236}">
                  <a16:creationId xmlns="" xmlns:a16="http://schemas.microsoft.com/office/drawing/2014/main" id="{93D5118D-1616-4586-9BE2-1061789C7AF6}"/>
                </a:ext>
              </a:extLst>
            </p:cNvPr>
            <p:cNvSpPr/>
            <p:nvPr/>
          </p:nvSpPr>
          <p:spPr bwMode="auto">
            <a:xfrm>
              <a:off x="7466262" y="3354077"/>
              <a:ext cx="367568" cy="234848"/>
            </a:xfrm>
            <a:custGeom>
              <a:avLst/>
              <a:gdLst/>
              <a:ahLst/>
              <a:cxnLst>
                <a:cxn ang="0">
                  <a:pos x="2265" y="1497"/>
                </a:cxn>
                <a:cxn ang="0">
                  <a:pos x="0" y="148"/>
                </a:cxn>
                <a:cxn ang="0">
                  <a:pos x="79" y="0"/>
                </a:cxn>
                <a:cxn ang="0">
                  <a:pos x="2343" y="1349"/>
                </a:cxn>
                <a:cxn ang="0">
                  <a:pos x="2265" y="1497"/>
                </a:cxn>
              </a:cxnLst>
              <a:rect l="0" t="0" r="r" b="b"/>
              <a:pathLst>
                <a:path w="2343" h="1497">
                  <a:moveTo>
                    <a:pt x="2265" y="1497"/>
                  </a:moveTo>
                  <a:lnTo>
                    <a:pt x="0" y="148"/>
                  </a:lnTo>
                  <a:lnTo>
                    <a:pt x="79" y="0"/>
                  </a:lnTo>
                  <a:lnTo>
                    <a:pt x="2343" y="1349"/>
                  </a:lnTo>
                  <a:lnTo>
                    <a:pt x="2265" y="149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9" name="îšļíďé">
              <a:extLst>
                <a:ext uri="{FF2B5EF4-FFF2-40B4-BE49-F238E27FC236}">
                  <a16:creationId xmlns="" xmlns:a16="http://schemas.microsoft.com/office/drawing/2014/main" id="{83C58F80-CC41-425E-A788-1E1E20DF4B76}"/>
                </a:ext>
              </a:extLst>
            </p:cNvPr>
            <p:cNvSpPr/>
            <p:nvPr/>
          </p:nvSpPr>
          <p:spPr bwMode="auto">
            <a:xfrm>
              <a:off x="4341075" y="3001884"/>
              <a:ext cx="774043" cy="865187"/>
            </a:xfrm>
            <a:custGeom>
              <a:avLst/>
              <a:gdLst/>
              <a:ahLst/>
              <a:cxnLst>
                <a:cxn ang="0">
                  <a:pos x="3329" y="5515"/>
                </a:cxn>
                <a:cxn ang="0">
                  <a:pos x="0" y="4274"/>
                </a:cxn>
                <a:cxn ang="0">
                  <a:pos x="1605" y="0"/>
                </a:cxn>
                <a:cxn ang="0">
                  <a:pos x="4934" y="1251"/>
                </a:cxn>
                <a:cxn ang="0">
                  <a:pos x="3329" y="5515"/>
                </a:cxn>
              </a:cxnLst>
              <a:rect l="0" t="0" r="r" b="b"/>
              <a:pathLst>
                <a:path w="4934" h="5515">
                  <a:moveTo>
                    <a:pt x="3329" y="5515"/>
                  </a:moveTo>
                  <a:lnTo>
                    <a:pt x="0" y="4274"/>
                  </a:lnTo>
                  <a:lnTo>
                    <a:pt x="1605" y="0"/>
                  </a:lnTo>
                  <a:lnTo>
                    <a:pt x="4934" y="1251"/>
                  </a:lnTo>
                  <a:lnTo>
                    <a:pt x="3329" y="5515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0" name="ïṣliḍé">
              <a:extLst>
                <a:ext uri="{FF2B5EF4-FFF2-40B4-BE49-F238E27FC236}">
                  <a16:creationId xmlns="" xmlns:a16="http://schemas.microsoft.com/office/drawing/2014/main" id="{0DEC1DEE-B1A8-4BF5-8768-2A30FD619B30}"/>
                </a:ext>
              </a:extLst>
            </p:cNvPr>
            <p:cNvSpPr/>
            <p:nvPr/>
          </p:nvSpPr>
          <p:spPr bwMode="auto">
            <a:xfrm>
              <a:off x="4341075" y="3001884"/>
              <a:ext cx="344507" cy="704386"/>
            </a:xfrm>
            <a:custGeom>
              <a:avLst/>
              <a:gdLst/>
              <a:ahLst/>
              <a:cxnLst>
                <a:cxn ang="0">
                  <a:pos x="591" y="4490"/>
                </a:cxn>
                <a:cxn ang="0">
                  <a:pos x="0" y="4274"/>
                </a:cxn>
                <a:cxn ang="0">
                  <a:pos x="1605" y="0"/>
                </a:cxn>
                <a:cxn ang="0">
                  <a:pos x="2196" y="217"/>
                </a:cxn>
                <a:cxn ang="0">
                  <a:pos x="591" y="4490"/>
                </a:cxn>
              </a:cxnLst>
              <a:rect l="0" t="0" r="r" b="b"/>
              <a:pathLst>
                <a:path w="2196" h="4490">
                  <a:moveTo>
                    <a:pt x="591" y="4490"/>
                  </a:moveTo>
                  <a:lnTo>
                    <a:pt x="0" y="4274"/>
                  </a:lnTo>
                  <a:lnTo>
                    <a:pt x="1605" y="0"/>
                  </a:lnTo>
                  <a:lnTo>
                    <a:pt x="2196" y="217"/>
                  </a:lnTo>
                  <a:lnTo>
                    <a:pt x="591" y="4490"/>
                  </a:ln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1" name="ïs1íďè">
              <a:extLst>
                <a:ext uri="{FF2B5EF4-FFF2-40B4-BE49-F238E27FC236}">
                  <a16:creationId xmlns="" xmlns:a16="http://schemas.microsoft.com/office/drawing/2014/main" id="{49A4B550-3940-429A-AC1B-E6BE98A17444}"/>
                </a:ext>
              </a:extLst>
            </p:cNvPr>
            <p:cNvSpPr/>
            <p:nvPr/>
          </p:nvSpPr>
          <p:spPr bwMode="auto">
            <a:xfrm>
              <a:off x="4373548" y="3023533"/>
              <a:ext cx="841971" cy="899073"/>
            </a:xfrm>
            <a:custGeom>
              <a:avLst/>
              <a:gdLst/>
              <a:ahLst/>
              <a:cxnLst>
                <a:cxn ang="0">
                  <a:pos x="3072" y="5731"/>
                </a:cxn>
                <a:cxn ang="0">
                  <a:pos x="0" y="3939"/>
                </a:cxn>
                <a:cxn ang="0">
                  <a:pos x="2295" y="0"/>
                </a:cxn>
                <a:cxn ang="0">
                  <a:pos x="5367" y="1792"/>
                </a:cxn>
                <a:cxn ang="0">
                  <a:pos x="3072" y="5731"/>
                </a:cxn>
              </a:cxnLst>
              <a:rect l="0" t="0" r="r" b="b"/>
              <a:pathLst>
                <a:path w="5367" h="5731">
                  <a:moveTo>
                    <a:pt x="3072" y="5731"/>
                  </a:moveTo>
                  <a:lnTo>
                    <a:pt x="0" y="3939"/>
                  </a:lnTo>
                  <a:lnTo>
                    <a:pt x="2295" y="0"/>
                  </a:lnTo>
                  <a:lnTo>
                    <a:pt x="5367" y="1792"/>
                  </a:lnTo>
                  <a:lnTo>
                    <a:pt x="3072" y="5731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2" name="iṥļîdè">
              <a:extLst>
                <a:ext uri="{FF2B5EF4-FFF2-40B4-BE49-F238E27FC236}">
                  <a16:creationId xmlns="" xmlns:a16="http://schemas.microsoft.com/office/drawing/2014/main" id="{7035D4CA-8899-4C2B-875B-21BF4F4ECB2E}"/>
                </a:ext>
              </a:extLst>
            </p:cNvPr>
            <p:cNvSpPr/>
            <p:nvPr/>
          </p:nvSpPr>
          <p:spPr bwMode="auto">
            <a:xfrm>
              <a:off x="4373548" y="3023533"/>
              <a:ext cx="446478" cy="667364"/>
            </a:xfrm>
            <a:custGeom>
              <a:avLst/>
              <a:gdLst/>
              <a:ahLst/>
              <a:cxnLst>
                <a:cxn ang="0">
                  <a:pos x="542" y="4254"/>
                </a:cxn>
                <a:cxn ang="0">
                  <a:pos x="0" y="3939"/>
                </a:cxn>
                <a:cxn ang="0">
                  <a:pos x="2295" y="0"/>
                </a:cxn>
                <a:cxn ang="0">
                  <a:pos x="2846" y="315"/>
                </a:cxn>
                <a:cxn ang="0">
                  <a:pos x="542" y="4254"/>
                </a:cxn>
              </a:cxnLst>
              <a:rect l="0" t="0" r="r" b="b"/>
              <a:pathLst>
                <a:path w="2846" h="4254">
                  <a:moveTo>
                    <a:pt x="542" y="4254"/>
                  </a:moveTo>
                  <a:lnTo>
                    <a:pt x="0" y="3939"/>
                  </a:lnTo>
                  <a:lnTo>
                    <a:pt x="2295" y="0"/>
                  </a:lnTo>
                  <a:lnTo>
                    <a:pt x="2846" y="315"/>
                  </a:lnTo>
                  <a:lnTo>
                    <a:pt x="542" y="4254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3" name="ïšḻïďe">
              <a:extLst>
                <a:ext uri="{FF2B5EF4-FFF2-40B4-BE49-F238E27FC236}">
                  <a16:creationId xmlns="" xmlns:a16="http://schemas.microsoft.com/office/drawing/2014/main" id="{9FE25D9F-2A6E-4146-858F-EF5E29D46EBF}"/>
                </a:ext>
              </a:extLst>
            </p:cNvPr>
            <p:cNvSpPr/>
            <p:nvPr/>
          </p:nvSpPr>
          <p:spPr bwMode="auto">
            <a:xfrm>
              <a:off x="5794716" y="3534801"/>
              <a:ext cx="602573" cy="261203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4" name="iṣļïḍé">
              <a:extLst>
                <a:ext uri="{FF2B5EF4-FFF2-40B4-BE49-F238E27FC236}">
                  <a16:creationId xmlns="" xmlns:a16="http://schemas.microsoft.com/office/drawing/2014/main" id="{8FB5E650-CA19-4E52-8C30-61C94EB72E7D}"/>
                </a:ext>
              </a:extLst>
            </p:cNvPr>
            <p:cNvSpPr/>
            <p:nvPr/>
          </p:nvSpPr>
          <p:spPr bwMode="auto">
            <a:xfrm>
              <a:off x="4918860" y="3290855"/>
              <a:ext cx="2354285" cy="365997"/>
            </a:xfrm>
            <a:custGeom>
              <a:avLst/>
              <a:gdLst/>
              <a:ahLst/>
              <a:cxnLst>
                <a:cxn ang="0">
                  <a:pos x="1360" y="237"/>
                </a:cxn>
                <a:cxn ang="0">
                  <a:pos x="147" y="237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1524" y="0"/>
                </a:cxn>
                <a:cxn ang="0">
                  <a:pos x="1524" y="3"/>
                </a:cxn>
                <a:cxn ang="0">
                  <a:pos x="1521" y="11"/>
                </a:cxn>
                <a:cxn ang="0">
                  <a:pos x="1518" y="15"/>
                </a:cxn>
                <a:cxn ang="0">
                  <a:pos x="1360" y="237"/>
                </a:cxn>
              </a:cxnLst>
              <a:rect l="0" t="0" r="r" b="b"/>
              <a:pathLst>
                <a:path w="1524" h="237">
                  <a:moveTo>
                    <a:pt x="1360" y="237"/>
                  </a:moveTo>
                  <a:cubicBezTo>
                    <a:pt x="147" y="237"/>
                    <a:pt x="147" y="237"/>
                    <a:pt x="147" y="23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24" y="0"/>
                    <a:pt x="1524" y="0"/>
                    <a:pt x="1524" y="0"/>
                  </a:cubicBezTo>
                  <a:cubicBezTo>
                    <a:pt x="1524" y="3"/>
                    <a:pt x="1524" y="3"/>
                    <a:pt x="1524" y="3"/>
                  </a:cubicBezTo>
                  <a:cubicBezTo>
                    <a:pt x="1524" y="5"/>
                    <a:pt x="1523" y="8"/>
                    <a:pt x="1521" y="11"/>
                  </a:cubicBezTo>
                  <a:cubicBezTo>
                    <a:pt x="1518" y="15"/>
                    <a:pt x="1518" y="15"/>
                    <a:pt x="1518" y="15"/>
                  </a:cubicBezTo>
                  <a:lnTo>
                    <a:pt x="1360" y="237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5" name="iş1íḑê">
              <a:extLst>
                <a:ext uri="{FF2B5EF4-FFF2-40B4-BE49-F238E27FC236}">
                  <a16:creationId xmlns="" xmlns:a16="http://schemas.microsoft.com/office/drawing/2014/main" id="{BEE359E0-E385-4044-8A83-ACF27E4D9FCD}"/>
                </a:ext>
              </a:extLst>
            </p:cNvPr>
            <p:cNvSpPr/>
            <p:nvPr/>
          </p:nvSpPr>
          <p:spPr bwMode="auto">
            <a:xfrm>
              <a:off x="4965295" y="3313917"/>
              <a:ext cx="2261412" cy="327563"/>
            </a:xfrm>
            <a:custGeom>
              <a:avLst/>
              <a:gdLst/>
              <a:ahLst/>
              <a:cxnLst>
                <a:cxn ang="0">
                  <a:pos x="1319" y="2088"/>
                </a:cxn>
                <a:cxn ang="0">
                  <a:pos x="0" y="0"/>
                </a:cxn>
                <a:cxn ang="0">
                  <a:pos x="14415" y="0"/>
                </a:cxn>
                <a:cxn ang="0">
                  <a:pos x="12938" y="2088"/>
                </a:cxn>
                <a:cxn ang="0">
                  <a:pos x="1319" y="2088"/>
                </a:cxn>
              </a:cxnLst>
              <a:rect l="0" t="0" r="r" b="b"/>
              <a:pathLst>
                <a:path w="14415" h="2088">
                  <a:moveTo>
                    <a:pt x="1319" y="2088"/>
                  </a:moveTo>
                  <a:lnTo>
                    <a:pt x="0" y="0"/>
                  </a:lnTo>
                  <a:lnTo>
                    <a:pt x="14415" y="0"/>
                  </a:lnTo>
                  <a:lnTo>
                    <a:pt x="12938" y="2088"/>
                  </a:lnTo>
                  <a:lnTo>
                    <a:pt x="1319" y="2088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6" name="îŝlîďe">
              <a:extLst>
                <a:ext uri="{FF2B5EF4-FFF2-40B4-BE49-F238E27FC236}">
                  <a16:creationId xmlns="" xmlns:a16="http://schemas.microsoft.com/office/drawing/2014/main" id="{FA76916B-96A7-4C75-B207-02CBF4AC55FB}"/>
                </a:ext>
              </a:extLst>
            </p:cNvPr>
            <p:cNvSpPr/>
            <p:nvPr/>
          </p:nvSpPr>
          <p:spPr bwMode="auto">
            <a:xfrm>
              <a:off x="5227911" y="3332586"/>
              <a:ext cx="1895413" cy="290383"/>
            </a:xfrm>
            <a:custGeom>
              <a:avLst/>
              <a:gdLst/>
              <a:ahLst/>
              <a:cxnLst>
                <a:cxn ang="0">
                  <a:pos x="10890" y="1851"/>
                </a:cxn>
                <a:cxn ang="0">
                  <a:pos x="12082" y="0"/>
                </a:cxn>
                <a:cxn ang="0">
                  <a:pos x="0" y="1851"/>
                </a:cxn>
                <a:cxn ang="0">
                  <a:pos x="10890" y="1851"/>
                </a:cxn>
              </a:cxnLst>
              <a:rect l="0" t="0" r="r" b="b"/>
              <a:pathLst>
                <a:path w="12082" h="1851">
                  <a:moveTo>
                    <a:pt x="10890" y="1851"/>
                  </a:moveTo>
                  <a:lnTo>
                    <a:pt x="12082" y="0"/>
                  </a:lnTo>
                  <a:lnTo>
                    <a:pt x="0" y="1851"/>
                  </a:lnTo>
                  <a:lnTo>
                    <a:pt x="10890" y="1851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7" name="ïṥḻidê">
              <a:extLst>
                <a:ext uri="{FF2B5EF4-FFF2-40B4-BE49-F238E27FC236}">
                  <a16:creationId xmlns="" xmlns:a16="http://schemas.microsoft.com/office/drawing/2014/main" id="{3AB7E50D-CEC2-4846-8654-851CDB78E73E}"/>
                </a:ext>
              </a:extLst>
            </p:cNvPr>
            <p:cNvSpPr/>
            <p:nvPr/>
          </p:nvSpPr>
          <p:spPr bwMode="auto">
            <a:xfrm>
              <a:off x="5062560" y="3332585"/>
              <a:ext cx="2060764" cy="290383"/>
            </a:xfrm>
            <a:custGeom>
              <a:avLst/>
              <a:gdLst/>
              <a:ahLst/>
              <a:cxnLst>
                <a:cxn ang="0">
                  <a:pos x="1054" y="1851"/>
                </a:cxn>
                <a:cxn ang="0">
                  <a:pos x="13136" y="0"/>
                </a:cxn>
                <a:cxn ang="0">
                  <a:pos x="0" y="0"/>
                </a:cxn>
                <a:cxn ang="0">
                  <a:pos x="1054" y="1851"/>
                </a:cxn>
              </a:cxnLst>
              <a:rect l="0" t="0" r="r" b="b"/>
              <a:pathLst>
                <a:path w="13136" h="1851">
                  <a:moveTo>
                    <a:pt x="1054" y="1851"/>
                  </a:moveTo>
                  <a:lnTo>
                    <a:pt x="13136" y="0"/>
                  </a:lnTo>
                  <a:lnTo>
                    <a:pt x="0" y="0"/>
                  </a:lnTo>
                  <a:lnTo>
                    <a:pt x="1054" y="1851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8" name="îşḷiḍê">
              <a:extLst>
                <a:ext uri="{FF2B5EF4-FFF2-40B4-BE49-F238E27FC236}">
                  <a16:creationId xmlns="" xmlns:a16="http://schemas.microsoft.com/office/drawing/2014/main" id="{7E78FDD2-A720-4859-8E43-2B321F968BD9}"/>
                </a:ext>
              </a:extLst>
            </p:cNvPr>
            <p:cNvSpPr/>
            <p:nvPr/>
          </p:nvSpPr>
          <p:spPr bwMode="auto">
            <a:xfrm>
              <a:off x="4918860" y="3199707"/>
              <a:ext cx="2354285" cy="103385"/>
            </a:xfrm>
            <a:custGeom>
              <a:avLst/>
              <a:gdLst/>
              <a:ahLst/>
              <a:cxnLst>
                <a:cxn ang="0">
                  <a:pos x="1516" y="67"/>
                </a:cxn>
                <a:cxn ang="0">
                  <a:pos x="9" y="67"/>
                </a:cxn>
                <a:cxn ang="0">
                  <a:pos x="0" y="59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516" y="0"/>
                </a:cxn>
                <a:cxn ang="0">
                  <a:pos x="1524" y="9"/>
                </a:cxn>
                <a:cxn ang="0">
                  <a:pos x="1524" y="59"/>
                </a:cxn>
                <a:cxn ang="0">
                  <a:pos x="1516" y="67"/>
                </a:cxn>
              </a:cxnLst>
              <a:rect l="0" t="0" r="r" b="b"/>
              <a:pathLst>
                <a:path w="1524" h="67">
                  <a:moveTo>
                    <a:pt x="1516" y="67"/>
                  </a:moveTo>
                  <a:cubicBezTo>
                    <a:pt x="9" y="67"/>
                    <a:pt x="9" y="67"/>
                    <a:pt x="9" y="67"/>
                  </a:cubicBezTo>
                  <a:cubicBezTo>
                    <a:pt x="4" y="67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16" y="0"/>
                    <a:pt x="1516" y="0"/>
                    <a:pt x="1516" y="0"/>
                  </a:cubicBezTo>
                  <a:cubicBezTo>
                    <a:pt x="1520" y="0"/>
                    <a:pt x="1524" y="4"/>
                    <a:pt x="1524" y="9"/>
                  </a:cubicBezTo>
                  <a:cubicBezTo>
                    <a:pt x="1524" y="59"/>
                    <a:pt x="1524" y="59"/>
                    <a:pt x="1524" y="59"/>
                  </a:cubicBezTo>
                  <a:cubicBezTo>
                    <a:pt x="1524" y="64"/>
                    <a:pt x="1520" y="67"/>
                    <a:pt x="1516" y="67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9" name="ïšḷidê">
              <a:extLst>
                <a:ext uri="{FF2B5EF4-FFF2-40B4-BE49-F238E27FC236}">
                  <a16:creationId xmlns="" xmlns:a16="http://schemas.microsoft.com/office/drawing/2014/main" id="{95FC2AE1-330A-4D89-A086-3332478C8F0D}"/>
                </a:ext>
              </a:extLst>
            </p:cNvPr>
            <p:cNvSpPr/>
            <p:nvPr/>
          </p:nvSpPr>
          <p:spPr bwMode="auto">
            <a:xfrm>
              <a:off x="7492461" y="4560632"/>
              <a:ext cx="174606" cy="157507"/>
            </a:xfrm>
            <a:custGeom>
              <a:avLst/>
              <a:gdLst/>
              <a:ahLst/>
              <a:cxnLst>
                <a:cxn ang="0">
                  <a:pos x="101" y="86"/>
                </a:cxn>
                <a:cxn ang="0">
                  <a:pos x="40" y="64"/>
                </a:cxn>
                <a:cxn ang="0">
                  <a:pos x="7" y="9"/>
                </a:cxn>
                <a:cxn ang="0">
                  <a:pos x="68" y="31"/>
                </a:cxn>
                <a:cxn ang="0">
                  <a:pos x="101" y="86"/>
                </a:cxn>
              </a:cxnLst>
              <a:rect l="0" t="0" r="r" b="b"/>
              <a:pathLst>
                <a:path w="113" h="102">
                  <a:moveTo>
                    <a:pt x="101" y="86"/>
                  </a:moveTo>
                  <a:cubicBezTo>
                    <a:pt x="88" y="102"/>
                    <a:pt x="66" y="85"/>
                    <a:pt x="40" y="64"/>
                  </a:cubicBezTo>
                  <a:cubicBezTo>
                    <a:pt x="15" y="42"/>
                    <a:pt x="0" y="18"/>
                    <a:pt x="7" y="9"/>
                  </a:cubicBezTo>
                  <a:cubicBezTo>
                    <a:pt x="15" y="0"/>
                    <a:pt x="42" y="10"/>
                    <a:pt x="68" y="31"/>
                  </a:cubicBezTo>
                  <a:cubicBezTo>
                    <a:pt x="93" y="52"/>
                    <a:pt x="113" y="69"/>
                    <a:pt x="101" y="8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0" name="i$ḷíḋe">
              <a:extLst>
                <a:ext uri="{FF2B5EF4-FFF2-40B4-BE49-F238E27FC236}">
                  <a16:creationId xmlns="" xmlns:a16="http://schemas.microsoft.com/office/drawing/2014/main" id="{3EE66C09-51E2-45B3-92C7-F70408AD9F61}"/>
                </a:ext>
              </a:extLst>
            </p:cNvPr>
            <p:cNvSpPr/>
            <p:nvPr/>
          </p:nvSpPr>
          <p:spPr bwMode="auto">
            <a:xfrm>
              <a:off x="7254633" y="4321079"/>
              <a:ext cx="361450" cy="361605"/>
            </a:xfrm>
            <a:custGeom>
              <a:avLst/>
              <a:gdLst/>
              <a:ahLst/>
              <a:cxnLst>
                <a:cxn ang="0">
                  <a:pos x="197" y="183"/>
                </a:cxn>
                <a:cxn ang="0">
                  <a:pos x="50" y="197"/>
                </a:cxn>
                <a:cxn ang="0">
                  <a:pos x="37" y="50"/>
                </a:cxn>
                <a:cxn ang="0">
                  <a:pos x="183" y="37"/>
                </a:cxn>
                <a:cxn ang="0">
                  <a:pos x="197" y="183"/>
                </a:cxn>
              </a:cxnLst>
              <a:rect l="0" t="0" r="r" b="b"/>
              <a:pathLst>
                <a:path w="234" h="234">
                  <a:moveTo>
                    <a:pt x="197" y="183"/>
                  </a:moveTo>
                  <a:cubicBezTo>
                    <a:pt x="160" y="228"/>
                    <a:pt x="95" y="234"/>
                    <a:pt x="50" y="197"/>
                  </a:cubicBezTo>
                  <a:cubicBezTo>
                    <a:pt x="6" y="160"/>
                    <a:pt x="0" y="95"/>
                    <a:pt x="37" y="50"/>
                  </a:cubicBezTo>
                  <a:cubicBezTo>
                    <a:pt x="74" y="6"/>
                    <a:pt x="139" y="0"/>
                    <a:pt x="183" y="37"/>
                  </a:cubicBezTo>
                  <a:cubicBezTo>
                    <a:pt x="228" y="74"/>
                    <a:pt x="234" y="139"/>
                    <a:pt x="197" y="183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1" name="iṧḻïḋè">
              <a:extLst>
                <a:ext uri="{FF2B5EF4-FFF2-40B4-BE49-F238E27FC236}">
                  <a16:creationId xmlns="" xmlns:a16="http://schemas.microsoft.com/office/drawing/2014/main" id="{972A52ED-3237-4A26-9064-B765A787A5AD}"/>
                </a:ext>
              </a:extLst>
            </p:cNvPr>
            <p:cNvSpPr/>
            <p:nvPr/>
          </p:nvSpPr>
          <p:spPr bwMode="auto">
            <a:xfrm>
              <a:off x="7263889" y="4330491"/>
              <a:ext cx="342938" cy="342939"/>
            </a:xfrm>
            <a:custGeom>
              <a:avLst/>
              <a:gdLst/>
              <a:ahLst/>
              <a:cxnLst>
                <a:cxn ang="0">
                  <a:pos x="191" y="177"/>
                </a:cxn>
                <a:cxn ang="0">
                  <a:pos x="185" y="173"/>
                </a:cxn>
                <a:cxn ang="0">
                  <a:pos x="111" y="208"/>
                </a:cxn>
                <a:cxn ang="0">
                  <a:pos x="49" y="185"/>
                </a:cxn>
                <a:cxn ang="0">
                  <a:pos x="14" y="111"/>
                </a:cxn>
                <a:cxn ang="0">
                  <a:pos x="37" y="49"/>
                </a:cxn>
                <a:cxn ang="0">
                  <a:pos x="111" y="14"/>
                </a:cxn>
                <a:cxn ang="0">
                  <a:pos x="173" y="37"/>
                </a:cxn>
                <a:cxn ang="0">
                  <a:pos x="208" y="111"/>
                </a:cxn>
                <a:cxn ang="0">
                  <a:pos x="185" y="173"/>
                </a:cxn>
                <a:cxn ang="0">
                  <a:pos x="191" y="177"/>
                </a:cxn>
                <a:cxn ang="0">
                  <a:pos x="196" y="182"/>
                </a:cxn>
                <a:cxn ang="0">
                  <a:pos x="222" y="111"/>
                </a:cxn>
                <a:cxn ang="0">
                  <a:pos x="182" y="25"/>
                </a:cxn>
                <a:cxn ang="0">
                  <a:pos x="111" y="0"/>
                </a:cxn>
                <a:cxn ang="0">
                  <a:pos x="25" y="40"/>
                </a:cxn>
                <a:cxn ang="0">
                  <a:pos x="0" y="111"/>
                </a:cxn>
                <a:cxn ang="0">
                  <a:pos x="40" y="196"/>
                </a:cxn>
                <a:cxn ang="0">
                  <a:pos x="111" y="222"/>
                </a:cxn>
                <a:cxn ang="0">
                  <a:pos x="196" y="182"/>
                </a:cxn>
                <a:cxn ang="0">
                  <a:pos x="191" y="177"/>
                </a:cxn>
              </a:cxnLst>
              <a:rect l="0" t="0" r="r" b="b"/>
              <a:pathLst>
                <a:path w="222" h="222">
                  <a:moveTo>
                    <a:pt x="191" y="177"/>
                  </a:moveTo>
                  <a:cubicBezTo>
                    <a:pt x="185" y="173"/>
                    <a:pt x="185" y="173"/>
                    <a:pt x="185" y="173"/>
                  </a:cubicBezTo>
                  <a:cubicBezTo>
                    <a:pt x="166" y="196"/>
                    <a:pt x="139" y="208"/>
                    <a:pt x="111" y="208"/>
                  </a:cubicBezTo>
                  <a:cubicBezTo>
                    <a:pt x="89" y="208"/>
                    <a:pt x="67" y="200"/>
                    <a:pt x="49" y="185"/>
                  </a:cubicBezTo>
                  <a:cubicBezTo>
                    <a:pt x="26" y="166"/>
                    <a:pt x="14" y="139"/>
                    <a:pt x="14" y="111"/>
                  </a:cubicBezTo>
                  <a:cubicBezTo>
                    <a:pt x="14" y="89"/>
                    <a:pt x="21" y="67"/>
                    <a:pt x="37" y="49"/>
                  </a:cubicBezTo>
                  <a:cubicBezTo>
                    <a:pt x="56" y="26"/>
                    <a:pt x="83" y="14"/>
                    <a:pt x="111" y="14"/>
                  </a:cubicBezTo>
                  <a:cubicBezTo>
                    <a:pt x="133" y="14"/>
                    <a:pt x="155" y="22"/>
                    <a:pt x="173" y="37"/>
                  </a:cubicBezTo>
                  <a:cubicBezTo>
                    <a:pt x="196" y="56"/>
                    <a:pt x="208" y="83"/>
                    <a:pt x="208" y="111"/>
                  </a:cubicBezTo>
                  <a:cubicBezTo>
                    <a:pt x="208" y="133"/>
                    <a:pt x="200" y="155"/>
                    <a:pt x="185" y="173"/>
                  </a:cubicBezTo>
                  <a:cubicBezTo>
                    <a:pt x="191" y="177"/>
                    <a:pt x="191" y="177"/>
                    <a:pt x="191" y="177"/>
                  </a:cubicBezTo>
                  <a:cubicBezTo>
                    <a:pt x="196" y="182"/>
                    <a:pt x="196" y="182"/>
                    <a:pt x="196" y="182"/>
                  </a:cubicBezTo>
                  <a:cubicBezTo>
                    <a:pt x="214" y="161"/>
                    <a:pt x="222" y="136"/>
                    <a:pt x="222" y="111"/>
                  </a:cubicBezTo>
                  <a:cubicBezTo>
                    <a:pt x="222" y="79"/>
                    <a:pt x="208" y="47"/>
                    <a:pt x="182" y="25"/>
                  </a:cubicBezTo>
                  <a:cubicBezTo>
                    <a:pt x="161" y="8"/>
                    <a:pt x="136" y="0"/>
                    <a:pt x="111" y="0"/>
                  </a:cubicBezTo>
                  <a:cubicBezTo>
                    <a:pt x="79" y="0"/>
                    <a:pt x="47" y="13"/>
                    <a:pt x="25" y="40"/>
                  </a:cubicBezTo>
                  <a:cubicBezTo>
                    <a:pt x="8" y="61"/>
                    <a:pt x="0" y="86"/>
                    <a:pt x="0" y="111"/>
                  </a:cubicBezTo>
                  <a:cubicBezTo>
                    <a:pt x="0" y="143"/>
                    <a:pt x="13" y="175"/>
                    <a:pt x="40" y="196"/>
                  </a:cubicBezTo>
                  <a:cubicBezTo>
                    <a:pt x="60" y="214"/>
                    <a:pt x="86" y="222"/>
                    <a:pt x="111" y="222"/>
                  </a:cubicBezTo>
                  <a:cubicBezTo>
                    <a:pt x="143" y="222"/>
                    <a:pt x="174" y="209"/>
                    <a:pt x="196" y="182"/>
                  </a:cubicBezTo>
                  <a:lnTo>
                    <a:pt x="191" y="177"/>
                  </a:lnTo>
                  <a:close/>
                </a:path>
              </a:pathLst>
            </a:custGeom>
            <a:solidFill>
              <a:srgbClr val="C9D3E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2" name="iS1ïdè">
              <a:extLst>
                <a:ext uri="{FF2B5EF4-FFF2-40B4-BE49-F238E27FC236}">
                  <a16:creationId xmlns="" xmlns:a16="http://schemas.microsoft.com/office/drawing/2014/main" id="{7E38CDEE-B294-4575-BD5A-30E7FF01C410}"/>
                </a:ext>
              </a:extLst>
            </p:cNvPr>
            <p:cNvSpPr/>
            <p:nvPr/>
          </p:nvSpPr>
          <p:spPr bwMode="auto">
            <a:xfrm>
              <a:off x="7254633" y="4321079"/>
              <a:ext cx="361450" cy="361605"/>
            </a:xfrm>
            <a:custGeom>
              <a:avLst/>
              <a:gdLst/>
              <a:ahLst/>
              <a:cxnLst>
                <a:cxn ang="0">
                  <a:pos x="197" y="183"/>
                </a:cxn>
                <a:cxn ang="0">
                  <a:pos x="50" y="197"/>
                </a:cxn>
                <a:cxn ang="0">
                  <a:pos x="37" y="50"/>
                </a:cxn>
                <a:cxn ang="0">
                  <a:pos x="183" y="37"/>
                </a:cxn>
                <a:cxn ang="0">
                  <a:pos x="197" y="183"/>
                </a:cxn>
              </a:cxnLst>
              <a:rect l="0" t="0" r="r" b="b"/>
              <a:pathLst>
                <a:path w="234" h="234">
                  <a:moveTo>
                    <a:pt x="197" y="183"/>
                  </a:moveTo>
                  <a:cubicBezTo>
                    <a:pt x="160" y="228"/>
                    <a:pt x="95" y="234"/>
                    <a:pt x="50" y="197"/>
                  </a:cubicBezTo>
                  <a:cubicBezTo>
                    <a:pt x="6" y="160"/>
                    <a:pt x="0" y="95"/>
                    <a:pt x="37" y="50"/>
                  </a:cubicBezTo>
                  <a:cubicBezTo>
                    <a:pt x="74" y="6"/>
                    <a:pt x="139" y="0"/>
                    <a:pt x="183" y="37"/>
                  </a:cubicBezTo>
                  <a:cubicBezTo>
                    <a:pt x="228" y="74"/>
                    <a:pt x="234" y="139"/>
                    <a:pt x="197" y="183"/>
                  </a:cubicBezTo>
                  <a:close/>
                </a:path>
              </a:pathLst>
            </a:custGeom>
            <a:solidFill>
              <a:srgbClr val="60381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3" name="íšľîdè">
              <a:extLst>
                <a:ext uri="{FF2B5EF4-FFF2-40B4-BE49-F238E27FC236}">
                  <a16:creationId xmlns="" xmlns:a16="http://schemas.microsoft.com/office/drawing/2014/main" id="{7C76EDB0-0507-481F-9C29-5FFC46FAD0B6}"/>
                </a:ext>
              </a:extLst>
            </p:cNvPr>
            <p:cNvSpPr/>
            <p:nvPr/>
          </p:nvSpPr>
          <p:spPr bwMode="auto">
            <a:xfrm>
              <a:off x="7266868" y="4333473"/>
              <a:ext cx="336819" cy="336819"/>
            </a:xfrm>
            <a:custGeom>
              <a:avLst/>
              <a:gdLst/>
              <a:ahLst/>
              <a:cxnLst>
                <a:cxn ang="0">
                  <a:pos x="189" y="175"/>
                </a:cxn>
                <a:cxn ang="0">
                  <a:pos x="185" y="172"/>
                </a:cxn>
                <a:cxn ang="0">
                  <a:pos x="109" y="208"/>
                </a:cxn>
                <a:cxn ang="0">
                  <a:pos x="45" y="185"/>
                </a:cxn>
                <a:cxn ang="0">
                  <a:pos x="10" y="109"/>
                </a:cxn>
                <a:cxn ang="0">
                  <a:pos x="33" y="46"/>
                </a:cxn>
                <a:cxn ang="0">
                  <a:pos x="109" y="10"/>
                </a:cxn>
                <a:cxn ang="0">
                  <a:pos x="172" y="33"/>
                </a:cxn>
                <a:cxn ang="0">
                  <a:pos x="208" y="109"/>
                </a:cxn>
                <a:cxn ang="0">
                  <a:pos x="185" y="172"/>
                </a:cxn>
                <a:cxn ang="0">
                  <a:pos x="189" y="175"/>
                </a:cxn>
                <a:cxn ang="0">
                  <a:pos x="193" y="179"/>
                </a:cxn>
                <a:cxn ang="0">
                  <a:pos x="218" y="109"/>
                </a:cxn>
                <a:cxn ang="0">
                  <a:pos x="178" y="25"/>
                </a:cxn>
                <a:cxn ang="0">
                  <a:pos x="109" y="0"/>
                </a:cxn>
                <a:cxn ang="0">
                  <a:pos x="25" y="39"/>
                </a:cxn>
                <a:cxn ang="0">
                  <a:pos x="0" y="109"/>
                </a:cxn>
                <a:cxn ang="0">
                  <a:pos x="39" y="193"/>
                </a:cxn>
                <a:cxn ang="0">
                  <a:pos x="109" y="218"/>
                </a:cxn>
                <a:cxn ang="0">
                  <a:pos x="193" y="179"/>
                </a:cxn>
                <a:cxn ang="0">
                  <a:pos x="189" y="175"/>
                </a:cxn>
              </a:cxnLst>
              <a:rect l="0" t="0" r="r" b="b"/>
              <a:pathLst>
                <a:path w="218" h="218">
                  <a:moveTo>
                    <a:pt x="189" y="175"/>
                  </a:moveTo>
                  <a:cubicBezTo>
                    <a:pt x="185" y="172"/>
                    <a:pt x="185" y="172"/>
                    <a:pt x="185" y="172"/>
                  </a:cubicBezTo>
                  <a:cubicBezTo>
                    <a:pt x="165" y="196"/>
                    <a:pt x="137" y="208"/>
                    <a:pt x="109" y="208"/>
                  </a:cubicBezTo>
                  <a:cubicBezTo>
                    <a:pt x="86" y="208"/>
                    <a:pt x="64" y="201"/>
                    <a:pt x="45" y="185"/>
                  </a:cubicBezTo>
                  <a:cubicBezTo>
                    <a:pt x="22" y="166"/>
                    <a:pt x="10" y="137"/>
                    <a:pt x="10" y="109"/>
                  </a:cubicBezTo>
                  <a:cubicBezTo>
                    <a:pt x="10" y="87"/>
                    <a:pt x="17" y="64"/>
                    <a:pt x="33" y="46"/>
                  </a:cubicBezTo>
                  <a:cubicBezTo>
                    <a:pt x="52" y="22"/>
                    <a:pt x="80" y="10"/>
                    <a:pt x="109" y="10"/>
                  </a:cubicBezTo>
                  <a:cubicBezTo>
                    <a:pt x="131" y="10"/>
                    <a:pt x="154" y="17"/>
                    <a:pt x="172" y="33"/>
                  </a:cubicBezTo>
                  <a:cubicBezTo>
                    <a:pt x="196" y="52"/>
                    <a:pt x="208" y="81"/>
                    <a:pt x="208" y="109"/>
                  </a:cubicBezTo>
                  <a:cubicBezTo>
                    <a:pt x="208" y="131"/>
                    <a:pt x="200" y="154"/>
                    <a:pt x="185" y="172"/>
                  </a:cubicBezTo>
                  <a:cubicBezTo>
                    <a:pt x="189" y="175"/>
                    <a:pt x="189" y="175"/>
                    <a:pt x="189" y="175"/>
                  </a:cubicBezTo>
                  <a:cubicBezTo>
                    <a:pt x="193" y="179"/>
                    <a:pt x="193" y="179"/>
                    <a:pt x="193" y="179"/>
                  </a:cubicBezTo>
                  <a:cubicBezTo>
                    <a:pt x="209" y="158"/>
                    <a:pt x="218" y="134"/>
                    <a:pt x="218" y="109"/>
                  </a:cubicBezTo>
                  <a:cubicBezTo>
                    <a:pt x="218" y="78"/>
                    <a:pt x="204" y="47"/>
                    <a:pt x="178" y="25"/>
                  </a:cubicBezTo>
                  <a:cubicBezTo>
                    <a:pt x="158" y="8"/>
                    <a:pt x="133" y="0"/>
                    <a:pt x="109" y="0"/>
                  </a:cubicBezTo>
                  <a:cubicBezTo>
                    <a:pt x="78" y="0"/>
                    <a:pt x="47" y="14"/>
                    <a:pt x="25" y="39"/>
                  </a:cubicBezTo>
                  <a:cubicBezTo>
                    <a:pt x="8" y="60"/>
                    <a:pt x="0" y="84"/>
                    <a:pt x="0" y="109"/>
                  </a:cubicBezTo>
                  <a:cubicBezTo>
                    <a:pt x="0" y="140"/>
                    <a:pt x="13" y="171"/>
                    <a:pt x="39" y="193"/>
                  </a:cubicBezTo>
                  <a:cubicBezTo>
                    <a:pt x="60" y="210"/>
                    <a:pt x="84" y="218"/>
                    <a:pt x="109" y="218"/>
                  </a:cubicBezTo>
                  <a:cubicBezTo>
                    <a:pt x="140" y="218"/>
                    <a:pt x="171" y="204"/>
                    <a:pt x="193" y="179"/>
                  </a:cubicBezTo>
                  <a:lnTo>
                    <a:pt x="189" y="175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4" name="ïsľiḑé">
              <a:extLst>
                <a:ext uri="{FF2B5EF4-FFF2-40B4-BE49-F238E27FC236}">
                  <a16:creationId xmlns="" xmlns:a16="http://schemas.microsoft.com/office/drawing/2014/main" id="{9D38F444-C4EC-49AE-BC62-2661D86087D8}"/>
                </a:ext>
              </a:extLst>
            </p:cNvPr>
            <p:cNvSpPr/>
            <p:nvPr/>
          </p:nvSpPr>
          <p:spPr bwMode="auto">
            <a:xfrm>
              <a:off x="7276282" y="4424619"/>
              <a:ext cx="330545" cy="258066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171" y="79"/>
                </a:cxn>
                <a:cxn ang="0">
                  <a:pos x="24" y="92"/>
                </a:cxn>
                <a:cxn ang="0">
                  <a:pos x="0" y="62"/>
                </a:cxn>
                <a:cxn ang="0">
                  <a:pos x="36" y="130"/>
                </a:cxn>
                <a:cxn ang="0">
                  <a:pos x="183" y="116"/>
                </a:cxn>
                <a:cxn ang="0">
                  <a:pos x="194" y="0"/>
                </a:cxn>
              </a:cxnLst>
              <a:rect l="0" t="0" r="r" b="b"/>
              <a:pathLst>
                <a:path w="214" h="167">
                  <a:moveTo>
                    <a:pt x="194" y="0"/>
                  </a:moveTo>
                  <a:cubicBezTo>
                    <a:pt x="197" y="27"/>
                    <a:pt x="190" y="56"/>
                    <a:pt x="171" y="79"/>
                  </a:cubicBezTo>
                  <a:cubicBezTo>
                    <a:pt x="134" y="123"/>
                    <a:pt x="69" y="129"/>
                    <a:pt x="24" y="92"/>
                  </a:cubicBezTo>
                  <a:cubicBezTo>
                    <a:pt x="14" y="83"/>
                    <a:pt x="6" y="73"/>
                    <a:pt x="0" y="62"/>
                  </a:cubicBezTo>
                  <a:cubicBezTo>
                    <a:pt x="3" y="87"/>
                    <a:pt x="15" y="112"/>
                    <a:pt x="36" y="130"/>
                  </a:cubicBezTo>
                  <a:cubicBezTo>
                    <a:pt x="81" y="167"/>
                    <a:pt x="146" y="161"/>
                    <a:pt x="183" y="116"/>
                  </a:cubicBezTo>
                  <a:cubicBezTo>
                    <a:pt x="211" y="83"/>
                    <a:pt x="214" y="37"/>
                    <a:pt x="194" y="0"/>
                  </a:cubicBezTo>
                  <a:close/>
                </a:path>
              </a:pathLst>
            </a:custGeom>
            <a:solidFill>
              <a:srgbClr val="C69C6D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5" name="iṡļíḑé">
              <a:extLst>
                <a:ext uri="{FF2B5EF4-FFF2-40B4-BE49-F238E27FC236}">
                  <a16:creationId xmlns="" xmlns:a16="http://schemas.microsoft.com/office/drawing/2014/main" id="{8CB5D02A-A64D-4F18-BB6C-986393BB095C}"/>
                </a:ext>
              </a:extLst>
            </p:cNvPr>
            <p:cNvSpPr/>
            <p:nvPr/>
          </p:nvSpPr>
          <p:spPr bwMode="auto">
            <a:xfrm>
              <a:off x="7266868" y="4333473"/>
              <a:ext cx="336819" cy="336819"/>
            </a:xfrm>
            <a:custGeom>
              <a:avLst/>
              <a:gdLst/>
              <a:ahLst/>
              <a:cxnLst>
                <a:cxn ang="0">
                  <a:pos x="189" y="175"/>
                </a:cxn>
                <a:cxn ang="0">
                  <a:pos x="185" y="172"/>
                </a:cxn>
                <a:cxn ang="0">
                  <a:pos x="109" y="208"/>
                </a:cxn>
                <a:cxn ang="0">
                  <a:pos x="45" y="185"/>
                </a:cxn>
                <a:cxn ang="0">
                  <a:pos x="10" y="109"/>
                </a:cxn>
                <a:cxn ang="0">
                  <a:pos x="33" y="46"/>
                </a:cxn>
                <a:cxn ang="0">
                  <a:pos x="109" y="10"/>
                </a:cxn>
                <a:cxn ang="0">
                  <a:pos x="172" y="33"/>
                </a:cxn>
                <a:cxn ang="0">
                  <a:pos x="208" y="109"/>
                </a:cxn>
                <a:cxn ang="0">
                  <a:pos x="185" y="172"/>
                </a:cxn>
                <a:cxn ang="0">
                  <a:pos x="189" y="175"/>
                </a:cxn>
                <a:cxn ang="0">
                  <a:pos x="193" y="179"/>
                </a:cxn>
                <a:cxn ang="0">
                  <a:pos x="218" y="109"/>
                </a:cxn>
                <a:cxn ang="0">
                  <a:pos x="178" y="25"/>
                </a:cxn>
                <a:cxn ang="0">
                  <a:pos x="109" y="0"/>
                </a:cxn>
                <a:cxn ang="0">
                  <a:pos x="25" y="39"/>
                </a:cxn>
                <a:cxn ang="0">
                  <a:pos x="0" y="109"/>
                </a:cxn>
                <a:cxn ang="0">
                  <a:pos x="39" y="193"/>
                </a:cxn>
                <a:cxn ang="0">
                  <a:pos x="109" y="218"/>
                </a:cxn>
                <a:cxn ang="0">
                  <a:pos x="193" y="179"/>
                </a:cxn>
                <a:cxn ang="0">
                  <a:pos x="189" y="175"/>
                </a:cxn>
              </a:cxnLst>
              <a:rect l="0" t="0" r="r" b="b"/>
              <a:pathLst>
                <a:path w="218" h="218">
                  <a:moveTo>
                    <a:pt x="189" y="175"/>
                  </a:moveTo>
                  <a:cubicBezTo>
                    <a:pt x="185" y="172"/>
                    <a:pt x="185" y="172"/>
                    <a:pt x="185" y="172"/>
                  </a:cubicBezTo>
                  <a:cubicBezTo>
                    <a:pt x="165" y="196"/>
                    <a:pt x="137" y="208"/>
                    <a:pt x="109" y="208"/>
                  </a:cubicBezTo>
                  <a:cubicBezTo>
                    <a:pt x="86" y="208"/>
                    <a:pt x="64" y="201"/>
                    <a:pt x="45" y="185"/>
                  </a:cubicBezTo>
                  <a:cubicBezTo>
                    <a:pt x="22" y="166"/>
                    <a:pt x="10" y="137"/>
                    <a:pt x="10" y="109"/>
                  </a:cubicBezTo>
                  <a:cubicBezTo>
                    <a:pt x="10" y="87"/>
                    <a:pt x="17" y="64"/>
                    <a:pt x="33" y="46"/>
                  </a:cubicBezTo>
                  <a:cubicBezTo>
                    <a:pt x="52" y="22"/>
                    <a:pt x="80" y="10"/>
                    <a:pt x="109" y="10"/>
                  </a:cubicBezTo>
                  <a:cubicBezTo>
                    <a:pt x="131" y="10"/>
                    <a:pt x="154" y="17"/>
                    <a:pt x="172" y="33"/>
                  </a:cubicBezTo>
                  <a:cubicBezTo>
                    <a:pt x="196" y="52"/>
                    <a:pt x="208" y="81"/>
                    <a:pt x="208" y="109"/>
                  </a:cubicBezTo>
                  <a:cubicBezTo>
                    <a:pt x="208" y="131"/>
                    <a:pt x="200" y="154"/>
                    <a:pt x="185" y="172"/>
                  </a:cubicBezTo>
                  <a:cubicBezTo>
                    <a:pt x="189" y="175"/>
                    <a:pt x="189" y="175"/>
                    <a:pt x="189" y="175"/>
                  </a:cubicBezTo>
                  <a:cubicBezTo>
                    <a:pt x="193" y="179"/>
                    <a:pt x="193" y="179"/>
                    <a:pt x="193" y="179"/>
                  </a:cubicBezTo>
                  <a:cubicBezTo>
                    <a:pt x="209" y="158"/>
                    <a:pt x="218" y="134"/>
                    <a:pt x="218" y="109"/>
                  </a:cubicBezTo>
                  <a:cubicBezTo>
                    <a:pt x="218" y="78"/>
                    <a:pt x="204" y="47"/>
                    <a:pt x="178" y="25"/>
                  </a:cubicBezTo>
                  <a:cubicBezTo>
                    <a:pt x="158" y="8"/>
                    <a:pt x="133" y="0"/>
                    <a:pt x="109" y="0"/>
                  </a:cubicBezTo>
                  <a:cubicBezTo>
                    <a:pt x="78" y="0"/>
                    <a:pt x="47" y="14"/>
                    <a:pt x="25" y="39"/>
                  </a:cubicBezTo>
                  <a:cubicBezTo>
                    <a:pt x="8" y="60"/>
                    <a:pt x="0" y="84"/>
                    <a:pt x="0" y="109"/>
                  </a:cubicBezTo>
                  <a:cubicBezTo>
                    <a:pt x="0" y="140"/>
                    <a:pt x="13" y="171"/>
                    <a:pt x="39" y="193"/>
                  </a:cubicBezTo>
                  <a:cubicBezTo>
                    <a:pt x="60" y="210"/>
                    <a:pt x="84" y="218"/>
                    <a:pt x="109" y="218"/>
                  </a:cubicBezTo>
                  <a:cubicBezTo>
                    <a:pt x="140" y="218"/>
                    <a:pt x="171" y="204"/>
                    <a:pt x="193" y="179"/>
                  </a:cubicBezTo>
                  <a:lnTo>
                    <a:pt x="189" y="175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6" name="íṩlïďè">
              <a:extLst>
                <a:ext uri="{FF2B5EF4-FFF2-40B4-BE49-F238E27FC236}">
                  <a16:creationId xmlns="" xmlns:a16="http://schemas.microsoft.com/office/drawing/2014/main" id="{309ED204-D035-4105-8606-AE7579E2432D}"/>
                </a:ext>
              </a:extLst>
            </p:cNvPr>
            <p:cNvSpPr/>
            <p:nvPr/>
          </p:nvSpPr>
          <p:spPr bwMode="auto">
            <a:xfrm>
              <a:off x="6902438" y="4452386"/>
              <a:ext cx="27768" cy="126757"/>
            </a:xfrm>
            <a:custGeom>
              <a:avLst/>
              <a:gdLst/>
              <a:ahLst/>
              <a:cxnLst>
                <a:cxn ang="0">
                  <a:pos x="0" y="808"/>
                </a:cxn>
                <a:cxn ang="0">
                  <a:pos x="177" y="788"/>
                </a:cxn>
                <a:cxn ang="0">
                  <a:pos x="108" y="0"/>
                </a:cxn>
                <a:cxn ang="0">
                  <a:pos x="0" y="808"/>
                </a:cxn>
              </a:cxnLst>
              <a:rect l="0" t="0" r="r" b="b"/>
              <a:pathLst>
                <a:path w="177" h="808">
                  <a:moveTo>
                    <a:pt x="0" y="808"/>
                  </a:moveTo>
                  <a:lnTo>
                    <a:pt x="177" y="788"/>
                  </a:lnTo>
                  <a:lnTo>
                    <a:pt x="108" y="0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7" name="ïşḷíďè">
              <a:extLst>
                <a:ext uri="{FF2B5EF4-FFF2-40B4-BE49-F238E27FC236}">
                  <a16:creationId xmlns="" xmlns:a16="http://schemas.microsoft.com/office/drawing/2014/main" id="{4C8B92DE-CCA2-44DF-9626-10B7631FE73C}"/>
                </a:ext>
              </a:extLst>
            </p:cNvPr>
            <p:cNvSpPr/>
            <p:nvPr/>
          </p:nvSpPr>
          <p:spPr bwMode="auto">
            <a:xfrm>
              <a:off x="6919381" y="4450974"/>
              <a:ext cx="40161" cy="1250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"/>
                </a:cxn>
                <a:cxn ang="0">
                  <a:pos x="69" y="797"/>
                </a:cxn>
                <a:cxn ang="0">
                  <a:pos x="256" y="778"/>
                </a:cxn>
                <a:cxn ang="0">
                  <a:pos x="0" y="0"/>
                </a:cxn>
              </a:cxnLst>
              <a:rect l="0" t="0" r="r" b="b"/>
              <a:pathLst>
                <a:path w="256" h="797">
                  <a:moveTo>
                    <a:pt x="0" y="0"/>
                  </a:moveTo>
                  <a:lnTo>
                    <a:pt x="0" y="9"/>
                  </a:lnTo>
                  <a:lnTo>
                    <a:pt x="69" y="797"/>
                  </a:lnTo>
                  <a:lnTo>
                    <a:pt x="256" y="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8" name="ïşḷíḓe">
              <a:extLst>
                <a:ext uri="{FF2B5EF4-FFF2-40B4-BE49-F238E27FC236}">
                  <a16:creationId xmlns="" xmlns:a16="http://schemas.microsoft.com/office/drawing/2014/main" id="{81C2029C-E62D-46FA-BD2E-ECC9BE7F33DD}"/>
                </a:ext>
              </a:extLst>
            </p:cNvPr>
            <p:cNvSpPr/>
            <p:nvPr/>
          </p:nvSpPr>
          <p:spPr bwMode="auto">
            <a:xfrm>
              <a:off x="6913264" y="4423050"/>
              <a:ext cx="10668" cy="44867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6" y="29"/>
                </a:cxn>
                <a:cxn ang="0">
                  <a:pos x="4" y="29"/>
                </a:cxn>
                <a:cxn ang="0">
                  <a:pos x="2" y="25"/>
                </a:cxn>
                <a:cxn ang="0">
                  <a:pos x="0" y="4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4"/>
                </a:cxn>
                <a:cxn ang="0">
                  <a:pos x="7" y="25"/>
                </a:cxn>
              </a:cxnLst>
              <a:rect l="0" t="0" r="r" b="b"/>
              <a:pathLst>
                <a:path w="7" h="29">
                  <a:moveTo>
                    <a:pt x="7" y="25"/>
                  </a:moveTo>
                  <a:cubicBezTo>
                    <a:pt x="7" y="27"/>
                    <a:pt x="7" y="29"/>
                    <a:pt x="6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9"/>
                    <a:pt x="2" y="27"/>
                    <a:pt x="2" y="2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2"/>
                    <a:pt x="5" y="4"/>
                  </a:cubicBezTo>
                  <a:lnTo>
                    <a:pt x="7" y="2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9" name="íṩ1íḍe">
              <a:extLst>
                <a:ext uri="{FF2B5EF4-FFF2-40B4-BE49-F238E27FC236}">
                  <a16:creationId xmlns="" xmlns:a16="http://schemas.microsoft.com/office/drawing/2014/main" id="{8B4FDC79-8F16-44E6-91B9-AF0BD4F94A6E}"/>
                </a:ext>
              </a:extLst>
            </p:cNvPr>
            <p:cNvSpPr/>
            <p:nvPr/>
          </p:nvSpPr>
          <p:spPr bwMode="auto">
            <a:xfrm>
              <a:off x="6899302" y="4565183"/>
              <a:ext cx="69499" cy="420279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" y="11"/>
                </a:cxn>
                <a:cxn ang="0">
                  <a:pos x="24" y="263"/>
                </a:cxn>
                <a:cxn ang="0">
                  <a:pos x="32" y="271"/>
                </a:cxn>
                <a:cxn ang="0">
                  <a:pos x="45" y="270"/>
                </a:cxn>
                <a:cxn ang="0">
                  <a:pos x="20" y="0"/>
                </a:cxn>
                <a:cxn ang="0">
                  <a:pos x="6" y="2"/>
                </a:cxn>
              </a:cxnLst>
              <a:rect l="0" t="0" r="r" b="b"/>
              <a:pathLst>
                <a:path w="45" h="272">
                  <a:moveTo>
                    <a:pt x="6" y="2"/>
                  </a:moveTo>
                  <a:cubicBezTo>
                    <a:pt x="3" y="2"/>
                    <a:pt x="0" y="6"/>
                    <a:pt x="1" y="11"/>
                  </a:cubicBezTo>
                  <a:cubicBezTo>
                    <a:pt x="24" y="263"/>
                    <a:pt x="24" y="263"/>
                    <a:pt x="24" y="263"/>
                  </a:cubicBezTo>
                  <a:cubicBezTo>
                    <a:pt x="25" y="268"/>
                    <a:pt x="28" y="272"/>
                    <a:pt x="32" y="271"/>
                  </a:cubicBezTo>
                  <a:cubicBezTo>
                    <a:pt x="45" y="270"/>
                    <a:pt x="45" y="270"/>
                    <a:pt x="45" y="27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0" name="îs1iḑê">
              <a:extLst>
                <a:ext uri="{FF2B5EF4-FFF2-40B4-BE49-F238E27FC236}">
                  <a16:creationId xmlns="" xmlns:a16="http://schemas.microsoft.com/office/drawing/2014/main" id="{C384B9CE-640D-41DD-89D5-D4D9268B0F45}"/>
                </a:ext>
              </a:extLst>
            </p:cNvPr>
            <p:cNvSpPr/>
            <p:nvPr/>
          </p:nvSpPr>
          <p:spPr bwMode="auto">
            <a:xfrm>
              <a:off x="6930207" y="4563614"/>
              <a:ext cx="67929" cy="41871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"/>
                </a:cxn>
                <a:cxn ang="0">
                  <a:pos x="25" y="271"/>
                </a:cxn>
                <a:cxn ang="0">
                  <a:pos x="25" y="271"/>
                </a:cxn>
                <a:cxn ang="0">
                  <a:pos x="39" y="270"/>
                </a:cxn>
                <a:cxn ang="0">
                  <a:pos x="44" y="260"/>
                </a:cxn>
                <a:cxn ang="0">
                  <a:pos x="20" y="8"/>
                </a:cxn>
                <a:cxn ang="0">
                  <a:pos x="13" y="0"/>
                </a:cxn>
              </a:cxnLst>
              <a:rect l="0" t="0" r="r" b="b"/>
              <a:pathLst>
                <a:path w="44" h="271">
                  <a:moveTo>
                    <a:pt x="1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5" y="271"/>
                    <a:pt x="25" y="271"/>
                    <a:pt x="25" y="271"/>
                  </a:cubicBezTo>
                  <a:cubicBezTo>
                    <a:pt x="25" y="271"/>
                    <a:pt x="25" y="271"/>
                    <a:pt x="25" y="271"/>
                  </a:cubicBezTo>
                  <a:cubicBezTo>
                    <a:pt x="39" y="270"/>
                    <a:pt x="39" y="270"/>
                    <a:pt x="39" y="270"/>
                  </a:cubicBezTo>
                  <a:cubicBezTo>
                    <a:pt x="42" y="269"/>
                    <a:pt x="44" y="265"/>
                    <a:pt x="44" y="26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17" y="0"/>
                    <a:pt x="13" y="0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1" name="ïṣľíḑé">
              <a:extLst>
                <a:ext uri="{FF2B5EF4-FFF2-40B4-BE49-F238E27FC236}">
                  <a16:creationId xmlns="" xmlns:a16="http://schemas.microsoft.com/office/drawing/2014/main" id="{49503244-2A1C-4DA7-AF30-EB37534CD91E}"/>
                </a:ext>
              </a:extLst>
            </p:cNvPr>
            <p:cNvSpPr/>
            <p:nvPr/>
          </p:nvSpPr>
          <p:spPr bwMode="auto">
            <a:xfrm>
              <a:off x="7131011" y="4775243"/>
              <a:ext cx="430947" cy="540762"/>
            </a:xfrm>
            <a:custGeom>
              <a:avLst/>
              <a:gdLst/>
              <a:ahLst/>
              <a:cxnLst>
                <a:cxn ang="0">
                  <a:pos x="159" y="346"/>
                </a:cxn>
                <a:cxn ang="0">
                  <a:pos x="21" y="300"/>
                </a:cxn>
                <a:cxn ang="0">
                  <a:pos x="5" y="266"/>
                </a:cxn>
                <a:cxn ang="0">
                  <a:pos x="86" y="21"/>
                </a:cxn>
                <a:cxn ang="0">
                  <a:pos x="120" y="4"/>
                </a:cxn>
                <a:cxn ang="0">
                  <a:pos x="258" y="50"/>
                </a:cxn>
                <a:cxn ang="0">
                  <a:pos x="274" y="84"/>
                </a:cxn>
                <a:cxn ang="0">
                  <a:pos x="192" y="329"/>
                </a:cxn>
                <a:cxn ang="0">
                  <a:pos x="159" y="346"/>
                </a:cxn>
              </a:cxnLst>
              <a:rect l="0" t="0" r="r" b="b"/>
              <a:pathLst>
                <a:path w="279" h="350">
                  <a:moveTo>
                    <a:pt x="159" y="346"/>
                  </a:moveTo>
                  <a:cubicBezTo>
                    <a:pt x="21" y="300"/>
                    <a:pt x="21" y="300"/>
                    <a:pt x="21" y="300"/>
                  </a:cubicBezTo>
                  <a:cubicBezTo>
                    <a:pt x="8" y="295"/>
                    <a:pt x="0" y="280"/>
                    <a:pt x="5" y="266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91" y="7"/>
                    <a:pt x="106" y="0"/>
                    <a:pt x="120" y="4"/>
                  </a:cubicBezTo>
                  <a:cubicBezTo>
                    <a:pt x="258" y="50"/>
                    <a:pt x="258" y="50"/>
                    <a:pt x="258" y="50"/>
                  </a:cubicBezTo>
                  <a:cubicBezTo>
                    <a:pt x="271" y="55"/>
                    <a:pt x="279" y="70"/>
                    <a:pt x="274" y="84"/>
                  </a:cubicBezTo>
                  <a:cubicBezTo>
                    <a:pt x="192" y="329"/>
                    <a:pt x="192" y="329"/>
                    <a:pt x="192" y="329"/>
                  </a:cubicBezTo>
                  <a:cubicBezTo>
                    <a:pt x="188" y="343"/>
                    <a:pt x="173" y="350"/>
                    <a:pt x="159" y="346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2" name="iṥḻiḓe">
              <a:extLst>
                <a:ext uri="{FF2B5EF4-FFF2-40B4-BE49-F238E27FC236}">
                  <a16:creationId xmlns="" xmlns:a16="http://schemas.microsoft.com/office/drawing/2014/main" id="{AD3F3615-74CA-40E4-AE02-352BD382B83A}"/>
                </a:ext>
              </a:extLst>
            </p:cNvPr>
            <p:cNvSpPr/>
            <p:nvPr/>
          </p:nvSpPr>
          <p:spPr bwMode="auto">
            <a:xfrm>
              <a:off x="7387509" y="4829366"/>
              <a:ext cx="52398" cy="30905"/>
            </a:xfrm>
            <a:custGeom>
              <a:avLst/>
              <a:gdLst/>
              <a:ahLst/>
              <a:cxnLst>
                <a:cxn ang="0">
                  <a:pos x="26" y="19"/>
                </a:cxn>
                <a:cxn ang="0">
                  <a:pos x="4" y="11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8" y="1"/>
                </a:cxn>
                <a:cxn ang="0">
                  <a:pos x="30" y="8"/>
                </a:cxn>
                <a:cxn ang="0">
                  <a:pos x="33" y="15"/>
                </a:cxn>
                <a:cxn ang="0">
                  <a:pos x="33" y="15"/>
                </a:cxn>
                <a:cxn ang="0">
                  <a:pos x="26" y="19"/>
                </a:cxn>
              </a:cxnLst>
              <a:rect l="0" t="0" r="r" b="b"/>
              <a:pathLst>
                <a:path w="34" h="20">
                  <a:moveTo>
                    <a:pt x="26" y="19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1" y="10"/>
                    <a:pt x="0" y="7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1"/>
                    <a:pt x="5" y="0"/>
                    <a:pt x="8" y="1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3" y="9"/>
                    <a:pt x="34" y="12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8"/>
                    <a:pt x="29" y="20"/>
                    <a:pt x="26" y="1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3" name="îṣlïḋé">
              <a:extLst>
                <a:ext uri="{FF2B5EF4-FFF2-40B4-BE49-F238E27FC236}">
                  <a16:creationId xmlns="" xmlns:a16="http://schemas.microsoft.com/office/drawing/2014/main" id="{2DBAAC14-403F-4A56-BD9A-F49BD7489C57}"/>
                </a:ext>
              </a:extLst>
            </p:cNvPr>
            <p:cNvSpPr/>
            <p:nvPr/>
          </p:nvSpPr>
          <p:spPr bwMode="auto">
            <a:xfrm>
              <a:off x="7260750" y="5237252"/>
              <a:ext cx="34042" cy="26199"/>
            </a:xfrm>
            <a:custGeom>
              <a:avLst/>
              <a:gdLst/>
              <a:ahLst/>
              <a:cxnLst>
                <a:cxn ang="0">
                  <a:pos x="13" y="16"/>
                </a:cxn>
                <a:cxn ang="0">
                  <a:pos x="6" y="1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10" y="1"/>
                </a:cxn>
                <a:cxn ang="0">
                  <a:pos x="17" y="4"/>
                </a:cxn>
                <a:cxn ang="0">
                  <a:pos x="21" y="12"/>
                </a:cxn>
                <a:cxn ang="0">
                  <a:pos x="21" y="12"/>
                </a:cxn>
                <a:cxn ang="0">
                  <a:pos x="13" y="16"/>
                </a:cxn>
              </a:cxnLst>
              <a:rect l="0" t="0" r="r" b="b"/>
              <a:pathLst>
                <a:path w="22" h="17">
                  <a:moveTo>
                    <a:pt x="13" y="16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2" y="12"/>
                    <a:pt x="0" y="9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2"/>
                    <a:pt x="6" y="0"/>
                    <a:pt x="10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0" y="5"/>
                    <a:pt x="22" y="8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5"/>
                    <a:pt x="16" y="17"/>
                    <a:pt x="13" y="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4" name="ïšļíde">
              <a:extLst>
                <a:ext uri="{FF2B5EF4-FFF2-40B4-BE49-F238E27FC236}">
                  <a16:creationId xmlns="" xmlns:a16="http://schemas.microsoft.com/office/drawing/2014/main" id="{D380DEF8-03CB-4423-9AFB-76A4F1820C7A}"/>
                </a:ext>
              </a:extLst>
            </p:cNvPr>
            <p:cNvSpPr/>
            <p:nvPr/>
          </p:nvSpPr>
          <p:spPr bwMode="auto">
            <a:xfrm>
              <a:off x="7171172" y="4827797"/>
              <a:ext cx="346075" cy="349213"/>
            </a:xfrm>
            <a:custGeom>
              <a:avLst/>
              <a:gdLst/>
              <a:ahLst/>
              <a:cxnLst>
                <a:cxn ang="0">
                  <a:pos x="218" y="46"/>
                </a:cxn>
                <a:cxn ang="0">
                  <a:pos x="87" y="2"/>
                </a:cxn>
                <a:cxn ang="0">
                  <a:pos x="72" y="11"/>
                </a:cxn>
                <a:cxn ang="0">
                  <a:pos x="2" y="222"/>
                </a:cxn>
                <a:cxn ang="0">
                  <a:pos x="0" y="226"/>
                </a:cxn>
                <a:cxn ang="0">
                  <a:pos x="224" y="50"/>
                </a:cxn>
                <a:cxn ang="0">
                  <a:pos x="218" y="46"/>
                </a:cxn>
              </a:cxnLst>
              <a:rect l="0" t="0" r="r" b="b"/>
              <a:pathLst>
                <a:path w="224" h="226">
                  <a:moveTo>
                    <a:pt x="218" y="46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0" y="0"/>
                    <a:pt x="74" y="4"/>
                    <a:pt x="72" y="11"/>
                  </a:cubicBezTo>
                  <a:cubicBezTo>
                    <a:pt x="2" y="222"/>
                    <a:pt x="2" y="222"/>
                    <a:pt x="2" y="222"/>
                  </a:cubicBezTo>
                  <a:cubicBezTo>
                    <a:pt x="1" y="223"/>
                    <a:pt x="0" y="224"/>
                    <a:pt x="0" y="226"/>
                  </a:cubicBezTo>
                  <a:cubicBezTo>
                    <a:pt x="224" y="50"/>
                    <a:pt x="224" y="50"/>
                    <a:pt x="224" y="50"/>
                  </a:cubicBezTo>
                  <a:cubicBezTo>
                    <a:pt x="223" y="48"/>
                    <a:pt x="220" y="46"/>
                    <a:pt x="218" y="4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5" name="îS1iḋê">
              <a:extLst>
                <a:ext uri="{FF2B5EF4-FFF2-40B4-BE49-F238E27FC236}">
                  <a16:creationId xmlns="" xmlns:a16="http://schemas.microsoft.com/office/drawing/2014/main" id="{6F913012-771B-4C1D-914F-8A01FD2E1861}"/>
                </a:ext>
              </a:extLst>
            </p:cNvPr>
            <p:cNvSpPr/>
            <p:nvPr/>
          </p:nvSpPr>
          <p:spPr bwMode="auto">
            <a:xfrm>
              <a:off x="7171172" y="4903571"/>
              <a:ext cx="352194" cy="363018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0" y="176"/>
                </a:cxn>
                <a:cxn ang="0">
                  <a:pos x="8" y="189"/>
                </a:cxn>
                <a:cxn ang="0">
                  <a:pos x="139" y="233"/>
                </a:cxn>
                <a:cxn ang="0">
                  <a:pos x="156" y="224"/>
                </a:cxn>
                <a:cxn ang="0">
                  <a:pos x="226" y="13"/>
                </a:cxn>
                <a:cxn ang="0">
                  <a:pos x="224" y="0"/>
                </a:cxn>
              </a:cxnLst>
              <a:rect l="0" t="0" r="r" b="b"/>
              <a:pathLst>
                <a:path w="228" h="235">
                  <a:moveTo>
                    <a:pt x="224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82"/>
                    <a:pt x="3" y="187"/>
                    <a:pt x="8" y="189"/>
                  </a:cubicBezTo>
                  <a:cubicBezTo>
                    <a:pt x="139" y="233"/>
                    <a:pt x="139" y="233"/>
                    <a:pt x="139" y="233"/>
                  </a:cubicBezTo>
                  <a:cubicBezTo>
                    <a:pt x="146" y="235"/>
                    <a:pt x="153" y="231"/>
                    <a:pt x="156" y="224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8" y="9"/>
                    <a:pt x="227" y="4"/>
                    <a:pt x="224" y="0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6" name="iŝľïḑè">
              <a:extLst>
                <a:ext uri="{FF2B5EF4-FFF2-40B4-BE49-F238E27FC236}">
                  <a16:creationId xmlns="" xmlns:a16="http://schemas.microsoft.com/office/drawing/2014/main" id="{7BDB0B92-B175-4981-BABE-1A0DCF35F82F}"/>
                </a:ext>
              </a:extLst>
            </p:cNvPr>
            <p:cNvSpPr/>
            <p:nvPr/>
          </p:nvSpPr>
          <p:spPr bwMode="auto">
            <a:xfrm>
              <a:off x="6527026" y="4532866"/>
              <a:ext cx="117345" cy="126602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4" y="63"/>
                </a:cxn>
                <a:cxn ang="0">
                  <a:pos x="52" y="6"/>
                </a:cxn>
                <a:cxn ang="0">
                  <a:pos x="70" y="4"/>
                </a:cxn>
                <a:cxn ang="0">
                  <a:pos x="70" y="5"/>
                </a:cxn>
                <a:cxn ang="0">
                  <a:pos x="72" y="23"/>
                </a:cxn>
                <a:cxn ang="0">
                  <a:pos x="33" y="69"/>
                </a:cxn>
                <a:cxn ang="0">
                  <a:pos x="32" y="68"/>
                </a:cxn>
                <a:cxn ang="0">
                  <a:pos x="70" y="21"/>
                </a:cxn>
                <a:cxn ang="0">
                  <a:pos x="69" y="7"/>
                </a:cxn>
                <a:cxn ang="0">
                  <a:pos x="69" y="6"/>
                </a:cxn>
                <a:cxn ang="0">
                  <a:pos x="54" y="8"/>
                </a:cxn>
                <a:cxn ang="0">
                  <a:pos x="6" y="65"/>
                </a:cxn>
                <a:cxn ang="0">
                  <a:pos x="8" y="76"/>
                </a:cxn>
                <a:cxn ang="0">
                  <a:pos x="20" y="75"/>
                </a:cxn>
                <a:cxn ang="0">
                  <a:pos x="57" y="30"/>
                </a:cxn>
                <a:cxn ang="0">
                  <a:pos x="57" y="20"/>
                </a:cxn>
                <a:cxn ang="0">
                  <a:pos x="57" y="20"/>
                </a:cxn>
                <a:cxn ang="0">
                  <a:pos x="47" y="22"/>
                </a:cxn>
                <a:cxn ang="0">
                  <a:pos x="19" y="56"/>
                </a:cxn>
                <a:cxn ang="0">
                  <a:pos x="17" y="55"/>
                </a:cxn>
                <a:cxn ang="0">
                  <a:pos x="45" y="20"/>
                </a:cxn>
                <a:cxn ang="0">
                  <a:pos x="59" y="18"/>
                </a:cxn>
                <a:cxn ang="0">
                  <a:pos x="59" y="18"/>
                </a:cxn>
                <a:cxn ang="0">
                  <a:pos x="59" y="32"/>
                </a:cxn>
                <a:cxn ang="0">
                  <a:pos x="22" y="77"/>
                </a:cxn>
                <a:cxn ang="0">
                  <a:pos x="6" y="78"/>
                </a:cxn>
              </a:cxnLst>
              <a:rect l="0" t="0" r="r" b="b"/>
              <a:pathLst>
                <a:path w="76" h="82">
                  <a:moveTo>
                    <a:pt x="6" y="78"/>
                  </a:moveTo>
                  <a:cubicBezTo>
                    <a:pt x="3" y="75"/>
                    <a:pt x="0" y="69"/>
                    <a:pt x="4" y="6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7" y="1"/>
                    <a:pt x="65" y="0"/>
                    <a:pt x="70" y="4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6" y="9"/>
                    <a:pt x="76" y="17"/>
                    <a:pt x="72" y="23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4" y="17"/>
                    <a:pt x="73" y="10"/>
                    <a:pt x="69" y="7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4" y="3"/>
                    <a:pt x="57" y="3"/>
                    <a:pt x="54" y="8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3" y="69"/>
                    <a:pt x="5" y="74"/>
                    <a:pt x="8" y="76"/>
                  </a:cubicBezTo>
                  <a:cubicBezTo>
                    <a:pt x="12" y="79"/>
                    <a:pt x="17" y="79"/>
                    <a:pt x="20" y="75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0" y="27"/>
                    <a:pt x="60" y="22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4" y="17"/>
                    <a:pt x="50" y="18"/>
                    <a:pt x="47" y="22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9" y="16"/>
                    <a:pt x="55" y="15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3" y="21"/>
                    <a:pt x="63" y="27"/>
                    <a:pt x="59" y="32"/>
                  </a:cubicBezTo>
                  <a:cubicBezTo>
                    <a:pt x="22" y="77"/>
                    <a:pt x="22" y="77"/>
                    <a:pt x="22" y="77"/>
                  </a:cubicBezTo>
                  <a:cubicBezTo>
                    <a:pt x="18" y="81"/>
                    <a:pt x="11" y="82"/>
                    <a:pt x="6" y="78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7" name="ïṥľiḋè">
              <a:extLst>
                <a:ext uri="{FF2B5EF4-FFF2-40B4-BE49-F238E27FC236}">
                  <a16:creationId xmlns="" xmlns:a16="http://schemas.microsoft.com/office/drawing/2014/main" id="{473CDE41-0A09-4B5F-B6DD-68CB06AF5E60}"/>
                </a:ext>
              </a:extLst>
            </p:cNvPr>
            <p:cNvSpPr/>
            <p:nvPr/>
          </p:nvSpPr>
          <p:spPr bwMode="auto">
            <a:xfrm>
              <a:off x="6682965" y="4586832"/>
              <a:ext cx="145269" cy="86596"/>
            </a:xfrm>
            <a:custGeom>
              <a:avLst/>
              <a:gdLst/>
              <a:ahLst/>
              <a:cxnLst>
                <a:cxn ang="0">
                  <a:pos x="2" y="48"/>
                </a:cxn>
                <a:cxn ang="0">
                  <a:pos x="7" y="34"/>
                </a:cxn>
                <a:cxn ang="0">
                  <a:pos x="75" y="3"/>
                </a:cxn>
                <a:cxn ang="0">
                  <a:pos x="91" y="10"/>
                </a:cxn>
                <a:cxn ang="0">
                  <a:pos x="92" y="10"/>
                </a:cxn>
                <a:cxn ang="0">
                  <a:pos x="85" y="27"/>
                </a:cxn>
                <a:cxn ang="0">
                  <a:pos x="30" y="52"/>
                </a:cxn>
                <a:cxn ang="0">
                  <a:pos x="29" y="50"/>
                </a:cxn>
                <a:cxn ang="0">
                  <a:pos x="84" y="25"/>
                </a:cxn>
                <a:cxn ang="0">
                  <a:pos x="90" y="11"/>
                </a:cxn>
                <a:cxn ang="0">
                  <a:pos x="89" y="11"/>
                </a:cxn>
                <a:cxn ang="0">
                  <a:pos x="76" y="5"/>
                </a:cxn>
                <a:cxn ang="0">
                  <a:pos x="8" y="36"/>
                </a:cxn>
                <a:cxn ang="0">
                  <a:pos x="4" y="47"/>
                </a:cxn>
                <a:cxn ang="0">
                  <a:pos x="15" y="51"/>
                </a:cxn>
                <a:cxn ang="0">
                  <a:pos x="69" y="27"/>
                </a:cxn>
                <a:cxn ang="0">
                  <a:pos x="73" y="18"/>
                </a:cxn>
                <a:cxn ang="0">
                  <a:pos x="73" y="18"/>
                </a:cxn>
                <a:cxn ang="0">
                  <a:pos x="63" y="15"/>
                </a:cxn>
                <a:cxn ang="0">
                  <a:pos x="23" y="33"/>
                </a:cxn>
                <a:cxn ang="0">
                  <a:pos x="22" y="31"/>
                </a:cxn>
                <a:cxn ang="0">
                  <a:pos x="62" y="13"/>
                </a:cxn>
                <a:cxn ang="0">
                  <a:pos x="75" y="17"/>
                </a:cxn>
                <a:cxn ang="0">
                  <a:pos x="76" y="17"/>
                </a:cxn>
                <a:cxn ang="0">
                  <a:pos x="69" y="29"/>
                </a:cxn>
                <a:cxn ang="0">
                  <a:pos x="16" y="53"/>
                </a:cxn>
                <a:cxn ang="0">
                  <a:pos x="2" y="48"/>
                </a:cxn>
              </a:cxnLst>
              <a:rect l="0" t="0" r="r" b="b"/>
              <a:pathLst>
                <a:path w="94" h="56">
                  <a:moveTo>
                    <a:pt x="2" y="48"/>
                  </a:moveTo>
                  <a:cubicBezTo>
                    <a:pt x="0" y="44"/>
                    <a:pt x="0" y="37"/>
                    <a:pt x="7" y="3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81" y="0"/>
                    <a:pt x="89" y="3"/>
                    <a:pt x="91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4" y="16"/>
                    <a:pt x="92" y="24"/>
                    <a:pt x="85" y="27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90" y="22"/>
                    <a:pt x="92" y="16"/>
                    <a:pt x="90" y="11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7" y="5"/>
                    <a:pt x="81" y="3"/>
                    <a:pt x="76" y="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2" y="38"/>
                    <a:pt x="3" y="44"/>
                    <a:pt x="4" y="47"/>
                  </a:cubicBezTo>
                  <a:cubicBezTo>
                    <a:pt x="6" y="51"/>
                    <a:pt x="11" y="53"/>
                    <a:pt x="15" y="51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3" y="25"/>
                    <a:pt x="75" y="21"/>
                    <a:pt x="73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4"/>
                    <a:pt x="67" y="13"/>
                    <a:pt x="63" y="15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7" y="11"/>
                    <a:pt x="73" y="12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21"/>
                    <a:pt x="75" y="27"/>
                    <a:pt x="69" y="29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1" y="56"/>
                    <a:pt x="5" y="53"/>
                    <a:pt x="2" y="48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8" name="i$ḷïḑê">
              <a:extLst>
                <a:ext uri="{FF2B5EF4-FFF2-40B4-BE49-F238E27FC236}">
                  <a16:creationId xmlns="" xmlns:a16="http://schemas.microsoft.com/office/drawing/2014/main" id="{1BB8DDBB-A7E5-4546-BF48-A445F5CAF70E}"/>
                </a:ext>
              </a:extLst>
            </p:cNvPr>
            <p:cNvSpPr/>
            <p:nvPr/>
          </p:nvSpPr>
          <p:spPr bwMode="auto">
            <a:xfrm>
              <a:off x="5488958" y="5076609"/>
              <a:ext cx="91146" cy="152801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43" y="69"/>
                </a:cxn>
                <a:cxn ang="0">
                  <a:pos x="44" y="68"/>
                </a:cxn>
                <a:cxn ang="0">
                  <a:pos x="43" y="69"/>
                </a:cxn>
                <a:cxn ang="0">
                  <a:pos x="43" y="70"/>
                </a:cxn>
                <a:cxn ang="0">
                  <a:pos x="43" y="71"/>
                </a:cxn>
                <a:cxn ang="0">
                  <a:pos x="42" y="71"/>
                </a:cxn>
                <a:cxn ang="0">
                  <a:pos x="41" y="70"/>
                </a:cxn>
                <a:cxn ang="0">
                  <a:pos x="39" y="71"/>
                </a:cxn>
                <a:cxn ang="0">
                  <a:pos x="41" y="70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3" y="17"/>
                </a:cxn>
                <a:cxn ang="0">
                  <a:pos x="4" y="15"/>
                </a:cxn>
                <a:cxn ang="0">
                  <a:pos x="27" y="4"/>
                </a:cxn>
                <a:cxn ang="0">
                  <a:pos x="28" y="3"/>
                </a:cxn>
                <a:cxn ang="0">
                  <a:pos x="32" y="5"/>
                </a:cxn>
                <a:cxn ang="0">
                  <a:pos x="34" y="10"/>
                </a:cxn>
                <a:cxn ang="0">
                  <a:pos x="34" y="10"/>
                </a:cxn>
                <a:cxn ang="0">
                  <a:pos x="55" y="91"/>
                </a:cxn>
                <a:cxn ang="0">
                  <a:pos x="57" y="91"/>
                </a:cxn>
                <a:cxn ang="0">
                  <a:pos x="55" y="91"/>
                </a:cxn>
                <a:cxn ang="0">
                  <a:pos x="55" y="93"/>
                </a:cxn>
                <a:cxn ang="0">
                  <a:pos x="55" y="95"/>
                </a:cxn>
                <a:cxn ang="0">
                  <a:pos x="54" y="95"/>
                </a:cxn>
                <a:cxn ang="0">
                  <a:pos x="51" y="94"/>
                </a:cxn>
                <a:cxn ang="0">
                  <a:pos x="50" y="95"/>
                </a:cxn>
                <a:cxn ang="0">
                  <a:pos x="51" y="94"/>
                </a:cxn>
                <a:cxn ang="0">
                  <a:pos x="5" y="35"/>
                </a:cxn>
                <a:cxn ang="0">
                  <a:pos x="3" y="37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4" y="99"/>
                </a:cxn>
                <a:cxn ang="0">
                  <a:pos x="57" y="97"/>
                </a:cxn>
                <a:cxn ang="0">
                  <a:pos x="59" y="93"/>
                </a:cxn>
                <a:cxn ang="0">
                  <a:pos x="58" y="90"/>
                </a:cxn>
                <a:cxn ang="0">
                  <a:pos x="58" y="90"/>
                </a:cxn>
                <a:cxn ang="0">
                  <a:pos x="37" y="9"/>
                </a:cxn>
                <a:cxn ang="0">
                  <a:pos x="36" y="9"/>
                </a:cxn>
                <a:cxn ang="0">
                  <a:pos x="37" y="9"/>
                </a:cxn>
                <a:cxn ang="0">
                  <a:pos x="34" y="3"/>
                </a:cxn>
                <a:cxn ang="0">
                  <a:pos x="28" y="0"/>
                </a:cxn>
                <a:cxn ang="0">
                  <a:pos x="25" y="1"/>
                </a:cxn>
                <a:cxn ang="0">
                  <a:pos x="3" y="12"/>
                </a:cxn>
                <a:cxn ang="0">
                  <a:pos x="0" y="17"/>
                </a:cxn>
                <a:cxn ang="0">
                  <a:pos x="2" y="23"/>
                </a:cxn>
                <a:cxn ang="0">
                  <a:pos x="3" y="22"/>
                </a:cxn>
                <a:cxn ang="0">
                  <a:pos x="2" y="23"/>
                </a:cxn>
                <a:cxn ang="0">
                  <a:pos x="38" y="72"/>
                </a:cxn>
                <a:cxn ang="0">
                  <a:pos x="38" y="72"/>
                </a:cxn>
                <a:cxn ang="0">
                  <a:pos x="42" y="74"/>
                </a:cxn>
                <a:cxn ang="0">
                  <a:pos x="45" y="73"/>
                </a:cxn>
                <a:cxn ang="0">
                  <a:pos x="46" y="70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33" y="22"/>
                </a:cxn>
                <a:cxn ang="0">
                  <a:pos x="30" y="23"/>
                </a:cxn>
              </a:cxnLst>
              <a:rect l="0" t="0" r="r" b="b"/>
              <a:pathLst>
                <a:path w="59" h="99">
                  <a:moveTo>
                    <a:pt x="30" y="23"/>
                  </a:moveTo>
                  <a:cubicBezTo>
                    <a:pt x="43" y="69"/>
                    <a:pt x="43" y="69"/>
                    <a:pt x="43" y="69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70"/>
                  </a:cubicBezTo>
                  <a:cubicBezTo>
                    <a:pt x="43" y="70"/>
                    <a:pt x="43" y="71"/>
                    <a:pt x="43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1" y="70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19"/>
                    <a:pt x="3" y="18"/>
                    <a:pt x="3" y="17"/>
                  </a:cubicBezTo>
                  <a:cubicBezTo>
                    <a:pt x="3" y="16"/>
                    <a:pt x="3" y="15"/>
                    <a:pt x="4" y="1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3"/>
                    <a:pt x="28" y="3"/>
                    <a:pt x="28" y="3"/>
                  </a:cubicBezTo>
                  <a:cubicBezTo>
                    <a:pt x="29" y="3"/>
                    <a:pt x="31" y="4"/>
                    <a:pt x="32" y="5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2"/>
                    <a:pt x="55" y="92"/>
                    <a:pt x="55" y="93"/>
                  </a:cubicBezTo>
                  <a:cubicBezTo>
                    <a:pt x="55" y="94"/>
                    <a:pt x="55" y="94"/>
                    <a:pt x="55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3" y="95"/>
                    <a:pt x="52" y="95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50" y="98"/>
                    <a:pt x="52" y="99"/>
                    <a:pt x="54" y="99"/>
                  </a:cubicBezTo>
                  <a:cubicBezTo>
                    <a:pt x="55" y="99"/>
                    <a:pt x="56" y="98"/>
                    <a:pt x="57" y="97"/>
                  </a:cubicBezTo>
                  <a:cubicBezTo>
                    <a:pt x="58" y="96"/>
                    <a:pt x="59" y="94"/>
                    <a:pt x="59" y="93"/>
                  </a:cubicBezTo>
                  <a:cubicBezTo>
                    <a:pt x="59" y="92"/>
                    <a:pt x="59" y="91"/>
                    <a:pt x="58" y="90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6"/>
                    <a:pt x="36" y="4"/>
                    <a:pt x="34" y="3"/>
                  </a:cubicBezTo>
                  <a:cubicBezTo>
                    <a:pt x="33" y="1"/>
                    <a:pt x="31" y="0"/>
                    <a:pt x="28" y="0"/>
                  </a:cubicBezTo>
                  <a:cubicBezTo>
                    <a:pt x="27" y="0"/>
                    <a:pt x="26" y="0"/>
                    <a:pt x="25" y="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19"/>
                    <a:pt x="0" y="21"/>
                    <a:pt x="2" y="23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9" y="73"/>
                    <a:pt x="41" y="74"/>
                    <a:pt x="42" y="74"/>
                  </a:cubicBezTo>
                  <a:cubicBezTo>
                    <a:pt x="44" y="74"/>
                    <a:pt x="45" y="74"/>
                    <a:pt x="45" y="73"/>
                  </a:cubicBezTo>
                  <a:cubicBezTo>
                    <a:pt x="46" y="72"/>
                    <a:pt x="46" y="71"/>
                    <a:pt x="46" y="70"/>
                  </a:cubicBezTo>
                  <a:cubicBezTo>
                    <a:pt x="46" y="69"/>
                    <a:pt x="46" y="69"/>
                    <a:pt x="46" y="6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0" y="23"/>
                    <a:pt x="30" y="23"/>
                    <a:pt x="30" y="23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9" name="ïṥḻíḍé">
              <a:extLst>
                <a:ext uri="{FF2B5EF4-FFF2-40B4-BE49-F238E27FC236}">
                  <a16:creationId xmlns="" xmlns:a16="http://schemas.microsoft.com/office/drawing/2014/main" id="{0B83AFC9-DD65-4C68-AA44-4A7C21EF766B}"/>
                </a:ext>
              </a:extLst>
            </p:cNvPr>
            <p:cNvSpPr/>
            <p:nvPr/>
          </p:nvSpPr>
          <p:spPr bwMode="auto">
            <a:xfrm>
              <a:off x="4855479" y="4382889"/>
              <a:ext cx="247240" cy="273440"/>
            </a:xfrm>
            <a:custGeom>
              <a:avLst/>
              <a:gdLst/>
              <a:ahLst/>
              <a:cxnLst>
                <a:cxn ang="0">
                  <a:pos x="148" y="55"/>
                </a:cxn>
                <a:cxn ang="0">
                  <a:pos x="145" y="59"/>
                </a:cxn>
                <a:cxn ang="0">
                  <a:pos x="149" y="65"/>
                </a:cxn>
                <a:cxn ang="0">
                  <a:pos x="150" y="73"/>
                </a:cxn>
                <a:cxn ang="0">
                  <a:pos x="148" y="82"/>
                </a:cxn>
                <a:cxn ang="0">
                  <a:pos x="105" y="158"/>
                </a:cxn>
                <a:cxn ang="0">
                  <a:pos x="98" y="165"/>
                </a:cxn>
                <a:cxn ang="0">
                  <a:pos x="88" y="168"/>
                </a:cxn>
                <a:cxn ang="0">
                  <a:pos x="84" y="167"/>
                </a:cxn>
                <a:cxn ang="0">
                  <a:pos x="14" y="141"/>
                </a:cxn>
                <a:cxn ang="0">
                  <a:pos x="14" y="141"/>
                </a:cxn>
                <a:cxn ang="0">
                  <a:pos x="10" y="139"/>
                </a:cxn>
                <a:cxn ang="0">
                  <a:pos x="9" y="134"/>
                </a:cxn>
                <a:cxn ang="0">
                  <a:pos x="12" y="125"/>
                </a:cxn>
                <a:cxn ang="0">
                  <a:pos x="72" y="17"/>
                </a:cxn>
                <a:cxn ang="0">
                  <a:pos x="78" y="11"/>
                </a:cxn>
                <a:cxn ang="0">
                  <a:pos x="83" y="10"/>
                </a:cxn>
                <a:cxn ang="0">
                  <a:pos x="87" y="11"/>
                </a:cxn>
                <a:cxn ang="0">
                  <a:pos x="145" y="59"/>
                </a:cxn>
                <a:cxn ang="0">
                  <a:pos x="145" y="59"/>
                </a:cxn>
                <a:cxn ang="0">
                  <a:pos x="148" y="55"/>
                </a:cxn>
                <a:cxn ang="0">
                  <a:pos x="151" y="52"/>
                </a:cxn>
                <a:cxn ang="0">
                  <a:pos x="93" y="4"/>
                </a:cxn>
                <a:cxn ang="0">
                  <a:pos x="93" y="4"/>
                </a:cxn>
                <a:cxn ang="0">
                  <a:pos x="83" y="0"/>
                </a:cxn>
                <a:cxn ang="0">
                  <a:pos x="72" y="4"/>
                </a:cxn>
                <a:cxn ang="0">
                  <a:pos x="64" y="13"/>
                </a:cxn>
                <a:cxn ang="0">
                  <a:pos x="3" y="121"/>
                </a:cxn>
                <a:cxn ang="0">
                  <a:pos x="0" y="134"/>
                </a:cxn>
                <a:cxn ang="0">
                  <a:pos x="3" y="144"/>
                </a:cxn>
                <a:cxn ang="0">
                  <a:pos x="11" y="150"/>
                </a:cxn>
                <a:cxn ang="0">
                  <a:pos x="80" y="176"/>
                </a:cxn>
                <a:cxn ang="0">
                  <a:pos x="80" y="176"/>
                </a:cxn>
                <a:cxn ang="0">
                  <a:pos x="88" y="177"/>
                </a:cxn>
                <a:cxn ang="0">
                  <a:pos x="102" y="173"/>
                </a:cxn>
                <a:cxn ang="0">
                  <a:pos x="113" y="163"/>
                </a:cxn>
                <a:cxn ang="0">
                  <a:pos x="156" y="87"/>
                </a:cxn>
                <a:cxn ang="0">
                  <a:pos x="160" y="73"/>
                </a:cxn>
                <a:cxn ang="0">
                  <a:pos x="157" y="61"/>
                </a:cxn>
                <a:cxn ang="0">
                  <a:pos x="151" y="52"/>
                </a:cxn>
                <a:cxn ang="0">
                  <a:pos x="151" y="52"/>
                </a:cxn>
                <a:cxn ang="0">
                  <a:pos x="148" y="55"/>
                </a:cxn>
              </a:cxnLst>
              <a:rect l="0" t="0" r="r" b="b"/>
              <a:pathLst>
                <a:path w="160" h="177">
                  <a:moveTo>
                    <a:pt x="148" y="55"/>
                  </a:moveTo>
                  <a:cubicBezTo>
                    <a:pt x="145" y="59"/>
                    <a:pt x="145" y="59"/>
                    <a:pt x="145" y="59"/>
                  </a:cubicBezTo>
                  <a:cubicBezTo>
                    <a:pt x="146" y="60"/>
                    <a:pt x="148" y="62"/>
                    <a:pt x="149" y="65"/>
                  </a:cubicBezTo>
                  <a:cubicBezTo>
                    <a:pt x="150" y="67"/>
                    <a:pt x="150" y="70"/>
                    <a:pt x="150" y="73"/>
                  </a:cubicBezTo>
                  <a:cubicBezTo>
                    <a:pt x="150" y="76"/>
                    <a:pt x="149" y="79"/>
                    <a:pt x="148" y="82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03" y="161"/>
                    <a:pt x="101" y="163"/>
                    <a:pt x="98" y="165"/>
                  </a:cubicBezTo>
                  <a:cubicBezTo>
                    <a:pt x="95" y="167"/>
                    <a:pt x="91" y="168"/>
                    <a:pt x="88" y="168"/>
                  </a:cubicBezTo>
                  <a:cubicBezTo>
                    <a:pt x="86" y="168"/>
                    <a:pt x="85" y="167"/>
                    <a:pt x="84" y="167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2" y="141"/>
                    <a:pt x="11" y="140"/>
                    <a:pt x="10" y="139"/>
                  </a:cubicBezTo>
                  <a:cubicBezTo>
                    <a:pt x="10" y="137"/>
                    <a:pt x="9" y="136"/>
                    <a:pt x="9" y="134"/>
                  </a:cubicBezTo>
                  <a:cubicBezTo>
                    <a:pt x="9" y="131"/>
                    <a:pt x="10" y="128"/>
                    <a:pt x="12" y="125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4" y="15"/>
                    <a:pt x="76" y="13"/>
                    <a:pt x="78" y="11"/>
                  </a:cubicBezTo>
                  <a:cubicBezTo>
                    <a:pt x="79" y="10"/>
                    <a:pt x="81" y="10"/>
                    <a:pt x="83" y="10"/>
                  </a:cubicBezTo>
                  <a:cubicBezTo>
                    <a:pt x="84" y="10"/>
                    <a:pt x="86" y="10"/>
                    <a:pt x="87" y="11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0" y="2"/>
                    <a:pt x="86" y="0"/>
                    <a:pt x="83" y="0"/>
                  </a:cubicBezTo>
                  <a:cubicBezTo>
                    <a:pt x="79" y="0"/>
                    <a:pt x="75" y="2"/>
                    <a:pt x="72" y="4"/>
                  </a:cubicBezTo>
                  <a:cubicBezTo>
                    <a:pt x="69" y="6"/>
                    <a:pt x="66" y="9"/>
                    <a:pt x="64" y="13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1" y="125"/>
                    <a:pt x="0" y="129"/>
                    <a:pt x="0" y="134"/>
                  </a:cubicBezTo>
                  <a:cubicBezTo>
                    <a:pt x="0" y="137"/>
                    <a:pt x="1" y="141"/>
                    <a:pt x="3" y="144"/>
                  </a:cubicBezTo>
                  <a:cubicBezTo>
                    <a:pt x="4" y="147"/>
                    <a:pt x="7" y="149"/>
                    <a:pt x="11" y="150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3" y="177"/>
                    <a:pt x="85" y="177"/>
                    <a:pt x="88" y="177"/>
                  </a:cubicBezTo>
                  <a:cubicBezTo>
                    <a:pt x="93" y="177"/>
                    <a:pt x="98" y="176"/>
                    <a:pt x="102" y="173"/>
                  </a:cubicBezTo>
                  <a:cubicBezTo>
                    <a:pt x="107" y="171"/>
                    <a:pt x="111" y="167"/>
                    <a:pt x="113" y="163"/>
                  </a:cubicBezTo>
                  <a:cubicBezTo>
                    <a:pt x="156" y="87"/>
                    <a:pt x="156" y="87"/>
                    <a:pt x="156" y="87"/>
                  </a:cubicBezTo>
                  <a:cubicBezTo>
                    <a:pt x="158" y="82"/>
                    <a:pt x="160" y="78"/>
                    <a:pt x="160" y="73"/>
                  </a:cubicBezTo>
                  <a:cubicBezTo>
                    <a:pt x="160" y="69"/>
                    <a:pt x="159" y="65"/>
                    <a:pt x="157" y="61"/>
                  </a:cubicBezTo>
                  <a:cubicBezTo>
                    <a:pt x="156" y="57"/>
                    <a:pt x="154" y="54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8" y="55"/>
                    <a:pt x="148" y="55"/>
                    <a:pt x="148" y="55"/>
                  </a:cubicBezTo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0" name="iśļíḓé">
              <a:extLst>
                <a:ext uri="{FF2B5EF4-FFF2-40B4-BE49-F238E27FC236}">
                  <a16:creationId xmlns="" xmlns:a16="http://schemas.microsoft.com/office/drawing/2014/main" id="{BFB5BA18-D145-42F2-A034-66F6FB993710}"/>
                </a:ext>
              </a:extLst>
            </p:cNvPr>
            <p:cNvSpPr/>
            <p:nvPr/>
          </p:nvSpPr>
          <p:spPr bwMode="auto">
            <a:xfrm>
              <a:off x="4997611" y="4129530"/>
              <a:ext cx="247240" cy="273440"/>
            </a:xfrm>
            <a:custGeom>
              <a:avLst/>
              <a:gdLst/>
              <a:ahLst/>
              <a:cxnLst>
                <a:cxn ang="0">
                  <a:pos x="148" y="55"/>
                </a:cxn>
                <a:cxn ang="0">
                  <a:pos x="145" y="59"/>
                </a:cxn>
                <a:cxn ang="0">
                  <a:pos x="149" y="65"/>
                </a:cxn>
                <a:cxn ang="0">
                  <a:pos x="151" y="73"/>
                </a:cxn>
                <a:cxn ang="0">
                  <a:pos x="148" y="82"/>
                </a:cxn>
                <a:cxn ang="0">
                  <a:pos x="106" y="158"/>
                </a:cxn>
                <a:cxn ang="0">
                  <a:pos x="98" y="165"/>
                </a:cxn>
                <a:cxn ang="0">
                  <a:pos x="89" y="168"/>
                </a:cxn>
                <a:cxn ang="0">
                  <a:pos x="84" y="167"/>
                </a:cxn>
                <a:cxn ang="0">
                  <a:pos x="84" y="167"/>
                </a:cxn>
                <a:cxn ang="0">
                  <a:pos x="15" y="141"/>
                </a:cxn>
                <a:cxn ang="0">
                  <a:pos x="15" y="141"/>
                </a:cxn>
                <a:cxn ang="0">
                  <a:pos x="11" y="138"/>
                </a:cxn>
                <a:cxn ang="0">
                  <a:pos x="10" y="134"/>
                </a:cxn>
                <a:cxn ang="0">
                  <a:pos x="12" y="125"/>
                </a:cxn>
                <a:cxn ang="0">
                  <a:pos x="73" y="17"/>
                </a:cxn>
                <a:cxn ang="0">
                  <a:pos x="78" y="11"/>
                </a:cxn>
                <a:cxn ang="0">
                  <a:pos x="83" y="9"/>
                </a:cxn>
                <a:cxn ang="0">
                  <a:pos x="88" y="11"/>
                </a:cxn>
                <a:cxn ang="0">
                  <a:pos x="88" y="11"/>
                </a:cxn>
                <a:cxn ang="0">
                  <a:pos x="145" y="59"/>
                </a:cxn>
                <a:cxn ang="0">
                  <a:pos x="145" y="59"/>
                </a:cxn>
                <a:cxn ang="0">
                  <a:pos x="148" y="55"/>
                </a:cxn>
                <a:cxn ang="0">
                  <a:pos x="151" y="52"/>
                </a:cxn>
                <a:cxn ang="0">
                  <a:pos x="94" y="4"/>
                </a:cxn>
                <a:cxn ang="0">
                  <a:pos x="94" y="4"/>
                </a:cxn>
                <a:cxn ang="0">
                  <a:pos x="83" y="0"/>
                </a:cxn>
                <a:cxn ang="0">
                  <a:pos x="73" y="4"/>
                </a:cxn>
                <a:cxn ang="0">
                  <a:pos x="65" y="13"/>
                </a:cxn>
                <a:cxn ang="0">
                  <a:pos x="4" y="120"/>
                </a:cxn>
                <a:cxn ang="0">
                  <a:pos x="0" y="134"/>
                </a:cxn>
                <a:cxn ang="0">
                  <a:pos x="3" y="144"/>
                </a:cxn>
                <a:cxn ang="0">
                  <a:pos x="11" y="150"/>
                </a:cxn>
                <a:cxn ang="0">
                  <a:pos x="81" y="176"/>
                </a:cxn>
                <a:cxn ang="0">
                  <a:pos x="81" y="176"/>
                </a:cxn>
                <a:cxn ang="0">
                  <a:pos x="89" y="177"/>
                </a:cxn>
                <a:cxn ang="0">
                  <a:pos x="103" y="173"/>
                </a:cxn>
                <a:cxn ang="0">
                  <a:pos x="114" y="163"/>
                </a:cxn>
                <a:cxn ang="0">
                  <a:pos x="157" y="87"/>
                </a:cxn>
                <a:cxn ang="0">
                  <a:pos x="160" y="73"/>
                </a:cxn>
                <a:cxn ang="0">
                  <a:pos x="158" y="61"/>
                </a:cxn>
                <a:cxn ang="0">
                  <a:pos x="151" y="52"/>
                </a:cxn>
                <a:cxn ang="0">
                  <a:pos x="151" y="52"/>
                </a:cxn>
                <a:cxn ang="0">
                  <a:pos x="148" y="55"/>
                </a:cxn>
              </a:cxnLst>
              <a:rect l="0" t="0" r="r" b="b"/>
              <a:pathLst>
                <a:path w="160" h="177">
                  <a:moveTo>
                    <a:pt x="148" y="55"/>
                  </a:moveTo>
                  <a:cubicBezTo>
                    <a:pt x="145" y="59"/>
                    <a:pt x="145" y="59"/>
                    <a:pt x="145" y="59"/>
                  </a:cubicBezTo>
                  <a:cubicBezTo>
                    <a:pt x="147" y="60"/>
                    <a:pt x="148" y="62"/>
                    <a:pt x="149" y="65"/>
                  </a:cubicBezTo>
                  <a:cubicBezTo>
                    <a:pt x="150" y="67"/>
                    <a:pt x="151" y="70"/>
                    <a:pt x="151" y="73"/>
                  </a:cubicBezTo>
                  <a:cubicBezTo>
                    <a:pt x="151" y="76"/>
                    <a:pt x="150" y="79"/>
                    <a:pt x="148" y="82"/>
                  </a:cubicBezTo>
                  <a:cubicBezTo>
                    <a:pt x="106" y="158"/>
                    <a:pt x="106" y="158"/>
                    <a:pt x="106" y="158"/>
                  </a:cubicBezTo>
                  <a:cubicBezTo>
                    <a:pt x="104" y="161"/>
                    <a:pt x="101" y="163"/>
                    <a:pt x="98" y="165"/>
                  </a:cubicBezTo>
                  <a:cubicBezTo>
                    <a:pt x="95" y="167"/>
                    <a:pt x="92" y="168"/>
                    <a:pt x="89" y="168"/>
                  </a:cubicBezTo>
                  <a:cubicBezTo>
                    <a:pt x="87" y="168"/>
                    <a:pt x="86" y="167"/>
                    <a:pt x="84" y="167"/>
                  </a:cubicBezTo>
                  <a:cubicBezTo>
                    <a:pt x="84" y="167"/>
                    <a:pt x="84" y="167"/>
                    <a:pt x="84" y="167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3" y="141"/>
                    <a:pt x="12" y="140"/>
                    <a:pt x="11" y="138"/>
                  </a:cubicBezTo>
                  <a:cubicBezTo>
                    <a:pt x="10" y="137"/>
                    <a:pt x="10" y="136"/>
                    <a:pt x="10" y="134"/>
                  </a:cubicBezTo>
                  <a:cubicBezTo>
                    <a:pt x="10" y="131"/>
                    <a:pt x="10" y="128"/>
                    <a:pt x="12" y="125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5" y="15"/>
                    <a:pt x="76" y="13"/>
                    <a:pt x="78" y="11"/>
                  </a:cubicBezTo>
                  <a:cubicBezTo>
                    <a:pt x="80" y="10"/>
                    <a:pt x="82" y="9"/>
                    <a:pt x="83" y="9"/>
                  </a:cubicBezTo>
                  <a:cubicBezTo>
                    <a:pt x="85" y="10"/>
                    <a:pt x="86" y="10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1" y="1"/>
                    <a:pt x="87" y="0"/>
                    <a:pt x="83" y="0"/>
                  </a:cubicBezTo>
                  <a:cubicBezTo>
                    <a:pt x="80" y="0"/>
                    <a:pt x="76" y="1"/>
                    <a:pt x="73" y="4"/>
                  </a:cubicBezTo>
                  <a:cubicBezTo>
                    <a:pt x="70" y="6"/>
                    <a:pt x="67" y="9"/>
                    <a:pt x="65" y="13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2" y="125"/>
                    <a:pt x="0" y="129"/>
                    <a:pt x="0" y="134"/>
                  </a:cubicBezTo>
                  <a:cubicBezTo>
                    <a:pt x="0" y="137"/>
                    <a:pt x="1" y="141"/>
                    <a:pt x="3" y="144"/>
                  </a:cubicBezTo>
                  <a:cubicBezTo>
                    <a:pt x="5" y="146"/>
                    <a:pt x="8" y="149"/>
                    <a:pt x="11" y="150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3" y="177"/>
                    <a:pt x="86" y="177"/>
                    <a:pt x="89" y="177"/>
                  </a:cubicBezTo>
                  <a:cubicBezTo>
                    <a:pt x="93" y="177"/>
                    <a:pt x="98" y="176"/>
                    <a:pt x="103" y="173"/>
                  </a:cubicBezTo>
                  <a:cubicBezTo>
                    <a:pt x="107" y="171"/>
                    <a:pt x="111" y="167"/>
                    <a:pt x="114" y="163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9" y="82"/>
                    <a:pt x="160" y="77"/>
                    <a:pt x="160" y="73"/>
                  </a:cubicBezTo>
                  <a:cubicBezTo>
                    <a:pt x="160" y="69"/>
                    <a:pt x="159" y="65"/>
                    <a:pt x="158" y="61"/>
                  </a:cubicBezTo>
                  <a:cubicBezTo>
                    <a:pt x="156" y="57"/>
                    <a:pt x="154" y="54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8" y="55"/>
                    <a:pt x="148" y="55"/>
                    <a:pt x="148" y="55"/>
                  </a:cubicBezTo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1" name="îšliďe">
              <a:extLst>
                <a:ext uri="{FF2B5EF4-FFF2-40B4-BE49-F238E27FC236}">
                  <a16:creationId xmlns="" xmlns:a16="http://schemas.microsoft.com/office/drawing/2014/main" id="{5E990D95-7B5E-4C37-8EDD-E739926B4B95}"/>
                </a:ext>
              </a:extLst>
            </p:cNvPr>
            <p:cNvSpPr/>
            <p:nvPr/>
          </p:nvSpPr>
          <p:spPr bwMode="auto">
            <a:xfrm>
              <a:off x="5006869" y="4359828"/>
              <a:ext cx="41730" cy="57104"/>
            </a:xfrm>
            <a:custGeom>
              <a:avLst/>
              <a:gdLst/>
              <a:ahLst/>
              <a:cxnLst>
                <a:cxn ang="0">
                  <a:pos x="79" y="364"/>
                </a:cxn>
                <a:cxn ang="0">
                  <a:pos x="266" y="39"/>
                </a:cxn>
                <a:cxn ang="0">
                  <a:pos x="188" y="0"/>
                </a:cxn>
                <a:cxn ang="0">
                  <a:pos x="0" y="315"/>
                </a:cxn>
                <a:cxn ang="0">
                  <a:pos x="79" y="364"/>
                </a:cxn>
              </a:cxnLst>
              <a:rect l="0" t="0" r="r" b="b"/>
              <a:pathLst>
                <a:path w="266" h="364">
                  <a:moveTo>
                    <a:pt x="79" y="364"/>
                  </a:moveTo>
                  <a:lnTo>
                    <a:pt x="266" y="39"/>
                  </a:lnTo>
                  <a:lnTo>
                    <a:pt x="188" y="0"/>
                  </a:lnTo>
                  <a:lnTo>
                    <a:pt x="0" y="315"/>
                  </a:lnTo>
                  <a:lnTo>
                    <a:pt x="79" y="36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2" name="ïṧḻïďé">
              <a:extLst>
                <a:ext uri="{FF2B5EF4-FFF2-40B4-BE49-F238E27FC236}">
                  <a16:creationId xmlns="" xmlns:a16="http://schemas.microsoft.com/office/drawing/2014/main" id="{1C59E760-D60C-47B8-A0E3-E42807D8F544}"/>
                </a:ext>
              </a:extLst>
            </p:cNvPr>
            <p:cNvSpPr/>
            <p:nvPr/>
          </p:nvSpPr>
          <p:spPr bwMode="auto">
            <a:xfrm>
              <a:off x="5006869" y="4359828"/>
              <a:ext cx="41730" cy="57104"/>
            </a:xfrm>
            <a:custGeom>
              <a:avLst/>
              <a:gdLst/>
              <a:ahLst/>
              <a:cxnLst>
                <a:cxn ang="0">
                  <a:pos x="79" y="364"/>
                </a:cxn>
                <a:cxn ang="0">
                  <a:pos x="266" y="39"/>
                </a:cxn>
                <a:cxn ang="0">
                  <a:pos x="188" y="0"/>
                </a:cxn>
                <a:cxn ang="0">
                  <a:pos x="0" y="315"/>
                </a:cxn>
                <a:cxn ang="0">
                  <a:pos x="79" y="364"/>
                </a:cxn>
              </a:cxnLst>
              <a:rect l="0" t="0" r="r" b="b"/>
              <a:pathLst>
                <a:path w="266" h="364">
                  <a:moveTo>
                    <a:pt x="79" y="364"/>
                  </a:moveTo>
                  <a:lnTo>
                    <a:pt x="266" y="39"/>
                  </a:lnTo>
                  <a:lnTo>
                    <a:pt x="188" y="0"/>
                  </a:lnTo>
                  <a:lnTo>
                    <a:pt x="0" y="315"/>
                  </a:lnTo>
                  <a:lnTo>
                    <a:pt x="79" y="3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3" name="íṣļíḋê">
              <a:extLst>
                <a:ext uri="{FF2B5EF4-FFF2-40B4-BE49-F238E27FC236}">
                  <a16:creationId xmlns="" xmlns:a16="http://schemas.microsoft.com/office/drawing/2014/main" id="{29091E18-F39B-4125-82F9-2C3140E49283}"/>
                </a:ext>
              </a:extLst>
            </p:cNvPr>
            <p:cNvSpPr/>
            <p:nvPr/>
          </p:nvSpPr>
          <p:spPr bwMode="auto">
            <a:xfrm>
              <a:off x="4914310" y="4168278"/>
              <a:ext cx="265597" cy="460284"/>
            </a:xfrm>
            <a:custGeom>
              <a:avLst/>
              <a:gdLst/>
              <a:ahLst/>
              <a:cxnLst>
                <a:cxn ang="0">
                  <a:pos x="59" y="2934"/>
                </a:cxn>
                <a:cxn ang="0">
                  <a:pos x="1693" y="39"/>
                </a:cxn>
                <a:cxn ang="0">
                  <a:pos x="1634" y="0"/>
                </a:cxn>
                <a:cxn ang="0">
                  <a:pos x="0" y="2895"/>
                </a:cxn>
                <a:cxn ang="0">
                  <a:pos x="59" y="2934"/>
                </a:cxn>
              </a:cxnLst>
              <a:rect l="0" t="0" r="r" b="b"/>
              <a:pathLst>
                <a:path w="1693" h="2934">
                  <a:moveTo>
                    <a:pt x="59" y="2934"/>
                  </a:moveTo>
                  <a:lnTo>
                    <a:pt x="1693" y="39"/>
                  </a:lnTo>
                  <a:lnTo>
                    <a:pt x="1634" y="0"/>
                  </a:lnTo>
                  <a:lnTo>
                    <a:pt x="0" y="2895"/>
                  </a:lnTo>
                  <a:lnTo>
                    <a:pt x="59" y="293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4" name="íṧľiḋé">
              <a:extLst>
                <a:ext uri="{FF2B5EF4-FFF2-40B4-BE49-F238E27FC236}">
                  <a16:creationId xmlns="" xmlns:a16="http://schemas.microsoft.com/office/drawing/2014/main" id="{E6FA0BE9-0D48-4EEF-96B1-8C85536956C6}"/>
                </a:ext>
              </a:extLst>
            </p:cNvPr>
            <p:cNvSpPr/>
            <p:nvPr/>
          </p:nvSpPr>
          <p:spPr bwMode="auto">
            <a:xfrm>
              <a:off x="4914310" y="4168278"/>
              <a:ext cx="265597" cy="460284"/>
            </a:xfrm>
            <a:custGeom>
              <a:avLst/>
              <a:gdLst/>
              <a:ahLst/>
              <a:cxnLst>
                <a:cxn ang="0">
                  <a:pos x="59" y="2934"/>
                </a:cxn>
                <a:cxn ang="0">
                  <a:pos x="1693" y="39"/>
                </a:cxn>
                <a:cxn ang="0">
                  <a:pos x="1634" y="0"/>
                </a:cxn>
                <a:cxn ang="0">
                  <a:pos x="0" y="2895"/>
                </a:cxn>
                <a:cxn ang="0">
                  <a:pos x="59" y="2934"/>
                </a:cxn>
              </a:cxnLst>
              <a:rect l="0" t="0" r="r" b="b"/>
              <a:pathLst>
                <a:path w="1693" h="2934">
                  <a:moveTo>
                    <a:pt x="59" y="2934"/>
                  </a:moveTo>
                  <a:lnTo>
                    <a:pt x="1693" y="39"/>
                  </a:lnTo>
                  <a:lnTo>
                    <a:pt x="1634" y="0"/>
                  </a:lnTo>
                  <a:lnTo>
                    <a:pt x="0" y="2895"/>
                  </a:lnTo>
                  <a:lnTo>
                    <a:pt x="59" y="293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5" name="ïṧľîḓè">
              <a:extLst>
                <a:ext uri="{FF2B5EF4-FFF2-40B4-BE49-F238E27FC236}">
                  <a16:creationId xmlns="" xmlns:a16="http://schemas.microsoft.com/office/drawing/2014/main" id="{91EC25B5-8A8D-4D68-80AC-7B3CBAECAF2E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463" y="59"/>
                </a:cxn>
                <a:cxn ang="0">
                  <a:pos x="0" y="483"/>
                </a:cxn>
                <a:cxn ang="0">
                  <a:pos x="394" y="0"/>
                </a:cxn>
                <a:cxn ang="0">
                  <a:pos x="463" y="59"/>
                </a:cxn>
              </a:cxnLst>
              <a:rect l="0" t="0" r="r" b="b"/>
              <a:pathLst>
                <a:path w="463" h="483">
                  <a:moveTo>
                    <a:pt x="463" y="59"/>
                  </a:moveTo>
                  <a:lnTo>
                    <a:pt x="0" y="483"/>
                  </a:lnTo>
                  <a:lnTo>
                    <a:pt x="394" y="0"/>
                  </a:lnTo>
                  <a:lnTo>
                    <a:pt x="463" y="59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6" name="ïŝḷïḑè">
              <a:extLst>
                <a:ext uri="{FF2B5EF4-FFF2-40B4-BE49-F238E27FC236}">
                  <a16:creationId xmlns="" xmlns:a16="http://schemas.microsoft.com/office/drawing/2014/main" id="{93C9C396-CD43-439A-B438-2CAD65405BE4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463" y="59"/>
                </a:cxn>
                <a:cxn ang="0">
                  <a:pos x="0" y="483"/>
                </a:cxn>
                <a:cxn ang="0">
                  <a:pos x="394" y="0"/>
                </a:cxn>
                <a:cxn ang="0">
                  <a:pos x="463" y="59"/>
                </a:cxn>
              </a:cxnLst>
              <a:rect l="0" t="0" r="r" b="b"/>
              <a:pathLst>
                <a:path w="463" h="483">
                  <a:moveTo>
                    <a:pt x="463" y="59"/>
                  </a:moveTo>
                  <a:lnTo>
                    <a:pt x="0" y="483"/>
                  </a:lnTo>
                  <a:lnTo>
                    <a:pt x="394" y="0"/>
                  </a:lnTo>
                  <a:lnTo>
                    <a:pt x="463" y="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7" name="i$lîdê">
              <a:extLst>
                <a:ext uri="{FF2B5EF4-FFF2-40B4-BE49-F238E27FC236}">
                  <a16:creationId xmlns="" xmlns:a16="http://schemas.microsoft.com/office/drawing/2014/main" id="{9B598A5C-49C7-48B6-93AE-49AA95941CBA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0" y="591"/>
                </a:cxn>
                <a:cxn ang="0">
                  <a:pos x="217" y="0"/>
                </a:cxn>
                <a:cxn ang="0">
                  <a:pos x="89" y="621"/>
                </a:cxn>
                <a:cxn ang="0">
                  <a:pos x="0" y="591"/>
                </a:cxn>
              </a:cxnLst>
              <a:rect l="0" t="0" r="r" b="b"/>
              <a:pathLst>
                <a:path w="217" h="621">
                  <a:moveTo>
                    <a:pt x="0" y="591"/>
                  </a:moveTo>
                  <a:lnTo>
                    <a:pt x="217" y="0"/>
                  </a:lnTo>
                  <a:lnTo>
                    <a:pt x="89" y="621"/>
                  </a:lnTo>
                  <a:lnTo>
                    <a:pt x="0" y="591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8" name="ïşļídé">
              <a:extLst>
                <a:ext uri="{FF2B5EF4-FFF2-40B4-BE49-F238E27FC236}">
                  <a16:creationId xmlns="" xmlns:a16="http://schemas.microsoft.com/office/drawing/2014/main" id="{DD5F7D58-550B-452E-AEAC-6280E5C5F68D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0" y="591"/>
                </a:cxn>
                <a:cxn ang="0">
                  <a:pos x="217" y="0"/>
                </a:cxn>
                <a:cxn ang="0">
                  <a:pos x="89" y="621"/>
                </a:cxn>
                <a:cxn ang="0">
                  <a:pos x="0" y="591"/>
                </a:cxn>
              </a:cxnLst>
              <a:rect l="0" t="0" r="r" b="b"/>
              <a:pathLst>
                <a:path w="217" h="621">
                  <a:moveTo>
                    <a:pt x="0" y="591"/>
                  </a:moveTo>
                  <a:lnTo>
                    <a:pt x="217" y="0"/>
                  </a:lnTo>
                  <a:lnTo>
                    <a:pt x="89" y="621"/>
                  </a:lnTo>
                  <a:lnTo>
                    <a:pt x="0" y="59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9" name="iş1îďê">
              <a:extLst>
                <a:ext uri="{FF2B5EF4-FFF2-40B4-BE49-F238E27FC236}">
                  <a16:creationId xmlns="" xmlns:a16="http://schemas.microsoft.com/office/drawing/2014/main" id="{3E39F280-C458-482A-860E-5A67FD0060D5}"/>
                </a:ext>
              </a:extLst>
            </p:cNvPr>
            <p:cNvSpPr/>
            <p:nvPr/>
          </p:nvSpPr>
          <p:spPr bwMode="auto">
            <a:xfrm>
              <a:off x="4869441" y="4520471"/>
              <a:ext cx="38592" cy="9271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3" y="36"/>
                </a:cxn>
                <a:cxn ang="0">
                  <a:pos x="0" y="45"/>
                </a:cxn>
                <a:cxn ang="0">
                  <a:pos x="1" y="50"/>
                </a:cxn>
                <a:cxn ang="0">
                  <a:pos x="5" y="52"/>
                </a:cxn>
                <a:cxn ang="0">
                  <a:pos x="5" y="52"/>
                </a:cxn>
                <a:cxn ang="0">
                  <a:pos x="25" y="60"/>
                </a:cxn>
                <a:cxn ang="0">
                  <a:pos x="23" y="0"/>
                </a:cxn>
              </a:cxnLst>
              <a:rect l="0" t="0" r="r" b="b"/>
              <a:pathLst>
                <a:path w="25" h="60">
                  <a:moveTo>
                    <a:pt x="23" y="0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1" y="39"/>
                    <a:pt x="0" y="42"/>
                    <a:pt x="0" y="45"/>
                  </a:cubicBezTo>
                  <a:cubicBezTo>
                    <a:pt x="0" y="47"/>
                    <a:pt x="1" y="48"/>
                    <a:pt x="1" y="50"/>
                  </a:cubicBezTo>
                  <a:cubicBezTo>
                    <a:pt x="2" y="51"/>
                    <a:pt x="3" y="52"/>
                    <a:pt x="5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C5946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0" name="iṩļîde">
              <a:extLst>
                <a:ext uri="{FF2B5EF4-FFF2-40B4-BE49-F238E27FC236}">
                  <a16:creationId xmlns="" xmlns:a16="http://schemas.microsoft.com/office/drawing/2014/main" id="{FD66BE9B-4304-4CCB-B369-E6EDFFF116D6}"/>
                </a:ext>
              </a:extLst>
            </p:cNvPr>
            <p:cNvSpPr/>
            <p:nvPr/>
          </p:nvSpPr>
          <p:spPr bwMode="auto">
            <a:xfrm>
              <a:off x="4860187" y="4508079"/>
              <a:ext cx="47848" cy="112795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5" y="42"/>
                </a:cxn>
                <a:cxn ang="0">
                  <a:pos x="10" y="65"/>
                </a:cxn>
                <a:cxn ang="0">
                  <a:pos x="31" y="73"/>
                </a:cxn>
                <a:cxn ang="0">
                  <a:pos x="31" y="68"/>
                </a:cxn>
                <a:cxn ang="0">
                  <a:pos x="11" y="60"/>
                </a:cxn>
                <a:cxn ang="0">
                  <a:pos x="11" y="60"/>
                </a:cxn>
                <a:cxn ang="0">
                  <a:pos x="7" y="58"/>
                </a:cxn>
                <a:cxn ang="0">
                  <a:pos x="6" y="53"/>
                </a:cxn>
                <a:cxn ang="0">
                  <a:pos x="9" y="44"/>
                </a:cxn>
                <a:cxn ang="0">
                  <a:pos x="29" y="8"/>
                </a:cxn>
                <a:cxn ang="0">
                  <a:pos x="29" y="0"/>
                </a:cxn>
              </a:cxnLst>
              <a:rect l="0" t="0" r="r" b="b"/>
              <a:pathLst>
                <a:path w="31" h="73">
                  <a:moveTo>
                    <a:pt x="29" y="0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0" y="52"/>
                    <a:pt x="1" y="62"/>
                    <a:pt x="10" y="65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9" y="60"/>
                    <a:pt x="8" y="59"/>
                    <a:pt x="7" y="58"/>
                  </a:cubicBezTo>
                  <a:cubicBezTo>
                    <a:pt x="7" y="56"/>
                    <a:pt x="6" y="55"/>
                    <a:pt x="6" y="53"/>
                  </a:cubicBezTo>
                  <a:cubicBezTo>
                    <a:pt x="6" y="50"/>
                    <a:pt x="7" y="47"/>
                    <a:pt x="9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1" name="î$1îdè">
              <a:extLst>
                <a:ext uri="{FF2B5EF4-FFF2-40B4-BE49-F238E27FC236}">
                  <a16:creationId xmlns="" xmlns:a16="http://schemas.microsoft.com/office/drawing/2014/main" id="{CCD3A8E4-336F-404C-83E2-6D8F5FAE9EEB}"/>
                </a:ext>
              </a:extLst>
            </p:cNvPr>
            <p:cNvSpPr/>
            <p:nvPr/>
          </p:nvSpPr>
          <p:spPr bwMode="auto">
            <a:xfrm>
              <a:off x="4905054" y="4398420"/>
              <a:ext cx="118915" cy="21774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46" y="1"/>
                </a:cxn>
                <a:cxn ang="0">
                  <a:pos x="40" y="7"/>
                </a:cxn>
                <a:cxn ang="0">
                  <a:pos x="0" y="79"/>
                </a:cxn>
                <a:cxn ang="0">
                  <a:pos x="2" y="139"/>
                </a:cxn>
                <a:cxn ang="0">
                  <a:pos x="8" y="141"/>
                </a:cxn>
                <a:cxn ang="0">
                  <a:pos x="77" y="19"/>
                </a:cxn>
                <a:cxn ang="0">
                  <a:pos x="55" y="1"/>
                </a:cxn>
                <a:cxn ang="0">
                  <a:pos x="51" y="0"/>
                </a:cxn>
              </a:cxnLst>
              <a:rect l="0" t="0" r="r" b="b"/>
              <a:pathLst>
                <a:path w="77" h="141">
                  <a:moveTo>
                    <a:pt x="51" y="0"/>
                  </a:moveTo>
                  <a:cubicBezTo>
                    <a:pt x="49" y="0"/>
                    <a:pt x="47" y="0"/>
                    <a:pt x="46" y="1"/>
                  </a:cubicBezTo>
                  <a:cubicBezTo>
                    <a:pt x="44" y="3"/>
                    <a:pt x="42" y="5"/>
                    <a:pt x="40" y="7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139"/>
                    <a:pt x="2" y="139"/>
                    <a:pt x="2" y="13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0"/>
                    <a:pt x="52" y="0"/>
                    <a:pt x="51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2" name="ïṥ1iḋe">
              <a:extLst>
                <a:ext uri="{FF2B5EF4-FFF2-40B4-BE49-F238E27FC236}">
                  <a16:creationId xmlns="" xmlns:a16="http://schemas.microsoft.com/office/drawing/2014/main" id="{68355D39-6EAC-4DD4-8522-3BD7CE4D64AE}"/>
                </a:ext>
              </a:extLst>
            </p:cNvPr>
            <p:cNvSpPr/>
            <p:nvPr/>
          </p:nvSpPr>
          <p:spPr bwMode="auto">
            <a:xfrm>
              <a:off x="4905054" y="4390733"/>
              <a:ext cx="121897" cy="231711"/>
            </a:xfrm>
            <a:custGeom>
              <a:avLst/>
              <a:gdLst/>
              <a:ahLst/>
              <a:cxnLst>
                <a:cxn ang="0">
                  <a:pos x="2" y="144"/>
                </a:cxn>
                <a:cxn ang="0">
                  <a:pos x="2" y="149"/>
                </a:cxn>
                <a:cxn ang="0">
                  <a:pos x="6" y="150"/>
                </a:cxn>
                <a:cxn ang="0">
                  <a:pos x="8" y="146"/>
                </a:cxn>
                <a:cxn ang="0">
                  <a:pos x="2" y="144"/>
                </a:cxn>
                <a:cxn ang="0">
                  <a:pos x="51" y="0"/>
                </a:cxn>
                <a:cxn ang="0">
                  <a:pos x="37" y="11"/>
                </a:cxn>
                <a:cxn ang="0">
                  <a:pos x="0" y="76"/>
                </a:cxn>
                <a:cxn ang="0">
                  <a:pos x="0" y="84"/>
                </a:cxn>
                <a:cxn ang="0">
                  <a:pos x="40" y="12"/>
                </a:cxn>
                <a:cxn ang="0">
                  <a:pos x="46" y="6"/>
                </a:cxn>
                <a:cxn ang="0">
                  <a:pos x="51" y="5"/>
                </a:cxn>
                <a:cxn ang="0">
                  <a:pos x="55" y="6"/>
                </a:cxn>
                <a:cxn ang="0">
                  <a:pos x="77" y="24"/>
                </a:cxn>
                <a:cxn ang="0">
                  <a:pos x="79" y="20"/>
                </a:cxn>
                <a:cxn ang="0">
                  <a:pos x="75" y="16"/>
                </a:cxn>
                <a:cxn ang="0">
                  <a:pos x="74" y="17"/>
                </a:cxn>
                <a:cxn ang="0">
                  <a:pos x="66" y="12"/>
                </a:cxn>
                <a:cxn ang="0">
                  <a:pos x="68" y="10"/>
                </a:cxn>
                <a:cxn ang="0">
                  <a:pos x="59" y="3"/>
                </a:cxn>
                <a:cxn ang="0">
                  <a:pos x="51" y="0"/>
                </a:cxn>
              </a:cxnLst>
              <a:rect l="0" t="0" r="r" b="b"/>
              <a:pathLst>
                <a:path w="79" h="150">
                  <a:moveTo>
                    <a:pt x="2" y="144"/>
                  </a:moveTo>
                  <a:cubicBezTo>
                    <a:pt x="2" y="149"/>
                    <a:pt x="2" y="149"/>
                    <a:pt x="2" y="149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2" y="144"/>
                    <a:pt x="2" y="144"/>
                    <a:pt x="2" y="144"/>
                  </a:cubicBezTo>
                  <a:moveTo>
                    <a:pt x="51" y="0"/>
                  </a:moveTo>
                  <a:cubicBezTo>
                    <a:pt x="46" y="0"/>
                    <a:pt x="41" y="4"/>
                    <a:pt x="37" y="1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2" y="10"/>
                    <a:pt x="44" y="8"/>
                    <a:pt x="46" y="6"/>
                  </a:cubicBezTo>
                  <a:cubicBezTo>
                    <a:pt x="47" y="5"/>
                    <a:pt x="49" y="5"/>
                    <a:pt x="51" y="5"/>
                  </a:cubicBezTo>
                  <a:cubicBezTo>
                    <a:pt x="52" y="5"/>
                    <a:pt x="54" y="5"/>
                    <a:pt x="55" y="6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7" y="1"/>
                    <a:pt x="54" y="0"/>
                    <a:pt x="51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3" name="îŝḷîḋè">
              <a:extLst>
                <a:ext uri="{FF2B5EF4-FFF2-40B4-BE49-F238E27FC236}">
                  <a16:creationId xmlns="" xmlns:a16="http://schemas.microsoft.com/office/drawing/2014/main" id="{087ADBED-FF04-4156-82D0-259D38864CAC}"/>
                </a:ext>
              </a:extLst>
            </p:cNvPr>
            <p:cNvSpPr/>
            <p:nvPr/>
          </p:nvSpPr>
          <p:spPr bwMode="auto">
            <a:xfrm>
              <a:off x="4928116" y="4435443"/>
              <a:ext cx="159076" cy="207080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24" y="77"/>
                </a:cxn>
                <a:cxn ang="0">
                  <a:pos x="15" y="120"/>
                </a:cxn>
                <a:cxn ang="0">
                  <a:pos x="6" y="117"/>
                </a:cxn>
                <a:cxn ang="0">
                  <a:pos x="15" y="93"/>
                </a:cxn>
                <a:cxn ang="0">
                  <a:pos x="0" y="120"/>
                </a:cxn>
                <a:cxn ang="0">
                  <a:pos x="37" y="133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51" y="131"/>
                </a:cxn>
                <a:cxn ang="0">
                  <a:pos x="58" y="124"/>
                </a:cxn>
                <a:cxn ang="0">
                  <a:pos x="101" y="48"/>
                </a:cxn>
                <a:cxn ang="0">
                  <a:pos x="103" y="39"/>
                </a:cxn>
                <a:cxn ang="0">
                  <a:pos x="102" y="31"/>
                </a:cxn>
                <a:cxn ang="0">
                  <a:pos x="98" y="25"/>
                </a:cxn>
                <a:cxn ang="0">
                  <a:pos x="101" y="21"/>
                </a:cxn>
                <a:cxn ang="0">
                  <a:pos x="101" y="21"/>
                </a:cxn>
                <a:cxn ang="0">
                  <a:pos x="101" y="21"/>
                </a:cxn>
                <a:cxn ang="0">
                  <a:pos x="98" y="25"/>
                </a:cxn>
                <a:cxn ang="0">
                  <a:pos x="98" y="25"/>
                </a:cxn>
                <a:cxn ang="0">
                  <a:pos x="68" y="0"/>
                </a:cxn>
              </a:cxnLst>
              <a:rect l="0" t="0" r="r" b="b"/>
              <a:pathLst>
                <a:path w="103" h="134">
                  <a:moveTo>
                    <a:pt x="68" y="0"/>
                  </a:moveTo>
                  <a:cubicBezTo>
                    <a:pt x="24" y="77"/>
                    <a:pt x="24" y="77"/>
                    <a:pt x="24" y="77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33"/>
                    <a:pt x="39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4" y="134"/>
                    <a:pt x="48" y="133"/>
                    <a:pt x="51" y="131"/>
                  </a:cubicBezTo>
                  <a:cubicBezTo>
                    <a:pt x="54" y="129"/>
                    <a:pt x="56" y="127"/>
                    <a:pt x="58" y="12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5"/>
                    <a:pt x="103" y="42"/>
                    <a:pt x="103" y="39"/>
                  </a:cubicBezTo>
                  <a:cubicBezTo>
                    <a:pt x="103" y="36"/>
                    <a:pt x="103" y="33"/>
                    <a:pt x="102" y="31"/>
                  </a:cubicBezTo>
                  <a:cubicBezTo>
                    <a:pt x="101" y="28"/>
                    <a:pt x="99" y="26"/>
                    <a:pt x="98" y="25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4" name="iŝḷîḑé">
              <a:extLst>
                <a:ext uri="{FF2B5EF4-FFF2-40B4-BE49-F238E27FC236}">
                  <a16:creationId xmlns="" xmlns:a16="http://schemas.microsoft.com/office/drawing/2014/main" id="{3C8E29DD-8896-4376-B857-5844F2C91313}"/>
                </a:ext>
              </a:extLst>
            </p:cNvPr>
            <p:cNvSpPr/>
            <p:nvPr/>
          </p:nvSpPr>
          <p:spPr bwMode="auto">
            <a:xfrm>
              <a:off x="4925134" y="4429326"/>
              <a:ext cx="174449" cy="220886"/>
            </a:xfrm>
            <a:custGeom>
              <a:avLst/>
              <a:gdLst/>
              <a:ahLst/>
              <a:cxnLst>
                <a:cxn ang="0">
                  <a:pos x="103" y="25"/>
                </a:cxn>
                <a:cxn ang="0">
                  <a:pos x="103" y="25"/>
                </a:cxn>
                <a:cxn ang="0">
                  <a:pos x="100" y="29"/>
                </a:cxn>
                <a:cxn ang="0">
                  <a:pos x="104" y="35"/>
                </a:cxn>
                <a:cxn ang="0">
                  <a:pos x="105" y="43"/>
                </a:cxn>
                <a:cxn ang="0">
                  <a:pos x="103" y="52"/>
                </a:cxn>
                <a:cxn ang="0">
                  <a:pos x="60" y="128"/>
                </a:cxn>
                <a:cxn ang="0">
                  <a:pos x="53" y="135"/>
                </a:cxn>
                <a:cxn ang="0">
                  <a:pos x="43" y="138"/>
                </a:cxn>
                <a:cxn ang="0">
                  <a:pos x="43" y="138"/>
                </a:cxn>
                <a:cxn ang="0">
                  <a:pos x="43" y="138"/>
                </a:cxn>
                <a:cxn ang="0">
                  <a:pos x="39" y="137"/>
                </a:cxn>
                <a:cxn ang="0">
                  <a:pos x="2" y="124"/>
                </a:cxn>
                <a:cxn ang="0">
                  <a:pos x="0" y="128"/>
                </a:cxn>
                <a:cxn ang="0">
                  <a:pos x="37" y="142"/>
                </a:cxn>
                <a:cxn ang="0">
                  <a:pos x="44" y="143"/>
                </a:cxn>
                <a:cxn ang="0">
                  <a:pos x="65" y="131"/>
                </a:cxn>
                <a:cxn ang="0">
                  <a:pos x="108" y="55"/>
                </a:cxn>
                <a:cxn ang="0">
                  <a:pos x="103" y="26"/>
                </a:cxn>
                <a:cxn ang="0">
                  <a:pos x="103" y="25"/>
                </a:cxn>
                <a:cxn ang="0">
                  <a:pos x="72" y="0"/>
                </a:cxn>
                <a:cxn ang="0">
                  <a:pos x="70" y="4"/>
                </a:cxn>
                <a:cxn ang="0">
                  <a:pos x="100" y="29"/>
                </a:cxn>
                <a:cxn ang="0">
                  <a:pos x="100" y="29"/>
                </a:cxn>
                <a:cxn ang="0">
                  <a:pos x="103" y="25"/>
                </a:cxn>
                <a:cxn ang="0">
                  <a:pos x="103" y="25"/>
                </a:cxn>
                <a:cxn ang="0">
                  <a:pos x="72" y="0"/>
                </a:cxn>
              </a:cxnLst>
              <a:rect l="0" t="0" r="r" b="b"/>
              <a:pathLst>
                <a:path w="113" h="143">
                  <a:moveTo>
                    <a:pt x="103" y="25"/>
                  </a:moveTo>
                  <a:cubicBezTo>
                    <a:pt x="103" y="25"/>
                    <a:pt x="103" y="25"/>
                    <a:pt x="103" y="25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1" y="30"/>
                    <a:pt x="103" y="32"/>
                    <a:pt x="104" y="35"/>
                  </a:cubicBezTo>
                  <a:cubicBezTo>
                    <a:pt x="105" y="37"/>
                    <a:pt x="105" y="40"/>
                    <a:pt x="105" y="43"/>
                  </a:cubicBezTo>
                  <a:cubicBezTo>
                    <a:pt x="105" y="46"/>
                    <a:pt x="104" y="49"/>
                    <a:pt x="103" y="52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1"/>
                    <a:pt x="56" y="133"/>
                    <a:pt x="53" y="135"/>
                  </a:cubicBezTo>
                  <a:cubicBezTo>
                    <a:pt x="50" y="137"/>
                    <a:pt x="46" y="138"/>
                    <a:pt x="43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1" y="138"/>
                    <a:pt x="40" y="137"/>
                    <a:pt x="39" y="137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9" y="142"/>
                    <a:pt x="41" y="143"/>
                    <a:pt x="44" y="143"/>
                  </a:cubicBezTo>
                  <a:cubicBezTo>
                    <a:pt x="52" y="143"/>
                    <a:pt x="61" y="138"/>
                    <a:pt x="65" y="131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13" y="45"/>
                    <a:pt x="110" y="31"/>
                    <a:pt x="103" y="26"/>
                  </a:cubicBezTo>
                  <a:cubicBezTo>
                    <a:pt x="103" y="25"/>
                    <a:pt x="103" y="25"/>
                    <a:pt x="103" y="25"/>
                  </a:cubicBezTo>
                  <a:moveTo>
                    <a:pt x="72" y="0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5" name="í$ḷïḓe">
              <a:extLst>
                <a:ext uri="{FF2B5EF4-FFF2-40B4-BE49-F238E27FC236}">
                  <a16:creationId xmlns="" xmlns:a16="http://schemas.microsoft.com/office/drawing/2014/main" id="{6DB55297-F738-4E74-99D8-85E95DE2E6D5}"/>
                </a:ext>
              </a:extLst>
            </p:cNvPr>
            <p:cNvSpPr/>
            <p:nvPr/>
          </p:nvSpPr>
          <p:spPr bwMode="auto">
            <a:xfrm>
              <a:off x="5006869" y="4406107"/>
              <a:ext cx="13962" cy="108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20"/>
                </a:cxn>
                <a:cxn ang="0">
                  <a:pos x="79" y="69"/>
                </a:cxn>
                <a:cxn ang="0">
                  <a:pos x="89" y="59"/>
                </a:cxn>
                <a:cxn ang="0">
                  <a:pos x="20" y="0"/>
                </a:cxn>
              </a:cxnLst>
              <a:rect l="0" t="0" r="r" b="b"/>
              <a:pathLst>
                <a:path w="89" h="69">
                  <a:moveTo>
                    <a:pt x="20" y="0"/>
                  </a:moveTo>
                  <a:lnTo>
                    <a:pt x="0" y="20"/>
                  </a:lnTo>
                  <a:lnTo>
                    <a:pt x="79" y="69"/>
                  </a:lnTo>
                  <a:lnTo>
                    <a:pt x="89" y="5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6" name="ïṥ1idê">
              <a:extLst>
                <a:ext uri="{FF2B5EF4-FFF2-40B4-BE49-F238E27FC236}">
                  <a16:creationId xmlns="" xmlns:a16="http://schemas.microsoft.com/office/drawing/2014/main" id="{DA5E2E50-F908-4221-8A5F-97DBEB83FCC1}"/>
                </a:ext>
              </a:extLst>
            </p:cNvPr>
            <p:cNvSpPr/>
            <p:nvPr/>
          </p:nvSpPr>
          <p:spPr bwMode="auto">
            <a:xfrm>
              <a:off x="5006869" y="4406107"/>
              <a:ext cx="13962" cy="108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20"/>
                </a:cxn>
                <a:cxn ang="0">
                  <a:pos x="79" y="69"/>
                </a:cxn>
                <a:cxn ang="0">
                  <a:pos x="89" y="59"/>
                </a:cxn>
                <a:cxn ang="0">
                  <a:pos x="20" y="0"/>
                </a:cxn>
              </a:cxnLst>
              <a:rect l="0" t="0" r="r" b="b"/>
              <a:pathLst>
                <a:path w="89" h="69">
                  <a:moveTo>
                    <a:pt x="20" y="0"/>
                  </a:moveTo>
                  <a:lnTo>
                    <a:pt x="0" y="20"/>
                  </a:lnTo>
                  <a:lnTo>
                    <a:pt x="79" y="69"/>
                  </a:lnTo>
                  <a:lnTo>
                    <a:pt x="89" y="59"/>
                  </a:lnTo>
                  <a:lnTo>
                    <a:pt x="2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7" name="î$ḷiḍé">
              <a:extLst>
                <a:ext uri="{FF2B5EF4-FFF2-40B4-BE49-F238E27FC236}">
                  <a16:creationId xmlns="" xmlns:a16="http://schemas.microsoft.com/office/drawing/2014/main" id="{2EC71599-CC36-45C4-9F00-71DF161EEA2A}"/>
                </a:ext>
              </a:extLst>
            </p:cNvPr>
            <p:cNvSpPr/>
            <p:nvPr/>
          </p:nvSpPr>
          <p:spPr bwMode="auto">
            <a:xfrm>
              <a:off x="4914310" y="4421638"/>
              <a:ext cx="122051" cy="205355"/>
            </a:xfrm>
            <a:custGeom>
              <a:avLst/>
              <a:gdLst/>
              <a:ahLst/>
              <a:cxnLst>
                <a:cxn ang="0">
                  <a:pos x="718" y="0"/>
                </a:cxn>
                <a:cxn ang="0">
                  <a:pos x="699" y="39"/>
                </a:cxn>
                <a:cxn ang="0">
                  <a:pos x="19" y="1240"/>
                </a:cxn>
                <a:cxn ang="0">
                  <a:pos x="0" y="1280"/>
                </a:cxn>
                <a:cxn ang="0">
                  <a:pos x="69" y="1309"/>
                </a:cxn>
                <a:cxn ang="0">
                  <a:pos x="88" y="1270"/>
                </a:cxn>
                <a:cxn ang="0">
                  <a:pos x="236" y="1004"/>
                </a:cxn>
                <a:cxn ang="0">
                  <a:pos x="364" y="649"/>
                </a:cxn>
                <a:cxn ang="0">
                  <a:pos x="325" y="846"/>
                </a:cxn>
                <a:cxn ang="0">
                  <a:pos x="758" y="88"/>
                </a:cxn>
                <a:cxn ang="0">
                  <a:pos x="778" y="49"/>
                </a:cxn>
                <a:cxn ang="0">
                  <a:pos x="718" y="0"/>
                </a:cxn>
              </a:cxnLst>
              <a:rect l="0" t="0" r="r" b="b"/>
              <a:pathLst>
                <a:path w="778" h="1309">
                  <a:moveTo>
                    <a:pt x="718" y="0"/>
                  </a:moveTo>
                  <a:lnTo>
                    <a:pt x="699" y="39"/>
                  </a:lnTo>
                  <a:lnTo>
                    <a:pt x="19" y="1240"/>
                  </a:lnTo>
                  <a:lnTo>
                    <a:pt x="0" y="1280"/>
                  </a:lnTo>
                  <a:lnTo>
                    <a:pt x="69" y="1309"/>
                  </a:lnTo>
                  <a:lnTo>
                    <a:pt x="88" y="1270"/>
                  </a:lnTo>
                  <a:lnTo>
                    <a:pt x="236" y="1004"/>
                  </a:lnTo>
                  <a:lnTo>
                    <a:pt x="364" y="649"/>
                  </a:lnTo>
                  <a:lnTo>
                    <a:pt x="325" y="846"/>
                  </a:lnTo>
                  <a:lnTo>
                    <a:pt x="758" y="88"/>
                  </a:lnTo>
                  <a:lnTo>
                    <a:pt x="778" y="49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8" name="îSḷïďe">
              <a:extLst>
                <a:ext uri="{FF2B5EF4-FFF2-40B4-BE49-F238E27FC236}">
                  <a16:creationId xmlns="" xmlns:a16="http://schemas.microsoft.com/office/drawing/2014/main" id="{AD6CAE32-67C9-491A-96B1-7718F0BA9A9C}"/>
                </a:ext>
              </a:extLst>
            </p:cNvPr>
            <p:cNvSpPr/>
            <p:nvPr/>
          </p:nvSpPr>
          <p:spPr bwMode="auto">
            <a:xfrm>
              <a:off x="4914310" y="4421638"/>
              <a:ext cx="122051" cy="205355"/>
            </a:xfrm>
            <a:custGeom>
              <a:avLst/>
              <a:gdLst/>
              <a:ahLst/>
              <a:cxnLst>
                <a:cxn ang="0">
                  <a:pos x="718" y="0"/>
                </a:cxn>
                <a:cxn ang="0">
                  <a:pos x="699" y="39"/>
                </a:cxn>
                <a:cxn ang="0">
                  <a:pos x="19" y="1240"/>
                </a:cxn>
                <a:cxn ang="0">
                  <a:pos x="0" y="1280"/>
                </a:cxn>
                <a:cxn ang="0">
                  <a:pos x="69" y="1309"/>
                </a:cxn>
                <a:cxn ang="0">
                  <a:pos x="88" y="1270"/>
                </a:cxn>
                <a:cxn ang="0">
                  <a:pos x="236" y="1004"/>
                </a:cxn>
                <a:cxn ang="0">
                  <a:pos x="364" y="649"/>
                </a:cxn>
                <a:cxn ang="0">
                  <a:pos x="325" y="846"/>
                </a:cxn>
                <a:cxn ang="0">
                  <a:pos x="758" y="88"/>
                </a:cxn>
                <a:cxn ang="0">
                  <a:pos x="778" y="49"/>
                </a:cxn>
                <a:cxn ang="0">
                  <a:pos x="718" y="0"/>
                </a:cxn>
              </a:cxnLst>
              <a:rect l="0" t="0" r="r" b="b"/>
              <a:pathLst>
                <a:path w="778" h="1309">
                  <a:moveTo>
                    <a:pt x="718" y="0"/>
                  </a:moveTo>
                  <a:lnTo>
                    <a:pt x="699" y="39"/>
                  </a:lnTo>
                  <a:lnTo>
                    <a:pt x="19" y="1240"/>
                  </a:lnTo>
                  <a:lnTo>
                    <a:pt x="0" y="1280"/>
                  </a:lnTo>
                  <a:lnTo>
                    <a:pt x="69" y="1309"/>
                  </a:lnTo>
                  <a:lnTo>
                    <a:pt x="88" y="1270"/>
                  </a:lnTo>
                  <a:lnTo>
                    <a:pt x="236" y="1004"/>
                  </a:lnTo>
                  <a:lnTo>
                    <a:pt x="364" y="649"/>
                  </a:lnTo>
                  <a:lnTo>
                    <a:pt x="325" y="846"/>
                  </a:lnTo>
                  <a:lnTo>
                    <a:pt x="758" y="88"/>
                  </a:lnTo>
                  <a:lnTo>
                    <a:pt x="778" y="49"/>
                  </a:lnTo>
                  <a:lnTo>
                    <a:pt x="71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9" name="iṩ1iḍè">
              <a:extLst>
                <a:ext uri="{FF2B5EF4-FFF2-40B4-BE49-F238E27FC236}">
                  <a16:creationId xmlns="" xmlns:a16="http://schemas.microsoft.com/office/drawing/2014/main" id="{2853505A-01B5-456B-8F22-6242125C11B8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89" y="355"/>
                </a:cxn>
                <a:cxn ang="0">
                  <a:pos x="0" y="591"/>
                </a:cxn>
                <a:cxn ang="0">
                  <a:pos x="89" y="621"/>
                </a:cxn>
                <a:cxn ang="0">
                  <a:pos x="178" y="197"/>
                </a:cxn>
                <a:cxn ang="0">
                  <a:pos x="217" y="0"/>
                </a:cxn>
              </a:cxnLst>
              <a:rect l="0" t="0" r="r" b="b"/>
              <a:pathLst>
                <a:path w="217" h="621">
                  <a:moveTo>
                    <a:pt x="217" y="0"/>
                  </a:moveTo>
                  <a:lnTo>
                    <a:pt x="89" y="355"/>
                  </a:lnTo>
                  <a:lnTo>
                    <a:pt x="0" y="591"/>
                  </a:lnTo>
                  <a:lnTo>
                    <a:pt x="89" y="621"/>
                  </a:lnTo>
                  <a:lnTo>
                    <a:pt x="178" y="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0" name="íşļíḍê">
              <a:extLst>
                <a:ext uri="{FF2B5EF4-FFF2-40B4-BE49-F238E27FC236}">
                  <a16:creationId xmlns="" xmlns:a16="http://schemas.microsoft.com/office/drawing/2014/main" id="{2C7E956C-C513-444A-A9A1-321505C6675D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89" y="355"/>
                </a:cxn>
                <a:cxn ang="0">
                  <a:pos x="0" y="591"/>
                </a:cxn>
                <a:cxn ang="0">
                  <a:pos x="89" y="621"/>
                </a:cxn>
                <a:cxn ang="0">
                  <a:pos x="178" y="197"/>
                </a:cxn>
                <a:cxn ang="0">
                  <a:pos x="217" y="0"/>
                </a:cxn>
              </a:cxnLst>
              <a:rect l="0" t="0" r="r" b="b"/>
              <a:pathLst>
                <a:path w="217" h="621">
                  <a:moveTo>
                    <a:pt x="217" y="0"/>
                  </a:moveTo>
                  <a:lnTo>
                    <a:pt x="89" y="355"/>
                  </a:lnTo>
                  <a:lnTo>
                    <a:pt x="0" y="591"/>
                  </a:lnTo>
                  <a:lnTo>
                    <a:pt x="89" y="621"/>
                  </a:lnTo>
                  <a:lnTo>
                    <a:pt x="178" y="197"/>
                  </a:lnTo>
                  <a:lnTo>
                    <a:pt x="21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1" name="îSḻïdé">
              <a:extLst>
                <a:ext uri="{FF2B5EF4-FFF2-40B4-BE49-F238E27FC236}">
                  <a16:creationId xmlns="" xmlns:a16="http://schemas.microsoft.com/office/drawing/2014/main" id="{557FC6EA-0DC6-4352-A8C5-E7408FBF599E}"/>
                </a:ext>
              </a:extLst>
            </p:cNvPr>
            <p:cNvSpPr/>
            <p:nvPr/>
          </p:nvSpPr>
          <p:spPr bwMode="auto">
            <a:xfrm>
              <a:off x="5013143" y="4262405"/>
              <a:ext cx="40161" cy="9742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" y="39"/>
                </a:cxn>
                <a:cxn ang="0">
                  <a:pos x="0" y="48"/>
                </a:cxn>
                <a:cxn ang="0">
                  <a:pos x="1" y="52"/>
                </a:cxn>
                <a:cxn ang="0">
                  <a:pos x="5" y="55"/>
                </a:cxn>
                <a:cxn ang="0">
                  <a:pos x="5" y="55"/>
                </a:cxn>
                <a:cxn ang="0">
                  <a:pos x="26" y="63"/>
                </a:cxn>
                <a:cxn ang="0">
                  <a:pos x="24" y="0"/>
                </a:cxn>
              </a:cxnLst>
              <a:rect l="0" t="0" r="r" b="b"/>
              <a:pathLst>
                <a:path w="26" h="63">
                  <a:moveTo>
                    <a:pt x="24" y="0"/>
                  </a:moveTo>
                  <a:cubicBezTo>
                    <a:pt x="2" y="39"/>
                    <a:pt x="2" y="39"/>
                    <a:pt x="2" y="39"/>
                  </a:cubicBezTo>
                  <a:cubicBezTo>
                    <a:pt x="0" y="42"/>
                    <a:pt x="0" y="45"/>
                    <a:pt x="0" y="48"/>
                  </a:cubicBezTo>
                  <a:cubicBezTo>
                    <a:pt x="0" y="50"/>
                    <a:pt x="0" y="51"/>
                    <a:pt x="1" y="52"/>
                  </a:cubicBezTo>
                  <a:cubicBezTo>
                    <a:pt x="2" y="54"/>
                    <a:pt x="3" y="55"/>
                    <a:pt x="5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C5946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2" name="ïṥḷïďe">
              <a:extLst>
                <a:ext uri="{FF2B5EF4-FFF2-40B4-BE49-F238E27FC236}">
                  <a16:creationId xmlns="" xmlns:a16="http://schemas.microsoft.com/office/drawing/2014/main" id="{9D75915D-FA10-4A09-AAD2-878BDB4D9CF1}"/>
                </a:ext>
              </a:extLst>
            </p:cNvPr>
            <p:cNvSpPr/>
            <p:nvPr/>
          </p:nvSpPr>
          <p:spPr bwMode="auto">
            <a:xfrm>
              <a:off x="5003889" y="4251582"/>
              <a:ext cx="49417" cy="1159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5" y="44"/>
                </a:cxn>
                <a:cxn ang="0">
                  <a:pos x="10" y="67"/>
                </a:cxn>
                <a:cxn ang="0">
                  <a:pos x="20" y="71"/>
                </a:cxn>
                <a:cxn ang="0">
                  <a:pos x="21" y="70"/>
                </a:cxn>
                <a:cxn ang="0">
                  <a:pos x="28" y="74"/>
                </a:cxn>
                <a:cxn ang="0">
                  <a:pos x="32" y="75"/>
                </a:cxn>
                <a:cxn ang="0">
                  <a:pos x="32" y="70"/>
                </a:cxn>
                <a:cxn ang="0">
                  <a:pos x="11" y="62"/>
                </a:cxn>
                <a:cxn ang="0">
                  <a:pos x="11" y="62"/>
                </a:cxn>
                <a:cxn ang="0">
                  <a:pos x="7" y="59"/>
                </a:cxn>
                <a:cxn ang="0">
                  <a:pos x="6" y="55"/>
                </a:cxn>
                <a:cxn ang="0">
                  <a:pos x="8" y="46"/>
                </a:cxn>
                <a:cxn ang="0">
                  <a:pos x="30" y="7"/>
                </a:cxn>
                <a:cxn ang="0">
                  <a:pos x="30" y="0"/>
                </a:cxn>
              </a:cxnLst>
              <a:rect l="0" t="0" r="r" b="b"/>
              <a:pathLst>
                <a:path w="32" h="75">
                  <a:moveTo>
                    <a:pt x="30" y="0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0" y="54"/>
                    <a:pt x="1" y="64"/>
                    <a:pt x="10" y="67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8"/>
                    <a:pt x="6" y="57"/>
                    <a:pt x="6" y="55"/>
                  </a:cubicBezTo>
                  <a:cubicBezTo>
                    <a:pt x="6" y="52"/>
                    <a:pt x="6" y="49"/>
                    <a:pt x="8" y="4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3" name="îšliďè">
              <a:extLst>
                <a:ext uri="{FF2B5EF4-FFF2-40B4-BE49-F238E27FC236}">
                  <a16:creationId xmlns="" xmlns:a16="http://schemas.microsoft.com/office/drawing/2014/main" id="{1F2EE5CE-99E1-4465-8D72-4A07BDFBAD27}"/>
                </a:ext>
              </a:extLst>
            </p:cNvPr>
            <p:cNvSpPr/>
            <p:nvPr/>
          </p:nvSpPr>
          <p:spPr bwMode="auto">
            <a:xfrm>
              <a:off x="5034793" y="4359828"/>
              <a:ext cx="12237" cy="611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78" y="39"/>
                </a:cxn>
                <a:cxn ang="0">
                  <a:pos x="10" y="0"/>
                </a:cxn>
              </a:cxnLst>
              <a:rect l="0" t="0" r="r" b="b"/>
              <a:pathLst>
                <a:path w="78" h="39">
                  <a:moveTo>
                    <a:pt x="10" y="0"/>
                  </a:moveTo>
                  <a:lnTo>
                    <a:pt x="0" y="10"/>
                  </a:lnTo>
                  <a:lnTo>
                    <a:pt x="78" y="3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4" name="ïślîḑe">
              <a:extLst>
                <a:ext uri="{FF2B5EF4-FFF2-40B4-BE49-F238E27FC236}">
                  <a16:creationId xmlns="" xmlns:a16="http://schemas.microsoft.com/office/drawing/2014/main" id="{61C08343-F53A-4CEB-A30F-7D399366DC21}"/>
                </a:ext>
              </a:extLst>
            </p:cNvPr>
            <p:cNvSpPr/>
            <p:nvPr/>
          </p:nvSpPr>
          <p:spPr bwMode="auto">
            <a:xfrm>
              <a:off x="5034793" y="4359828"/>
              <a:ext cx="12237" cy="611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78" y="39"/>
                </a:cxn>
                <a:cxn ang="0">
                  <a:pos x="10" y="0"/>
                </a:cxn>
              </a:cxnLst>
              <a:rect l="0" t="0" r="r" b="b"/>
              <a:pathLst>
                <a:path w="78" h="39">
                  <a:moveTo>
                    <a:pt x="10" y="0"/>
                  </a:moveTo>
                  <a:lnTo>
                    <a:pt x="0" y="10"/>
                  </a:lnTo>
                  <a:lnTo>
                    <a:pt x="78" y="39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5" name="iṧlîḓe">
              <a:extLst>
                <a:ext uri="{FF2B5EF4-FFF2-40B4-BE49-F238E27FC236}">
                  <a16:creationId xmlns="" xmlns:a16="http://schemas.microsoft.com/office/drawing/2014/main" id="{21AD904A-A3CD-42B9-B3A8-9C13A80748A9}"/>
                </a:ext>
              </a:extLst>
            </p:cNvPr>
            <p:cNvSpPr/>
            <p:nvPr/>
          </p:nvSpPr>
          <p:spPr bwMode="auto">
            <a:xfrm>
              <a:off x="5050167" y="4143491"/>
              <a:ext cx="115933" cy="219317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44" y="2"/>
                </a:cxn>
                <a:cxn ang="0">
                  <a:pos x="39" y="8"/>
                </a:cxn>
                <a:cxn ang="0">
                  <a:pos x="0" y="77"/>
                </a:cxn>
                <a:cxn ang="0">
                  <a:pos x="2" y="140"/>
                </a:cxn>
                <a:cxn ang="0">
                  <a:pos x="7" y="142"/>
                </a:cxn>
                <a:cxn ang="0">
                  <a:pos x="75" y="20"/>
                </a:cxn>
                <a:cxn ang="0">
                  <a:pos x="54" y="2"/>
                </a:cxn>
                <a:cxn ang="0">
                  <a:pos x="49" y="0"/>
                </a:cxn>
              </a:cxnLst>
              <a:rect l="0" t="0" r="r" b="b"/>
              <a:pathLst>
                <a:path w="75" h="142">
                  <a:moveTo>
                    <a:pt x="49" y="0"/>
                  </a:moveTo>
                  <a:cubicBezTo>
                    <a:pt x="48" y="0"/>
                    <a:pt x="46" y="1"/>
                    <a:pt x="44" y="2"/>
                  </a:cubicBezTo>
                  <a:cubicBezTo>
                    <a:pt x="42" y="4"/>
                    <a:pt x="41" y="6"/>
                    <a:pt x="39" y="8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2" y="1"/>
                    <a:pt x="51" y="1"/>
                    <a:pt x="49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6" name="iṡḷïḓè">
              <a:extLst>
                <a:ext uri="{FF2B5EF4-FFF2-40B4-BE49-F238E27FC236}">
                  <a16:creationId xmlns="" xmlns:a16="http://schemas.microsoft.com/office/drawing/2014/main" id="{700E533D-8837-4B34-8B4C-5F0C72AABEEF}"/>
                </a:ext>
              </a:extLst>
            </p:cNvPr>
            <p:cNvSpPr/>
            <p:nvPr/>
          </p:nvSpPr>
          <p:spPr bwMode="auto">
            <a:xfrm>
              <a:off x="5050167" y="4137373"/>
              <a:ext cx="125189" cy="231711"/>
            </a:xfrm>
            <a:custGeom>
              <a:avLst/>
              <a:gdLst/>
              <a:ahLst/>
              <a:cxnLst>
                <a:cxn ang="0">
                  <a:pos x="2" y="144"/>
                </a:cxn>
                <a:cxn ang="0">
                  <a:pos x="2" y="149"/>
                </a:cxn>
                <a:cxn ang="0">
                  <a:pos x="4" y="150"/>
                </a:cxn>
                <a:cxn ang="0">
                  <a:pos x="7" y="146"/>
                </a:cxn>
                <a:cxn ang="0">
                  <a:pos x="2" y="144"/>
                </a:cxn>
                <a:cxn ang="0">
                  <a:pos x="50" y="0"/>
                </a:cxn>
                <a:cxn ang="0">
                  <a:pos x="36" y="11"/>
                </a:cxn>
                <a:cxn ang="0">
                  <a:pos x="0" y="74"/>
                </a:cxn>
                <a:cxn ang="0">
                  <a:pos x="0" y="81"/>
                </a:cxn>
                <a:cxn ang="0">
                  <a:pos x="39" y="12"/>
                </a:cxn>
                <a:cxn ang="0">
                  <a:pos x="44" y="6"/>
                </a:cxn>
                <a:cxn ang="0">
                  <a:pos x="49" y="4"/>
                </a:cxn>
                <a:cxn ang="0">
                  <a:pos x="54" y="6"/>
                </a:cxn>
                <a:cxn ang="0">
                  <a:pos x="75" y="24"/>
                </a:cxn>
                <a:cxn ang="0">
                  <a:pos x="78" y="20"/>
                </a:cxn>
                <a:cxn ang="0">
                  <a:pos x="81" y="22"/>
                </a:cxn>
                <a:cxn ang="0">
                  <a:pos x="58" y="3"/>
                </a:cxn>
                <a:cxn ang="0">
                  <a:pos x="50" y="0"/>
                </a:cxn>
              </a:cxnLst>
              <a:rect l="0" t="0" r="r" b="b"/>
              <a:pathLst>
                <a:path w="81" h="150">
                  <a:moveTo>
                    <a:pt x="2" y="144"/>
                  </a:moveTo>
                  <a:cubicBezTo>
                    <a:pt x="2" y="149"/>
                    <a:pt x="2" y="149"/>
                    <a:pt x="2" y="149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2" y="144"/>
                    <a:pt x="2" y="144"/>
                    <a:pt x="2" y="144"/>
                  </a:cubicBezTo>
                  <a:moveTo>
                    <a:pt x="50" y="0"/>
                  </a:moveTo>
                  <a:cubicBezTo>
                    <a:pt x="45" y="0"/>
                    <a:pt x="39" y="4"/>
                    <a:pt x="36" y="1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1" y="10"/>
                    <a:pt x="42" y="8"/>
                    <a:pt x="44" y="6"/>
                  </a:cubicBezTo>
                  <a:cubicBezTo>
                    <a:pt x="46" y="5"/>
                    <a:pt x="48" y="4"/>
                    <a:pt x="49" y="4"/>
                  </a:cubicBezTo>
                  <a:cubicBezTo>
                    <a:pt x="51" y="5"/>
                    <a:pt x="52" y="5"/>
                    <a:pt x="54" y="6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5" y="1"/>
                    <a:pt x="53" y="0"/>
                    <a:pt x="50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7" name="îšḻidè">
              <a:extLst>
                <a:ext uri="{FF2B5EF4-FFF2-40B4-BE49-F238E27FC236}">
                  <a16:creationId xmlns="" xmlns:a16="http://schemas.microsoft.com/office/drawing/2014/main" id="{62733B3E-9925-4F84-BC88-B04ECCD49487}"/>
                </a:ext>
              </a:extLst>
            </p:cNvPr>
            <p:cNvSpPr/>
            <p:nvPr/>
          </p:nvSpPr>
          <p:spPr bwMode="auto">
            <a:xfrm>
              <a:off x="5071816" y="4182084"/>
              <a:ext cx="159076" cy="207080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2" y="27"/>
                </a:cxn>
                <a:cxn ang="0">
                  <a:pos x="68" y="7"/>
                </a:cxn>
                <a:cxn ang="0">
                  <a:pos x="75" y="13"/>
                </a:cxn>
                <a:cxn ang="0">
                  <a:pos x="43" y="42"/>
                </a:cxn>
                <a:cxn ang="0">
                  <a:pos x="0" y="119"/>
                </a:cxn>
                <a:cxn ang="0">
                  <a:pos x="36" y="133"/>
                </a:cxn>
                <a:cxn ang="0">
                  <a:pos x="36" y="133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50" y="131"/>
                </a:cxn>
                <a:cxn ang="0">
                  <a:pos x="58" y="124"/>
                </a:cxn>
                <a:cxn ang="0">
                  <a:pos x="100" y="48"/>
                </a:cxn>
                <a:cxn ang="0">
                  <a:pos x="103" y="39"/>
                </a:cxn>
                <a:cxn ang="0">
                  <a:pos x="101" y="31"/>
                </a:cxn>
                <a:cxn ang="0">
                  <a:pos x="97" y="25"/>
                </a:cxn>
                <a:cxn ang="0">
                  <a:pos x="100" y="21"/>
                </a:cxn>
                <a:cxn ang="0">
                  <a:pos x="100" y="21"/>
                </a:cxn>
                <a:cxn ang="0">
                  <a:pos x="100" y="21"/>
                </a:cxn>
                <a:cxn ang="0">
                  <a:pos x="97" y="25"/>
                </a:cxn>
                <a:cxn ang="0">
                  <a:pos x="97" y="25"/>
                </a:cxn>
                <a:cxn ang="0">
                  <a:pos x="67" y="0"/>
                </a:cxn>
              </a:cxnLst>
              <a:rect l="0" t="0" r="r" b="b"/>
              <a:pathLst>
                <a:path w="103" h="134">
                  <a:moveTo>
                    <a:pt x="67" y="0"/>
                  </a:moveTo>
                  <a:cubicBezTo>
                    <a:pt x="52" y="27"/>
                    <a:pt x="52" y="27"/>
                    <a:pt x="52" y="2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9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4" y="134"/>
                    <a:pt x="47" y="133"/>
                    <a:pt x="50" y="131"/>
                  </a:cubicBezTo>
                  <a:cubicBezTo>
                    <a:pt x="53" y="129"/>
                    <a:pt x="56" y="127"/>
                    <a:pt x="58" y="124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2" y="45"/>
                    <a:pt x="103" y="42"/>
                    <a:pt x="103" y="39"/>
                  </a:cubicBezTo>
                  <a:cubicBezTo>
                    <a:pt x="103" y="36"/>
                    <a:pt x="102" y="33"/>
                    <a:pt x="101" y="31"/>
                  </a:cubicBezTo>
                  <a:cubicBezTo>
                    <a:pt x="100" y="28"/>
                    <a:pt x="99" y="26"/>
                    <a:pt x="97" y="25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8" name="íśļiḑè">
              <a:extLst>
                <a:ext uri="{FF2B5EF4-FFF2-40B4-BE49-F238E27FC236}">
                  <a16:creationId xmlns="" xmlns:a16="http://schemas.microsoft.com/office/drawing/2014/main" id="{CBE382D7-7BD4-475E-9A4F-78C3F1334765}"/>
                </a:ext>
              </a:extLst>
            </p:cNvPr>
            <p:cNvSpPr/>
            <p:nvPr/>
          </p:nvSpPr>
          <p:spPr bwMode="auto">
            <a:xfrm>
              <a:off x="5067110" y="4175965"/>
              <a:ext cx="176174" cy="220886"/>
            </a:xfrm>
            <a:custGeom>
              <a:avLst/>
              <a:gdLst/>
              <a:ahLst/>
              <a:cxnLst>
                <a:cxn ang="0">
                  <a:pos x="103" y="25"/>
                </a:cxn>
                <a:cxn ang="0">
                  <a:pos x="103" y="25"/>
                </a:cxn>
                <a:cxn ang="0">
                  <a:pos x="100" y="29"/>
                </a:cxn>
                <a:cxn ang="0">
                  <a:pos x="104" y="35"/>
                </a:cxn>
                <a:cxn ang="0">
                  <a:pos x="106" y="43"/>
                </a:cxn>
                <a:cxn ang="0">
                  <a:pos x="103" y="52"/>
                </a:cxn>
                <a:cxn ang="0">
                  <a:pos x="61" y="128"/>
                </a:cxn>
                <a:cxn ang="0">
                  <a:pos x="53" y="135"/>
                </a:cxn>
                <a:cxn ang="0">
                  <a:pos x="44" y="138"/>
                </a:cxn>
                <a:cxn ang="0">
                  <a:pos x="44" y="138"/>
                </a:cxn>
                <a:cxn ang="0">
                  <a:pos x="44" y="138"/>
                </a:cxn>
                <a:cxn ang="0">
                  <a:pos x="39" y="137"/>
                </a:cxn>
                <a:cxn ang="0">
                  <a:pos x="39" y="137"/>
                </a:cxn>
                <a:cxn ang="0">
                  <a:pos x="3" y="123"/>
                </a:cxn>
                <a:cxn ang="0">
                  <a:pos x="0" y="128"/>
                </a:cxn>
                <a:cxn ang="0">
                  <a:pos x="38" y="142"/>
                </a:cxn>
                <a:cxn ang="0">
                  <a:pos x="44" y="143"/>
                </a:cxn>
                <a:cxn ang="0">
                  <a:pos x="66" y="131"/>
                </a:cxn>
                <a:cxn ang="0">
                  <a:pos x="108" y="55"/>
                </a:cxn>
                <a:cxn ang="0">
                  <a:pos x="104" y="25"/>
                </a:cxn>
                <a:cxn ang="0">
                  <a:pos x="103" y="25"/>
                </a:cxn>
                <a:cxn ang="0">
                  <a:pos x="73" y="0"/>
                </a:cxn>
                <a:cxn ang="0">
                  <a:pos x="70" y="4"/>
                </a:cxn>
                <a:cxn ang="0">
                  <a:pos x="100" y="29"/>
                </a:cxn>
                <a:cxn ang="0">
                  <a:pos x="100" y="29"/>
                </a:cxn>
                <a:cxn ang="0">
                  <a:pos x="103" y="25"/>
                </a:cxn>
                <a:cxn ang="0">
                  <a:pos x="103" y="25"/>
                </a:cxn>
                <a:cxn ang="0">
                  <a:pos x="73" y="0"/>
                </a:cxn>
              </a:cxnLst>
              <a:rect l="0" t="0" r="r" b="b"/>
              <a:pathLst>
                <a:path w="114" h="143">
                  <a:moveTo>
                    <a:pt x="103" y="25"/>
                  </a:moveTo>
                  <a:cubicBezTo>
                    <a:pt x="103" y="25"/>
                    <a:pt x="103" y="25"/>
                    <a:pt x="103" y="25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30"/>
                    <a:pt x="103" y="32"/>
                    <a:pt x="104" y="35"/>
                  </a:cubicBezTo>
                  <a:cubicBezTo>
                    <a:pt x="105" y="37"/>
                    <a:pt x="106" y="40"/>
                    <a:pt x="106" y="43"/>
                  </a:cubicBezTo>
                  <a:cubicBezTo>
                    <a:pt x="106" y="46"/>
                    <a:pt x="105" y="49"/>
                    <a:pt x="103" y="52"/>
                  </a:cubicBezTo>
                  <a:cubicBezTo>
                    <a:pt x="61" y="128"/>
                    <a:pt x="61" y="128"/>
                    <a:pt x="61" y="128"/>
                  </a:cubicBezTo>
                  <a:cubicBezTo>
                    <a:pt x="59" y="131"/>
                    <a:pt x="56" y="133"/>
                    <a:pt x="53" y="135"/>
                  </a:cubicBezTo>
                  <a:cubicBezTo>
                    <a:pt x="50" y="137"/>
                    <a:pt x="47" y="138"/>
                    <a:pt x="44" y="138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2" y="138"/>
                    <a:pt x="41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8" y="142"/>
                    <a:pt x="38" y="142"/>
                    <a:pt x="38" y="142"/>
                  </a:cubicBezTo>
                  <a:cubicBezTo>
                    <a:pt x="40" y="142"/>
                    <a:pt x="42" y="143"/>
                    <a:pt x="44" y="143"/>
                  </a:cubicBezTo>
                  <a:cubicBezTo>
                    <a:pt x="52" y="143"/>
                    <a:pt x="61" y="138"/>
                    <a:pt x="66" y="131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14" y="45"/>
                    <a:pt x="111" y="31"/>
                    <a:pt x="104" y="25"/>
                  </a:cubicBezTo>
                  <a:cubicBezTo>
                    <a:pt x="103" y="25"/>
                    <a:pt x="103" y="25"/>
                    <a:pt x="103" y="25"/>
                  </a:cubicBezTo>
                  <a:moveTo>
                    <a:pt x="73" y="0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73" y="0"/>
                    <a:pt x="73" y="0"/>
                    <a:pt x="73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9" name="i$1iḍe">
              <a:extLst>
                <a:ext uri="{FF2B5EF4-FFF2-40B4-BE49-F238E27FC236}">
                  <a16:creationId xmlns="" xmlns:a16="http://schemas.microsoft.com/office/drawing/2014/main" id="{AE79EC58-EEC6-416C-8D27-CA6A31337F7E}"/>
                </a:ext>
              </a:extLst>
            </p:cNvPr>
            <p:cNvSpPr/>
            <p:nvPr/>
          </p:nvSpPr>
          <p:spPr bwMode="auto">
            <a:xfrm>
              <a:off x="5056443" y="4168278"/>
              <a:ext cx="123464" cy="205355"/>
            </a:xfrm>
            <a:custGeom>
              <a:avLst/>
              <a:gdLst/>
              <a:ahLst/>
              <a:cxnLst>
                <a:cxn ang="0">
                  <a:pos x="728" y="0"/>
                </a:cxn>
                <a:cxn ang="0">
                  <a:pos x="699" y="39"/>
                </a:cxn>
                <a:cxn ang="0">
                  <a:pos x="29" y="1240"/>
                </a:cxn>
                <a:cxn ang="0">
                  <a:pos x="0" y="1280"/>
                </a:cxn>
                <a:cxn ang="0">
                  <a:pos x="68" y="1309"/>
                </a:cxn>
                <a:cxn ang="0">
                  <a:pos x="98" y="1260"/>
                </a:cxn>
                <a:cxn ang="0">
                  <a:pos x="521" y="502"/>
                </a:cxn>
                <a:cxn ang="0">
                  <a:pos x="374" y="640"/>
                </a:cxn>
                <a:cxn ang="0">
                  <a:pos x="610" y="354"/>
                </a:cxn>
                <a:cxn ang="0">
                  <a:pos x="758" y="88"/>
                </a:cxn>
                <a:cxn ang="0">
                  <a:pos x="787" y="49"/>
                </a:cxn>
                <a:cxn ang="0">
                  <a:pos x="758" y="19"/>
                </a:cxn>
                <a:cxn ang="0">
                  <a:pos x="728" y="0"/>
                </a:cxn>
              </a:cxnLst>
              <a:rect l="0" t="0" r="r" b="b"/>
              <a:pathLst>
                <a:path w="787" h="1309">
                  <a:moveTo>
                    <a:pt x="728" y="0"/>
                  </a:moveTo>
                  <a:lnTo>
                    <a:pt x="699" y="39"/>
                  </a:lnTo>
                  <a:lnTo>
                    <a:pt x="29" y="1240"/>
                  </a:lnTo>
                  <a:lnTo>
                    <a:pt x="0" y="1280"/>
                  </a:lnTo>
                  <a:lnTo>
                    <a:pt x="68" y="1309"/>
                  </a:lnTo>
                  <a:lnTo>
                    <a:pt x="98" y="1260"/>
                  </a:lnTo>
                  <a:lnTo>
                    <a:pt x="521" y="502"/>
                  </a:lnTo>
                  <a:lnTo>
                    <a:pt x="374" y="640"/>
                  </a:lnTo>
                  <a:lnTo>
                    <a:pt x="610" y="354"/>
                  </a:lnTo>
                  <a:lnTo>
                    <a:pt x="758" y="88"/>
                  </a:lnTo>
                  <a:lnTo>
                    <a:pt x="787" y="49"/>
                  </a:lnTo>
                  <a:lnTo>
                    <a:pt x="758" y="19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0" name="îşľîḓè">
              <a:extLst>
                <a:ext uri="{FF2B5EF4-FFF2-40B4-BE49-F238E27FC236}">
                  <a16:creationId xmlns="" xmlns:a16="http://schemas.microsoft.com/office/drawing/2014/main" id="{A896FA22-1364-4F63-945F-7281CAA6DD5B}"/>
                </a:ext>
              </a:extLst>
            </p:cNvPr>
            <p:cNvSpPr/>
            <p:nvPr/>
          </p:nvSpPr>
          <p:spPr bwMode="auto">
            <a:xfrm>
              <a:off x="5056443" y="4168278"/>
              <a:ext cx="123464" cy="205355"/>
            </a:xfrm>
            <a:custGeom>
              <a:avLst/>
              <a:gdLst/>
              <a:ahLst/>
              <a:cxnLst>
                <a:cxn ang="0">
                  <a:pos x="728" y="0"/>
                </a:cxn>
                <a:cxn ang="0">
                  <a:pos x="699" y="39"/>
                </a:cxn>
                <a:cxn ang="0">
                  <a:pos x="29" y="1240"/>
                </a:cxn>
                <a:cxn ang="0">
                  <a:pos x="0" y="1280"/>
                </a:cxn>
                <a:cxn ang="0">
                  <a:pos x="68" y="1309"/>
                </a:cxn>
                <a:cxn ang="0">
                  <a:pos x="98" y="1260"/>
                </a:cxn>
                <a:cxn ang="0">
                  <a:pos x="521" y="502"/>
                </a:cxn>
                <a:cxn ang="0">
                  <a:pos x="374" y="640"/>
                </a:cxn>
                <a:cxn ang="0">
                  <a:pos x="610" y="354"/>
                </a:cxn>
                <a:cxn ang="0">
                  <a:pos x="758" y="88"/>
                </a:cxn>
                <a:cxn ang="0">
                  <a:pos x="787" y="49"/>
                </a:cxn>
                <a:cxn ang="0">
                  <a:pos x="758" y="19"/>
                </a:cxn>
                <a:cxn ang="0">
                  <a:pos x="728" y="0"/>
                </a:cxn>
              </a:cxnLst>
              <a:rect l="0" t="0" r="r" b="b"/>
              <a:pathLst>
                <a:path w="787" h="1309">
                  <a:moveTo>
                    <a:pt x="728" y="0"/>
                  </a:moveTo>
                  <a:lnTo>
                    <a:pt x="699" y="39"/>
                  </a:lnTo>
                  <a:lnTo>
                    <a:pt x="29" y="1240"/>
                  </a:lnTo>
                  <a:lnTo>
                    <a:pt x="0" y="1280"/>
                  </a:lnTo>
                  <a:lnTo>
                    <a:pt x="68" y="1309"/>
                  </a:lnTo>
                  <a:lnTo>
                    <a:pt x="98" y="1260"/>
                  </a:lnTo>
                  <a:lnTo>
                    <a:pt x="521" y="502"/>
                  </a:lnTo>
                  <a:lnTo>
                    <a:pt x="374" y="640"/>
                  </a:lnTo>
                  <a:lnTo>
                    <a:pt x="610" y="354"/>
                  </a:lnTo>
                  <a:lnTo>
                    <a:pt x="758" y="88"/>
                  </a:lnTo>
                  <a:lnTo>
                    <a:pt x="787" y="49"/>
                  </a:lnTo>
                  <a:lnTo>
                    <a:pt x="758" y="19"/>
                  </a:lnTo>
                  <a:lnTo>
                    <a:pt x="72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1" name="í$ḷîḓé">
              <a:extLst>
                <a:ext uri="{FF2B5EF4-FFF2-40B4-BE49-F238E27FC236}">
                  <a16:creationId xmlns="" xmlns:a16="http://schemas.microsoft.com/office/drawing/2014/main" id="{51FB357C-F41C-4664-9789-344083321DF7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394" y="0"/>
                </a:cxn>
                <a:cxn ang="0">
                  <a:pos x="236" y="197"/>
                </a:cxn>
                <a:cxn ang="0">
                  <a:pos x="0" y="483"/>
                </a:cxn>
                <a:cxn ang="0">
                  <a:pos x="147" y="345"/>
                </a:cxn>
                <a:cxn ang="0">
                  <a:pos x="463" y="59"/>
                </a:cxn>
                <a:cxn ang="0">
                  <a:pos x="394" y="0"/>
                </a:cxn>
              </a:cxnLst>
              <a:rect l="0" t="0" r="r" b="b"/>
              <a:pathLst>
                <a:path w="463" h="483">
                  <a:moveTo>
                    <a:pt x="394" y="0"/>
                  </a:moveTo>
                  <a:lnTo>
                    <a:pt x="236" y="197"/>
                  </a:lnTo>
                  <a:lnTo>
                    <a:pt x="0" y="483"/>
                  </a:lnTo>
                  <a:lnTo>
                    <a:pt x="147" y="345"/>
                  </a:lnTo>
                  <a:lnTo>
                    <a:pt x="463" y="59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2" name="íŝlïḑe">
              <a:extLst>
                <a:ext uri="{FF2B5EF4-FFF2-40B4-BE49-F238E27FC236}">
                  <a16:creationId xmlns="" xmlns:a16="http://schemas.microsoft.com/office/drawing/2014/main" id="{A0889E23-4B19-4F8B-AB6F-BE7F889D4A54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394" y="0"/>
                </a:cxn>
                <a:cxn ang="0">
                  <a:pos x="236" y="197"/>
                </a:cxn>
                <a:cxn ang="0">
                  <a:pos x="0" y="483"/>
                </a:cxn>
                <a:cxn ang="0">
                  <a:pos x="147" y="345"/>
                </a:cxn>
                <a:cxn ang="0">
                  <a:pos x="463" y="59"/>
                </a:cxn>
                <a:cxn ang="0">
                  <a:pos x="394" y="0"/>
                </a:cxn>
              </a:cxnLst>
              <a:rect l="0" t="0" r="r" b="b"/>
              <a:pathLst>
                <a:path w="463" h="483">
                  <a:moveTo>
                    <a:pt x="394" y="0"/>
                  </a:moveTo>
                  <a:lnTo>
                    <a:pt x="236" y="197"/>
                  </a:lnTo>
                  <a:lnTo>
                    <a:pt x="0" y="483"/>
                  </a:lnTo>
                  <a:lnTo>
                    <a:pt x="147" y="345"/>
                  </a:lnTo>
                  <a:lnTo>
                    <a:pt x="463" y="59"/>
                  </a:lnTo>
                  <a:lnTo>
                    <a:pt x="39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3" name="îšlïdè">
              <a:extLst>
                <a:ext uri="{FF2B5EF4-FFF2-40B4-BE49-F238E27FC236}">
                  <a16:creationId xmlns="" xmlns:a16="http://schemas.microsoft.com/office/drawing/2014/main" id="{7B1FC74E-4B99-4D05-83FF-2A1B06B761A4}"/>
                </a:ext>
              </a:extLst>
            </p:cNvPr>
            <p:cNvSpPr/>
            <p:nvPr/>
          </p:nvSpPr>
          <p:spPr bwMode="auto">
            <a:xfrm>
              <a:off x="5556887" y="4390733"/>
              <a:ext cx="849656" cy="990063"/>
            </a:xfrm>
            <a:custGeom>
              <a:avLst/>
              <a:gdLst/>
              <a:ahLst/>
              <a:cxnLst>
                <a:cxn ang="0">
                  <a:pos x="515" y="558"/>
                </a:cxn>
                <a:cxn ang="0">
                  <a:pos x="156" y="637"/>
                </a:cxn>
                <a:cxn ang="0">
                  <a:pos x="109" y="606"/>
                </a:cxn>
                <a:cxn ang="0">
                  <a:pos x="5" y="130"/>
                </a:cxn>
                <a:cxn ang="0">
                  <a:pos x="35" y="83"/>
                </a:cxn>
                <a:cxn ang="0">
                  <a:pos x="394" y="5"/>
                </a:cxn>
                <a:cxn ang="0">
                  <a:pos x="441" y="35"/>
                </a:cxn>
                <a:cxn ang="0">
                  <a:pos x="545" y="511"/>
                </a:cxn>
                <a:cxn ang="0">
                  <a:pos x="515" y="558"/>
                </a:cxn>
              </a:cxnLst>
              <a:rect l="0" t="0" r="r" b="b"/>
              <a:pathLst>
                <a:path w="550" h="641">
                  <a:moveTo>
                    <a:pt x="515" y="558"/>
                  </a:moveTo>
                  <a:cubicBezTo>
                    <a:pt x="156" y="637"/>
                    <a:pt x="156" y="637"/>
                    <a:pt x="156" y="637"/>
                  </a:cubicBezTo>
                  <a:cubicBezTo>
                    <a:pt x="134" y="641"/>
                    <a:pt x="113" y="628"/>
                    <a:pt x="109" y="606"/>
                  </a:cubicBezTo>
                  <a:cubicBezTo>
                    <a:pt x="5" y="130"/>
                    <a:pt x="5" y="130"/>
                    <a:pt x="5" y="130"/>
                  </a:cubicBezTo>
                  <a:cubicBezTo>
                    <a:pt x="0" y="109"/>
                    <a:pt x="14" y="88"/>
                    <a:pt x="35" y="83"/>
                  </a:cubicBezTo>
                  <a:cubicBezTo>
                    <a:pt x="394" y="5"/>
                    <a:pt x="394" y="5"/>
                    <a:pt x="394" y="5"/>
                  </a:cubicBezTo>
                  <a:cubicBezTo>
                    <a:pt x="415" y="0"/>
                    <a:pt x="436" y="14"/>
                    <a:pt x="441" y="35"/>
                  </a:cubicBezTo>
                  <a:cubicBezTo>
                    <a:pt x="545" y="511"/>
                    <a:pt x="545" y="511"/>
                    <a:pt x="545" y="511"/>
                  </a:cubicBezTo>
                  <a:cubicBezTo>
                    <a:pt x="550" y="532"/>
                    <a:pt x="536" y="553"/>
                    <a:pt x="515" y="558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4" name="îS1îḑé">
              <a:extLst>
                <a:ext uri="{FF2B5EF4-FFF2-40B4-BE49-F238E27FC236}">
                  <a16:creationId xmlns="" xmlns:a16="http://schemas.microsoft.com/office/drawing/2014/main" id="{959A88B3-E250-471F-8D2F-88F06F43C09A}"/>
                </a:ext>
              </a:extLst>
            </p:cNvPr>
            <p:cNvSpPr/>
            <p:nvPr/>
          </p:nvSpPr>
          <p:spPr bwMode="auto">
            <a:xfrm>
              <a:off x="5611010" y="4455525"/>
              <a:ext cx="738272" cy="855775"/>
            </a:xfrm>
            <a:custGeom>
              <a:avLst/>
              <a:gdLst/>
              <a:ahLst/>
              <a:cxnLst>
                <a:cxn ang="0">
                  <a:pos x="3653" y="0"/>
                </a:cxn>
                <a:cxn ang="0">
                  <a:pos x="0" y="808"/>
                </a:cxn>
                <a:cxn ang="0">
                  <a:pos x="955" y="5101"/>
                </a:cxn>
                <a:cxn ang="0">
                  <a:pos x="1477" y="5455"/>
                </a:cxn>
                <a:cxn ang="0">
                  <a:pos x="4706" y="4737"/>
                </a:cxn>
                <a:cxn ang="0">
                  <a:pos x="3653" y="0"/>
                </a:cxn>
              </a:cxnLst>
              <a:rect l="0" t="0" r="r" b="b"/>
              <a:pathLst>
                <a:path w="4706" h="5455">
                  <a:moveTo>
                    <a:pt x="3653" y="0"/>
                  </a:moveTo>
                  <a:lnTo>
                    <a:pt x="0" y="808"/>
                  </a:lnTo>
                  <a:lnTo>
                    <a:pt x="955" y="5101"/>
                  </a:lnTo>
                  <a:lnTo>
                    <a:pt x="1477" y="5455"/>
                  </a:lnTo>
                  <a:lnTo>
                    <a:pt x="4706" y="4737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5" name="işḻîdê">
              <a:extLst>
                <a:ext uri="{FF2B5EF4-FFF2-40B4-BE49-F238E27FC236}">
                  <a16:creationId xmlns="" xmlns:a16="http://schemas.microsoft.com/office/drawing/2014/main" id="{93684D34-EC38-4A01-ACEF-BD3E5410E870}"/>
                </a:ext>
              </a:extLst>
            </p:cNvPr>
            <p:cNvSpPr/>
            <p:nvPr/>
          </p:nvSpPr>
          <p:spPr bwMode="auto">
            <a:xfrm>
              <a:off x="5686626" y="4588401"/>
              <a:ext cx="480362" cy="122053"/>
            </a:xfrm>
            <a:custGeom>
              <a:avLst/>
              <a:gdLst/>
              <a:ahLst/>
              <a:cxnLst>
                <a:cxn ang="0">
                  <a:pos x="3062" y="98"/>
                </a:cxn>
                <a:cxn ang="0">
                  <a:pos x="20" y="778"/>
                </a:cxn>
                <a:cxn ang="0">
                  <a:pos x="0" y="679"/>
                </a:cxn>
                <a:cxn ang="0">
                  <a:pos x="3043" y="0"/>
                </a:cxn>
                <a:cxn ang="0">
                  <a:pos x="3062" y="98"/>
                </a:cxn>
              </a:cxnLst>
              <a:rect l="0" t="0" r="r" b="b"/>
              <a:pathLst>
                <a:path w="3062" h="778">
                  <a:moveTo>
                    <a:pt x="3062" y="98"/>
                  </a:moveTo>
                  <a:lnTo>
                    <a:pt x="20" y="778"/>
                  </a:lnTo>
                  <a:lnTo>
                    <a:pt x="0" y="679"/>
                  </a:lnTo>
                  <a:lnTo>
                    <a:pt x="3043" y="0"/>
                  </a:lnTo>
                  <a:lnTo>
                    <a:pt x="3062" y="9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6" name="ïSlíḑê">
              <a:extLst>
                <a:ext uri="{FF2B5EF4-FFF2-40B4-BE49-F238E27FC236}">
                  <a16:creationId xmlns="" xmlns:a16="http://schemas.microsoft.com/office/drawing/2014/main" id="{80CC7708-8E28-4BD4-AD0F-E0B20F96DB9E}"/>
                </a:ext>
              </a:extLst>
            </p:cNvPr>
            <p:cNvSpPr/>
            <p:nvPr/>
          </p:nvSpPr>
          <p:spPr bwMode="auto">
            <a:xfrm>
              <a:off x="5678938" y="4559065"/>
              <a:ext cx="481933" cy="122053"/>
            </a:xfrm>
            <a:custGeom>
              <a:avLst/>
              <a:gdLst/>
              <a:ahLst/>
              <a:cxnLst>
                <a:cxn ang="0">
                  <a:pos x="3072" y="98"/>
                </a:cxn>
                <a:cxn ang="0">
                  <a:pos x="29" y="778"/>
                </a:cxn>
                <a:cxn ang="0">
                  <a:pos x="0" y="669"/>
                </a:cxn>
                <a:cxn ang="0">
                  <a:pos x="3052" y="0"/>
                </a:cxn>
                <a:cxn ang="0">
                  <a:pos x="3072" y="98"/>
                </a:cxn>
              </a:cxnLst>
              <a:rect l="0" t="0" r="r" b="b"/>
              <a:pathLst>
                <a:path w="3072" h="778">
                  <a:moveTo>
                    <a:pt x="3072" y="98"/>
                  </a:moveTo>
                  <a:lnTo>
                    <a:pt x="29" y="778"/>
                  </a:lnTo>
                  <a:lnTo>
                    <a:pt x="0" y="669"/>
                  </a:lnTo>
                  <a:lnTo>
                    <a:pt x="3052" y="0"/>
                  </a:lnTo>
                  <a:lnTo>
                    <a:pt x="3072" y="9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7" name="îšļïḓê">
              <a:extLst>
                <a:ext uri="{FF2B5EF4-FFF2-40B4-BE49-F238E27FC236}">
                  <a16:creationId xmlns="" xmlns:a16="http://schemas.microsoft.com/office/drawing/2014/main" id="{6E71AC7C-5C3A-4C9C-8D89-2469B38842D4}"/>
                </a:ext>
              </a:extLst>
            </p:cNvPr>
            <p:cNvSpPr/>
            <p:nvPr/>
          </p:nvSpPr>
          <p:spPr bwMode="auto">
            <a:xfrm>
              <a:off x="5672664" y="4526591"/>
              <a:ext cx="480522" cy="122053"/>
            </a:xfrm>
            <a:custGeom>
              <a:avLst/>
              <a:gdLst/>
              <a:ahLst/>
              <a:cxnLst>
                <a:cxn ang="0">
                  <a:pos x="3063" y="108"/>
                </a:cxn>
                <a:cxn ang="0">
                  <a:pos x="20" y="778"/>
                </a:cxn>
                <a:cxn ang="0">
                  <a:pos x="0" y="680"/>
                </a:cxn>
                <a:cxn ang="0">
                  <a:pos x="3043" y="0"/>
                </a:cxn>
                <a:cxn ang="0">
                  <a:pos x="3063" y="108"/>
                </a:cxn>
              </a:cxnLst>
              <a:rect l="0" t="0" r="r" b="b"/>
              <a:pathLst>
                <a:path w="3063" h="778">
                  <a:moveTo>
                    <a:pt x="3063" y="108"/>
                  </a:moveTo>
                  <a:lnTo>
                    <a:pt x="20" y="778"/>
                  </a:lnTo>
                  <a:lnTo>
                    <a:pt x="0" y="680"/>
                  </a:lnTo>
                  <a:lnTo>
                    <a:pt x="3043" y="0"/>
                  </a:lnTo>
                  <a:lnTo>
                    <a:pt x="306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8" name="ísļïḑé">
              <a:extLst>
                <a:ext uri="{FF2B5EF4-FFF2-40B4-BE49-F238E27FC236}">
                  <a16:creationId xmlns="" xmlns:a16="http://schemas.microsoft.com/office/drawing/2014/main" id="{218D63BE-E05A-4E4A-8355-B2F16E623925}"/>
                </a:ext>
              </a:extLst>
            </p:cNvPr>
            <p:cNvSpPr/>
            <p:nvPr/>
          </p:nvSpPr>
          <p:spPr bwMode="auto">
            <a:xfrm>
              <a:off x="5719100" y="4739790"/>
              <a:ext cx="481933" cy="123621"/>
            </a:xfrm>
            <a:custGeom>
              <a:avLst/>
              <a:gdLst/>
              <a:ahLst/>
              <a:cxnLst>
                <a:cxn ang="0">
                  <a:pos x="3072" y="108"/>
                </a:cxn>
                <a:cxn ang="0">
                  <a:pos x="29" y="788"/>
                </a:cxn>
                <a:cxn ang="0">
                  <a:pos x="0" y="679"/>
                </a:cxn>
                <a:cxn ang="0">
                  <a:pos x="3052" y="0"/>
                </a:cxn>
                <a:cxn ang="0">
                  <a:pos x="3072" y="108"/>
                </a:cxn>
              </a:cxnLst>
              <a:rect l="0" t="0" r="r" b="b"/>
              <a:pathLst>
                <a:path w="3072" h="788">
                  <a:moveTo>
                    <a:pt x="3072" y="108"/>
                  </a:moveTo>
                  <a:lnTo>
                    <a:pt x="29" y="788"/>
                  </a:lnTo>
                  <a:lnTo>
                    <a:pt x="0" y="679"/>
                  </a:lnTo>
                  <a:lnTo>
                    <a:pt x="3052" y="0"/>
                  </a:lnTo>
                  <a:lnTo>
                    <a:pt x="3072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9" name="ïšḷiďé">
              <a:extLst>
                <a:ext uri="{FF2B5EF4-FFF2-40B4-BE49-F238E27FC236}">
                  <a16:creationId xmlns="" xmlns:a16="http://schemas.microsoft.com/office/drawing/2014/main" id="{BF09D3A7-6562-44F6-8566-B88B79CF242A}"/>
                </a:ext>
              </a:extLst>
            </p:cNvPr>
            <p:cNvSpPr/>
            <p:nvPr/>
          </p:nvSpPr>
          <p:spPr bwMode="auto">
            <a:xfrm>
              <a:off x="5712825" y="4710452"/>
              <a:ext cx="482089" cy="122053"/>
            </a:xfrm>
            <a:custGeom>
              <a:avLst/>
              <a:gdLst/>
              <a:ahLst/>
              <a:cxnLst>
                <a:cxn ang="0">
                  <a:pos x="3073" y="108"/>
                </a:cxn>
                <a:cxn ang="0">
                  <a:pos x="30" y="778"/>
                </a:cxn>
                <a:cxn ang="0">
                  <a:pos x="0" y="679"/>
                </a:cxn>
                <a:cxn ang="0">
                  <a:pos x="3043" y="0"/>
                </a:cxn>
                <a:cxn ang="0">
                  <a:pos x="3073" y="108"/>
                </a:cxn>
              </a:cxnLst>
              <a:rect l="0" t="0" r="r" b="b"/>
              <a:pathLst>
                <a:path w="3073" h="778">
                  <a:moveTo>
                    <a:pt x="3073" y="108"/>
                  </a:moveTo>
                  <a:lnTo>
                    <a:pt x="30" y="778"/>
                  </a:lnTo>
                  <a:lnTo>
                    <a:pt x="0" y="679"/>
                  </a:lnTo>
                  <a:lnTo>
                    <a:pt x="3043" y="0"/>
                  </a:lnTo>
                  <a:lnTo>
                    <a:pt x="307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0" name="íṧļíḑé">
              <a:extLst>
                <a:ext uri="{FF2B5EF4-FFF2-40B4-BE49-F238E27FC236}">
                  <a16:creationId xmlns="" xmlns:a16="http://schemas.microsoft.com/office/drawing/2014/main" id="{F742F715-DE4E-4FF4-9CED-5508916340E3}"/>
                </a:ext>
              </a:extLst>
            </p:cNvPr>
            <p:cNvSpPr/>
            <p:nvPr/>
          </p:nvSpPr>
          <p:spPr bwMode="auto">
            <a:xfrm>
              <a:off x="5787028" y="5040996"/>
              <a:ext cx="480522" cy="123621"/>
            </a:xfrm>
            <a:custGeom>
              <a:avLst/>
              <a:gdLst/>
              <a:ahLst/>
              <a:cxnLst>
                <a:cxn ang="0">
                  <a:pos x="3063" y="108"/>
                </a:cxn>
                <a:cxn ang="0">
                  <a:pos x="20" y="788"/>
                </a:cxn>
                <a:cxn ang="0">
                  <a:pos x="0" y="680"/>
                </a:cxn>
                <a:cxn ang="0">
                  <a:pos x="3043" y="0"/>
                </a:cxn>
                <a:cxn ang="0">
                  <a:pos x="3063" y="108"/>
                </a:cxn>
              </a:cxnLst>
              <a:rect l="0" t="0" r="r" b="b"/>
              <a:pathLst>
                <a:path w="3063" h="788">
                  <a:moveTo>
                    <a:pt x="3063" y="108"/>
                  </a:moveTo>
                  <a:lnTo>
                    <a:pt x="20" y="788"/>
                  </a:lnTo>
                  <a:lnTo>
                    <a:pt x="0" y="680"/>
                  </a:lnTo>
                  <a:lnTo>
                    <a:pt x="3043" y="0"/>
                  </a:lnTo>
                  <a:lnTo>
                    <a:pt x="306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1" name="îṥļídè">
              <a:extLst>
                <a:ext uri="{FF2B5EF4-FFF2-40B4-BE49-F238E27FC236}">
                  <a16:creationId xmlns="" xmlns:a16="http://schemas.microsoft.com/office/drawing/2014/main" id="{A1AABC98-CDC5-4A28-A450-2FA949EE2A04}"/>
                </a:ext>
              </a:extLst>
            </p:cNvPr>
            <p:cNvSpPr/>
            <p:nvPr/>
          </p:nvSpPr>
          <p:spPr bwMode="auto">
            <a:xfrm>
              <a:off x="5779341" y="5011660"/>
              <a:ext cx="481933" cy="122053"/>
            </a:xfrm>
            <a:custGeom>
              <a:avLst/>
              <a:gdLst/>
              <a:ahLst/>
              <a:cxnLst>
                <a:cxn ang="0">
                  <a:pos x="3072" y="108"/>
                </a:cxn>
                <a:cxn ang="0">
                  <a:pos x="29" y="778"/>
                </a:cxn>
                <a:cxn ang="0">
                  <a:pos x="0" y="679"/>
                </a:cxn>
                <a:cxn ang="0">
                  <a:pos x="3052" y="0"/>
                </a:cxn>
                <a:cxn ang="0">
                  <a:pos x="3072" y="108"/>
                </a:cxn>
              </a:cxnLst>
              <a:rect l="0" t="0" r="r" b="b"/>
              <a:pathLst>
                <a:path w="3072" h="778">
                  <a:moveTo>
                    <a:pt x="3072" y="108"/>
                  </a:moveTo>
                  <a:lnTo>
                    <a:pt x="29" y="778"/>
                  </a:lnTo>
                  <a:lnTo>
                    <a:pt x="0" y="679"/>
                  </a:lnTo>
                  <a:lnTo>
                    <a:pt x="3052" y="0"/>
                  </a:lnTo>
                  <a:lnTo>
                    <a:pt x="3072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2" name="ïslíḋè">
              <a:extLst>
                <a:ext uri="{FF2B5EF4-FFF2-40B4-BE49-F238E27FC236}">
                  <a16:creationId xmlns="" xmlns:a16="http://schemas.microsoft.com/office/drawing/2014/main" id="{F8889105-BF8A-437E-9C95-6CE5AA7B1026}"/>
                </a:ext>
              </a:extLst>
            </p:cNvPr>
            <p:cNvSpPr/>
            <p:nvPr/>
          </p:nvSpPr>
          <p:spPr bwMode="auto">
            <a:xfrm>
              <a:off x="5692745" y="4628562"/>
              <a:ext cx="495894" cy="168332"/>
            </a:xfrm>
            <a:custGeom>
              <a:avLst/>
              <a:gdLst/>
              <a:ahLst/>
              <a:cxnLst>
                <a:cxn ang="0">
                  <a:pos x="3142" y="374"/>
                </a:cxn>
                <a:cxn ang="0">
                  <a:pos x="3142" y="355"/>
                </a:cxn>
                <a:cxn ang="0">
                  <a:pos x="109" y="1024"/>
                </a:cxn>
                <a:cxn ang="0">
                  <a:pos x="40" y="719"/>
                </a:cxn>
                <a:cxn ang="0">
                  <a:pos x="3053" y="49"/>
                </a:cxn>
                <a:cxn ang="0">
                  <a:pos x="3122" y="374"/>
                </a:cxn>
                <a:cxn ang="0">
                  <a:pos x="3142" y="374"/>
                </a:cxn>
                <a:cxn ang="0">
                  <a:pos x="3142" y="355"/>
                </a:cxn>
                <a:cxn ang="0">
                  <a:pos x="3142" y="374"/>
                </a:cxn>
                <a:cxn ang="0">
                  <a:pos x="3161" y="364"/>
                </a:cxn>
                <a:cxn ang="0">
                  <a:pos x="3083" y="0"/>
                </a:cxn>
                <a:cxn ang="0">
                  <a:pos x="0" y="689"/>
                </a:cxn>
                <a:cxn ang="0">
                  <a:pos x="79" y="1073"/>
                </a:cxn>
                <a:cxn ang="0">
                  <a:pos x="3161" y="384"/>
                </a:cxn>
                <a:cxn ang="0">
                  <a:pos x="3161" y="364"/>
                </a:cxn>
                <a:cxn ang="0">
                  <a:pos x="3142" y="374"/>
                </a:cxn>
              </a:cxnLst>
              <a:rect l="0" t="0" r="r" b="b"/>
              <a:pathLst>
                <a:path w="3161" h="1073">
                  <a:moveTo>
                    <a:pt x="3142" y="374"/>
                  </a:moveTo>
                  <a:lnTo>
                    <a:pt x="3142" y="355"/>
                  </a:lnTo>
                  <a:lnTo>
                    <a:pt x="109" y="1024"/>
                  </a:lnTo>
                  <a:lnTo>
                    <a:pt x="40" y="719"/>
                  </a:lnTo>
                  <a:lnTo>
                    <a:pt x="3053" y="49"/>
                  </a:lnTo>
                  <a:lnTo>
                    <a:pt x="3122" y="374"/>
                  </a:lnTo>
                  <a:lnTo>
                    <a:pt x="3142" y="374"/>
                  </a:lnTo>
                  <a:lnTo>
                    <a:pt x="3142" y="355"/>
                  </a:lnTo>
                  <a:lnTo>
                    <a:pt x="3142" y="374"/>
                  </a:lnTo>
                  <a:lnTo>
                    <a:pt x="3161" y="364"/>
                  </a:lnTo>
                  <a:lnTo>
                    <a:pt x="3083" y="0"/>
                  </a:lnTo>
                  <a:lnTo>
                    <a:pt x="0" y="689"/>
                  </a:lnTo>
                  <a:lnTo>
                    <a:pt x="79" y="1073"/>
                  </a:lnTo>
                  <a:lnTo>
                    <a:pt x="3161" y="384"/>
                  </a:lnTo>
                  <a:lnTo>
                    <a:pt x="3161" y="364"/>
                  </a:lnTo>
                  <a:lnTo>
                    <a:pt x="3142" y="374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3" name="îŝliḍé">
              <a:extLst>
                <a:ext uri="{FF2B5EF4-FFF2-40B4-BE49-F238E27FC236}">
                  <a16:creationId xmlns="" xmlns:a16="http://schemas.microsoft.com/office/drawing/2014/main" id="{A81E2BF8-1E59-4F0E-9B38-4EC612BFDEE2}"/>
                </a:ext>
              </a:extLst>
            </p:cNvPr>
            <p:cNvSpPr/>
            <p:nvPr/>
          </p:nvSpPr>
          <p:spPr bwMode="auto">
            <a:xfrm>
              <a:off x="5699019" y="4657898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80"/>
                </a:cxn>
                <a:cxn ang="0">
                  <a:pos x="10" y="719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80"/>
                  </a:lnTo>
                  <a:lnTo>
                    <a:pt x="1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4" name="ïsľíďe">
              <a:extLst>
                <a:ext uri="{FF2B5EF4-FFF2-40B4-BE49-F238E27FC236}">
                  <a16:creationId xmlns="" xmlns:a16="http://schemas.microsoft.com/office/drawing/2014/main" id="{750F7F7D-301F-43C7-8B80-0A5039E31181}"/>
                </a:ext>
              </a:extLst>
            </p:cNvPr>
            <p:cNvSpPr/>
            <p:nvPr/>
          </p:nvSpPr>
          <p:spPr bwMode="auto">
            <a:xfrm>
              <a:off x="5699019" y="4657898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80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8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5" name="ïṣlîdê">
              <a:extLst>
                <a:ext uri="{FF2B5EF4-FFF2-40B4-BE49-F238E27FC236}">
                  <a16:creationId xmlns="" xmlns:a16="http://schemas.microsoft.com/office/drawing/2014/main" id="{3590CE48-3108-4D39-9431-01EB0F3FC3E7}"/>
                </a:ext>
              </a:extLst>
            </p:cNvPr>
            <p:cNvSpPr/>
            <p:nvPr/>
          </p:nvSpPr>
          <p:spPr bwMode="auto">
            <a:xfrm>
              <a:off x="6106747" y="4650211"/>
              <a:ext cx="17099" cy="509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325"/>
                </a:cxn>
                <a:cxn ang="0">
                  <a:pos x="109" y="315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109" h="325">
                  <a:moveTo>
                    <a:pt x="0" y="0"/>
                  </a:moveTo>
                  <a:lnTo>
                    <a:pt x="69" y="325"/>
                  </a:lnTo>
                  <a:lnTo>
                    <a:pt x="109" y="315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6" name="iślïḍè">
              <a:extLst>
                <a:ext uri="{FF2B5EF4-FFF2-40B4-BE49-F238E27FC236}">
                  <a16:creationId xmlns="" xmlns:a16="http://schemas.microsoft.com/office/drawing/2014/main" id="{7A824CB7-37B3-4213-906B-68954DA84A78}"/>
                </a:ext>
              </a:extLst>
            </p:cNvPr>
            <p:cNvSpPr/>
            <p:nvPr/>
          </p:nvSpPr>
          <p:spPr bwMode="auto">
            <a:xfrm>
              <a:off x="6106747" y="4650211"/>
              <a:ext cx="17099" cy="509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325"/>
                </a:cxn>
                <a:cxn ang="0">
                  <a:pos x="109" y="315"/>
                </a:cxn>
                <a:cxn ang="0">
                  <a:pos x="40" y="0"/>
                </a:cxn>
              </a:cxnLst>
              <a:rect l="0" t="0" r="r" b="b"/>
              <a:pathLst>
                <a:path w="109" h="325">
                  <a:moveTo>
                    <a:pt x="0" y="0"/>
                  </a:moveTo>
                  <a:lnTo>
                    <a:pt x="69" y="325"/>
                  </a:lnTo>
                  <a:lnTo>
                    <a:pt x="109" y="31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7" name="íšḻidé">
              <a:extLst>
                <a:ext uri="{FF2B5EF4-FFF2-40B4-BE49-F238E27FC236}">
                  <a16:creationId xmlns="" xmlns:a16="http://schemas.microsoft.com/office/drawing/2014/main" id="{AD1F7F16-0F41-455C-BBFF-4BEF48DD8571}"/>
                </a:ext>
              </a:extLst>
            </p:cNvPr>
            <p:cNvSpPr/>
            <p:nvPr/>
          </p:nvSpPr>
          <p:spPr bwMode="auto">
            <a:xfrm>
              <a:off x="6037250" y="4664015"/>
              <a:ext cx="18512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18" y="325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118" h="335">
                  <a:moveTo>
                    <a:pt x="0" y="10"/>
                  </a:moveTo>
                  <a:lnTo>
                    <a:pt x="79" y="335"/>
                  </a:lnTo>
                  <a:lnTo>
                    <a:pt x="118" y="325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8" name="íṡḷîḑe">
              <a:extLst>
                <a:ext uri="{FF2B5EF4-FFF2-40B4-BE49-F238E27FC236}">
                  <a16:creationId xmlns="" xmlns:a16="http://schemas.microsoft.com/office/drawing/2014/main" id="{714D5958-A06F-4215-9241-D13294113123}"/>
                </a:ext>
              </a:extLst>
            </p:cNvPr>
            <p:cNvSpPr/>
            <p:nvPr/>
          </p:nvSpPr>
          <p:spPr bwMode="auto">
            <a:xfrm>
              <a:off x="6037250" y="4664015"/>
              <a:ext cx="18512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18" y="325"/>
                </a:cxn>
                <a:cxn ang="0">
                  <a:pos x="40" y="0"/>
                </a:cxn>
              </a:cxnLst>
              <a:rect l="0" t="0" r="r" b="b"/>
              <a:pathLst>
                <a:path w="118" h="335">
                  <a:moveTo>
                    <a:pt x="0" y="10"/>
                  </a:moveTo>
                  <a:lnTo>
                    <a:pt x="79" y="335"/>
                  </a:lnTo>
                  <a:lnTo>
                    <a:pt x="118" y="32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9" name="ísľiḍè">
              <a:extLst>
                <a:ext uri="{FF2B5EF4-FFF2-40B4-BE49-F238E27FC236}">
                  <a16:creationId xmlns="" xmlns:a16="http://schemas.microsoft.com/office/drawing/2014/main" id="{63BF0493-5CB8-4B61-98D7-AB5E2E1EF0E6}"/>
                </a:ext>
              </a:extLst>
            </p:cNvPr>
            <p:cNvSpPr/>
            <p:nvPr/>
          </p:nvSpPr>
          <p:spPr bwMode="auto">
            <a:xfrm>
              <a:off x="5964772" y="4681116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8" y="335"/>
                </a:cxn>
                <a:cxn ang="0">
                  <a:pos x="108" y="32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68" y="335"/>
                  </a:lnTo>
                  <a:lnTo>
                    <a:pt x="108" y="32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0" name="í$ļíḍé">
              <a:extLst>
                <a:ext uri="{FF2B5EF4-FFF2-40B4-BE49-F238E27FC236}">
                  <a16:creationId xmlns="" xmlns:a16="http://schemas.microsoft.com/office/drawing/2014/main" id="{1AD93AB8-BA2E-41C9-979D-34834E9EEE32}"/>
                </a:ext>
              </a:extLst>
            </p:cNvPr>
            <p:cNvSpPr/>
            <p:nvPr/>
          </p:nvSpPr>
          <p:spPr bwMode="auto">
            <a:xfrm>
              <a:off x="5964772" y="4681116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8" y="335"/>
                </a:cxn>
                <a:cxn ang="0">
                  <a:pos x="108" y="325"/>
                </a:cxn>
                <a:cxn ang="0">
                  <a:pos x="39" y="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68" y="335"/>
                  </a:lnTo>
                  <a:lnTo>
                    <a:pt x="108" y="32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1" name="íśḻíḋê">
              <a:extLst>
                <a:ext uri="{FF2B5EF4-FFF2-40B4-BE49-F238E27FC236}">
                  <a16:creationId xmlns="" xmlns:a16="http://schemas.microsoft.com/office/drawing/2014/main" id="{AB8B2AB7-811C-43AF-81EF-AA9D7F51E70B}"/>
                </a:ext>
              </a:extLst>
            </p:cNvPr>
            <p:cNvSpPr/>
            <p:nvPr/>
          </p:nvSpPr>
          <p:spPr bwMode="auto">
            <a:xfrm>
              <a:off x="5899824" y="4694920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08" y="32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79" y="335"/>
                  </a:lnTo>
                  <a:lnTo>
                    <a:pt x="108" y="32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2" name="išľïďé">
              <a:extLst>
                <a:ext uri="{FF2B5EF4-FFF2-40B4-BE49-F238E27FC236}">
                  <a16:creationId xmlns="" xmlns:a16="http://schemas.microsoft.com/office/drawing/2014/main" id="{D5AFB00F-8AFF-466A-803E-9024EF2B37B6}"/>
                </a:ext>
              </a:extLst>
            </p:cNvPr>
            <p:cNvSpPr/>
            <p:nvPr/>
          </p:nvSpPr>
          <p:spPr bwMode="auto">
            <a:xfrm>
              <a:off x="5899824" y="4694920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08" y="325"/>
                </a:cxn>
                <a:cxn ang="0">
                  <a:pos x="39" y="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79" y="335"/>
                  </a:lnTo>
                  <a:lnTo>
                    <a:pt x="108" y="32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3" name="îṣ1ïdé">
              <a:extLst>
                <a:ext uri="{FF2B5EF4-FFF2-40B4-BE49-F238E27FC236}">
                  <a16:creationId xmlns="" xmlns:a16="http://schemas.microsoft.com/office/drawing/2014/main" id="{82E89EF5-CEB7-4E77-B4CC-E4291907592C}"/>
                </a:ext>
              </a:extLst>
            </p:cNvPr>
            <p:cNvSpPr/>
            <p:nvPr/>
          </p:nvSpPr>
          <p:spPr bwMode="auto">
            <a:xfrm>
              <a:off x="5827191" y="4712022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25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25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4" name="îṩ1ide">
              <a:extLst>
                <a:ext uri="{FF2B5EF4-FFF2-40B4-BE49-F238E27FC236}">
                  <a16:creationId xmlns="" xmlns:a16="http://schemas.microsoft.com/office/drawing/2014/main" id="{4AEADB12-9077-4AD8-B52B-2D728EB9D65B}"/>
                </a:ext>
              </a:extLst>
            </p:cNvPr>
            <p:cNvSpPr/>
            <p:nvPr/>
          </p:nvSpPr>
          <p:spPr bwMode="auto">
            <a:xfrm>
              <a:off x="5827191" y="4712022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25"/>
                </a:cxn>
                <a:cxn ang="0">
                  <a:pos x="40" y="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2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5" name="ísḻïḑe">
              <a:extLst>
                <a:ext uri="{FF2B5EF4-FFF2-40B4-BE49-F238E27FC236}">
                  <a16:creationId xmlns="" xmlns:a16="http://schemas.microsoft.com/office/drawing/2014/main" id="{377C123E-944D-4881-BC3B-0AAB911AC446}"/>
                </a:ext>
              </a:extLst>
            </p:cNvPr>
            <p:cNvSpPr/>
            <p:nvPr/>
          </p:nvSpPr>
          <p:spPr bwMode="auto">
            <a:xfrm>
              <a:off x="5757692" y="4727395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1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1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6" name="îšľíďê">
              <a:extLst>
                <a:ext uri="{FF2B5EF4-FFF2-40B4-BE49-F238E27FC236}">
                  <a16:creationId xmlns="" xmlns:a16="http://schemas.microsoft.com/office/drawing/2014/main" id="{4422EDDD-B4D1-46E4-975E-AC86AB35EF0A}"/>
                </a:ext>
              </a:extLst>
            </p:cNvPr>
            <p:cNvSpPr/>
            <p:nvPr/>
          </p:nvSpPr>
          <p:spPr bwMode="auto">
            <a:xfrm>
              <a:off x="5757692" y="4727395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15"/>
                </a:cxn>
                <a:cxn ang="0">
                  <a:pos x="39" y="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1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7" name="îš1ïḑé">
              <a:extLst>
                <a:ext uri="{FF2B5EF4-FFF2-40B4-BE49-F238E27FC236}">
                  <a16:creationId xmlns="" xmlns:a16="http://schemas.microsoft.com/office/drawing/2014/main" id="{CC821805-AF0F-4A94-8203-AA4E92C1007F}"/>
                </a:ext>
              </a:extLst>
            </p:cNvPr>
            <p:cNvSpPr/>
            <p:nvPr/>
          </p:nvSpPr>
          <p:spPr bwMode="auto">
            <a:xfrm>
              <a:off x="5765379" y="4956126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39"/>
                </a:cxn>
                <a:cxn ang="0">
                  <a:pos x="3073" y="0"/>
                </a:cxn>
                <a:cxn ang="0">
                  <a:pos x="0" y="679"/>
                </a:cxn>
                <a:cxn ang="0">
                  <a:pos x="10" y="718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39"/>
                  </a:lnTo>
                  <a:lnTo>
                    <a:pt x="3073" y="0"/>
                  </a:lnTo>
                  <a:lnTo>
                    <a:pt x="0" y="679"/>
                  </a:lnTo>
                  <a:lnTo>
                    <a:pt x="10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8" name="ïṣlïḍê">
              <a:extLst>
                <a:ext uri="{FF2B5EF4-FFF2-40B4-BE49-F238E27FC236}">
                  <a16:creationId xmlns="" xmlns:a16="http://schemas.microsoft.com/office/drawing/2014/main" id="{C275993C-B6E3-464A-B659-E7FB56FE71FC}"/>
                </a:ext>
              </a:extLst>
            </p:cNvPr>
            <p:cNvSpPr/>
            <p:nvPr/>
          </p:nvSpPr>
          <p:spPr bwMode="auto">
            <a:xfrm>
              <a:off x="5765379" y="4956126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39"/>
                </a:cxn>
                <a:cxn ang="0">
                  <a:pos x="3073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39"/>
                  </a:lnTo>
                  <a:lnTo>
                    <a:pt x="3073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9" name="íṩ1iďe">
              <a:extLst>
                <a:ext uri="{FF2B5EF4-FFF2-40B4-BE49-F238E27FC236}">
                  <a16:creationId xmlns="" xmlns:a16="http://schemas.microsoft.com/office/drawing/2014/main" id="{E8E611D6-76D9-4A80-BA55-DD58B2C4AF37}"/>
                </a:ext>
              </a:extLst>
            </p:cNvPr>
            <p:cNvSpPr/>
            <p:nvPr/>
          </p:nvSpPr>
          <p:spPr bwMode="auto">
            <a:xfrm>
              <a:off x="5759261" y="4923651"/>
              <a:ext cx="481933" cy="112795"/>
            </a:xfrm>
            <a:custGeom>
              <a:avLst/>
              <a:gdLst/>
              <a:ahLst/>
              <a:cxnLst>
                <a:cxn ang="0">
                  <a:pos x="0" y="719"/>
                </a:cxn>
                <a:cxn ang="0">
                  <a:pos x="3072" y="3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0" y="719"/>
                </a:cxn>
              </a:cxnLst>
              <a:rect l="0" t="0" r="r" b="b"/>
              <a:pathLst>
                <a:path w="3072" h="719">
                  <a:moveTo>
                    <a:pt x="0" y="719"/>
                  </a:moveTo>
                  <a:lnTo>
                    <a:pt x="3072" y="3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0" name="íślïďe">
              <a:extLst>
                <a:ext uri="{FF2B5EF4-FFF2-40B4-BE49-F238E27FC236}">
                  <a16:creationId xmlns="" xmlns:a16="http://schemas.microsoft.com/office/drawing/2014/main" id="{3AB0D547-AB38-4AD9-A940-C332BBC14372}"/>
                </a:ext>
              </a:extLst>
            </p:cNvPr>
            <p:cNvSpPr/>
            <p:nvPr/>
          </p:nvSpPr>
          <p:spPr bwMode="auto">
            <a:xfrm>
              <a:off x="5759261" y="4923651"/>
              <a:ext cx="481933" cy="112795"/>
            </a:xfrm>
            <a:custGeom>
              <a:avLst/>
              <a:gdLst/>
              <a:ahLst/>
              <a:cxnLst>
                <a:cxn ang="0">
                  <a:pos x="0" y="719"/>
                </a:cxn>
                <a:cxn ang="0">
                  <a:pos x="3072" y="3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72" h="719">
                  <a:moveTo>
                    <a:pt x="0" y="719"/>
                  </a:moveTo>
                  <a:lnTo>
                    <a:pt x="3072" y="3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1" name="iśľíde">
              <a:extLst>
                <a:ext uri="{FF2B5EF4-FFF2-40B4-BE49-F238E27FC236}">
                  <a16:creationId xmlns="" xmlns:a16="http://schemas.microsoft.com/office/drawing/2014/main" id="{C8AD07A0-AE11-4E6D-8D83-2D8CA08E9681}"/>
                </a:ext>
              </a:extLst>
            </p:cNvPr>
            <p:cNvSpPr/>
            <p:nvPr/>
          </p:nvSpPr>
          <p:spPr bwMode="auto">
            <a:xfrm>
              <a:off x="5752986" y="4895883"/>
              <a:ext cx="482089" cy="114208"/>
            </a:xfrm>
            <a:custGeom>
              <a:avLst/>
              <a:gdLst/>
              <a:ahLst/>
              <a:cxnLst>
                <a:cxn ang="0">
                  <a:pos x="0" y="728"/>
                </a:cxn>
                <a:cxn ang="0">
                  <a:pos x="3073" y="39"/>
                </a:cxn>
                <a:cxn ang="0">
                  <a:pos x="3073" y="0"/>
                </a:cxn>
                <a:cxn ang="0">
                  <a:pos x="0" y="689"/>
                </a:cxn>
                <a:cxn ang="0">
                  <a:pos x="0" y="728"/>
                </a:cxn>
              </a:cxnLst>
              <a:rect l="0" t="0" r="r" b="b"/>
              <a:pathLst>
                <a:path w="3073" h="728">
                  <a:moveTo>
                    <a:pt x="0" y="728"/>
                  </a:moveTo>
                  <a:lnTo>
                    <a:pt x="3073" y="39"/>
                  </a:lnTo>
                  <a:lnTo>
                    <a:pt x="3073" y="0"/>
                  </a:lnTo>
                  <a:lnTo>
                    <a:pt x="0" y="689"/>
                  </a:lnTo>
                  <a:lnTo>
                    <a:pt x="0" y="72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2" name="i$ḷiḋe">
              <a:extLst>
                <a:ext uri="{FF2B5EF4-FFF2-40B4-BE49-F238E27FC236}">
                  <a16:creationId xmlns="" xmlns:a16="http://schemas.microsoft.com/office/drawing/2014/main" id="{2B8A163C-B881-4BED-BD35-6F87B9FDCB65}"/>
                </a:ext>
              </a:extLst>
            </p:cNvPr>
            <p:cNvSpPr/>
            <p:nvPr/>
          </p:nvSpPr>
          <p:spPr bwMode="auto">
            <a:xfrm>
              <a:off x="5752986" y="4895883"/>
              <a:ext cx="482089" cy="114208"/>
            </a:xfrm>
            <a:custGeom>
              <a:avLst/>
              <a:gdLst/>
              <a:ahLst/>
              <a:cxnLst>
                <a:cxn ang="0">
                  <a:pos x="0" y="728"/>
                </a:cxn>
                <a:cxn ang="0">
                  <a:pos x="3073" y="39"/>
                </a:cxn>
                <a:cxn ang="0">
                  <a:pos x="3073" y="0"/>
                </a:cxn>
                <a:cxn ang="0">
                  <a:pos x="0" y="689"/>
                </a:cxn>
              </a:cxnLst>
              <a:rect l="0" t="0" r="r" b="b"/>
              <a:pathLst>
                <a:path w="3073" h="728">
                  <a:moveTo>
                    <a:pt x="0" y="728"/>
                  </a:moveTo>
                  <a:lnTo>
                    <a:pt x="3073" y="39"/>
                  </a:lnTo>
                  <a:lnTo>
                    <a:pt x="3073" y="0"/>
                  </a:lnTo>
                  <a:lnTo>
                    <a:pt x="0" y="68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3" name="íŝḻíḋè">
              <a:extLst>
                <a:ext uri="{FF2B5EF4-FFF2-40B4-BE49-F238E27FC236}">
                  <a16:creationId xmlns="" xmlns:a16="http://schemas.microsoft.com/office/drawing/2014/main" id="{18348C98-8AB8-49E5-902C-434402DA836B}"/>
                </a:ext>
              </a:extLst>
            </p:cNvPr>
            <p:cNvSpPr/>
            <p:nvPr/>
          </p:nvSpPr>
          <p:spPr bwMode="auto">
            <a:xfrm>
              <a:off x="5745299" y="4864978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2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10" y="718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2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10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4" name="ïŝļiḋe">
              <a:extLst>
                <a:ext uri="{FF2B5EF4-FFF2-40B4-BE49-F238E27FC236}">
                  <a16:creationId xmlns="" xmlns:a16="http://schemas.microsoft.com/office/drawing/2014/main" id="{C97B4CF7-A2DB-47E2-BE8D-D91B81258397}"/>
                </a:ext>
              </a:extLst>
            </p:cNvPr>
            <p:cNvSpPr/>
            <p:nvPr/>
          </p:nvSpPr>
          <p:spPr bwMode="auto">
            <a:xfrm>
              <a:off x="5745299" y="4864978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2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2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5" name="ïŝḻíďé">
              <a:extLst>
                <a:ext uri="{FF2B5EF4-FFF2-40B4-BE49-F238E27FC236}">
                  <a16:creationId xmlns="" xmlns:a16="http://schemas.microsoft.com/office/drawing/2014/main" id="{E4C63385-689D-4A9A-8825-F247B9ADB351}"/>
                </a:ext>
              </a:extLst>
            </p:cNvPr>
            <p:cNvSpPr/>
            <p:nvPr/>
          </p:nvSpPr>
          <p:spPr bwMode="auto">
            <a:xfrm>
              <a:off x="5739180" y="4837053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40"/>
                </a:cxn>
                <a:cxn ang="0">
                  <a:pos x="3072" y="0"/>
                </a:cxn>
                <a:cxn ang="0">
                  <a:pos x="0" y="680"/>
                </a:cxn>
                <a:cxn ang="0">
                  <a:pos x="10" y="719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40"/>
                  </a:lnTo>
                  <a:lnTo>
                    <a:pt x="3072" y="0"/>
                  </a:lnTo>
                  <a:lnTo>
                    <a:pt x="0" y="680"/>
                  </a:lnTo>
                  <a:lnTo>
                    <a:pt x="1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6" name="îṣḻiḓè">
              <a:extLst>
                <a:ext uri="{FF2B5EF4-FFF2-40B4-BE49-F238E27FC236}">
                  <a16:creationId xmlns="" xmlns:a16="http://schemas.microsoft.com/office/drawing/2014/main" id="{80DB46CE-CB3A-42BA-95ED-CA3E0B1655DE}"/>
                </a:ext>
              </a:extLst>
            </p:cNvPr>
            <p:cNvSpPr/>
            <p:nvPr/>
          </p:nvSpPr>
          <p:spPr bwMode="auto">
            <a:xfrm>
              <a:off x="5739180" y="4837053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40"/>
                </a:cxn>
                <a:cxn ang="0">
                  <a:pos x="3072" y="0"/>
                </a:cxn>
                <a:cxn ang="0">
                  <a:pos x="0" y="680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40"/>
                  </a:lnTo>
                  <a:lnTo>
                    <a:pt x="3072" y="0"/>
                  </a:lnTo>
                  <a:lnTo>
                    <a:pt x="0" y="68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7" name="íṩľiḑè">
              <a:extLst>
                <a:ext uri="{FF2B5EF4-FFF2-40B4-BE49-F238E27FC236}">
                  <a16:creationId xmlns="" xmlns:a16="http://schemas.microsoft.com/office/drawing/2014/main" id="{62B47493-BDC4-45AF-8580-E2FCF34C7F9E}"/>
                </a:ext>
              </a:extLst>
            </p:cNvPr>
            <p:cNvSpPr/>
            <p:nvPr/>
          </p:nvSpPr>
          <p:spPr bwMode="auto">
            <a:xfrm>
              <a:off x="5731493" y="4804737"/>
              <a:ext cx="483503" cy="112640"/>
            </a:xfrm>
            <a:custGeom>
              <a:avLst/>
              <a:gdLst/>
              <a:ahLst/>
              <a:cxnLst>
                <a:cxn ang="0">
                  <a:pos x="9" y="718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9" y="718"/>
                </a:cxn>
              </a:cxnLst>
              <a:rect l="0" t="0" r="r" b="b"/>
              <a:pathLst>
                <a:path w="3082" h="718">
                  <a:moveTo>
                    <a:pt x="9" y="718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9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8" name="ï$1ïḑe">
              <a:extLst>
                <a:ext uri="{FF2B5EF4-FFF2-40B4-BE49-F238E27FC236}">
                  <a16:creationId xmlns="" xmlns:a16="http://schemas.microsoft.com/office/drawing/2014/main" id="{8992E069-94B0-42EF-89F4-6A91C64561C4}"/>
                </a:ext>
              </a:extLst>
            </p:cNvPr>
            <p:cNvSpPr/>
            <p:nvPr/>
          </p:nvSpPr>
          <p:spPr bwMode="auto">
            <a:xfrm>
              <a:off x="5731493" y="4804737"/>
              <a:ext cx="483503" cy="112640"/>
            </a:xfrm>
            <a:custGeom>
              <a:avLst/>
              <a:gdLst/>
              <a:ahLst/>
              <a:cxnLst>
                <a:cxn ang="0">
                  <a:pos x="9" y="718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9" y="718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9" name="iS1ïde">
              <a:extLst>
                <a:ext uri="{FF2B5EF4-FFF2-40B4-BE49-F238E27FC236}">
                  <a16:creationId xmlns="" xmlns:a16="http://schemas.microsoft.com/office/drawing/2014/main" id="{460CCB49-3A27-45B9-9DB1-D5C18490EA1E}"/>
                </a:ext>
              </a:extLst>
            </p:cNvPr>
            <p:cNvSpPr/>
            <p:nvPr/>
          </p:nvSpPr>
          <p:spPr bwMode="auto">
            <a:xfrm>
              <a:off x="5726787" y="4779951"/>
              <a:ext cx="528370" cy="315170"/>
            </a:xfrm>
            <a:custGeom>
              <a:avLst/>
              <a:gdLst/>
              <a:ahLst/>
              <a:cxnLst>
                <a:cxn ang="0">
                  <a:pos x="3348" y="1319"/>
                </a:cxn>
                <a:cxn ang="0">
                  <a:pos x="3348" y="1310"/>
                </a:cxn>
                <a:cxn ang="0">
                  <a:pos x="315" y="1979"/>
                </a:cxn>
                <a:cxn ang="0">
                  <a:pos x="30" y="699"/>
                </a:cxn>
                <a:cxn ang="0">
                  <a:pos x="3053" y="30"/>
                </a:cxn>
                <a:cxn ang="0">
                  <a:pos x="3338" y="1319"/>
                </a:cxn>
                <a:cxn ang="0">
                  <a:pos x="3348" y="1319"/>
                </a:cxn>
                <a:cxn ang="0">
                  <a:pos x="3348" y="1310"/>
                </a:cxn>
                <a:cxn ang="0">
                  <a:pos x="3348" y="1319"/>
                </a:cxn>
                <a:cxn ang="0">
                  <a:pos x="3358" y="131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295" y="2009"/>
                </a:cxn>
                <a:cxn ang="0">
                  <a:pos x="3368" y="1329"/>
                </a:cxn>
                <a:cxn ang="0">
                  <a:pos x="3358" y="1319"/>
                </a:cxn>
                <a:cxn ang="0">
                  <a:pos x="3348" y="1319"/>
                </a:cxn>
              </a:cxnLst>
              <a:rect l="0" t="0" r="r" b="b"/>
              <a:pathLst>
                <a:path w="3368" h="2009">
                  <a:moveTo>
                    <a:pt x="3348" y="1319"/>
                  </a:moveTo>
                  <a:lnTo>
                    <a:pt x="3348" y="1310"/>
                  </a:lnTo>
                  <a:lnTo>
                    <a:pt x="315" y="1979"/>
                  </a:lnTo>
                  <a:lnTo>
                    <a:pt x="30" y="699"/>
                  </a:lnTo>
                  <a:lnTo>
                    <a:pt x="3053" y="30"/>
                  </a:lnTo>
                  <a:lnTo>
                    <a:pt x="3338" y="1319"/>
                  </a:lnTo>
                  <a:lnTo>
                    <a:pt x="3348" y="1319"/>
                  </a:lnTo>
                  <a:lnTo>
                    <a:pt x="3348" y="1310"/>
                  </a:lnTo>
                  <a:lnTo>
                    <a:pt x="3348" y="1319"/>
                  </a:lnTo>
                  <a:lnTo>
                    <a:pt x="3358" y="131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295" y="2009"/>
                  </a:lnTo>
                  <a:lnTo>
                    <a:pt x="3368" y="1329"/>
                  </a:lnTo>
                  <a:lnTo>
                    <a:pt x="3358" y="1319"/>
                  </a:lnTo>
                  <a:lnTo>
                    <a:pt x="3348" y="13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0" name="íşḻíḋè">
              <a:extLst>
                <a:ext uri="{FF2B5EF4-FFF2-40B4-BE49-F238E27FC236}">
                  <a16:creationId xmlns="" xmlns:a16="http://schemas.microsoft.com/office/drawing/2014/main" id="{D048F1E8-3FCF-489C-BA81-120FF0F4D673}"/>
                </a:ext>
              </a:extLst>
            </p:cNvPr>
            <p:cNvSpPr/>
            <p:nvPr/>
          </p:nvSpPr>
          <p:spPr bwMode="auto">
            <a:xfrm>
              <a:off x="6139221" y="4796891"/>
              <a:ext cx="50986" cy="20237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0"/>
                </a:cxn>
                <a:cxn ang="0">
                  <a:pos x="325" y="128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290">
                  <a:moveTo>
                    <a:pt x="0" y="10"/>
                  </a:moveTo>
                  <a:lnTo>
                    <a:pt x="286" y="1290"/>
                  </a:lnTo>
                  <a:lnTo>
                    <a:pt x="325" y="128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1" name="iṧliḓé">
              <a:extLst>
                <a:ext uri="{FF2B5EF4-FFF2-40B4-BE49-F238E27FC236}">
                  <a16:creationId xmlns="" xmlns:a16="http://schemas.microsoft.com/office/drawing/2014/main" id="{AF521D8F-4355-4459-9E5F-91D4DBD036EB}"/>
                </a:ext>
              </a:extLst>
            </p:cNvPr>
            <p:cNvSpPr/>
            <p:nvPr/>
          </p:nvSpPr>
          <p:spPr bwMode="auto">
            <a:xfrm>
              <a:off x="6139221" y="4796891"/>
              <a:ext cx="50986" cy="20237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0"/>
                </a:cxn>
                <a:cxn ang="0">
                  <a:pos x="325" y="1280"/>
                </a:cxn>
                <a:cxn ang="0">
                  <a:pos x="40" y="0"/>
                </a:cxn>
              </a:cxnLst>
              <a:rect l="0" t="0" r="r" b="b"/>
              <a:pathLst>
                <a:path w="325" h="1290">
                  <a:moveTo>
                    <a:pt x="0" y="10"/>
                  </a:moveTo>
                  <a:lnTo>
                    <a:pt x="286" y="1290"/>
                  </a:lnTo>
                  <a:lnTo>
                    <a:pt x="325" y="128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2" name="íś1îdê">
              <a:extLst>
                <a:ext uri="{FF2B5EF4-FFF2-40B4-BE49-F238E27FC236}">
                  <a16:creationId xmlns="" xmlns:a16="http://schemas.microsoft.com/office/drawing/2014/main" id="{076AE41B-AE76-4DFF-A25F-05F50DFE5F1E}"/>
                </a:ext>
              </a:extLst>
            </p:cNvPr>
            <p:cNvSpPr/>
            <p:nvPr/>
          </p:nvSpPr>
          <p:spPr bwMode="auto">
            <a:xfrm>
              <a:off x="6071294" y="4812424"/>
              <a:ext cx="49417" cy="2023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1290"/>
                </a:cxn>
                <a:cxn ang="0">
                  <a:pos x="315" y="1280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315" h="1290">
                  <a:moveTo>
                    <a:pt x="0" y="0"/>
                  </a:moveTo>
                  <a:lnTo>
                    <a:pt x="286" y="1290"/>
                  </a:lnTo>
                  <a:lnTo>
                    <a:pt x="315" y="128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3" name="ïṥ1íde">
              <a:extLst>
                <a:ext uri="{FF2B5EF4-FFF2-40B4-BE49-F238E27FC236}">
                  <a16:creationId xmlns="" xmlns:a16="http://schemas.microsoft.com/office/drawing/2014/main" id="{EE2035D8-44F0-4231-B9F4-208D37AB3756}"/>
                </a:ext>
              </a:extLst>
            </p:cNvPr>
            <p:cNvSpPr/>
            <p:nvPr/>
          </p:nvSpPr>
          <p:spPr bwMode="auto">
            <a:xfrm>
              <a:off x="6071294" y="4812424"/>
              <a:ext cx="49417" cy="2023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1290"/>
                </a:cxn>
                <a:cxn ang="0">
                  <a:pos x="315" y="1280"/>
                </a:cxn>
                <a:cxn ang="0">
                  <a:pos x="29" y="0"/>
                </a:cxn>
              </a:cxnLst>
              <a:rect l="0" t="0" r="r" b="b"/>
              <a:pathLst>
                <a:path w="315" h="1290">
                  <a:moveTo>
                    <a:pt x="0" y="0"/>
                  </a:moveTo>
                  <a:lnTo>
                    <a:pt x="286" y="1290"/>
                  </a:lnTo>
                  <a:lnTo>
                    <a:pt x="315" y="1280"/>
                  </a:lnTo>
                  <a:lnTo>
                    <a:pt x="2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4" name="ïs1îḋê">
              <a:extLst>
                <a:ext uri="{FF2B5EF4-FFF2-40B4-BE49-F238E27FC236}">
                  <a16:creationId xmlns="" xmlns:a16="http://schemas.microsoft.com/office/drawing/2014/main" id="{6D512795-D558-4A34-AA5A-D1555084F7EB}"/>
                </a:ext>
              </a:extLst>
            </p:cNvPr>
            <p:cNvSpPr/>
            <p:nvPr/>
          </p:nvSpPr>
          <p:spPr bwMode="auto">
            <a:xfrm>
              <a:off x="5997088" y="4827797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5" name="îŝľîḓê">
              <a:extLst>
                <a:ext uri="{FF2B5EF4-FFF2-40B4-BE49-F238E27FC236}">
                  <a16:creationId xmlns="" xmlns:a16="http://schemas.microsoft.com/office/drawing/2014/main" id="{3D41AB61-C8CF-4D3B-BE2D-0C210E64223E}"/>
                </a:ext>
              </a:extLst>
            </p:cNvPr>
            <p:cNvSpPr/>
            <p:nvPr/>
          </p:nvSpPr>
          <p:spPr bwMode="auto">
            <a:xfrm>
              <a:off x="5997088" y="4827797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6" name="íSlidê">
              <a:extLst>
                <a:ext uri="{FF2B5EF4-FFF2-40B4-BE49-F238E27FC236}">
                  <a16:creationId xmlns="" xmlns:a16="http://schemas.microsoft.com/office/drawing/2014/main" id="{D999711A-2A91-49F3-B309-5941AE573A62}"/>
                </a:ext>
              </a:extLst>
            </p:cNvPr>
            <p:cNvSpPr/>
            <p:nvPr/>
          </p:nvSpPr>
          <p:spPr bwMode="auto">
            <a:xfrm>
              <a:off x="5927592" y="4843329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7" name="išľíḑè">
              <a:extLst>
                <a:ext uri="{FF2B5EF4-FFF2-40B4-BE49-F238E27FC236}">
                  <a16:creationId xmlns="" xmlns:a16="http://schemas.microsoft.com/office/drawing/2014/main" id="{DF554DC8-CA63-4190-9CF8-EDA8A7A3615C}"/>
                </a:ext>
              </a:extLst>
            </p:cNvPr>
            <p:cNvSpPr/>
            <p:nvPr/>
          </p:nvSpPr>
          <p:spPr bwMode="auto">
            <a:xfrm>
              <a:off x="5927592" y="4843329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8" name="iṩḻiďé">
              <a:extLst>
                <a:ext uri="{FF2B5EF4-FFF2-40B4-BE49-F238E27FC236}">
                  <a16:creationId xmlns="" xmlns:a16="http://schemas.microsoft.com/office/drawing/2014/main" id="{D6F11519-2897-4089-BCBE-9B3AFF0D54CC}"/>
                </a:ext>
              </a:extLst>
            </p:cNvPr>
            <p:cNvSpPr/>
            <p:nvPr/>
          </p:nvSpPr>
          <p:spPr bwMode="auto">
            <a:xfrm>
              <a:off x="5859663" y="4858702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5" y="1300"/>
                </a:cxn>
                <a:cxn ang="0">
                  <a:pos x="325" y="1290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5" y="1300"/>
                  </a:lnTo>
                  <a:lnTo>
                    <a:pt x="325" y="1290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9" name="iSḷïḍe">
              <a:extLst>
                <a:ext uri="{FF2B5EF4-FFF2-40B4-BE49-F238E27FC236}">
                  <a16:creationId xmlns="" xmlns:a16="http://schemas.microsoft.com/office/drawing/2014/main" id="{6049FC92-FE70-4AFA-900A-33CD9BCFDE4E}"/>
                </a:ext>
              </a:extLst>
            </p:cNvPr>
            <p:cNvSpPr/>
            <p:nvPr/>
          </p:nvSpPr>
          <p:spPr bwMode="auto">
            <a:xfrm>
              <a:off x="5859663" y="4858702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5" y="1300"/>
                </a:cxn>
                <a:cxn ang="0">
                  <a:pos x="325" y="1290"/>
                </a:cxn>
                <a:cxn ang="0">
                  <a:pos x="39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5" y="1300"/>
                  </a:lnTo>
                  <a:lnTo>
                    <a:pt x="325" y="1290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0" name="íṡľíḑê">
              <a:extLst>
                <a:ext uri="{FF2B5EF4-FFF2-40B4-BE49-F238E27FC236}">
                  <a16:creationId xmlns="" xmlns:a16="http://schemas.microsoft.com/office/drawing/2014/main" id="{F12E06F8-4693-41CA-8B2B-B88C8B21FE4F}"/>
                </a:ext>
              </a:extLst>
            </p:cNvPr>
            <p:cNvSpPr/>
            <p:nvPr/>
          </p:nvSpPr>
          <p:spPr bwMode="auto">
            <a:xfrm>
              <a:off x="5785460" y="4874234"/>
              <a:ext cx="50986" cy="2037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9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299">
                  <a:moveTo>
                    <a:pt x="0" y="10"/>
                  </a:moveTo>
                  <a:lnTo>
                    <a:pt x="286" y="1299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1" name="iŝļiḋe">
              <a:extLst>
                <a:ext uri="{FF2B5EF4-FFF2-40B4-BE49-F238E27FC236}">
                  <a16:creationId xmlns="" xmlns:a16="http://schemas.microsoft.com/office/drawing/2014/main" id="{671AD949-FB2C-446F-9686-D4BF3667CB6F}"/>
                </a:ext>
              </a:extLst>
            </p:cNvPr>
            <p:cNvSpPr/>
            <p:nvPr/>
          </p:nvSpPr>
          <p:spPr bwMode="auto">
            <a:xfrm>
              <a:off x="5785460" y="4874234"/>
              <a:ext cx="50986" cy="2037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9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299">
                  <a:moveTo>
                    <a:pt x="0" y="10"/>
                  </a:moveTo>
                  <a:lnTo>
                    <a:pt x="286" y="1299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2" name="îşľiḋè">
              <a:extLst>
                <a:ext uri="{FF2B5EF4-FFF2-40B4-BE49-F238E27FC236}">
                  <a16:creationId xmlns="" xmlns:a16="http://schemas.microsoft.com/office/drawing/2014/main" id="{3D634617-6142-462F-AD62-1BDA3BF5FA80}"/>
                </a:ext>
              </a:extLst>
            </p:cNvPr>
            <p:cNvSpPr/>
            <p:nvPr/>
          </p:nvSpPr>
          <p:spPr bwMode="auto">
            <a:xfrm>
              <a:off x="6148477" y="5105944"/>
              <a:ext cx="132877" cy="29336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47" h="187">
                  <a:moveTo>
                    <a:pt x="0" y="187"/>
                  </a:moveTo>
                  <a:lnTo>
                    <a:pt x="847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3" name="îṡļîḑê">
              <a:extLst>
                <a:ext uri="{FF2B5EF4-FFF2-40B4-BE49-F238E27FC236}">
                  <a16:creationId xmlns="" xmlns:a16="http://schemas.microsoft.com/office/drawing/2014/main" id="{58F9C434-287D-490C-B3DF-640444501AD4}"/>
                </a:ext>
              </a:extLst>
            </p:cNvPr>
            <p:cNvSpPr/>
            <p:nvPr/>
          </p:nvSpPr>
          <p:spPr bwMode="auto">
            <a:xfrm flipV="1">
              <a:off x="6148477" y="5105944"/>
              <a:ext cx="132877" cy="2933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4" name="ïṡḻïḑé">
              <a:extLst>
                <a:ext uri="{FF2B5EF4-FFF2-40B4-BE49-F238E27FC236}">
                  <a16:creationId xmlns="" xmlns:a16="http://schemas.microsoft.com/office/drawing/2014/main" id="{B74EC850-A122-4B3B-BB69-A79774913676}"/>
                </a:ext>
              </a:extLst>
            </p:cNvPr>
            <p:cNvSpPr/>
            <p:nvPr/>
          </p:nvSpPr>
          <p:spPr bwMode="auto">
            <a:xfrm>
              <a:off x="6146908" y="5102806"/>
              <a:ext cx="134445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7" y="39"/>
                </a:cxn>
                <a:cxn ang="0">
                  <a:pos x="847" y="0"/>
                </a:cxn>
                <a:cxn ang="0">
                  <a:pos x="0" y="187"/>
                </a:cxn>
                <a:cxn ang="0">
                  <a:pos x="10" y="226"/>
                </a:cxn>
              </a:cxnLst>
              <a:rect l="0" t="0" r="r" b="b"/>
              <a:pathLst>
                <a:path w="857" h="226">
                  <a:moveTo>
                    <a:pt x="10" y="226"/>
                  </a:moveTo>
                  <a:lnTo>
                    <a:pt x="857" y="39"/>
                  </a:lnTo>
                  <a:lnTo>
                    <a:pt x="847" y="0"/>
                  </a:lnTo>
                  <a:lnTo>
                    <a:pt x="0" y="187"/>
                  </a:lnTo>
                  <a:lnTo>
                    <a:pt x="10" y="226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5" name="iṥļiḑé">
              <a:extLst>
                <a:ext uri="{FF2B5EF4-FFF2-40B4-BE49-F238E27FC236}">
                  <a16:creationId xmlns="" xmlns:a16="http://schemas.microsoft.com/office/drawing/2014/main" id="{35A21E76-D271-40B7-85A9-88BAC0B4F750}"/>
                </a:ext>
              </a:extLst>
            </p:cNvPr>
            <p:cNvSpPr/>
            <p:nvPr/>
          </p:nvSpPr>
          <p:spPr bwMode="auto">
            <a:xfrm>
              <a:off x="6146908" y="5102806"/>
              <a:ext cx="134445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7" y="39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57" h="226">
                  <a:moveTo>
                    <a:pt x="10" y="226"/>
                  </a:moveTo>
                  <a:lnTo>
                    <a:pt x="857" y="39"/>
                  </a:lnTo>
                  <a:lnTo>
                    <a:pt x="847" y="0"/>
                  </a:lnTo>
                  <a:lnTo>
                    <a:pt x="0" y="18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6" name="íŝlîḋê">
              <a:extLst>
                <a:ext uri="{FF2B5EF4-FFF2-40B4-BE49-F238E27FC236}">
                  <a16:creationId xmlns="" xmlns:a16="http://schemas.microsoft.com/office/drawing/2014/main" id="{F4ECF1D9-AF65-4009-B6C1-F51F3C818D19}"/>
                </a:ext>
              </a:extLst>
            </p:cNvPr>
            <p:cNvSpPr/>
            <p:nvPr/>
          </p:nvSpPr>
          <p:spPr bwMode="auto">
            <a:xfrm>
              <a:off x="6154753" y="5138261"/>
              <a:ext cx="132877" cy="29493"/>
            </a:xfrm>
            <a:custGeom>
              <a:avLst/>
              <a:gdLst/>
              <a:ahLst/>
              <a:cxnLst>
                <a:cxn ang="0">
                  <a:pos x="0" y="188"/>
                </a:cxn>
                <a:cxn ang="0">
                  <a:pos x="847" y="0"/>
                </a:cxn>
                <a:cxn ang="0">
                  <a:pos x="0" y="188"/>
                </a:cxn>
              </a:cxnLst>
              <a:rect l="0" t="0" r="r" b="b"/>
              <a:pathLst>
                <a:path w="847" h="188">
                  <a:moveTo>
                    <a:pt x="0" y="188"/>
                  </a:moveTo>
                  <a:lnTo>
                    <a:pt x="847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7" name="îşlïḓê">
              <a:extLst>
                <a:ext uri="{FF2B5EF4-FFF2-40B4-BE49-F238E27FC236}">
                  <a16:creationId xmlns="" xmlns:a16="http://schemas.microsoft.com/office/drawing/2014/main" id="{25C6EE2D-687D-4AEC-A20C-2C5CC9A1D780}"/>
                </a:ext>
              </a:extLst>
            </p:cNvPr>
            <p:cNvSpPr/>
            <p:nvPr/>
          </p:nvSpPr>
          <p:spPr bwMode="auto">
            <a:xfrm flipV="1">
              <a:off x="6154753" y="5138261"/>
              <a:ext cx="132877" cy="29493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8" name="išḷîḋe">
              <a:extLst>
                <a:ext uri="{FF2B5EF4-FFF2-40B4-BE49-F238E27FC236}">
                  <a16:creationId xmlns="" xmlns:a16="http://schemas.microsoft.com/office/drawing/2014/main" id="{4DB57C27-B086-4636-9F5E-D6157F408169}"/>
                </a:ext>
              </a:extLst>
            </p:cNvPr>
            <p:cNvSpPr/>
            <p:nvPr/>
          </p:nvSpPr>
          <p:spPr bwMode="auto">
            <a:xfrm>
              <a:off x="6154753" y="5135280"/>
              <a:ext cx="134288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6" y="39"/>
                </a:cxn>
                <a:cxn ang="0">
                  <a:pos x="847" y="0"/>
                </a:cxn>
                <a:cxn ang="0">
                  <a:pos x="0" y="187"/>
                </a:cxn>
                <a:cxn ang="0">
                  <a:pos x="10" y="226"/>
                </a:cxn>
              </a:cxnLst>
              <a:rect l="0" t="0" r="r" b="b"/>
              <a:pathLst>
                <a:path w="856" h="226">
                  <a:moveTo>
                    <a:pt x="10" y="226"/>
                  </a:moveTo>
                  <a:lnTo>
                    <a:pt x="856" y="39"/>
                  </a:lnTo>
                  <a:lnTo>
                    <a:pt x="847" y="0"/>
                  </a:lnTo>
                  <a:lnTo>
                    <a:pt x="0" y="187"/>
                  </a:lnTo>
                  <a:lnTo>
                    <a:pt x="10" y="226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9" name="îŝḻîḍe">
              <a:extLst>
                <a:ext uri="{FF2B5EF4-FFF2-40B4-BE49-F238E27FC236}">
                  <a16:creationId xmlns="" xmlns:a16="http://schemas.microsoft.com/office/drawing/2014/main" id="{48FDC518-B18D-41A6-ABCE-2BEFD49A1D90}"/>
                </a:ext>
              </a:extLst>
            </p:cNvPr>
            <p:cNvSpPr/>
            <p:nvPr/>
          </p:nvSpPr>
          <p:spPr bwMode="auto">
            <a:xfrm>
              <a:off x="6154753" y="5135280"/>
              <a:ext cx="134288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6" y="39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56" h="226">
                  <a:moveTo>
                    <a:pt x="10" y="226"/>
                  </a:moveTo>
                  <a:lnTo>
                    <a:pt x="856" y="39"/>
                  </a:lnTo>
                  <a:lnTo>
                    <a:pt x="847" y="0"/>
                  </a:lnTo>
                  <a:lnTo>
                    <a:pt x="0" y="18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0" name="iś1ïḋê">
              <a:extLst>
                <a:ext uri="{FF2B5EF4-FFF2-40B4-BE49-F238E27FC236}">
                  <a16:creationId xmlns="" xmlns:a16="http://schemas.microsoft.com/office/drawing/2014/main" id="{89D7A964-79CD-4F08-B1E1-2FE489475613}"/>
                </a:ext>
              </a:extLst>
            </p:cNvPr>
            <p:cNvSpPr/>
            <p:nvPr/>
          </p:nvSpPr>
          <p:spPr bwMode="auto">
            <a:xfrm>
              <a:off x="5760829" y="5241802"/>
              <a:ext cx="83303" cy="69499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531" y="443"/>
                </a:cxn>
                <a:cxn ang="0">
                  <a:pos x="0" y="89"/>
                </a:cxn>
                <a:cxn ang="0">
                  <a:pos x="433" y="0"/>
                </a:cxn>
              </a:cxnLst>
              <a:rect l="0" t="0" r="r" b="b"/>
              <a:pathLst>
                <a:path w="531" h="443">
                  <a:moveTo>
                    <a:pt x="433" y="0"/>
                  </a:moveTo>
                  <a:lnTo>
                    <a:pt x="531" y="443"/>
                  </a:lnTo>
                  <a:lnTo>
                    <a:pt x="0" y="89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1" name="íṥlîďé">
              <a:extLst>
                <a:ext uri="{FF2B5EF4-FFF2-40B4-BE49-F238E27FC236}">
                  <a16:creationId xmlns="" xmlns:a16="http://schemas.microsoft.com/office/drawing/2014/main" id="{F45DC6BB-7F3B-4BD7-BF6A-91214D420367}"/>
                </a:ext>
              </a:extLst>
            </p:cNvPr>
            <p:cNvSpPr/>
            <p:nvPr/>
          </p:nvSpPr>
          <p:spPr bwMode="auto">
            <a:xfrm>
              <a:off x="5680508" y="4441718"/>
              <a:ext cx="435654" cy="121896"/>
            </a:xfrm>
            <a:custGeom>
              <a:avLst/>
              <a:gdLst/>
              <a:ahLst/>
              <a:cxnLst>
                <a:cxn ang="0">
                  <a:pos x="2777" y="187"/>
                </a:cxn>
                <a:cxn ang="0">
                  <a:pos x="39" y="777"/>
                </a:cxn>
                <a:cxn ang="0">
                  <a:pos x="0" y="590"/>
                </a:cxn>
                <a:cxn ang="0">
                  <a:pos x="2727" y="0"/>
                </a:cxn>
                <a:cxn ang="0">
                  <a:pos x="2777" y="187"/>
                </a:cxn>
              </a:cxnLst>
              <a:rect l="0" t="0" r="r" b="b"/>
              <a:pathLst>
                <a:path w="2777" h="777">
                  <a:moveTo>
                    <a:pt x="2777" y="187"/>
                  </a:moveTo>
                  <a:lnTo>
                    <a:pt x="39" y="777"/>
                  </a:lnTo>
                  <a:lnTo>
                    <a:pt x="0" y="590"/>
                  </a:lnTo>
                  <a:lnTo>
                    <a:pt x="2727" y="0"/>
                  </a:lnTo>
                  <a:lnTo>
                    <a:pt x="2777" y="187"/>
                  </a:ln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2" name="is1îďé">
              <a:extLst>
                <a:ext uri="{FF2B5EF4-FFF2-40B4-BE49-F238E27FC236}">
                  <a16:creationId xmlns="" xmlns:a16="http://schemas.microsoft.com/office/drawing/2014/main" id="{3FFAD948-6887-4174-B9BE-CDC8CE27E37A}"/>
                </a:ext>
              </a:extLst>
            </p:cNvPr>
            <p:cNvSpPr/>
            <p:nvPr/>
          </p:nvSpPr>
          <p:spPr bwMode="auto">
            <a:xfrm>
              <a:off x="5712825" y="4464781"/>
              <a:ext cx="376980" cy="138996"/>
            </a:xfrm>
            <a:custGeom>
              <a:avLst/>
              <a:gdLst/>
              <a:ahLst/>
              <a:cxnLst>
                <a:cxn ang="0">
                  <a:pos x="129" y="70"/>
                </a:cxn>
                <a:cxn ang="0">
                  <a:pos x="106" y="69"/>
                </a:cxn>
                <a:cxn ang="0">
                  <a:pos x="9" y="90"/>
                </a:cxn>
                <a:cxn ang="0">
                  <a:pos x="0" y="47"/>
                </a:cxn>
                <a:cxn ang="0">
                  <a:pos x="15" y="44"/>
                </a:cxn>
                <a:cxn ang="0">
                  <a:pos x="21" y="71"/>
                </a:cxn>
                <a:cxn ang="0">
                  <a:pos x="106" y="52"/>
                </a:cxn>
                <a:cxn ang="0">
                  <a:pos x="108" y="53"/>
                </a:cxn>
                <a:cxn ang="0">
                  <a:pos x="143" y="45"/>
                </a:cxn>
                <a:cxn ang="0">
                  <a:pos x="145" y="44"/>
                </a:cxn>
                <a:cxn ang="0">
                  <a:pos x="225" y="26"/>
                </a:cxn>
                <a:cxn ang="0">
                  <a:pos x="219" y="3"/>
                </a:cxn>
                <a:cxn ang="0">
                  <a:pos x="235" y="0"/>
                </a:cxn>
                <a:cxn ang="0">
                  <a:pos x="244" y="39"/>
                </a:cxn>
                <a:cxn ang="0">
                  <a:pos x="152" y="59"/>
                </a:cxn>
                <a:cxn ang="0">
                  <a:pos x="129" y="70"/>
                </a:cxn>
              </a:cxnLst>
              <a:rect l="0" t="0" r="r" b="b"/>
              <a:pathLst>
                <a:path w="244" h="90">
                  <a:moveTo>
                    <a:pt x="129" y="70"/>
                  </a:moveTo>
                  <a:cubicBezTo>
                    <a:pt x="122" y="72"/>
                    <a:pt x="114" y="71"/>
                    <a:pt x="106" y="69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21" y="57"/>
                    <a:pt x="131" y="55"/>
                    <a:pt x="143" y="45"/>
                  </a:cubicBezTo>
                  <a:cubicBezTo>
                    <a:pt x="145" y="44"/>
                    <a:pt x="145" y="44"/>
                    <a:pt x="145" y="44"/>
                  </a:cubicBezTo>
                  <a:cubicBezTo>
                    <a:pt x="225" y="26"/>
                    <a:pt x="225" y="26"/>
                    <a:pt x="225" y="26"/>
                  </a:cubicBezTo>
                  <a:cubicBezTo>
                    <a:pt x="219" y="3"/>
                    <a:pt x="219" y="3"/>
                    <a:pt x="219" y="3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44" y="39"/>
                    <a:pt x="244" y="39"/>
                    <a:pt x="244" y="39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44" y="65"/>
                    <a:pt x="137" y="68"/>
                    <a:pt x="129" y="7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3" name="îsḷïḓé">
              <a:extLst>
                <a:ext uri="{FF2B5EF4-FFF2-40B4-BE49-F238E27FC236}">
                  <a16:creationId xmlns="" xmlns:a16="http://schemas.microsoft.com/office/drawing/2014/main" id="{276E2206-624D-4F38-9E67-8768956BC0A4}"/>
                </a:ext>
              </a:extLst>
            </p:cNvPr>
            <p:cNvSpPr/>
            <p:nvPr/>
          </p:nvSpPr>
          <p:spPr bwMode="auto">
            <a:xfrm>
              <a:off x="4582196" y="4080113"/>
              <a:ext cx="301208" cy="580923"/>
            </a:xfrm>
            <a:custGeom>
              <a:avLst/>
              <a:gdLst/>
              <a:ahLst/>
              <a:cxnLst>
                <a:cxn ang="0">
                  <a:pos x="69" y="376"/>
                </a:cxn>
                <a:cxn ang="0">
                  <a:pos x="150" y="91"/>
                </a:cxn>
                <a:cxn ang="0">
                  <a:pos x="86" y="11"/>
                </a:cxn>
                <a:cxn ang="0">
                  <a:pos x="0" y="27"/>
                </a:cxn>
                <a:cxn ang="0">
                  <a:pos x="9" y="42"/>
                </a:cxn>
                <a:cxn ang="0">
                  <a:pos x="81" y="27"/>
                </a:cxn>
                <a:cxn ang="0">
                  <a:pos x="135" y="97"/>
                </a:cxn>
                <a:cxn ang="0">
                  <a:pos x="63" y="359"/>
                </a:cxn>
                <a:cxn ang="0">
                  <a:pos x="69" y="376"/>
                </a:cxn>
              </a:cxnLst>
              <a:rect l="0" t="0" r="r" b="b"/>
              <a:pathLst>
                <a:path w="195" h="376">
                  <a:moveTo>
                    <a:pt x="69" y="376"/>
                  </a:moveTo>
                  <a:cubicBezTo>
                    <a:pt x="159" y="343"/>
                    <a:pt x="195" y="215"/>
                    <a:pt x="150" y="91"/>
                  </a:cubicBezTo>
                  <a:cubicBezTo>
                    <a:pt x="134" y="50"/>
                    <a:pt x="112" y="22"/>
                    <a:pt x="86" y="11"/>
                  </a:cubicBezTo>
                  <a:cubicBezTo>
                    <a:pt x="60" y="0"/>
                    <a:pt x="31" y="6"/>
                    <a:pt x="0" y="27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36" y="24"/>
                    <a:pt x="61" y="19"/>
                    <a:pt x="81" y="27"/>
                  </a:cubicBezTo>
                  <a:cubicBezTo>
                    <a:pt x="109" y="39"/>
                    <a:pt x="126" y="71"/>
                    <a:pt x="135" y="97"/>
                  </a:cubicBezTo>
                  <a:cubicBezTo>
                    <a:pt x="177" y="211"/>
                    <a:pt x="145" y="329"/>
                    <a:pt x="63" y="359"/>
                  </a:cubicBezTo>
                  <a:lnTo>
                    <a:pt x="69" y="376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4" name="ïṩľîḍê">
              <a:extLst>
                <a:ext uri="{FF2B5EF4-FFF2-40B4-BE49-F238E27FC236}">
                  <a16:creationId xmlns="" xmlns:a16="http://schemas.microsoft.com/office/drawing/2014/main" id="{076FA121-69EE-4ACE-87A6-4A9E55A7CE2C}"/>
                </a:ext>
              </a:extLst>
            </p:cNvPr>
            <p:cNvSpPr/>
            <p:nvPr/>
          </p:nvSpPr>
          <p:spPr bwMode="auto">
            <a:xfrm>
              <a:off x="4574354" y="4106468"/>
              <a:ext cx="34042" cy="38592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15" y="23"/>
                </a:cxn>
                <a:cxn ang="0">
                  <a:pos x="20" y="9"/>
                </a:cxn>
                <a:cxn ang="0">
                  <a:pos x="7" y="2"/>
                </a:cxn>
                <a:cxn ang="0">
                  <a:pos x="2" y="16"/>
                </a:cxn>
              </a:cxnLst>
              <a:rect l="0" t="0" r="r" b="b"/>
              <a:pathLst>
                <a:path w="22" h="25">
                  <a:moveTo>
                    <a:pt x="2" y="16"/>
                  </a:moveTo>
                  <a:cubicBezTo>
                    <a:pt x="4" y="22"/>
                    <a:pt x="10" y="25"/>
                    <a:pt x="15" y="23"/>
                  </a:cubicBezTo>
                  <a:cubicBezTo>
                    <a:pt x="20" y="21"/>
                    <a:pt x="22" y="15"/>
                    <a:pt x="20" y="9"/>
                  </a:cubicBezTo>
                  <a:cubicBezTo>
                    <a:pt x="18" y="3"/>
                    <a:pt x="12" y="0"/>
                    <a:pt x="7" y="2"/>
                  </a:cubicBezTo>
                  <a:cubicBezTo>
                    <a:pt x="2" y="4"/>
                    <a:pt x="0" y="10"/>
                    <a:pt x="2" y="16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5" name="ïŝliḍe">
              <a:extLst>
                <a:ext uri="{FF2B5EF4-FFF2-40B4-BE49-F238E27FC236}">
                  <a16:creationId xmlns="" xmlns:a16="http://schemas.microsoft.com/office/drawing/2014/main" id="{48919B8B-1E2B-4943-97EB-C3ED5C6B2E8E}"/>
                </a:ext>
              </a:extLst>
            </p:cNvPr>
            <p:cNvSpPr/>
            <p:nvPr/>
          </p:nvSpPr>
          <p:spPr bwMode="auto">
            <a:xfrm>
              <a:off x="4568235" y="4100193"/>
              <a:ext cx="46279" cy="50985"/>
            </a:xfrm>
            <a:custGeom>
              <a:avLst/>
              <a:gdLst/>
              <a:ahLst/>
              <a:cxnLst>
                <a:cxn ang="0">
                  <a:pos x="2" y="21"/>
                </a:cxn>
                <a:cxn ang="0">
                  <a:pos x="10" y="2"/>
                </a:cxn>
                <a:cxn ang="0">
                  <a:pos x="27" y="12"/>
                </a:cxn>
                <a:cxn ang="0">
                  <a:pos x="20" y="31"/>
                </a:cxn>
                <a:cxn ang="0">
                  <a:pos x="2" y="21"/>
                </a:cxn>
                <a:cxn ang="0">
                  <a:pos x="9" y="19"/>
                </a:cxn>
                <a:cxn ang="0">
                  <a:pos x="17" y="23"/>
                </a:cxn>
                <a:cxn ang="0">
                  <a:pos x="21" y="14"/>
                </a:cxn>
                <a:cxn ang="0">
                  <a:pos x="12" y="10"/>
                </a:cxn>
                <a:cxn ang="0">
                  <a:pos x="9" y="19"/>
                </a:cxn>
              </a:cxnLst>
              <a:rect l="0" t="0" r="r" b="b"/>
              <a:pathLst>
                <a:path w="30" h="33">
                  <a:moveTo>
                    <a:pt x="2" y="21"/>
                  </a:moveTo>
                  <a:cubicBezTo>
                    <a:pt x="0" y="13"/>
                    <a:pt x="3" y="5"/>
                    <a:pt x="10" y="2"/>
                  </a:cubicBezTo>
                  <a:cubicBezTo>
                    <a:pt x="16" y="0"/>
                    <a:pt x="24" y="4"/>
                    <a:pt x="27" y="12"/>
                  </a:cubicBezTo>
                  <a:cubicBezTo>
                    <a:pt x="30" y="20"/>
                    <a:pt x="27" y="28"/>
                    <a:pt x="20" y="31"/>
                  </a:cubicBezTo>
                  <a:cubicBezTo>
                    <a:pt x="13" y="33"/>
                    <a:pt x="5" y="29"/>
                    <a:pt x="2" y="21"/>
                  </a:cubicBezTo>
                  <a:close/>
                  <a:moveTo>
                    <a:pt x="9" y="19"/>
                  </a:moveTo>
                  <a:cubicBezTo>
                    <a:pt x="10" y="22"/>
                    <a:pt x="14" y="24"/>
                    <a:pt x="17" y="23"/>
                  </a:cubicBezTo>
                  <a:cubicBezTo>
                    <a:pt x="21" y="22"/>
                    <a:pt x="22" y="18"/>
                    <a:pt x="21" y="14"/>
                  </a:cubicBezTo>
                  <a:cubicBezTo>
                    <a:pt x="19" y="11"/>
                    <a:pt x="16" y="9"/>
                    <a:pt x="12" y="10"/>
                  </a:cubicBezTo>
                  <a:cubicBezTo>
                    <a:pt x="9" y="11"/>
                    <a:pt x="8" y="15"/>
                    <a:pt x="9" y="1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6" name="îŝḷíḍe">
              <a:extLst>
                <a:ext uri="{FF2B5EF4-FFF2-40B4-BE49-F238E27FC236}">
                  <a16:creationId xmlns="" xmlns:a16="http://schemas.microsoft.com/office/drawing/2014/main" id="{7E9A038B-646E-4CC2-A4AB-79963C57F75C}"/>
                </a:ext>
              </a:extLst>
            </p:cNvPr>
            <p:cNvSpPr/>
            <p:nvPr/>
          </p:nvSpPr>
          <p:spPr bwMode="auto">
            <a:xfrm>
              <a:off x="4283971" y="4180516"/>
              <a:ext cx="404748" cy="531506"/>
            </a:xfrm>
            <a:custGeom>
              <a:avLst/>
              <a:gdLst/>
              <a:ahLst/>
              <a:cxnLst>
                <a:cxn ang="0">
                  <a:pos x="262" y="311"/>
                </a:cxn>
                <a:cxn ang="0">
                  <a:pos x="256" y="294"/>
                </a:cxn>
                <a:cxn ang="0">
                  <a:pos x="31" y="141"/>
                </a:cxn>
                <a:cxn ang="0">
                  <a:pos x="27" y="53"/>
                </a:cxn>
                <a:cxn ang="0">
                  <a:pos x="92" y="17"/>
                </a:cxn>
                <a:cxn ang="0">
                  <a:pos x="89" y="0"/>
                </a:cxn>
                <a:cxn ang="0">
                  <a:pos x="13" y="44"/>
                </a:cxn>
                <a:cxn ang="0">
                  <a:pos x="16" y="146"/>
                </a:cxn>
                <a:cxn ang="0">
                  <a:pos x="262" y="311"/>
                </a:cxn>
              </a:cxnLst>
              <a:rect l="0" t="0" r="r" b="b"/>
              <a:pathLst>
                <a:path w="262" h="344">
                  <a:moveTo>
                    <a:pt x="262" y="311"/>
                  </a:moveTo>
                  <a:cubicBezTo>
                    <a:pt x="256" y="294"/>
                    <a:pt x="256" y="294"/>
                    <a:pt x="256" y="294"/>
                  </a:cubicBezTo>
                  <a:cubicBezTo>
                    <a:pt x="174" y="325"/>
                    <a:pt x="73" y="256"/>
                    <a:pt x="31" y="141"/>
                  </a:cubicBezTo>
                  <a:cubicBezTo>
                    <a:pt x="21" y="115"/>
                    <a:pt x="13" y="79"/>
                    <a:pt x="27" y="53"/>
                  </a:cubicBezTo>
                  <a:cubicBezTo>
                    <a:pt x="37" y="33"/>
                    <a:pt x="59" y="21"/>
                    <a:pt x="92" y="17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51" y="4"/>
                    <a:pt x="25" y="19"/>
                    <a:pt x="13" y="44"/>
                  </a:cubicBezTo>
                  <a:cubicBezTo>
                    <a:pt x="0" y="69"/>
                    <a:pt x="1" y="104"/>
                    <a:pt x="16" y="146"/>
                  </a:cubicBezTo>
                  <a:cubicBezTo>
                    <a:pt x="62" y="270"/>
                    <a:pt x="172" y="344"/>
                    <a:pt x="262" y="311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7" name="îṩ1iḑe">
              <a:extLst>
                <a:ext uri="{FF2B5EF4-FFF2-40B4-BE49-F238E27FC236}">
                  <a16:creationId xmlns="" xmlns:a16="http://schemas.microsoft.com/office/drawing/2014/main" id="{467EF974-BF35-4A6B-A317-02DEC414B4F3}"/>
                </a:ext>
              </a:extLst>
            </p:cNvPr>
            <p:cNvSpPr/>
            <p:nvPr/>
          </p:nvSpPr>
          <p:spPr bwMode="auto">
            <a:xfrm>
              <a:off x="4384373" y="4174396"/>
              <a:ext cx="38592" cy="38592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17" y="23"/>
                </a:cxn>
                <a:cxn ang="0">
                  <a:pos x="3" y="17"/>
                </a:cxn>
                <a:cxn ang="0">
                  <a:pos x="9" y="2"/>
                </a:cxn>
                <a:cxn ang="0">
                  <a:pos x="23" y="9"/>
                </a:cxn>
              </a:cxnLst>
              <a:rect l="0" t="0" r="r" b="b"/>
              <a:pathLst>
                <a:path w="25" h="25">
                  <a:moveTo>
                    <a:pt x="23" y="9"/>
                  </a:moveTo>
                  <a:cubicBezTo>
                    <a:pt x="25" y="15"/>
                    <a:pt x="22" y="21"/>
                    <a:pt x="17" y="23"/>
                  </a:cubicBezTo>
                  <a:cubicBezTo>
                    <a:pt x="11" y="25"/>
                    <a:pt x="5" y="22"/>
                    <a:pt x="3" y="17"/>
                  </a:cubicBezTo>
                  <a:cubicBezTo>
                    <a:pt x="0" y="11"/>
                    <a:pt x="3" y="5"/>
                    <a:pt x="9" y="2"/>
                  </a:cubicBezTo>
                  <a:cubicBezTo>
                    <a:pt x="15" y="0"/>
                    <a:pt x="21" y="3"/>
                    <a:pt x="23" y="9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8" name="işḷídè">
              <a:extLst>
                <a:ext uri="{FF2B5EF4-FFF2-40B4-BE49-F238E27FC236}">
                  <a16:creationId xmlns="" xmlns:a16="http://schemas.microsoft.com/office/drawing/2014/main" id="{31727126-1ABC-41AA-BE0B-4435D9DC98CC}"/>
                </a:ext>
              </a:extLst>
            </p:cNvPr>
            <p:cNvSpPr/>
            <p:nvPr/>
          </p:nvSpPr>
          <p:spPr bwMode="auto">
            <a:xfrm>
              <a:off x="4378254" y="4168278"/>
              <a:ext cx="52554" cy="52398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"/>
                </a:cxn>
                <a:cxn ang="0">
                  <a:pos x="31" y="12"/>
                </a:cxn>
                <a:cxn ang="0">
                  <a:pos x="22" y="31"/>
                </a:cxn>
                <a:cxn ang="0">
                  <a:pos x="3" y="22"/>
                </a:cxn>
                <a:cxn ang="0">
                  <a:pos x="10" y="19"/>
                </a:cxn>
                <a:cxn ang="0">
                  <a:pos x="19" y="24"/>
                </a:cxn>
                <a:cxn ang="0">
                  <a:pos x="24" y="14"/>
                </a:cxn>
                <a:cxn ang="0">
                  <a:pos x="14" y="10"/>
                </a:cxn>
                <a:cxn ang="0">
                  <a:pos x="10" y="19"/>
                </a:cxn>
              </a:cxnLst>
              <a:rect l="0" t="0" r="r" b="b"/>
              <a:pathLst>
                <a:path w="34" h="34">
                  <a:moveTo>
                    <a:pt x="3" y="22"/>
                  </a:moveTo>
                  <a:cubicBezTo>
                    <a:pt x="0" y="14"/>
                    <a:pt x="4" y="6"/>
                    <a:pt x="12" y="3"/>
                  </a:cubicBezTo>
                  <a:cubicBezTo>
                    <a:pt x="20" y="0"/>
                    <a:pt x="28" y="4"/>
                    <a:pt x="31" y="12"/>
                  </a:cubicBezTo>
                  <a:cubicBezTo>
                    <a:pt x="34" y="19"/>
                    <a:pt x="30" y="28"/>
                    <a:pt x="22" y="31"/>
                  </a:cubicBezTo>
                  <a:cubicBezTo>
                    <a:pt x="14" y="34"/>
                    <a:pt x="6" y="30"/>
                    <a:pt x="3" y="22"/>
                  </a:cubicBezTo>
                  <a:close/>
                  <a:moveTo>
                    <a:pt x="10" y="19"/>
                  </a:moveTo>
                  <a:cubicBezTo>
                    <a:pt x="12" y="23"/>
                    <a:pt x="16" y="25"/>
                    <a:pt x="19" y="24"/>
                  </a:cubicBezTo>
                  <a:cubicBezTo>
                    <a:pt x="23" y="22"/>
                    <a:pt x="25" y="18"/>
                    <a:pt x="24" y="14"/>
                  </a:cubicBezTo>
                  <a:cubicBezTo>
                    <a:pt x="22" y="11"/>
                    <a:pt x="18" y="9"/>
                    <a:pt x="14" y="10"/>
                  </a:cubicBezTo>
                  <a:cubicBezTo>
                    <a:pt x="11" y="11"/>
                    <a:pt x="9" y="16"/>
                    <a:pt x="10" y="1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9" name="î$ļîdé">
              <a:extLst>
                <a:ext uri="{FF2B5EF4-FFF2-40B4-BE49-F238E27FC236}">
                  <a16:creationId xmlns="" xmlns:a16="http://schemas.microsoft.com/office/drawing/2014/main" id="{C3EF4792-7BCC-4B85-BA29-CDA4D67BD76D}"/>
                </a:ext>
              </a:extLst>
            </p:cNvPr>
            <p:cNvSpPr/>
            <p:nvPr/>
          </p:nvSpPr>
          <p:spPr bwMode="auto">
            <a:xfrm>
              <a:off x="4328838" y="4633268"/>
              <a:ext cx="586885" cy="741410"/>
            </a:xfrm>
            <a:custGeom>
              <a:avLst/>
              <a:gdLst/>
              <a:ahLst/>
              <a:cxnLst>
                <a:cxn ang="0">
                  <a:pos x="262" y="437"/>
                </a:cxn>
                <a:cxn ang="0">
                  <a:pos x="236" y="0"/>
                </a:cxn>
                <a:cxn ang="0">
                  <a:pos x="219" y="7"/>
                </a:cxn>
                <a:cxn ang="0">
                  <a:pos x="256" y="420"/>
                </a:cxn>
                <a:cxn ang="0">
                  <a:pos x="17" y="81"/>
                </a:cxn>
                <a:cxn ang="0">
                  <a:pos x="0" y="87"/>
                </a:cxn>
                <a:cxn ang="0">
                  <a:pos x="262" y="437"/>
                </a:cxn>
              </a:cxnLst>
              <a:rect l="0" t="0" r="r" b="b"/>
              <a:pathLst>
                <a:path w="380" h="480">
                  <a:moveTo>
                    <a:pt x="262" y="437"/>
                  </a:moveTo>
                  <a:cubicBezTo>
                    <a:pt x="380" y="394"/>
                    <a:pt x="316" y="220"/>
                    <a:pt x="236" y="0"/>
                  </a:cubicBezTo>
                  <a:cubicBezTo>
                    <a:pt x="219" y="7"/>
                    <a:pt x="219" y="7"/>
                    <a:pt x="219" y="7"/>
                  </a:cubicBezTo>
                  <a:cubicBezTo>
                    <a:pt x="296" y="217"/>
                    <a:pt x="357" y="383"/>
                    <a:pt x="256" y="420"/>
                  </a:cubicBezTo>
                  <a:cubicBezTo>
                    <a:pt x="155" y="457"/>
                    <a:pt x="94" y="291"/>
                    <a:pt x="17" y="8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81" y="307"/>
                    <a:pt x="144" y="480"/>
                    <a:pt x="262" y="437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0" name="íš1íḓe">
              <a:extLst>
                <a:ext uri="{FF2B5EF4-FFF2-40B4-BE49-F238E27FC236}">
                  <a16:creationId xmlns="" xmlns:a16="http://schemas.microsoft.com/office/drawing/2014/main" id="{D354B02B-95EE-457F-8665-7ED7D3EE91DE}"/>
                </a:ext>
              </a:extLst>
            </p:cNvPr>
            <p:cNvSpPr/>
            <p:nvPr/>
          </p:nvSpPr>
          <p:spPr bwMode="auto">
            <a:xfrm>
              <a:off x="4228434" y="462699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45" y="11"/>
                </a:cxn>
                <a:cxn ang="0">
                  <a:pos x="119" y="45"/>
                </a:cxn>
                <a:cxn ang="0">
                  <a:pos x="85" y="119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73" y="85"/>
                </a:cxn>
                <a:cxn ang="0">
                  <a:pos x="86" y="57"/>
                </a:cxn>
                <a:cxn ang="0">
                  <a:pos x="57" y="44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0" y="55"/>
                    <a:pt x="15" y="22"/>
                    <a:pt x="45" y="11"/>
                  </a:cubicBezTo>
                  <a:cubicBezTo>
                    <a:pt x="75" y="0"/>
                    <a:pt x="108" y="15"/>
                    <a:pt x="119" y="45"/>
                  </a:cubicBezTo>
                  <a:cubicBezTo>
                    <a:pt x="130" y="75"/>
                    <a:pt x="115" y="108"/>
                    <a:pt x="85" y="119"/>
                  </a:cubicBezTo>
                  <a:cubicBezTo>
                    <a:pt x="55" y="130"/>
                    <a:pt x="22" y="114"/>
                    <a:pt x="11" y="85"/>
                  </a:cubicBezTo>
                  <a:close/>
                  <a:moveTo>
                    <a:pt x="44" y="72"/>
                  </a:moveTo>
                  <a:cubicBezTo>
                    <a:pt x="48" y="84"/>
                    <a:pt x="61" y="90"/>
                    <a:pt x="73" y="85"/>
                  </a:cubicBezTo>
                  <a:cubicBezTo>
                    <a:pt x="84" y="81"/>
                    <a:pt x="90" y="69"/>
                    <a:pt x="86" y="57"/>
                  </a:cubicBezTo>
                  <a:cubicBezTo>
                    <a:pt x="82" y="46"/>
                    <a:pt x="69" y="40"/>
                    <a:pt x="57" y="44"/>
                  </a:cubicBezTo>
                  <a:cubicBezTo>
                    <a:pt x="46" y="48"/>
                    <a:pt x="40" y="61"/>
                    <a:pt x="44" y="72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1" name="íşḷiďe">
              <a:extLst>
                <a:ext uri="{FF2B5EF4-FFF2-40B4-BE49-F238E27FC236}">
                  <a16:creationId xmlns="" xmlns:a16="http://schemas.microsoft.com/office/drawing/2014/main" id="{2900D14F-700A-46C7-83DF-0AA73403E6DC}"/>
                </a:ext>
              </a:extLst>
            </p:cNvPr>
            <p:cNvSpPr/>
            <p:nvPr/>
          </p:nvSpPr>
          <p:spPr bwMode="auto">
            <a:xfrm>
              <a:off x="4290088" y="4688803"/>
              <a:ext cx="77341" cy="77186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33" y="45"/>
                </a:cxn>
                <a:cxn ang="0">
                  <a:pos x="46" y="17"/>
                </a:cxn>
                <a:cxn ang="0">
                  <a:pos x="17" y="4"/>
                </a:cxn>
                <a:cxn ang="0">
                  <a:pos x="4" y="32"/>
                </a:cxn>
              </a:cxnLst>
              <a:rect l="0" t="0" r="r" b="b"/>
              <a:pathLst>
                <a:path w="50" h="50">
                  <a:moveTo>
                    <a:pt x="4" y="32"/>
                  </a:moveTo>
                  <a:cubicBezTo>
                    <a:pt x="8" y="44"/>
                    <a:pt x="21" y="50"/>
                    <a:pt x="33" y="45"/>
                  </a:cubicBezTo>
                  <a:cubicBezTo>
                    <a:pt x="44" y="41"/>
                    <a:pt x="50" y="29"/>
                    <a:pt x="46" y="17"/>
                  </a:cubicBezTo>
                  <a:cubicBezTo>
                    <a:pt x="42" y="6"/>
                    <a:pt x="29" y="0"/>
                    <a:pt x="17" y="4"/>
                  </a:cubicBezTo>
                  <a:cubicBezTo>
                    <a:pt x="6" y="8"/>
                    <a:pt x="0" y="21"/>
                    <a:pt x="4" y="32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2" name="ï$ḷîḋe">
              <a:extLst>
                <a:ext uri="{FF2B5EF4-FFF2-40B4-BE49-F238E27FC236}">
                  <a16:creationId xmlns="" xmlns:a16="http://schemas.microsoft.com/office/drawing/2014/main" id="{460E7E6D-9553-4AF2-99AA-499D78C3FBBE}"/>
                </a:ext>
              </a:extLst>
            </p:cNvPr>
            <p:cNvSpPr/>
            <p:nvPr/>
          </p:nvSpPr>
          <p:spPr bwMode="auto">
            <a:xfrm>
              <a:off x="4609966" y="4585264"/>
              <a:ext cx="140565" cy="106678"/>
            </a:xfrm>
            <a:custGeom>
              <a:avLst/>
              <a:gdLst/>
              <a:ahLst/>
              <a:cxnLst>
                <a:cxn ang="0">
                  <a:pos x="5" y="49"/>
                </a:cxn>
                <a:cxn ang="0">
                  <a:pos x="37" y="64"/>
                </a:cxn>
                <a:cxn ang="0">
                  <a:pos x="71" y="51"/>
                </a:cxn>
                <a:cxn ang="0">
                  <a:pos x="86" y="20"/>
                </a:cxn>
                <a:cxn ang="0">
                  <a:pos x="54" y="5"/>
                </a:cxn>
                <a:cxn ang="0">
                  <a:pos x="20" y="18"/>
                </a:cxn>
                <a:cxn ang="0">
                  <a:pos x="5" y="49"/>
                </a:cxn>
              </a:cxnLst>
              <a:rect l="0" t="0" r="r" b="b"/>
              <a:pathLst>
                <a:path w="91" h="69">
                  <a:moveTo>
                    <a:pt x="5" y="49"/>
                  </a:moveTo>
                  <a:cubicBezTo>
                    <a:pt x="10" y="62"/>
                    <a:pt x="24" y="69"/>
                    <a:pt x="37" y="64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84" y="47"/>
                    <a:pt x="91" y="32"/>
                    <a:pt x="86" y="20"/>
                  </a:cubicBezTo>
                  <a:cubicBezTo>
                    <a:pt x="81" y="7"/>
                    <a:pt x="67" y="0"/>
                    <a:pt x="54" y="5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7" y="22"/>
                    <a:pt x="0" y="37"/>
                    <a:pt x="5" y="4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3" name="îṧḻíḑè">
              <a:extLst>
                <a:ext uri="{FF2B5EF4-FFF2-40B4-BE49-F238E27FC236}">
                  <a16:creationId xmlns="" xmlns:a16="http://schemas.microsoft.com/office/drawing/2014/main" id="{44656664-7F40-4D19-BFC6-5CE902411ABB}"/>
                </a:ext>
              </a:extLst>
            </p:cNvPr>
            <p:cNvSpPr/>
            <p:nvPr/>
          </p:nvSpPr>
          <p:spPr bwMode="auto">
            <a:xfrm>
              <a:off x="4663929" y="4653348"/>
              <a:ext cx="60241" cy="47848"/>
            </a:xfrm>
            <a:custGeom>
              <a:avLst/>
              <a:gdLst/>
              <a:ahLst/>
              <a:cxnLst>
                <a:cxn ang="0">
                  <a:pos x="2" y="22"/>
                </a:cxn>
                <a:cxn ang="0">
                  <a:pos x="14" y="30"/>
                </a:cxn>
                <a:cxn ang="0">
                  <a:pos x="33" y="23"/>
                </a:cxn>
                <a:cxn ang="0">
                  <a:pos x="37" y="9"/>
                </a:cxn>
                <a:cxn ang="0">
                  <a:pos x="26" y="1"/>
                </a:cxn>
                <a:cxn ang="0">
                  <a:pos x="6" y="9"/>
                </a:cxn>
                <a:cxn ang="0">
                  <a:pos x="2" y="22"/>
                </a:cxn>
              </a:cxnLst>
              <a:rect l="0" t="0" r="r" b="b"/>
              <a:pathLst>
                <a:path w="39" h="31">
                  <a:moveTo>
                    <a:pt x="2" y="22"/>
                  </a:moveTo>
                  <a:cubicBezTo>
                    <a:pt x="5" y="28"/>
                    <a:pt x="10" y="31"/>
                    <a:pt x="14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8" y="21"/>
                    <a:pt x="39" y="15"/>
                    <a:pt x="37" y="9"/>
                  </a:cubicBezTo>
                  <a:cubicBezTo>
                    <a:pt x="35" y="3"/>
                    <a:pt x="30" y="0"/>
                    <a:pt x="26" y="1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2" y="10"/>
                    <a:pt x="0" y="16"/>
                    <a:pt x="2" y="2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4" name="iṣļiḑe">
              <a:extLst>
                <a:ext uri="{FF2B5EF4-FFF2-40B4-BE49-F238E27FC236}">
                  <a16:creationId xmlns="" xmlns:a16="http://schemas.microsoft.com/office/drawing/2014/main" id="{919325FE-4FBF-45DE-A5CF-CD0818B8017E}"/>
                </a:ext>
              </a:extLst>
            </p:cNvPr>
            <p:cNvSpPr/>
            <p:nvPr/>
          </p:nvSpPr>
          <p:spPr bwMode="auto">
            <a:xfrm>
              <a:off x="4228434" y="462699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45" y="11"/>
                </a:cxn>
                <a:cxn ang="0">
                  <a:pos x="119" y="45"/>
                </a:cxn>
                <a:cxn ang="0">
                  <a:pos x="85" y="119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73" y="85"/>
                </a:cxn>
                <a:cxn ang="0">
                  <a:pos x="86" y="57"/>
                </a:cxn>
                <a:cxn ang="0">
                  <a:pos x="57" y="44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0" y="55"/>
                    <a:pt x="15" y="22"/>
                    <a:pt x="45" y="11"/>
                  </a:cubicBezTo>
                  <a:cubicBezTo>
                    <a:pt x="75" y="0"/>
                    <a:pt x="108" y="15"/>
                    <a:pt x="119" y="45"/>
                  </a:cubicBezTo>
                  <a:cubicBezTo>
                    <a:pt x="130" y="75"/>
                    <a:pt x="115" y="108"/>
                    <a:pt x="85" y="119"/>
                  </a:cubicBezTo>
                  <a:cubicBezTo>
                    <a:pt x="55" y="130"/>
                    <a:pt x="22" y="114"/>
                    <a:pt x="11" y="85"/>
                  </a:cubicBezTo>
                  <a:close/>
                  <a:moveTo>
                    <a:pt x="44" y="72"/>
                  </a:moveTo>
                  <a:cubicBezTo>
                    <a:pt x="48" y="84"/>
                    <a:pt x="61" y="90"/>
                    <a:pt x="73" y="85"/>
                  </a:cubicBezTo>
                  <a:cubicBezTo>
                    <a:pt x="84" y="81"/>
                    <a:pt x="90" y="69"/>
                    <a:pt x="86" y="57"/>
                  </a:cubicBezTo>
                  <a:cubicBezTo>
                    <a:pt x="82" y="46"/>
                    <a:pt x="69" y="40"/>
                    <a:pt x="57" y="44"/>
                  </a:cubicBezTo>
                  <a:cubicBezTo>
                    <a:pt x="46" y="48"/>
                    <a:pt x="40" y="61"/>
                    <a:pt x="44" y="72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5" name="ísḷiďè">
              <a:extLst>
                <a:ext uri="{FF2B5EF4-FFF2-40B4-BE49-F238E27FC236}">
                  <a16:creationId xmlns="" xmlns:a16="http://schemas.microsoft.com/office/drawing/2014/main" id="{2F5BD1C3-2474-4321-88DB-111C4C5AC3EF}"/>
                </a:ext>
              </a:extLst>
            </p:cNvPr>
            <p:cNvSpPr/>
            <p:nvPr/>
          </p:nvSpPr>
          <p:spPr bwMode="auto">
            <a:xfrm>
              <a:off x="4228434" y="462699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85" y="119"/>
                </a:cxn>
                <a:cxn ang="0">
                  <a:pos x="119" y="45"/>
                </a:cxn>
                <a:cxn ang="0">
                  <a:pos x="45" y="11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57" y="44"/>
                </a:cxn>
                <a:cxn ang="0">
                  <a:pos x="86" y="57"/>
                </a:cxn>
                <a:cxn ang="0">
                  <a:pos x="73" y="85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22" y="114"/>
                    <a:pt x="55" y="130"/>
                    <a:pt x="85" y="119"/>
                  </a:cubicBezTo>
                  <a:cubicBezTo>
                    <a:pt x="115" y="108"/>
                    <a:pt x="130" y="75"/>
                    <a:pt x="119" y="45"/>
                  </a:cubicBezTo>
                  <a:cubicBezTo>
                    <a:pt x="108" y="15"/>
                    <a:pt x="75" y="0"/>
                    <a:pt x="45" y="11"/>
                  </a:cubicBezTo>
                  <a:cubicBezTo>
                    <a:pt x="15" y="22"/>
                    <a:pt x="0" y="55"/>
                    <a:pt x="11" y="85"/>
                  </a:cubicBezTo>
                  <a:close/>
                  <a:moveTo>
                    <a:pt x="44" y="72"/>
                  </a:moveTo>
                  <a:cubicBezTo>
                    <a:pt x="40" y="61"/>
                    <a:pt x="46" y="48"/>
                    <a:pt x="57" y="44"/>
                  </a:cubicBezTo>
                  <a:cubicBezTo>
                    <a:pt x="69" y="40"/>
                    <a:pt x="82" y="46"/>
                    <a:pt x="86" y="57"/>
                  </a:cubicBezTo>
                  <a:cubicBezTo>
                    <a:pt x="90" y="69"/>
                    <a:pt x="84" y="81"/>
                    <a:pt x="73" y="85"/>
                  </a:cubicBezTo>
                  <a:cubicBezTo>
                    <a:pt x="61" y="90"/>
                    <a:pt x="48" y="84"/>
                    <a:pt x="44" y="7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6" name="ïśḷïḓé">
              <a:extLst>
                <a:ext uri="{FF2B5EF4-FFF2-40B4-BE49-F238E27FC236}">
                  <a16:creationId xmlns="" xmlns:a16="http://schemas.microsoft.com/office/drawing/2014/main" id="{1458E61E-63E4-4B8F-AFEF-ACF03F743A44}"/>
                </a:ext>
              </a:extLst>
            </p:cNvPr>
            <p:cNvSpPr/>
            <p:nvPr/>
          </p:nvSpPr>
          <p:spPr bwMode="auto">
            <a:xfrm>
              <a:off x="7183567" y="3761961"/>
              <a:ext cx="325837" cy="325994"/>
            </a:xfrm>
            <a:custGeom>
              <a:avLst/>
              <a:gdLst/>
              <a:ahLst/>
              <a:cxnLst>
                <a:cxn ang="0">
                  <a:pos x="174" y="25"/>
                </a:cxn>
                <a:cxn ang="0">
                  <a:pos x="105" y="0"/>
                </a:cxn>
                <a:cxn ang="0">
                  <a:pos x="0" y="105"/>
                </a:cxn>
                <a:cxn ang="0">
                  <a:pos x="105" y="211"/>
                </a:cxn>
                <a:cxn ang="0">
                  <a:pos x="173" y="186"/>
                </a:cxn>
                <a:cxn ang="0">
                  <a:pos x="211" y="105"/>
                </a:cxn>
                <a:cxn ang="0">
                  <a:pos x="174" y="25"/>
                </a:cxn>
              </a:cxnLst>
              <a:rect l="0" t="0" r="r" b="b"/>
              <a:pathLst>
                <a:path w="211" h="211">
                  <a:moveTo>
                    <a:pt x="174" y="25"/>
                  </a:moveTo>
                  <a:cubicBezTo>
                    <a:pt x="155" y="9"/>
                    <a:pt x="131" y="0"/>
                    <a:pt x="105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63"/>
                    <a:pt x="47" y="211"/>
                    <a:pt x="105" y="211"/>
                  </a:cubicBezTo>
                  <a:cubicBezTo>
                    <a:pt x="131" y="211"/>
                    <a:pt x="155" y="201"/>
                    <a:pt x="173" y="186"/>
                  </a:cubicBezTo>
                  <a:cubicBezTo>
                    <a:pt x="196" y="166"/>
                    <a:pt x="211" y="138"/>
                    <a:pt x="211" y="105"/>
                  </a:cubicBezTo>
                  <a:cubicBezTo>
                    <a:pt x="211" y="73"/>
                    <a:pt x="196" y="44"/>
                    <a:pt x="174" y="25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7" name="íS1îḍê">
              <a:extLst>
                <a:ext uri="{FF2B5EF4-FFF2-40B4-BE49-F238E27FC236}">
                  <a16:creationId xmlns="" xmlns:a16="http://schemas.microsoft.com/office/drawing/2014/main" id="{7A999409-51AD-43F7-B9DE-BE9A05E85C24}"/>
                </a:ext>
              </a:extLst>
            </p:cNvPr>
            <p:cNvSpPr/>
            <p:nvPr/>
          </p:nvSpPr>
          <p:spPr bwMode="auto">
            <a:xfrm>
              <a:off x="7450730" y="3800553"/>
              <a:ext cx="58673" cy="248654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38" y="80"/>
                </a:cxn>
                <a:cxn ang="0">
                  <a:pos x="1" y="0"/>
                </a:cxn>
              </a:cxnLst>
              <a:rect l="0" t="0" r="r" b="b"/>
              <a:pathLst>
                <a:path w="38" h="161">
                  <a:moveTo>
                    <a:pt x="0" y="161"/>
                  </a:moveTo>
                  <a:cubicBezTo>
                    <a:pt x="23" y="141"/>
                    <a:pt x="38" y="113"/>
                    <a:pt x="38" y="80"/>
                  </a:cubicBezTo>
                  <a:cubicBezTo>
                    <a:pt x="38" y="48"/>
                    <a:pt x="23" y="19"/>
                    <a:pt x="1" y="0"/>
                  </a:cubicBezTo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8" name="îş1íďe">
              <a:extLst>
                <a:ext uri="{FF2B5EF4-FFF2-40B4-BE49-F238E27FC236}">
                  <a16:creationId xmlns="" xmlns:a16="http://schemas.microsoft.com/office/drawing/2014/main" id="{13C996D6-242D-48D2-ABD8-E9A3D6721186}"/>
                </a:ext>
              </a:extLst>
            </p:cNvPr>
            <p:cNvSpPr/>
            <p:nvPr/>
          </p:nvSpPr>
          <p:spPr bwMode="auto">
            <a:xfrm>
              <a:off x="7447750" y="3796003"/>
              <a:ext cx="64791" cy="256341"/>
            </a:xfrm>
            <a:custGeom>
              <a:avLst/>
              <a:gdLst/>
              <a:ahLst/>
              <a:cxnLst>
                <a:cxn ang="0">
                  <a:pos x="4" y="165"/>
                </a:cxn>
                <a:cxn ang="0">
                  <a:pos x="42" y="83"/>
                </a:cxn>
                <a:cxn ang="0">
                  <a:pos x="4" y="1"/>
                </a:cxn>
                <a:cxn ang="0">
                  <a:pos x="1" y="1"/>
                </a:cxn>
                <a:cxn ang="0">
                  <a:pos x="1" y="4"/>
                </a:cxn>
                <a:cxn ang="0">
                  <a:pos x="38" y="83"/>
                </a:cxn>
                <a:cxn ang="0">
                  <a:pos x="1" y="162"/>
                </a:cxn>
                <a:cxn ang="0">
                  <a:pos x="1" y="165"/>
                </a:cxn>
                <a:cxn ang="0">
                  <a:pos x="4" y="165"/>
                </a:cxn>
              </a:cxnLst>
              <a:rect l="0" t="0" r="r" b="b"/>
              <a:pathLst>
                <a:path w="42" h="166">
                  <a:moveTo>
                    <a:pt x="4" y="165"/>
                  </a:moveTo>
                  <a:cubicBezTo>
                    <a:pt x="27" y="146"/>
                    <a:pt x="42" y="116"/>
                    <a:pt x="42" y="83"/>
                  </a:cubicBezTo>
                  <a:cubicBezTo>
                    <a:pt x="42" y="50"/>
                    <a:pt x="27" y="2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24" y="23"/>
                    <a:pt x="38" y="51"/>
                    <a:pt x="38" y="83"/>
                  </a:cubicBezTo>
                  <a:cubicBezTo>
                    <a:pt x="38" y="115"/>
                    <a:pt x="24" y="143"/>
                    <a:pt x="1" y="162"/>
                  </a:cubicBezTo>
                  <a:cubicBezTo>
                    <a:pt x="0" y="163"/>
                    <a:pt x="0" y="164"/>
                    <a:pt x="1" y="165"/>
                  </a:cubicBezTo>
                  <a:cubicBezTo>
                    <a:pt x="2" y="166"/>
                    <a:pt x="3" y="166"/>
                    <a:pt x="4" y="165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9" name="ïsľïḋe">
              <a:extLst>
                <a:ext uri="{FF2B5EF4-FFF2-40B4-BE49-F238E27FC236}">
                  <a16:creationId xmlns="" xmlns:a16="http://schemas.microsoft.com/office/drawing/2014/main" id="{162769A7-AFCF-4C0F-8A18-60BC55D264F6}"/>
                </a:ext>
              </a:extLst>
            </p:cNvPr>
            <p:cNvSpPr/>
            <p:nvPr/>
          </p:nvSpPr>
          <p:spPr bwMode="auto">
            <a:xfrm>
              <a:off x="7236120" y="3814515"/>
              <a:ext cx="220886" cy="219317"/>
            </a:xfrm>
            <a:prstGeom prst="ellipse">
              <a:avLst/>
            </a:pr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50" name="î$ľîḑê">
              <a:extLst>
                <a:ext uri="{FF2B5EF4-FFF2-40B4-BE49-F238E27FC236}">
                  <a16:creationId xmlns="" xmlns:a16="http://schemas.microsoft.com/office/drawing/2014/main" id="{F6FADFCF-6835-4657-997F-AA3AE4727182}"/>
                </a:ext>
              </a:extLst>
            </p:cNvPr>
            <p:cNvSpPr/>
            <p:nvPr/>
          </p:nvSpPr>
          <p:spPr bwMode="auto">
            <a:xfrm>
              <a:off x="7850928" y="4333473"/>
              <a:ext cx="24630" cy="57262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4" y="8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3" y="37"/>
                </a:cxn>
                <a:cxn ang="0">
                  <a:pos x="16" y="36"/>
                </a:cxn>
              </a:cxnLst>
              <a:rect l="0" t="0" r="r" b="b"/>
              <a:pathLst>
                <a:path w="16" h="37">
                  <a:moveTo>
                    <a:pt x="16" y="36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3" y="3"/>
                    <a:pt x="9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37"/>
                    <a:pt x="3" y="37"/>
                    <a:pt x="3" y="37"/>
                  </a:cubicBezTo>
                  <a:lnTo>
                    <a:pt x="16" y="36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51" name="îṧliḑê">
              <a:extLst>
                <a:ext uri="{FF2B5EF4-FFF2-40B4-BE49-F238E27FC236}">
                  <a16:creationId xmlns="" xmlns:a16="http://schemas.microsoft.com/office/drawing/2014/main" id="{233517D3-3AAD-46FA-BF2B-BDBC66777F8E}"/>
                </a:ext>
              </a:extLst>
            </p:cNvPr>
            <p:cNvSpPr/>
            <p:nvPr/>
          </p:nvSpPr>
          <p:spPr bwMode="auto">
            <a:xfrm>
              <a:off x="7835399" y="4333473"/>
              <a:ext cx="20080" cy="5867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" y="1"/>
                </a:cxn>
                <a:cxn ang="0">
                  <a:pos x="0" y="9"/>
                </a:cxn>
                <a:cxn ang="0">
                  <a:pos x="2" y="38"/>
                </a:cxn>
                <a:cxn ang="0">
                  <a:pos x="13" y="37"/>
                </a:cxn>
                <a:cxn ang="0">
                  <a:pos x="10" y="0"/>
                </a:cxn>
              </a:cxnLst>
              <a:rect l="0" t="0" r="r" b="b"/>
              <a:pathLst>
                <a:path w="13" h="38">
                  <a:moveTo>
                    <a:pt x="10" y="0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3" y="37"/>
                    <a:pt x="13" y="37"/>
                    <a:pt x="13" y="37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52" name="íŝ1íďé">
              <a:extLst>
                <a:ext uri="{FF2B5EF4-FFF2-40B4-BE49-F238E27FC236}">
                  <a16:creationId xmlns="" xmlns:a16="http://schemas.microsoft.com/office/drawing/2014/main" id="{2A8C4D13-C10D-42EF-8415-A8C0E3D42878}"/>
                </a:ext>
              </a:extLst>
            </p:cNvPr>
            <p:cNvSpPr/>
            <p:nvPr/>
          </p:nvSpPr>
          <p:spPr bwMode="auto">
            <a:xfrm>
              <a:off x="7824573" y="4390731"/>
              <a:ext cx="74203" cy="583904"/>
            </a:xfrm>
            <a:custGeom>
              <a:avLst/>
              <a:gdLst/>
              <a:ahLst/>
              <a:cxnLst>
                <a:cxn ang="0">
                  <a:pos x="43" y="306"/>
                </a:cxn>
                <a:cxn ang="0">
                  <a:pos x="30" y="307"/>
                </a:cxn>
                <a:cxn ang="0">
                  <a:pos x="22" y="192"/>
                </a:cxn>
                <a:cxn ang="0">
                  <a:pos x="34" y="191"/>
                </a:cxn>
                <a:cxn ang="0">
                  <a:pos x="20" y="0"/>
                </a:cxn>
                <a:cxn ang="0">
                  <a:pos x="9" y="1"/>
                </a:cxn>
                <a:cxn ang="0">
                  <a:pos x="14" y="74"/>
                </a:cxn>
                <a:cxn ang="0">
                  <a:pos x="8" y="118"/>
                </a:cxn>
                <a:cxn ang="0">
                  <a:pos x="4" y="204"/>
                </a:cxn>
                <a:cxn ang="0">
                  <a:pos x="15" y="348"/>
                </a:cxn>
                <a:cxn ang="0">
                  <a:pos x="48" y="377"/>
                </a:cxn>
                <a:cxn ang="0">
                  <a:pos x="43" y="306"/>
                </a:cxn>
              </a:cxnLst>
              <a:rect l="0" t="0" r="r" b="b"/>
              <a:pathLst>
                <a:path w="48" h="378">
                  <a:moveTo>
                    <a:pt x="43" y="306"/>
                  </a:moveTo>
                  <a:cubicBezTo>
                    <a:pt x="30" y="307"/>
                    <a:pt x="30" y="307"/>
                    <a:pt x="30" y="307"/>
                  </a:cubicBezTo>
                  <a:cubicBezTo>
                    <a:pt x="22" y="192"/>
                    <a:pt x="22" y="192"/>
                    <a:pt x="22" y="192"/>
                  </a:cubicBezTo>
                  <a:cubicBezTo>
                    <a:pt x="34" y="191"/>
                    <a:pt x="34" y="191"/>
                    <a:pt x="34" y="19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5" y="82"/>
                    <a:pt x="13" y="102"/>
                    <a:pt x="8" y="118"/>
                  </a:cubicBezTo>
                  <a:cubicBezTo>
                    <a:pt x="0" y="144"/>
                    <a:pt x="2" y="177"/>
                    <a:pt x="4" y="204"/>
                  </a:cubicBezTo>
                  <a:cubicBezTo>
                    <a:pt x="15" y="348"/>
                    <a:pt x="15" y="348"/>
                    <a:pt x="15" y="348"/>
                  </a:cubicBezTo>
                  <a:cubicBezTo>
                    <a:pt x="16" y="368"/>
                    <a:pt x="28" y="378"/>
                    <a:pt x="48" y="377"/>
                  </a:cubicBezTo>
                  <a:lnTo>
                    <a:pt x="43" y="306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53" name="íṣlïḍé">
              <a:extLst>
                <a:ext uri="{FF2B5EF4-FFF2-40B4-BE49-F238E27FC236}">
                  <a16:creationId xmlns="" xmlns:a16="http://schemas.microsoft.com/office/drawing/2014/main" id="{32898C0F-B6B6-418F-9111-FF402740CC9D}"/>
                </a:ext>
              </a:extLst>
            </p:cNvPr>
            <p:cNvSpPr/>
            <p:nvPr/>
          </p:nvSpPr>
          <p:spPr bwMode="auto">
            <a:xfrm>
              <a:off x="7855477" y="4389164"/>
              <a:ext cx="89578" cy="583904"/>
            </a:xfrm>
            <a:custGeom>
              <a:avLst/>
              <a:gdLst/>
              <a:ahLst/>
              <a:cxnLst>
                <a:cxn ang="0">
                  <a:pos x="14" y="192"/>
                </a:cxn>
                <a:cxn ang="0">
                  <a:pos x="27" y="191"/>
                </a:cxn>
                <a:cxn ang="0">
                  <a:pos x="36" y="306"/>
                </a:cxn>
                <a:cxn ang="0">
                  <a:pos x="23" y="307"/>
                </a:cxn>
                <a:cxn ang="0">
                  <a:pos x="28" y="378"/>
                </a:cxn>
                <a:cxn ang="0">
                  <a:pos x="29" y="378"/>
                </a:cxn>
                <a:cxn ang="0">
                  <a:pos x="57" y="340"/>
                </a:cxn>
                <a:cxn ang="0">
                  <a:pos x="46" y="199"/>
                </a:cxn>
                <a:cxn ang="0">
                  <a:pos x="32" y="118"/>
                </a:cxn>
                <a:cxn ang="0">
                  <a:pos x="18" y="73"/>
                </a:cxn>
                <a:cxn ang="0">
                  <a:pos x="13" y="0"/>
                </a:cxn>
                <a:cxn ang="0">
                  <a:pos x="0" y="1"/>
                </a:cxn>
                <a:cxn ang="0">
                  <a:pos x="14" y="192"/>
                </a:cxn>
              </a:cxnLst>
              <a:rect l="0" t="0" r="r" b="b"/>
              <a:pathLst>
                <a:path w="58" h="378">
                  <a:moveTo>
                    <a:pt x="14" y="192"/>
                  </a:moveTo>
                  <a:cubicBezTo>
                    <a:pt x="27" y="191"/>
                    <a:pt x="27" y="191"/>
                    <a:pt x="27" y="191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23" y="307"/>
                    <a:pt x="23" y="307"/>
                    <a:pt x="23" y="307"/>
                  </a:cubicBezTo>
                  <a:cubicBezTo>
                    <a:pt x="28" y="378"/>
                    <a:pt x="28" y="378"/>
                    <a:pt x="28" y="378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50" y="377"/>
                    <a:pt x="58" y="361"/>
                    <a:pt x="57" y="340"/>
                  </a:cubicBezTo>
                  <a:cubicBezTo>
                    <a:pt x="46" y="199"/>
                    <a:pt x="46" y="199"/>
                    <a:pt x="46" y="199"/>
                  </a:cubicBezTo>
                  <a:cubicBezTo>
                    <a:pt x="44" y="172"/>
                    <a:pt x="44" y="143"/>
                    <a:pt x="32" y="118"/>
                  </a:cubicBezTo>
                  <a:cubicBezTo>
                    <a:pt x="25" y="103"/>
                    <a:pt x="19" y="81"/>
                    <a:pt x="18" y="7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4" y="192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54" name="iSlíḋê">
              <a:extLst>
                <a:ext uri="{FF2B5EF4-FFF2-40B4-BE49-F238E27FC236}">
                  <a16:creationId xmlns="" xmlns:a16="http://schemas.microsoft.com/office/drawing/2014/main" id="{5AA7EF89-B82B-4E32-B483-49DD1A528103}"/>
                </a:ext>
              </a:extLst>
            </p:cNvPr>
            <p:cNvSpPr/>
            <p:nvPr/>
          </p:nvSpPr>
          <p:spPr bwMode="auto">
            <a:xfrm>
              <a:off x="7858615" y="4685666"/>
              <a:ext cx="32474" cy="179311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1143"/>
                </a:cxn>
                <a:cxn ang="0">
                  <a:pos x="207" y="1133"/>
                </a:cxn>
                <a:cxn ang="0">
                  <a:pos x="118" y="0"/>
                </a:cxn>
                <a:cxn ang="0">
                  <a:pos x="0" y="10"/>
                </a:cxn>
              </a:cxnLst>
              <a:rect l="0" t="0" r="r" b="b"/>
              <a:pathLst>
                <a:path w="207" h="1143">
                  <a:moveTo>
                    <a:pt x="0" y="10"/>
                  </a:moveTo>
                  <a:lnTo>
                    <a:pt x="79" y="1143"/>
                  </a:lnTo>
                  <a:lnTo>
                    <a:pt x="207" y="1133"/>
                  </a:lnTo>
                  <a:lnTo>
                    <a:pt x="118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55" name="i$1îḋé">
              <a:extLst>
                <a:ext uri="{FF2B5EF4-FFF2-40B4-BE49-F238E27FC236}">
                  <a16:creationId xmlns="" xmlns:a16="http://schemas.microsoft.com/office/drawing/2014/main" id="{FCB36E5C-1680-4E65-A501-47D9C2701E76}"/>
                </a:ext>
              </a:extLst>
            </p:cNvPr>
            <p:cNvSpPr/>
            <p:nvPr/>
          </p:nvSpPr>
          <p:spPr bwMode="auto">
            <a:xfrm>
              <a:off x="7877129" y="4684253"/>
              <a:ext cx="34042" cy="179156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0" y="9"/>
                </a:cxn>
                <a:cxn ang="0">
                  <a:pos x="89" y="1142"/>
                </a:cxn>
                <a:cxn ang="0">
                  <a:pos x="217" y="1132"/>
                </a:cxn>
                <a:cxn ang="0">
                  <a:pos x="128" y="0"/>
                </a:cxn>
              </a:cxnLst>
              <a:rect l="0" t="0" r="r" b="b"/>
              <a:pathLst>
                <a:path w="217" h="1142">
                  <a:moveTo>
                    <a:pt x="128" y="0"/>
                  </a:moveTo>
                  <a:lnTo>
                    <a:pt x="0" y="9"/>
                  </a:lnTo>
                  <a:lnTo>
                    <a:pt x="89" y="1142"/>
                  </a:lnTo>
                  <a:lnTo>
                    <a:pt x="217" y="113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pic>
          <p:nvPicPr>
            <p:cNvPr id="456" name="图片 455">
              <a:extLst>
                <a:ext uri="{FF2B5EF4-FFF2-40B4-BE49-F238E27FC236}">
                  <a16:creationId xmlns="" xmlns:a16="http://schemas.microsoft.com/office/drawing/2014/main" id="{6A5332A4-6835-4C4A-966A-F98046781E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518188" y="4048736"/>
              <a:ext cx="138995" cy="115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7" name="iŝľíďé">
              <a:extLst>
                <a:ext uri="{FF2B5EF4-FFF2-40B4-BE49-F238E27FC236}">
                  <a16:creationId xmlns="" xmlns:a16="http://schemas.microsoft.com/office/drawing/2014/main" id="{D2AA1932-DAC8-4632-8545-DD68018D6A31}"/>
                </a:ext>
              </a:extLst>
            </p:cNvPr>
            <p:cNvSpPr/>
            <p:nvPr/>
          </p:nvSpPr>
          <p:spPr bwMode="auto">
            <a:xfrm>
              <a:off x="7517246" y="4035401"/>
              <a:ext cx="83303" cy="72635"/>
            </a:xfrm>
            <a:custGeom>
              <a:avLst/>
              <a:gdLst/>
              <a:ahLst/>
              <a:cxnLst>
                <a:cxn ang="0">
                  <a:pos x="26" y="4"/>
                </a:cxn>
                <a:cxn ang="0">
                  <a:pos x="5" y="9"/>
                </a:cxn>
                <a:cxn ang="0">
                  <a:pos x="10" y="30"/>
                </a:cxn>
                <a:cxn ang="0">
                  <a:pos x="38" y="47"/>
                </a:cxn>
                <a:cxn ang="0">
                  <a:pos x="54" y="21"/>
                </a:cxn>
                <a:cxn ang="0">
                  <a:pos x="26" y="4"/>
                </a:cxn>
              </a:cxnLst>
              <a:rect l="0" t="0" r="r" b="b"/>
              <a:pathLst>
                <a:path w="54" h="47">
                  <a:moveTo>
                    <a:pt x="26" y="4"/>
                  </a:moveTo>
                  <a:cubicBezTo>
                    <a:pt x="18" y="0"/>
                    <a:pt x="9" y="2"/>
                    <a:pt x="5" y="9"/>
                  </a:cubicBezTo>
                  <a:cubicBezTo>
                    <a:pt x="0" y="17"/>
                    <a:pt x="3" y="26"/>
                    <a:pt x="10" y="30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54" y="21"/>
                    <a:pt x="54" y="21"/>
                    <a:pt x="54" y="21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EBA4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58" name="îṡľiďè">
              <a:extLst>
                <a:ext uri="{FF2B5EF4-FFF2-40B4-BE49-F238E27FC236}">
                  <a16:creationId xmlns="" xmlns:a16="http://schemas.microsoft.com/office/drawing/2014/main" id="{99B87FF8-AA7D-4B60-ABB3-100B6634BF06}"/>
                </a:ext>
              </a:extLst>
            </p:cNvPr>
            <p:cNvSpPr/>
            <p:nvPr/>
          </p:nvSpPr>
          <p:spPr bwMode="auto">
            <a:xfrm>
              <a:off x="7575919" y="4067875"/>
              <a:ext cx="83461" cy="72480"/>
            </a:xfrm>
            <a:custGeom>
              <a:avLst/>
              <a:gdLst/>
              <a:ahLst/>
              <a:cxnLst>
                <a:cxn ang="0">
                  <a:pos x="44" y="16"/>
                </a:cxn>
                <a:cxn ang="0">
                  <a:pos x="16" y="0"/>
                </a:cxn>
                <a:cxn ang="0">
                  <a:pos x="0" y="26"/>
                </a:cxn>
                <a:cxn ang="0">
                  <a:pos x="28" y="42"/>
                </a:cxn>
                <a:cxn ang="0">
                  <a:pos x="49" y="37"/>
                </a:cxn>
                <a:cxn ang="0">
                  <a:pos x="44" y="16"/>
                </a:cxn>
              </a:cxnLst>
              <a:rect l="0" t="0" r="r" b="b"/>
              <a:pathLst>
                <a:path w="54" h="47">
                  <a:moveTo>
                    <a:pt x="44" y="16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36" y="47"/>
                    <a:pt x="45" y="45"/>
                    <a:pt x="49" y="37"/>
                  </a:cubicBezTo>
                  <a:cubicBezTo>
                    <a:pt x="54" y="30"/>
                    <a:pt x="51" y="21"/>
                    <a:pt x="44" y="16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pic>
          <p:nvPicPr>
            <p:cNvPr id="459" name="图片 458">
              <a:extLst>
                <a:ext uri="{FF2B5EF4-FFF2-40B4-BE49-F238E27FC236}">
                  <a16:creationId xmlns="" xmlns:a16="http://schemas.microsoft.com/office/drawing/2014/main" id="{140712D2-BCAE-433A-8BC6-893C2A927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598197" y="4004654"/>
              <a:ext cx="55692" cy="55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0" name="iṩlïḍé">
              <a:extLst>
                <a:ext uri="{FF2B5EF4-FFF2-40B4-BE49-F238E27FC236}">
                  <a16:creationId xmlns="" xmlns:a16="http://schemas.microsoft.com/office/drawing/2014/main" id="{78BEFB40-7594-431E-9849-14B5BBF5AE00}"/>
                </a:ext>
              </a:extLst>
            </p:cNvPr>
            <p:cNvSpPr/>
            <p:nvPr/>
          </p:nvSpPr>
          <p:spPr bwMode="auto">
            <a:xfrm>
              <a:off x="7597569" y="3999790"/>
              <a:ext cx="30905" cy="30905"/>
            </a:xfrm>
            <a:prstGeom prst="ellipse">
              <a:avLst/>
            </a:prstGeom>
            <a:solidFill>
              <a:srgbClr val="FFC7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61" name="ïṧḷïḍè">
              <a:extLst>
                <a:ext uri="{FF2B5EF4-FFF2-40B4-BE49-F238E27FC236}">
                  <a16:creationId xmlns="" xmlns:a16="http://schemas.microsoft.com/office/drawing/2014/main" id="{EE803547-8293-42B0-B8E9-131AD7E99899}"/>
                </a:ext>
              </a:extLst>
            </p:cNvPr>
            <p:cNvSpPr/>
            <p:nvPr/>
          </p:nvSpPr>
          <p:spPr bwMode="auto">
            <a:xfrm>
              <a:off x="7596001" y="3998377"/>
              <a:ext cx="34042" cy="33886"/>
            </a:xfrm>
            <a:custGeom>
              <a:avLst/>
              <a:gdLst/>
              <a:ahLst/>
              <a:cxnLst>
                <a:cxn ang="0">
                  <a:pos x="21" y="11"/>
                </a:cxn>
                <a:cxn ang="0">
                  <a:pos x="20" y="11"/>
                </a:cxn>
                <a:cxn ang="0">
                  <a:pos x="11" y="20"/>
                </a:cxn>
                <a:cxn ang="0">
                  <a:pos x="2" y="11"/>
                </a:cxn>
                <a:cxn ang="0">
                  <a:pos x="11" y="2"/>
                </a:cxn>
                <a:cxn ang="0">
                  <a:pos x="20" y="11"/>
                </a:cxn>
                <a:cxn ang="0">
                  <a:pos x="21" y="11"/>
                </a:cxn>
                <a:cxn ang="0">
                  <a:pos x="22" y="11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11" y="22"/>
                </a:cxn>
                <a:cxn ang="0">
                  <a:pos x="22" y="11"/>
                </a:cxn>
                <a:cxn ang="0">
                  <a:pos x="21" y="11"/>
                </a:cxn>
              </a:cxnLst>
              <a:rect l="0" t="0" r="r" b="b"/>
              <a:pathLst>
                <a:path w="22" h="22">
                  <a:moveTo>
                    <a:pt x="21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0" y="16"/>
                    <a:pt x="16" y="20"/>
                    <a:pt x="11" y="20"/>
                  </a:cubicBezTo>
                  <a:cubicBezTo>
                    <a:pt x="6" y="20"/>
                    <a:pt x="2" y="16"/>
                    <a:pt x="2" y="11"/>
                  </a:cubicBezTo>
                  <a:cubicBezTo>
                    <a:pt x="2" y="6"/>
                    <a:pt x="6" y="2"/>
                    <a:pt x="11" y="2"/>
                  </a:cubicBezTo>
                  <a:cubicBezTo>
                    <a:pt x="16" y="2"/>
                    <a:pt x="20" y="6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lnTo>
                    <a:pt x="21" y="11"/>
                  </a:lnTo>
                  <a:close/>
                </a:path>
              </a:pathLst>
            </a:custGeom>
            <a:solidFill>
              <a:srgbClr val="EFC52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pic>
          <p:nvPicPr>
            <p:cNvPr id="462" name="图片 461">
              <a:extLst>
                <a:ext uri="{FF2B5EF4-FFF2-40B4-BE49-F238E27FC236}">
                  <a16:creationId xmlns="" xmlns:a16="http://schemas.microsoft.com/office/drawing/2014/main" id="{23920A89-565D-41F5-8263-231AA0415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672087" y="3964335"/>
              <a:ext cx="101971" cy="101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3" name="îSļídè">
              <a:extLst>
                <a:ext uri="{FF2B5EF4-FFF2-40B4-BE49-F238E27FC236}">
                  <a16:creationId xmlns="" xmlns:a16="http://schemas.microsoft.com/office/drawing/2014/main" id="{63A0C928-5784-4535-AEB2-CC31A7AF55DC}"/>
                </a:ext>
              </a:extLst>
            </p:cNvPr>
            <p:cNvSpPr/>
            <p:nvPr/>
          </p:nvSpPr>
          <p:spPr bwMode="auto">
            <a:xfrm>
              <a:off x="7673185" y="3967472"/>
              <a:ext cx="57262" cy="57104"/>
            </a:xfrm>
            <a:prstGeom prst="ellipse">
              <a:avLst/>
            </a:pr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64" name="ïşľídè">
              <a:extLst>
                <a:ext uri="{FF2B5EF4-FFF2-40B4-BE49-F238E27FC236}">
                  <a16:creationId xmlns="" xmlns:a16="http://schemas.microsoft.com/office/drawing/2014/main" id="{B84710BE-107E-4214-AAD1-DE2C0E4BA9A5}"/>
                </a:ext>
              </a:extLst>
            </p:cNvPr>
            <p:cNvSpPr/>
            <p:nvPr/>
          </p:nvSpPr>
          <p:spPr bwMode="auto">
            <a:xfrm>
              <a:off x="7684010" y="3973591"/>
              <a:ext cx="37024" cy="4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6" y="276"/>
                </a:cxn>
                <a:cxn ang="0">
                  <a:pos x="0" y="0"/>
                </a:cxn>
              </a:cxnLst>
              <a:rect l="0" t="0" r="r" b="b"/>
              <a:pathLst>
                <a:path w="236" h="276">
                  <a:moveTo>
                    <a:pt x="0" y="0"/>
                  </a:moveTo>
                  <a:lnTo>
                    <a:pt x="236" y="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AC9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65" name="iSḷîḋe">
              <a:extLst>
                <a:ext uri="{FF2B5EF4-FFF2-40B4-BE49-F238E27FC236}">
                  <a16:creationId xmlns="" xmlns:a16="http://schemas.microsoft.com/office/drawing/2014/main" id="{915C81D3-D405-48E8-B186-63392E391B0D}"/>
                </a:ext>
              </a:extLst>
            </p:cNvPr>
            <p:cNvSpPr/>
            <p:nvPr/>
          </p:nvSpPr>
          <p:spPr bwMode="auto">
            <a:xfrm>
              <a:off x="7684010" y="3973591"/>
              <a:ext cx="37024" cy="4329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66" name="islïḋê">
              <a:extLst>
                <a:ext uri="{FF2B5EF4-FFF2-40B4-BE49-F238E27FC236}">
                  <a16:creationId xmlns="" xmlns:a16="http://schemas.microsoft.com/office/drawing/2014/main" id="{DEC6924B-06BA-46B2-A7F7-417A16D979B4}"/>
                </a:ext>
              </a:extLst>
            </p:cNvPr>
            <p:cNvSpPr/>
            <p:nvPr/>
          </p:nvSpPr>
          <p:spPr bwMode="auto">
            <a:xfrm>
              <a:off x="7680872" y="3972022"/>
              <a:ext cx="43298" cy="4643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47" y="296"/>
                </a:cxn>
                <a:cxn ang="0">
                  <a:pos x="276" y="266"/>
                </a:cxn>
                <a:cxn ang="0">
                  <a:pos x="30" y="0"/>
                </a:cxn>
                <a:cxn ang="0">
                  <a:pos x="0" y="30"/>
                </a:cxn>
              </a:cxnLst>
              <a:rect l="0" t="0" r="r" b="b"/>
              <a:pathLst>
                <a:path w="276" h="296">
                  <a:moveTo>
                    <a:pt x="0" y="30"/>
                  </a:moveTo>
                  <a:lnTo>
                    <a:pt x="247" y="296"/>
                  </a:lnTo>
                  <a:lnTo>
                    <a:pt x="276" y="266"/>
                  </a:lnTo>
                  <a:lnTo>
                    <a:pt x="30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3AC9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67" name="îśḷîḑé">
              <a:extLst>
                <a:ext uri="{FF2B5EF4-FFF2-40B4-BE49-F238E27FC236}">
                  <a16:creationId xmlns="" xmlns:a16="http://schemas.microsoft.com/office/drawing/2014/main" id="{966E2FAD-A7FA-4FED-B662-084B63A03710}"/>
                </a:ext>
              </a:extLst>
            </p:cNvPr>
            <p:cNvSpPr/>
            <p:nvPr/>
          </p:nvSpPr>
          <p:spPr bwMode="auto">
            <a:xfrm>
              <a:off x="7680872" y="3972022"/>
              <a:ext cx="43298" cy="4643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47" y="296"/>
                </a:cxn>
                <a:cxn ang="0">
                  <a:pos x="276" y="266"/>
                </a:cxn>
                <a:cxn ang="0">
                  <a:pos x="30" y="0"/>
                </a:cxn>
              </a:cxnLst>
              <a:rect l="0" t="0" r="r" b="b"/>
              <a:pathLst>
                <a:path w="276" h="296">
                  <a:moveTo>
                    <a:pt x="0" y="30"/>
                  </a:moveTo>
                  <a:lnTo>
                    <a:pt x="247" y="296"/>
                  </a:lnTo>
                  <a:lnTo>
                    <a:pt x="276" y="266"/>
                  </a:lnTo>
                  <a:lnTo>
                    <a:pt x="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pic>
          <p:nvPicPr>
            <p:cNvPr id="468" name="图片 467">
              <a:extLst>
                <a:ext uri="{FF2B5EF4-FFF2-40B4-BE49-F238E27FC236}">
                  <a16:creationId xmlns="" xmlns:a16="http://schemas.microsoft.com/office/drawing/2014/main" id="{1C296770-B3B4-4FE4-B1B3-6219CE141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554271" y="3893425"/>
              <a:ext cx="106521" cy="106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9" name="ïṩlïḓê">
              <a:extLst>
                <a:ext uri="{FF2B5EF4-FFF2-40B4-BE49-F238E27FC236}">
                  <a16:creationId xmlns="" xmlns:a16="http://schemas.microsoft.com/office/drawing/2014/main" id="{A216A622-1A4C-47AC-A707-7898122919C3}"/>
                </a:ext>
              </a:extLst>
            </p:cNvPr>
            <p:cNvSpPr/>
            <p:nvPr/>
          </p:nvSpPr>
          <p:spPr bwMode="auto">
            <a:xfrm>
              <a:off x="7555840" y="3893269"/>
              <a:ext cx="60241" cy="60243"/>
            </a:xfrm>
            <a:prstGeom prst="ellipse">
              <a:avLst/>
            </a:prstGeom>
            <a:solidFill>
              <a:srgbClr val="73C1B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0" name="iSlïdê">
              <a:extLst>
                <a:ext uri="{FF2B5EF4-FFF2-40B4-BE49-F238E27FC236}">
                  <a16:creationId xmlns="" xmlns:a16="http://schemas.microsoft.com/office/drawing/2014/main" id="{2E9BB205-7097-41D9-A2C5-57D81A427FEC}"/>
                </a:ext>
              </a:extLst>
            </p:cNvPr>
            <p:cNvSpPr/>
            <p:nvPr/>
          </p:nvSpPr>
          <p:spPr bwMode="auto">
            <a:xfrm>
              <a:off x="7552701" y="3890132"/>
              <a:ext cx="66516" cy="66516"/>
            </a:xfrm>
            <a:custGeom>
              <a:avLst/>
              <a:gdLst/>
              <a:ahLst/>
              <a:cxnLst>
                <a:cxn ang="0">
                  <a:pos x="41" y="22"/>
                </a:cxn>
                <a:cxn ang="0">
                  <a:pos x="39" y="22"/>
                </a:cxn>
                <a:cxn ang="0">
                  <a:pos x="34" y="34"/>
                </a:cxn>
                <a:cxn ang="0">
                  <a:pos x="21" y="39"/>
                </a:cxn>
                <a:cxn ang="0">
                  <a:pos x="9" y="34"/>
                </a:cxn>
                <a:cxn ang="0">
                  <a:pos x="4" y="22"/>
                </a:cxn>
                <a:cxn ang="0">
                  <a:pos x="9" y="9"/>
                </a:cxn>
                <a:cxn ang="0">
                  <a:pos x="21" y="4"/>
                </a:cxn>
                <a:cxn ang="0">
                  <a:pos x="34" y="9"/>
                </a:cxn>
                <a:cxn ang="0">
                  <a:pos x="39" y="22"/>
                </a:cxn>
                <a:cxn ang="0">
                  <a:pos x="41" y="22"/>
                </a:cxn>
                <a:cxn ang="0">
                  <a:pos x="43" y="22"/>
                </a:cxn>
                <a:cxn ang="0">
                  <a:pos x="21" y="0"/>
                </a:cxn>
                <a:cxn ang="0">
                  <a:pos x="0" y="22"/>
                </a:cxn>
                <a:cxn ang="0">
                  <a:pos x="21" y="43"/>
                </a:cxn>
                <a:cxn ang="0">
                  <a:pos x="43" y="22"/>
                </a:cxn>
                <a:cxn ang="0">
                  <a:pos x="41" y="22"/>
                </a:cxn>
              </a:cxnLst>
              <a:rect l="0" t="0" r="r" b="b"/>
              <a:pathLst>
                <a:path w="43" h="43">
                  <a:moveTo>
                    <a:pt x="41" y="22"/>
                  </a:moveTo>
                  <a:cubicBezTo>
                    <a:pt x="39" y="22"/>
                    <a:pt x="39" y="22"/>
                    <a:pt x="39" y="22"/>
                  </a:cubicBezTo>
                  <a:cubicBezTo>
                    <a:pt x="39" y="27"/>
                    <a:pt x="37" y="31"/>
                    <a:pt x="34" y="34"/>
                  </a:cubicBezTo>
                  <a:cubicBezTo>
                    <a:pt x="31" y="37"/>
                    <a:pt x="26" y="39"/>
                    <a:pt x="21" y="39"/>
                  </a:cubicBezTo>
                  <a:cubicBezTo>
                    <a:pt x="17" y="39"/>
                    <a:pt x="12" y="37"/>
                    <a:pt x="9" y="34"/>
                  </a:cubicBezTo>
                  <a:cubicBezTo>
                    <a:pt x="6" y="31"/>
                    <a:pt x="4" y="27"/>
                    <a:pt x="4" y="22"/>
                  </a:cubicBezTo>
                  <a:cubicBezTo>
                    <a:pt x="4" y="17"/>
                    <a:pt x="6" y="12"/>
                    <a:pt x="9" y="9"/>
                  </a:cubicBezTo>
                  <a:cubicBezTo>
                    <a:pt x="12" y="6"/>
                    <a:pt x="17" y="4"/>
                    <a:pt x="21" y="4"/>
                  </a:cubicBezTo>
                  <a:cubicBezTo>
                    <a:pt x="26" y="4"/>
                    <a:pt x="31" y="6"/>
                    <a:pt x="34" y="9"/>
                  </a:cubicBezTo>
                  <a:cubicBezTo>
                    <a:pt x="37" y="12"/>
                    <a:pt x="39" y="17"/>
                    <a:pt x="39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4"/>
                    <a:pt x="9" y="43"/>
                    <a:pt x="21" y="43"/>
                  </a:cubicBezTo>
                  <a:cubicBezTo>
                    <a:pt x="33" y="43"/>
                    <a:pt x="43" y="34"/>
                    <a:pt x="43" y="22"/>
                  </a:cubicBezTo>
                  <a:lnTo>
                    <a:pt x="41" y="22"/>
                  </a:lnTo>
                  <a:close/>
                </a:path>
              </a:pathLst>
            </a:custGeom>
            <a:solidFill>
              <a:srgbClr val="73C1B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1" name="ïṧlïḓè">
              <a:extLst>
                <a:ext uri="{FF2B5EF4-FFF2-40B4-BE49-F238E27FC236}">
                  <a16:creationId xmlns="" xmlns:a16="http://schemas.microsoft.com/office/drawing/2014/main" id="{E5110914-1B5E-4510-8822-F0C08A3FF8DD}"/>
                </a:ext>
              </a:extLst>
            </p:cNvPr>
            <p:cNvSpPr/>
            <p:nvPr/>
          </p:nvSpPr>
          <p:spPr bwMode="auto">
            <a:xfrm>
              <a:off x="7572783" y="3896407"/>
              <a:ext cx="26355" cy="53966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0" y="344"/>
                </a:cxn>
                <a:cxn ang="0">
                  <a:pos x="168" y="0"/>
                </a:cxn>
              </a:cxnLst>
              <a:rect l="0" t="0" r="r" b="b"/>
              <a:pathLst>
                <a:path w="168" h="344">
                  <a:moveTo>
                    <a:pt x="168" y="0"/>
                  </a:moveTo>
                  <a:lnTo>
                    <a:pt x="0" y="34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D7D0B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2" name="ïśļîḑè">
              <a:extLst>
                <a:ext uri="{FF2B5EF4-FFF2-40B4-BE49-F238E27FC236}">
                  <a16:creationId xmlns="" xmlns:a16="http://schemas.microsoft.com/office/drawing/2014/main" id="{70E80F23-21FD-4791-B090-5750D0D3AB4C}"/>
                </a:ext>
              </a:extLst>
            </p:cNvPr>
            <p:cNvSpPr/>
            <p:nvPr/>
          </p:nvSpPr>
          <p:spPr bwMode="auto">
            <a:xfrm flipH="1">
              <a:off x="7572783" y="3896407"/>
              <a:ext cx="26355" cy="5396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3" name="íŝḷîďê">
              <a:extLst>
                <a:ext uri="{FF2B5EF4-FFF2-40B4-BE49-F238E27FC236}">
                  <a16:creationId xmlns="" xmlns:a16="http://schemas.microsoft.com/office/drawing/2014/main" id="{AA774E11-C2F7-4529-A5A4-82B3468FF042}"/>
                </a:ext>
              </a:extLst>
            </p:cNvPr>
            <p:cNvSpPr/>
            <p:nvPr/>
          </p:nvSpPr>
          <p:spPr bwMode="auto">
            <a:xfrm>
              <a:off x="7571213" y="3894836"/>
              <a:ext cx="30905" cy="5710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344"/>
                </a:cxn>
                <a:cxn ang="0">
                  <a:pos x="30" y="364"/>
                </a:cxn>
                <a:cxn ang="0">
                  <a:pos x="197" y="19"/>
                </a:cxn>
                <a:cxn ang="0">
                  <a:pos x="158" y="0"/>
                </a:cxn>
              </a:cxnLst>
              <a:rect l="0" t="0" r="r" b="b"/>
              <a:pathLst>
                <a:path w="197" h="364">
                  <a:moveTo>
                    <a:pt x="158" y="0"/>
                  </a:moveTo>
                  <a:lnTo>
                    <a:pt x="0" y="344"/>
                  </a:lnTo>
                  <a:lnTo>
                    <a:pt x="30" y="364"/>
                  </a:lnTo>
                  <a:lnTo>
                    <a:pt x="197" y="1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739A9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4" name="îṡlïḑé">
              <a:extLst>
                <a:ext uri="{FF2B5EF4-FFF2-40B4-BE49-F238E27FC236}">
                  <a16:creationId xmlns="" xmlns:a16="http://schemas.microsoft.com/office/drawing/2014/main" id="{51773C10-37DE-4DD3-81A8-AA1681A8A325}"/>
                </a:ext>
              </a:extLst>
            </p:cNvPr>
            <p:cNvSpPr/>
            <p:nvPr/>
          </p:nvSpPr>
          <p:spPr bwMode="auto">
            <a:xfrm>
              <a:off x="7571213" y="3894836"/>
              <a:ext cx="30905" cy="5710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344"/>
                </a:cxn>
                <a:cxn ang="0">
                  <a:pos x="30" y="364"/>
                </a:cxn>
                <a:cxn ang="0">
                  <a:pos x="197" y="19"/>
                </a:cxn>
              </a:cxnLst>
              <a:rect l="0" t="0" r="r" b="b"/>
              <a:pathLst>
                <a:path w="197" h="364">
                  <a:moveTo>
                    <a:pt x="158" y="0"/>
                  </a:moveTo>
                  <a:lnTo>
                    <a:pt x="0" y="344"/>
                  </a:lnTo>
                  <a:lnTo>
                    <a:pt x="30" y="364"/>
                  </a:lnTo>
                  <a:lnTo>
                    <a:pt x="197" y="1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pic>
          <p:nvPicPr>
            <p:cNvPr id="475" name="图片 474">
              <a:extLst>
                <a:ext uri="{FF2B5EF4-FFF2-40B4-BE49-F238E27FC236}">
                  <a16:creationId xmlns="" xmlns:a16="http://schemas.microsoft.com/office/drawing/2014/main" id="{EF094D0B-7B48-44A8-8E90-051937FC24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698755" y="4076346"/>
              <a:ext cx="106521" cy="106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6" name="isľïḑe">
              <a:extLst>
                <a:ext uri="{FF2B5EF4-FFF2-40B4-BE49-F238E27FC236}">
                  <a16:creationId xmlns="" xmlns:a16="http://schemas.microsoft.com/office/drawing/2014/main" id="{01D27DB5-6879-470E-B503-31BC6999728B}"/>
                </a:ext>
              </a:extLst>
            </p:cNvPr>
            <p:cNvSpPr/>
            <p:nvPr/>
          </p:nvSpPr>
          <p:spPr bwMode="auto">
            <a:xfrm>
              <a:off x="7699540" y="4064737"/>
              <a:ext cx="58673" cy="81890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15" y="52"/>
                </a:cxn>
                <a:cxn ang="0">
                  <a:pos x="2" y="24"/>
                </a:cxn>
                <a:cxn ang="0">
                  <a:pos x="23" y="1"/>
                </a:cxn>
                <a:cxn ang="0">
                  <a:pos x="36" y="29"/>
                </a:cxn>
              </a:cxnLst>
              <a:rect l="0" t="0" r="r" b="b"/>
              <a:pathLst>
                <a:path w="38" h="53">
                  <a:moveTo>
                    <a:pt x="36" y="29"/>
                  </a:moveTo>
                  <a:cubicBezTo>
                    <a:pt x="34" y="43"/>
                    <a:pt x="25" y="53"/>
                    <a:pt x="15" y="52"/>
                  </a:cubicBezTo>
                  <a:cubicBezTo>
                    <a:pt x="6" y="50"/>
                    <a:pt x="0" y="38"/>
                    <a:pt x="2" y="24"/>
                  </a:cubicBezTo>
                  <a:cubicBezTo>
                    <a:pt x="4" y="10"/>
                    <a:pt x="13" y="0"/>
                    <a:pt x="23" y="1"/>
                  </a:cubicBezTo>
                  <a:cubicBezTo>
                    <a:pt x="32" y="2"/>
                    <a:pt x="38" y="15"/>
                    <a:pt x="36" y="29"/>
                  </a:cubicBezTo>
                  <a:close/>
                </a:path>
              </a:pathLst>
            </a:custGeom>
            <a:solidFill>
              <a:srgbClr val="EBA4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7" name="ïśḻidè">
              <a:extLst>
                <a:ext uri="{FF2B5EF4-FFF2-40B4-BE49-F238E27FC236}">
                  <a16:creationId xmlns="" xmlns:a16="http://schemas.microsoft.com/office/drawing/2014/main" id="{B4163734-9FFA-4ACF-B12E-46AFB80DE87A}"/>
                </a:ext>
              </a:extLst>
            </p:cNvPr>
            <p:cNvSpPr/>
            <p:nvPr/>
          </p:nvSpPr>
          <p:spPr bwMode="auto">
            <a:xfrm>
              <a:off x="7730444" y="4077132"/>
              <a:ext cx="20080" cy="6479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10"/>
                </a:cxn>
                <a:cxn ang="0">
                  <a:pos x="0" y="42"/>
                </a:cxn>
                <a:cxn ang="0">
                  <a:pos x="12" y="21"/>
                </a:cxn>
                <a:cxn ang="0">
                  <a:pos x="9" y="0"/>
                </a:cxn>
              </a:cxnLst>
              <a:rect l="0" t="0" r="r" b="b"/>
              <a:pathLst>
                <a:path w="13" h="42">
                  <a:moveTo>
                    <a:pt x="9" y="0"/>
                  </a:moveTo>
                  <a:cubicBezTo>
                    <a:pt x="9" y="3"/>
                    <a:pt x="8" y="7"/>
                    <a:pt x="8" y="10"/>
                  </a:cubicBezTo>
                  <a:cubicBezTo>
                    <a:pt x="7" y="22"/>
                    <a:pt x="4" y="33"/>
                    <a:pt x="0" y="42"/>
                  </a:cubicBezTo>
                  <a:cubicBezTo>
                    <a:pt x="6" y="38"/>
                    <a:pt x="11" y="30"/>
                    <a:pt x="12" y="21"/>
                  </a:cubicBezTo>
                  <a:cubicBezTo>
                    <a:pt x="13" y="13"/>
                    <a:pt x="12" y="6"/>
                    <a:pt x="9" y="0"/>
                  </a:cubicBezTo>
                  <a:close/>
                </a:path>
              </a:pathLst>
            </a:custGeom>
            <a:solidFill>
              <a:srgbClr val="EFC52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8" name="íŝļíḓè">
              <a:extLst>
                <a:ext uri="{FF2B5EF4-FFF2-40B4-BE49-F238E27FC236}">
                  <a16:creationId xmlns="" xmlns:a16="http://schemas.microsoft.com/office/drawing/2014/main" id="{5663DB62-874D-4F18-9644-9FEEB9DB376F}"/>
                </a:ext>
              </a:extLst>
            </p:cNvPr>
            <p:cNvSpPr/>
            <p:nvPr/>
          </p:nvSpPr>
          <p:spPr bwMode="auto">
            <a:xfrm>
              <a:off x="5397810" y="3837578"/>
              <a:ext cx="1390262" cy="460440"/>
            </a:xfrm>
            <a:custGeom>
              <a:avLst/>
              <a:gdLst/>
              <a:ahLst/>
              <a:cxnLst>
                <a:cxn ang="0">
                  <a:pos x="900" y="269"/>
                </a:cxn>
                <a:cxn ang="0">
                  <a:pos x="862" y="289"/>
                </a:cxn>
                <a:cxn ang="0">
                  <a:pos x="43" y="298"/>
                </a:cxn>
                <a:cxn ang="0">
                  <a:pos x="3" y="279"/>
                </a:cxn>
                <a:cxn ang="0">
                  <a:pos x="0" y="28"/>
                </a:cxn>
                <a:cxn ang="0">
                  <a:pos x="40" y="10"/>
                </a:cxn>
                <a:cxn ang="0">
                  <a:pos x="858" y="0"/>
                </a:cxn>
                <a:cxn ang="0">
                  <a:pos x="897" y="18"/>
                </a:cxn>
                <a:cxn ang="0">
                  <a:pos x="900" y="269"/>
                </a:cxn>
              </a:cxnLst>
              <a:rect l="0" t="0" r="r" b="b"/>
              <a:pathLst>
                <a:path w="900" h="298">
                  <a:moveTo>
                    <a:pt x="900" y="269"/>
                  </a:moveTo>
                  <a:cubicBezTo>
                    <a:pt x="900" y="279"/>
                    <a:pt x="883" y="288"/>
                    <a:pt x="862" y="289"/>
                  </a:cubicBezTo>
                  <a:cubicBezTo>
                    <a:pt x="43" y="298"/>
                    <a:pt x="43" y="298"/>
                    <a:pt x="43" y="298"/>
                  </a:cubicBezTo>
                  <a:cubicBezTo>
                    <a:pt x="21" y="298"/>
                    <a:pt x="3" y="289"/>
                    <a:pt x="3" y="27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8"/>
                    <a:pt x="18" y="10"/>
                    <a:pt x="40" y="10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880" y="0"/>
                    <a:pt x="897" y="7"/>
                    <a:pt x="897" y="18"/>
                  </a:cubicBezTo>
                  <a:lnTo>
                    <a:pt x="900" y="269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9" name="i$ḻïḑê">
              <a:extLst>
                <a:ext uri="{FF2B5EF4-FFF2-40B4-BE49-F238E27FC236}">
                  <a16:creationId xmlns="" xmlns:a16="http://schemas.microsoft.com/office/drawing/2014/main" id="{08F123CA-89A1-411E-BD10-C5C99229BA85}"/>
                </a:ext>
              </a:extLst>
            </p:cNvPr>
            <p:cNvSpPr/>
            <p:nvPr/>
          </p:nvSpPr>
          <p:spPr bwMode="auto">
            <a:xfrm>
              <a:off x="6621153" y="4168278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0" name="iṡlîḍê">
              <a:extLst>
                <a:ext uri="{FF2B5EF4-FFF2-40B4-BE49-F238E27FC236}">
                  <a16:creationId xmlns="" xmlns:a16="http://schemas.microsoft.com/office/drawing/2014/main" id="{18579BF1-5D54-481C-812E-290577127C9F}"/>
                </a:ext>
              </a:extLst>
            </p:cNvPr>
            <p:cNvSpPr/>
            <p:nvPr/>
          </p:nvSpPr>
          <p:spPr bwMode="auto">
            <a:xfrm>
              <a:off x="6517769" y="4169847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1" name="îšlîḓé">
              <a:extLst>
                <a:ext uri="{FF2B5EF4-FFF2-40B4-BE49-F238E27FC236}">
                  <a16:creationId xmlns="" xmlns:a16="http://schemas.microsoft.com/office/drawing/2014/main" id="{F6BA7247-0758-4686-8A4A-E45EAE1C0DDF}"/>
                </a:ext>
              </a:extLst>
            </p:cNvPr>
            <p:cNvSpPr/>
            <p:nvPr/>
          </p:nvSpPr>
          <p:spPr bwMode="auto">
            <a:xfrm>
              <a:off x="6414229" y="4169847"/>
              <a:ext cx="88009" cy="78753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1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5" y="51"/>
                    <a:pt x="1" y="47"/>
                    <a:pt x="1" y="4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4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2" name="ïSḷíďe">
              <a:extLst>
                <a:ext uri="{FF2B5EF4-FFF2-40B4-BE49-F238E27FC236}">
                  <a16:creationId xmlns="" xmlns:a16="http://schemas.microsoft.com/office/drawing/2014/main" id="{ED74CB75-B1C4-4BF1-83E5-06623D0015F4}"/>
                </a:ext>
              </a:extLst>
            </p:cNvPr>
            <p:cNvSpPr/>
            <p:nvPr/>
          </p:nvSpPr>
          <p:spPr bwMode="auto">
            <a:xfrm>
              <a:off x="6312258" y="4171259"/>
              <a:ext cx="86597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7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3" name="ísļíḋe">
              <a:extLst>
                <a:ext uri="{FF2B5EF4-FFF2-40B4-BE49-F238E27FC236}">
                  <a16:creationId xmlns="" xmlns:a16="http://schemas.microsoft.com/office/drawing/2014/main" id="{C1FEC327-DA9D-4D54-AC81-27EA13AF01F2}"/>
                </a:ext>
              </a:extLst>
            </p:cNvPr>
            <p:cNvSpPr/>
            <p:nvPr/>
          </p:nvSpPr>
          <p:spPr bwMode="auto">
            <a:xfrm>
              <a:off x="5807108" y="4172826"/>
              <a:ext cx="491188" cy="81890"/>
            </a:xfrm>
            <a:custGeom>
              <a:avLst/>
              <a:gdLst/>
              <a:ahLst/>
              <a:cxnLst>
                <a:cxn ang="0">
                  <a:pos x="318" y="42"/>
                </a:cxn>
                <a:cxn ang="0">
                  <a:pos x="273" y="50"/>
                </a:cxn>
                <a:cxn ang="0">
                  <a:pos x="46" y="53"/>
                </a:cxn>
                <a:cxn ang="0">
                  <a:pos x="1" y="46"/>
                </a:cxn>
                <a:cxn ang="0">
                  <a:pos x="1" y="11"/>
                </a:cxn>
                <a:cxn ang="0">
                  <a:pos x="46" y="3"/>
                </a:cxn>
                <a:cxn ang="0">
                  <a:pos x="272" y="0"/>
                </a:cxn>
                <a:cxn ang="0">
                  <a:pos x="318" y="7"/>
                </a:cxn>
                <a:cxn ang="0">
                  <a:pos x="318" y="42"/>
                </a:cxn>
              </a:cxnLst>
              <a:rect l="0" t="0" r="r" b="b"/>
              <a:pathLst>
                <a:path w="318" h="53">
                  <a:moveTo>
                    <a:pt x="318" y="42"/>
                  </a:moveTo>
                  <a:cubicBezTo>
                    <a:pt x="318" y="46"/>
                    <a:pt x="298" y="50"/>
                    <a:pt x="273" y="50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21" y="53"/>
                    <a:pt x="1" y="50"/>
                    <a:pt x="1" y="46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1" y="3"/>
                    <a:pt x="46" y="3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97" y="0"/>
                    <a:pt x="318" y="3"/>
                    <a:pt x="318" y="7"/>
                  </a:cubicBezTo>
                  <a:lnTo>
                    <a:pt x="318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4" name="isḷïďè">
              <a:extLst>
                <a:ext uri="{FF2B5EF4-FFF2-40B4-BE49-F238E27FC236}">
                  <a16:creationId xmlns="" xmlns:a16="http://schemas.microsoft.com/office/drawing/2014/main" id="{91FF9F67-08E9-4858-9CFB-020C9D87B4F8}"/>
                </a:ext>
              </a:extLst>
            </p:cNvPr>
            <p:cNvSpPr/>
            <p:nvPr/>
          </p:nvSpPr>
          <p:spPr bwMode="auto">
            <a:xfrm>
              <a:off x="5691331" y="4179103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5" name="îśľíḓe">
              <a:extLst>
                <a:ext uri="{FF2B5EF4-FFF2-40B4-BE49-F238E27FC236}">
                  <a16:creationId xmlns="" xmlns:a16="http://schemas.microsoft.com/office/drawing/2014/main" id="{DC57C4A6-41BF-4E7E-9579-6D4CF278EEA7}"/>
                </a:ext>
              </a:extLst>
            </p:cNvPr>
            <p:cNvSpPr/>
            <p:nvPr/>
          </p:nvSpPr>
          <p:spPr bwMode="auto">
            <a:xfrm>
              <a:off x="5587791" y="4180515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6" name="ï$ḻiḑe">
              <a:extLst>
                <a:ext uri="{FF2B5EF4-FFF2-40B4-BE49-F238E27FC236}">
                  <a16:creationId xmlns="" xmlns:a16="http://schemas.microsoft.com/office/drawing/2014/main" id="{2371CCDD-3E38-41DD-8568-1504FBF74CD4}"/>
                </a:ext>
              </a:extLst>
            </p:cNvPr>
            <p:cNvSpPr/>
            <p:nvPr/>
          </p:nvSpPr>
          <p:spPr bwMode="auto">
            <a:xfrm>
              <a:off x="5484251" y="4180515"/>
              <a:ext cx="86597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7" name="íṧḻïḑé">
              <a:extLst>
                <a:ext uri="{FF2B5EF4-FFF2-40B4-BE49-F238E27FC236}">
                  <a16:creationId xmlns="" xmlns:a16="http://schemas.microsoft.com/office/drawing/2014/main" id="{7F92C8D5-C735-4772-9920-2C929933B640}"/>
                </a:ext>
              </a:extLst>
            </p:cNvPr>
            <p:cNvSpPr/>
            <p:nvPr/>
          </p:nvSpPr>
          <p:spPr bwMode="auto">
            <a:xfrm>
              <a:off x="6621153" y="4070856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8" name="íŝlîḍé">
              <a:extLst>
                <a:ext uri="{FF2B5EF4-FFF2-40B4-BE49-F238E27FC236}">
                  <a16:creationId xmlns="" xmlns:a16="http://schemas.microsoft.com/office/drawing/2014/main" id="{4F0CB3B4-AD1D-448B-9446-6C7980D7381F}"/>
                </a:ext>
              </a:extLst>
            </p:cNvPr>
            <p:cNvSpPr/>
            <p:nvPr/>
          </p:nvSpPr>
          <p:spPr bwMode="auto">
            <a:xfrm>
              <a:off x="6517769" y="4072426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9" name="íṧ1iḋè">
              <a:extLst>
                <a:ext uri="{FF2B5EF4-FFF2-40B4-BE49-F238E27FC236}">
                  <a16:creationId xmlns="" xmlns:a16="http://schemas.microsoft.com/office/drawing/2014/main" id="{5F37EC8C-07BF-458B-B50F-C2E030036E12}"/>
                </a:ext>
              </a:extLst>
            </p:cNvPr>
            <p:cNvSpPr/>
            <p:nvPr/>
          </p:nvSpPr>
          <p:spPr bwMode="auto">
            <a:xfrm>
              <a:off x="6414229" y="4073993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0" name="iŝ1ïdè">
              <a:extLst>
                <a:ext uri="{FF2B5EF4-FFF2-40B4-BE49-F238E27FC236}">
                  <a16:creationId xmlns="" xmlns:a16="http://schemas.microsoft.com/office/drawing/2014/main" id="{FF246D53-8690-4556-AF8E-08C9D883C954}"/>
                </a:ext>
              </a:extLst>
            </p:cNvPr>
            <p:cNvSpPr/>
            <p:nvPr/>
          </p:nvSpPr>
          <p:spPr bwMode="auto">
            <a:xfrm>
              <a:off x="6310689" y="4073993"/>
              <a:ext cx="86597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1" name="iṥľîḍé">
              <a:extLst>
                <a:ext uri="{FF2B5EF4-FFF2-40B4-BE49-F238E27FC236}">
                  <a16:creationId xmlns="" xmlns:a16="http://schemas.microsoft.com/office/drawing/2014/main" id="{24286E53-39D9-41F7-AB7A-2E6E4D3F1E2E}"/>
                </a:ext>
              </a:extLst>
            </p:cNvPr>
            <p:cNvSpPr/>
            <p:nvPr/>
          </p:nvSpPr>
          <p:spPr bwMode="auto">
            <a:xfrm>
              <a:off x="6207149" y="4075562"/>
              <a:ext cx="86597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2" name="íśļíďè">
              <a:extLst>
                <a:ext uri="{FF2B5EF4-FFF2-40B4-BE49-F238E27FC236}">
                  <a16:creationId xmlns="" xmlns:a16="http://schemas.microsoft.com/office/drawing/2014/main" id="{6EF25BF5-2E23-4A10-A70E-8EAE9241A51E}"/>
                </a:ext>
              </a:extLst>
            </p:cNvPr>
            <p:cNvSpPr/>
            <p:nvPr/>
          </p:nvSpPr>
          <p:spPr bwMode="auto">
            <a:xfrm>
              <a:off x="6103766" y="4077132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3" name="iśļiḍe">
              <a:extLst>
                <a:ext uri="{FF2B5EF4-FFF2-40B4-BE49-F238E27FC236}">
                  <a16:creationId xmlns="" xmlns:a16="http://schemas.microsoft.com/office/drawing/2014/main" id="{2E758707-DB73-43EA-A327-50269574B340}"/>
                </a:ext>
              </a:extLst>
            </p:cNvPr>
            <p:cNvSpPr/>
            <p:nvPr/>
          </p:nvSpPr>
          <p:spPr bwMode="auto">
            <a:xfrm>
              <a:off x="6000226" y="4078700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4" name="işḻïdê">
              <a:extLst>
                <a:ext uri="{FF2B5EF4-FFF2-40B4-BE49-F238E27FC236}">
                  <a16:creationId xmlns="" xmlns:a16="http://schemas.microsoft.com/office/drawing/2014/main" id="{1BCC7E85-7EE1-4FC9-BEE9-BF84A0515561}"/>
                </a:ext>
              </a:extLst>
            </p:cNvPr>
            <p:cNvSpPr/>
            <p:nvPr/>
          </p:nvSpPr>
          <p:spPr bwMode="auto">
            <a:xfrm>
              <a:off x="5896687" y="4078700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1"/>
                </a:cxn>
                <a:cxn ang="0">
                  <a:pos x="0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0" y="47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5" name="išḻîdê">
              <a:extLst>
                <a:ext uri="{FF2B5EF4-FFF2-40B4-BE49-F238E27FC236}">
                  <a16:creationId xmlns="" xmlns:a16="http://schemas.microsoft.com/office/drawing/2014/main" id="{1759562E-BC16-4D8C-BB57-104021A23B52}"/>
                </a:ext>
              </a:extLst>
            </p:cNvPr>
            <p:cNvSpPr/>
            <p:nvPr/>
          </p:nvSpPr>
          <p:spPr bwMode="auto">
            <a:xfrm>
              <a:off x="5793302" y="4080111"/>
              <a:ext cx="86440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6" name="iṥḷîḓe">
              <a:extLst>
                <a:ext uri="{FF2B5EF4-FFF2-40B4-BE49-F238E27FC236}">
                  <a16:creationId xmlns="" xmlns:a16="http://schemas.microsoft.com/office/drawing/2014/main" id="{451445A6-7BE1-4CE0-B16F-181B9A5B6056}"/>
                </a:ext>
              </a:extLst>
            </p:cNvPr>
            <p:cNvSpPr/>
            <p:nvPr/>
          </p:nvSpPr>
          <p:spPr bwMode="auto">
            <a:xfrm>
              <a:off x="5689762" y="4081682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7" name="išľîḍe">
              <a:extLst>
                <a:ext uri="{FF2B5EF4-FFF2-40B4-BE49-F238E27FC236}">
                  <a16:creationId xmlns="" xmlns:a16="http://schemas.microsoft.com/office/drawing/2014/main" id="{505F8935-12EB-488A-9023-A2FE2A0F1ED9}"/>
                </a:ext>
              </a:extLst>
            </p:cNvPr>
            <p:cNvSpPr/>
            <p:nvPr/>
          </p:nvSpPr>
          <p:spPr bwMode="auto">
            <a:xfrm>
              <a:off x="5586222" y="4083249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8" name="ïşḷîďe">
              <a:extLst>
                <a:ext uri="{FF2B5EF4-FFF2-40B4-BE49-F238E27FC236}">
                  <a16:creationId xmlns="" xmlns:a16="http://schemas.microsoft.com/office/drawing/2014/main" id="{5F49CD88-A9CE-41BB-BB31-8386623C5D53}"/>
                </a:ext>
              </a:extLst>
            </p:cNvPr>
            <p:cNvSpPr/>
            <p:nvPr/>
          </p:nvSpPr>
          <p:spPr bwMode="auto">
            <a:xfrm>
              <a:off x="5482681" y="4083249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9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9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1" y="47"/>
                    <a:pt x="1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9" name="îşlïḑe">
              <a:extLst>
                <a:ext uri="{FF2B5EF4-FFF2-40B4-BE49-F238E27FC236}">
                  <a16:creationId xmlns="" xmlns:a16="http://schemas.microsoft.com/office/drawing/2014/main" id="{31E6E327-50C5-46E8-94A4-DDDC65699C1D}"/>
                </a:ext>
              </a:extLst>
            </p:cNvPr>
            <p:cNvSpPr/>
            <p:nvPr/>
          </p:nvSpPr>
          <p:spPr bwMode="auto">
            <a:xfrm>
              <a:off x="6619741" y="3973591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0" name="í$ļîḑè">
              <a:extLst>
                <a:ext uri="{FF2B5EF4-FFF2-40B4-BE49-F238E27FC236}">
                  <a16:creationId xmlns="" xmlns:a16="http://schemas.microsoft.com/office/drawing/2014/main" id="{64A98585-87D1-49DF-9651-F4649C350DF1}"/>
                </a:ext>
              </a:extLst>
            </p:cNvPr>
            <p:cNvSpPr/>
            <p:nvPr/>
          </p:nvSpPr>
          <p:spPr bwMode="auto">
            <a:xfrm>
              <a:off x="6516201" y="3975160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1" name="îŝ1ïḋè">
              <a:extLst>
                <a:ext uri="{FF2B5EF4-FFF2-40B4-BE49-F238E27FC236}">
                  <a16:creationId xmlns="" xmlns:a16="http://schemas.microsoft.com/office/drawing/2014/main" id="{8224455F-EAB3-49D6-9679-9AF8F4CCD4CB}"/>
                </a:ext>
              </a:extLst>
            </p:cNvPr>
            <p:cNvSpPr/>
            <p:nvPr/>
          </p:nvSpPr>
          <p:spPr bwMode="auto">
            <a:xfrm>
              <a:off x="6412660" y="3976728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9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2" name="îṣľíďé">
              <a:extLst>
                <a:ext uri="{FF2B5EF4-FFF2-40B4-BE49-F238E27FC236}">
                  <a16:creationId xmlns="" xmlns:a16="http://schemas.microsoft.com/office/drawing/2014/main" id="{F2FA12CC-C24E-4AFC-BA69-69FEF823DD21}"/>
                </a:ext>
              </a:extLst>
            </p:cNvPr>
            <p:cNvSpPr/>
            <p:nvPr/>
          </p:nvSpPr>
          <p:spPr bwMode="auto">
            <a:xfrm>
              <a:off x="6309120" y="3976728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1" y="47"/>
                    <a:pt x="1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3" name="ïṩļïďe">
              <a:extLst>
                <a:ext uri="{FF2B5EF4-FFF2-40B4-BE49-F238E27FC236}">
                  <a16:creationId xmlns="" xmlns:a16="http://schemas.microsoft.com/office/drawing/2014/main" id="{762D798F-4749-44AE-9423-B7D7D8B625FB}"/>
                </a:ext>
              </a:extLst>
            </p:cNvPr>
            <p:cNvSpPr/>
            <p:nvPr/>
          </p:nvSpPr>
          <p:spPr bwMode="auto">
            <a:xfrm>
              <a:off x="6205738" y="3978297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4" name="iṡḻïďe">
              <a:extLst>
                <a:ext uri="{FF2B5EF4-FFF2-40B4-BE49-F238E27FC236}">
                  <a16:creationId xmlns="" xmlns:a16="http://schemas.microsoft.com/office/drawing/2014/main" id="{1627799F-52A9-4F3E-A392-88D65E0D1D0D}"/>
                </a:ext>
              </a:extLst>
            </p:cNvPr>
            <p:cNvSpPr/>
            <p:nvPr/>
          </p:nvSpPr>
          <p:spPr bwMode="auto">
            <a:xfrm>
              <a:off x="6102197" y="3979709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5" name="îṡḻîdé">
              <a:extLst>
                <a:ext uri="{FF2B5EF4-FFF2-40B4-BE49-F238E27FC236}">
                  <a16:creationId xmlns="" xmlns:a16="http://schemas.microsoft.com/office/drawing/2014/main" id="{36A3F200-08E8-45F9-A809-EE9297ED9D24}"/>
                </a:ext>
              </a:extLst>
            </p:cNvPr>
            <p:cNvSpPr/>
            <p:nvPr/>
          </p:nvSpPr>
          <p:spPr bwMode="auto">
            <a:xfrm>
              <a:off x="5998658" y="3981278"/>
              <a:ext cx="88009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7" h="50">
                  <a:moveTo>
                    <a:pt x="56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6" name="îṣlïďé">
              <a:extLst>
                <a:ext uri="{FF2B5EF4-FFF2-40B4-BE49-F238E27FC236}">
                  <a16:creationId xmlns="" xmlns:a16="http://schemas.microsoft.com/office/drawing/2014/main" id="{6824150E-3CF7-40D6-A145-7CD448E892F8}"/>
                </a:ext>
              </a:extLst>
            </p:cNvPr>
            <p:cNvSpPr/>
            <p:nvPr/>
          </p:nvSpPr>
          <p:spPr bwMode="auto">
            <a:xfrm>
              <a:off x="5895117" y="3982847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7" name="ï$ļídè">
              <a:extLst>
                <a:ext uri="{FF2B5EF4-FFF2-40B4-BE49-F238E27FC236}">
                  <a16:creationId xmlns="" xmlns:a16="http://schemas.microsoft.com/office/drawing/2014/main" id="{44A9B85F-E142-44BF-88C4-211B7BE68E9F}"/>
                </a:ext>
              </a:extLst>
            </p:cNvPr>
            <p:cNvSpPr/>
            <p:nvPr/>
          </p:nvSpPr>
          <p:spPr bwMode="auto">
            <a:xfrm>
              <a:off x="5791735" y="3982847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8" name="îśḻîďe">
              <a:extLst>
                <a:ext uri="{FF2B5EF4-FFF2-40B4-BE49-F238E27FC236}">
                  <a16:creationId xmlns="" xmlns:a16="http://schemas.microsoft.com/office/drawing/2014/main" id="{91D2A820-9E73-43C2-A2D3-2F95DCB7654E}"/>
                </a:ext>
              </a:extLst>
            </p:cNvPr>
            <p:cNvSpPr/>
            <p:nvPr/>
          </p:nvSpPr>
          <p:spPr bwMode="auto">
            <a:xfrm>
              <a:off x="5688193" y="3984415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9" name="îṣlíḍè">
              <a:extLst>
                <a:ext uri="{FF2B5EF4-FFF2-40B4-BE49-F238E27FC236}">
                  <a16:creationId xmlns="" xmlns:a16="http://schemas.microsoft.com/office/drawing/2014/main" id="{DF8B768D-4AA8-4EB9-B275-A355A6DA4128}"/>
                </a:ext>
              </a:extLst>
            </p:cNvPr>
            <p:cNvSpPr/>
            <p:nvPr/>
          </p:nvSpPr>
          <p:spPr bwMode="auto">
            <a:xfrm>
              <a:off x="5584652" y="3985984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0" name="îṧḷïḋê">
              <a:extLst>
                <a:ext uri="{FF2B5EF4-FFF2-40B4-BE49-F238E27FC236}">
                  <a16:creationId xmlns="" xmlns:a16="http://schemas.microsoft.com/office/drawing/2014/main" id="{F5D94204-F690-45F0-92BF-137C3A1E5BCE}"/>
                </a:ext>
              </a:extLst>
            </p:cNvPr>
            <p:cNvSpPr/>
            <p:nvPr/>
          </p:nvSpPr>
          <p:spPr bwMode="auto">
            <a:xfrm>
              <a:off x="5481113" y="3987553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1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1" name="îşļïďè">
              <a:extLst>
                <a:ext uri="{FF2B5EF4-FFF2-40B4-BE49-F238E27FC236}">
                  <a16:creationId xmlns="" xmlns:a16="http://schemas.microsoft.com/office/drawing/2014/main" id="{1E2D395F-0900-4097-ADC6-51E97ECA81CE}"/>
                </a:ext>
              </a:extLst>
            </p:cNvPr>
            <p:cNvSpPr/>
            <p:nvPr/>
          </p:nvSpPr>
          <p:spPr bwMode="auto">
            <a:xfrm>
              <a:off x="6618172" y="3876325"/>
              <a:ext cx="88009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7" h="50">
                  <a:moveTo>
                    <a:pt x="56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2" name="íSľïďê">
              <a:extLst>
                <a:ext uri="{FF2B5EF4-FFF2-40B4-BE49-F238E27FC236}">
                  <a16:creationId xmlns="" xmlns:a16="http://schemas.microsoft.com/office/drawing/2014/main" id="{862CFC78-91F9-4E9A-95A5-B2FBF3E20532}"/>
                </a:ext>
              </a:extLst>
            </p:cNvPr>
            <p:cNvSpPr/>
            <p:nvPr/>
          </p:nvSpPr>
          <p:spPr bwMode="auto">
            <a:xfrm>
              <a:off x="6514633" y="3877739"/>
              <a:ext cx="88009" cy="77341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3" name="íŝlîḍé">
              <a:extLst>
                <a:ext uri="{FF2B5EF4-FFF2-40B4-BE49-F238E27FC236}">
                  <a16:creationId xmlns="" xmlns:a16="http://schemas.microsoft.com/office/drawing/2014/main" id="{5B50D761-D992-4E8D-845B-759A6571955E}"/>
                </a:ext>
              </a:extLst>
            </p:cNvPr>
            <p:cNvSpPr/>
            <p:nvPr/>
          </p:nvSpPr>
          <p:spPr bwMode="auto">
            <a:xfrm>
              <a:off x="6411091" y="3879306"/>
              <a:ext cx="88165" cy="77341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4" name="işľîdè">
              <a:extLst>
                <a:ext uri="{FF2B5EF4-FFF2-40B4-BE49-F238E27FC236}">
                  <a16:creationId xmlns="" xmlns:a16="http://schemas.microsoft.com/office/drawing/2014/main" id="{7E134062-5321-4F79-8165-EB962FCFB04B}"/>
                </a:ext>
              </a:extLst>
            </p:cNvPr>
            <p:cNvSpPr/>
            <p:nvPr/>
          </p:nvSpPr>
          <p:spPr bwMode="auto">
            <a:xfrm>
              <a:off x="6307709" y="3880875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5" name="íslïḋe">
              <a:extLst>
                <a:ext uri="{FF2B5EF4-FFF2-40B4-BE49-F238E27FC236}">
                  <a16:creationId xmlns="" xmlns:a16="http://schemas.microsoft.com/office/drawing/2014/main" id="{AE6BEFE6-D077-4216-AD23-071B9EFFB34A}"/>
                </a:ext>
              </a:extLst>
            </p:cNvPr>
            <p:cNvSpPr/>
            <p:nvPr/>
          </p:nvSpPr>
          <p:spPr bwMode="auto">
            <a:xfrm>
              <a:off x="6204168" y="3880875"/>
              <a:ext cx="88009" cy="78753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1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1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6" name="ïSḻîḓe">
              <a:extLst>
                <a:ext uri="{FF2B5EF4-FFF2-40B4-BE49-F238E27FC236}">
                  <a16:creationId xmlns="" xmlns:a16="http://schemas.microsoft.com/office/drawing/2014/main" id="{5E019B4C-960C-4039-B1F7-3D2E0B0CD90D}"/>
                </a:ext>
              </a:extLst>
            </p:cNvPr>
            <p:cNvSpPr/>
            <p:nvPr/>
          </p:nvSpPr>
          <p:spPr bwMode="auto">
            <a:xfrm>
              <a:off x="6100629" y="3882445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7" name="îṣlîḋê">
              <a:extLst>
                <a:ext uri="{FF2B5EF4-FFF2-40B4-BE49-F238E27FC236}">
                  <a16:creationId xmlns="" xmlns:a16="http://schemas.microsoft.com/office/drawing/2014/main" id="{7E8F3066-7D94-433A-85D4-888CE42860A1}"/>
                </a:ext>
              </a:extLst>
            </p:cNvPr>
            <p:cNvSpPr/>
            <p:nvPr/>
          </p:nvSpPr>
          <p:spPr bwMode="auto">
            <a:xfrm>
              <a:off x="5998658" y="3884013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8" name="îṧḷíďé">
              <a:extLst>
                <a:ext uri="{FF2B5EF4-FFF2-40B4-BE49-F238E27FC236}">
                  <a16:creationId xmlns="" xmlns:a16="http://schemas.microsoft.com/office/drawing/2014/main" id="{604B2829-C870-410F-A76D-9D5C7F6840F1}"/>
                </a:ext>
              </a:extLst>
            </p:cNvPr>
            <p:cNvSpPr/>
            <p:nvPr/>
          </p:nvSpPr>
          <p:spPr bwMode="auto">
            <a:xfrm>
              <a:off x="5895117" y="3885581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9" name="ïšľiḓe">
              <a:extLst>
                <a:ext uri="{FF2B5EF4-FFF2-40B4-BE49-F238E27FC236}">
                  <a16:creationId xmlns="" xmlns:a16="http://schemas.microsoft.com/office/drawing/2014/main" id="{263419D0-57FD-4C5C-B371-62D4E157A342}"/>
                </a:ext>
              </a:extLst>
            </p:cNvPr>
            <p:cNvSpPr/>
            <p:nvPr/>
          </p:nvSpPr>
          <p:spPr bwMode="auto">
            <a:xfrm>
              <a:off x="5791735" y="3885581"/>
              <a:ext cx="86440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1"/>
                </a:cxn>
                <a:cxn ang="0">
                  <a:pos x="0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4" y="51"/>
                    <a:pt x="0" y="47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4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0" name="íšḷiḍê">
              <a:extLst>
                <a:ext uri="{FF2B5EF4-FFF2-40B4-BE49-F238E27FC236}">
                  <a16:creationId xmlns="" xmlns:a16="http://schemas.microsoft.com/office/drawing/2014/main" id="{E6D1457B-FCEE-44AB-BABB-04FE9D0A6A42}"/>
                </a:ext>
              </a:extLst>
            </p:cNvPr>
            <p:cNvSpPr/>
            <p:nvPr/>
          </p:nvSpPr>
          <p:spPr bwMode="auto">
            <a:xfrm>
              <a:off x="5688193" y="3887151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1" name="iṩḷíḓê">
              <a:extLst>
                <a:ext uri="{FF2B5EF4-FFF2-40B4-BE49-F238E27FC236}">
                  <a16:creationId xmlns="" xmlns:a16="http://schemas.microsoft.com/office/drawing/2014/main" id="{B7B3E806-F9C4-4942-AE32-8F3A86F8FFAC}"/>
                </a:ext>
              </a:extLst>
            </p:cNvPr>
            <p:cNvSpPr/>
            <p:nvPr/>
          </p:nvSpPr>
          <p:spPr bwMode="auto">
            <a:xfrm>
              <a:off x="5584652" y="3888562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2" name="ïŝḻiďê">
              <a:extLst>
                <a:ext uri="{FF2B5EF4-FFF2-40B4-BE49-F238E27FC236}">
                  <a16:creationId xmlns="" xmlns:a16="http://schemas.microsoft.com/office/drawing/2014/main" id="{190710A6-D455-43AB-9C14-4750ADA19163}"/>
                </a:ext>
              </a:extLst>
            </p:cNvPr>
            <p:cNvSpPr/>
            <p:nvPr/>
          </p:nvSpPr>
          <p:spPr bwMode="auto">
            <a:xfrm>
              <a:off x="5481113" y="3890132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3" name="íṥḷîďè">
              <a:extLst>
                <a:ext uri="{FF2B5EF4-FFF2-40B4-BE49-F238E27FC236}">
                  <a16:creationId xmlns="" xmlns:a16="http://schemas.microsoft.com/office/drawing/2014/main" id="{3B1B3E18-6969-4FF9-ADE6-91383B379647}"/>
                </a:ext>
              </a:extLst>
            </p:cNvPr>
            <p:cNvSpPr/>
            <p:nvPr/>
          </p:nvSpPr>
          <p:spPr bwMode="auto">
            <a:xfrm>
              <a:off x="6860707" y="3865502"/>
              <a:ext cx="220886" cy="347486"/>
            </a:xfrm>
            <a:custGeom>
              <a:avLst/>
              <a:gdLst/>
              <a:ahLst/>
              <a:cxnLst>
                <a:cxn ang="0">
                  <a:pos x="109" y="151"/>
                </a:cxn>
                <a:cxn ang="0">
                  <a:pos x="143" y="86"/>
                </a:cxn>
                <a:cxn ang="0">
                  <a:pos x="143" y="54"/>
                </a:cxn>
                <a:cxn ang="0">
                  <a:pos x="94" y="0"/>
                </a:cxn>
                <a:cxn ang="0">
                  <a:pos x="49" y="0"/>
                </a:cxn>
                <a:cxn ang="0">
                  <a:pos x="0" y="54"/>
                </a:cxn>
                <a:cxn ang="0">
                  <a:pos x="0" y="85"/>
                </a:cxn>
                <a:cxn ang="0">
                  <a:pos x="34" y="149"/>
                </a:cxn>
                <a:cxn ang="0">
                  <a:pos x="11" y="204"/>
                </a:cxn>
                <a:cxn ang="0">
                  <a:pos x="49" y="225"/>
                </a:cxn>
                <a:cxn ang="0">
                  <a:pos x="94" y="225"/>
                </a:cxn>
                <a:cxn ang="0">
                  <a:pos x="132" y="205"/>
                </a:cxn>
                <a:cxn ang="0">
                  <a:pos x="109" y="151"/>
                </a:cxn>
              </a:cxnLst>
              <a:rect l="0" t="0" r="r" b="b"/>
              <a:pathLst>
                <a:path w="143" h="225">
                  <a:moveTo>
                    <a:pt x="109" y="151"/>
                  </a:moveTo>
                  <a:cubicBezTo>
                    <a:pt x="109" y="125"/>
                    <a:pt x="122" y="102"/>
                    <a:pt x="143" y="86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43" y="24"/>
                    <a:pt x="121" y="0"/>
                    <a:pt x="94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4"/>
                    <a:pt x="0" y="5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1" y="101"/>
                    <a:pt x="34" y="124"/>
                    <a:pt x="34" y="149"/>
                  </a:cubicBezTo>
                  <a:cubicBezTo>
                    <a:pt x="34" y="169"/>
                    <a:pt x="26" y="189"/>
                    <a:pt x="11" y="204"/>
                  </a:cubicBezTo>
                  <a:cubicBezTo>
                    <a:pt x="20" y="217"/>
                    <a:pt x="34" y="225"/>
                    <a:pt x="49" y="225"/>
                  </a:cubicBezTo>
                  <a:cubicBezTo>
                    <a:pt x="94" y="225"/>
                    <a:pt x="94" y="225"/>
                    <a:pt x="94" y="225"/>
                  </a:cubicBezTo>
                  <a:cubicBezTo>
                    <a:pt x="109" y="225"/>
                    <a:pt x="123" y="217"/>
                    <a:pt x="132" y="205"/>
                  </a:cubicBezTo>
                  <a:cubicBezTo>
                    <a:pt x="118" y="189"/>
                    <a:pt x="109" y="171"/>
                    <a:pt x="109" y="151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4" name="ïş1ídè">
              <a:extLst>
                <a:ext uri="{FF2B5EF4-FFF2-40B4-BE49-F238E27FC236}">
                  <a16:creationId xmlns="" xmlns:a16="http://schemas.microsoft.com/office/drawing/2014/main" id="{E27D57FD-AF78-4463-B0CC-287B5D960499}"/>
                </a:ext>
              </a:extLst>
            </p:cNvPr>
            <p:cNvSpPr/>
            <p:nvPr/>
          </p:nvSpPr>
          <p:spPr bwMode="auto">
            <a:xfrm>
              <a:off x="7029039" y="3998377"/>
              <a:ext cx="52554" cy="183706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65"/>
                </a:cxn>
                <a:cxn ang="0">
                  <a:pos x="23" y="119"/>
                </a:cxn>
                <a:cxn ang="0">
                  <a:pos x="34" y="84"/>
                </a:cxn>
                <a:cxn ang="0">
                  <a:pos x="34" y="0"/>
                </a:cxn>
              </a:cxnLst>
              <a:rect l="0" t="0" r="r" b="b"/>
              <a:pathLst>
                <a:path w="34" h="119">
                  <a:moveTo>
                    <a:pt x="34" y="0"/>
                  </a:moveTo>
                  <a:cubicBezTo>
                    <a:pt x="13" y="16"/>
                    <a:pt x="0" y="39"/>
                    <a:pt x="0" y="65"/>
                  </a:cubicBezTo>
                  <a:cubicBezTo>
                    <a:pt x="0" y="85"/>
                    <a:pt x="9" y="103"/>
                    <a:pt x="23" y="119"/>
                  </a:cubicBezTo>
                  <a:cubicBezTo>
                    <a:pt x="30" y="109"/>
                    <a:pt x="34" y="97"/>
                    <a:pt x="34" y="8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5" name="îṧlîḋê">
              <a:extLst>
                <a:ext uri="{FF2B5EF4-FFF2-40B4-BE49-F238E27FC236}">
                  <a16:creationId xmlns="" xmlns:a16="http://schemas.microsoft.com/office/drawing/2014/main" id="{B51D1BDA-2E2A-4144-B576-4E8C9403C645}"/>
                </a:ext>
              </a:extLst>
            </p:cNvPr>
            <p:cNvSpPr/>
            <p:nvPr/>
          </p:nvSpPr>
          <p:spPr bwMode="auto">
            <a:xfrm>
              <a:off x="6860707" y="3996809"/>
              <a:ext cx="52554" cy="1837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"/>
                </a:cxn>
                <a:cxn ang="0">
                  <a:pos x="11" y="119"/>
                </a:cxn>
                <a:cxn ang="0">
                  <a:pos x="34" y="64"/>
                </a:cxn>
                <a:cxn ang="0">
                  <a:pos x="0" y="0"/>
                </a:cxn>
              </a:cxnLst>
              <a:rect l="0" t="0" r="r" b="b"/>
              <a:pathLst>
                <a:path w="34" h="119">
                  <a:moveTo>
                    <a:pt x="0" y="0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98"/>
                    <a:pt x="4" y="110"/>
                    <a:pt x="11" y="119"/>
                  </a:cubicBezTo>
                  <a:cubicBezTo>
                    <a:pt x="26" y="104"/>
                    <a:pt x="34" y="84"/>
                    <a:pt x="34" y="64"/>
                  </a:cubicBezTo>
                  <a:cubicBezTo>
                    <a:pt x="34" y="39"/>
                    <a:pt x="21" y="16"/>
                    <a:pt x="0" y="0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6" name="íṩ1íḑé">
              <a:extLst>
                <a:ext uri="{FF2B5EF4-FFF2-40B4-BE49-F238E27FC236}">
                  <a16:creationId xmlns="" xmlns:a16="http://schemas.microsoft.com/office/drawing/2014/main" id="{F1F1FE93-A686-4808-8EAD-912073A1B118}"/>
                </a:ext>
              </a:extLst>
            </p:cNvPr>
            <p:cNvSpPr/>
            <p:nvPr/>
          </p:nvSpPr>
          <p:spPr bwMode="auto">
            <a:xfrm>
              <a:off x="6860707" y="3972022"/>
              <a:ext cx="220886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8" y="0"/>
                </a:cxn>
                <a:cxn ang="0">
                  <a:pos x="0" y="0"/>
                </a:cxn>
              </a:cxnLst>
              <a:rect l="0" t="0" r="r" b="b"/>
              <a:pathLst>
                <a:path w="1408">
                  <a:moveTo>
                    <a:pt x="0" y="0"/>
                  </a:moveTo>
                  <a:lnTo>
                    <a:pt x="1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7" name="iṡḻïḑè">
              <a:extLst>
                <a:ext uri="{FF2B5EF4-FFF2-40B4-BE49-F238E27FC236}">
                  <a16:creationId xmlns="" xmlns:a16="http://schemas.microsoft.com/office/drawing/2014/main" id="{97BE6F68-E660-4BB0-BBA5-7D481A529E84}"/>
                </a:ext>
              </a:extLst>
            </p:cNvPr>
            <p:cNvSpPr/>
            <p:nvPr/>
          </p:nvSpPr>
          <p:spPr bwMode="auto">
            <a:xfrm>
              <a:off x="6860707" y="3972022"/>
              <a:ext cx="220886" cy="15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8" name="ïṧḻîďe">
              <a:extLst>
                <a:ext uri="{FF2B5EF4-FFF2-40B4-BE49-F238E27FC236}">
                  <a16:creationId xmlns="" xmlns:a16="http://schemas.microsoft.com/office/drawing/2014/main" id="{1C6F86FD-2CC1-4991-9BE8-4B230C737A87}"/>
                </a:ext>
              </a:extLst>
            </p:cNvPr>
            <p:cNvSpPr/>
            <p:nvPr/>
          </p:nvSpPr>
          <p:spPr bwMode="auto">
            <a:xfrm>
              <a:off x="6860707" y="3968885"/>
              <a:ext cx="220886" cy="6275"/>
            </a:xfrm>
            <a:prstGeom prst="rect">
              <a:avLst/>
            </a:prstGeom>
            <a:solidFill>
              <a:srgbClr val="BDC3C7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9" name="íṧḻíḍé">
              <a:extLst>
                <a:ext uri="{FF2B5EF4-FFF2-40B4-BE49-F238E27FC236}">
                  <a16:creationId xmlns="" xmlns:a16="http://schemas.microsoft.com/office/drawing/2014/main" id="{DA45FE53-35D5-419A-870E-07FAC64C5997}"/>
                </a:ext>
              </a:extLst>
            </p:cNvPr>
            <p:cNvSpPr/>
            <p:nvPr/>
          </p:nvSpPr>
          <p:spPr bwMode="auto">
            <a:xfrm>
              <a:off x="6860707" y="3968885"/>
              <a:ext cx="220886" cy="627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08" y="40"/>
                </a:cxn>
                <a:cxn ang="0">
                  <a:pos x="1408" y="0"/>
                </a:cxn>
                <a:cxn ang="0">
                  <a:pos x="0" y="0"/>
                </a:cxn>
              </a:cxnLst>
              <a:rect l="0" t="0" r="r" b="b"/>
              <a:pathLst>
                <a:path w="1408" h="40">
                  <a:moveTo>
                    <a:pt x="0" y="40"/>
                  </a:moveTo>
                  <a:lnTo>
                    <a:pt x="1408" y="40"/>
                  </a:lnTo>
                  <a:lnTo>
                    <a:pt x="1408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0" name="ïŝľíḑe">
              <a:extLst>
                <a:ext uri="{FF2B5EF4-FFF2-40B4-BE49-F238E27FC236}">
                  <a16:creationId xmlns="" xmlns:a16="http://schemas.microsoft.com/office/drawing/2014/main" id="{1A598D58-2A2B-47E0-B8E8-C6B39F418A97}"/>
                </a:ext>
              </a:extLst>
            </p:cNvPr>
            <p:cNvSpPr/>
            <p:nvPr/>
          </p:nvSpPr>
          <p:spPr bwMode="auto">
            <a:xfrm>
              <a:off x="6970366" y="3867069"/>
              <a:ext cx="156" cy="114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8"/>
                </a:cxn>
                <a:cxn ang="0">
                  <a:pos x="0" y="0"/>
                </a:cxn>
              </a:cxnLst>
              <a:rect l="0" t="0" r="r" b="b"/>
              <a:pathLst>
                <a:path h="728">
                  <a:moveTo>
                    <a:pt x="0" y="0"/>
                  </a:moveTo>
                  <a:lnTo>
                    <a:pt x="0" y="7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1" name="îsľïḓè">
              <a:extLst>
                <a:ext uri="{FF2B5EF4-FFF2-40B4-BE49-F238E27FC236}">
                  <a16:creationId xmlns="" xmlns:a16="http://schemas.microsoft.com/office/drawing/2014/main" id="{D44EBBDE-412D-4508-AB08-9E06E46E096B}"/>
                </a:ext>
              </a:extLst>
            </p:cNvPr>
            <p:cNvSpPr/>
            <p:nvPr/>
          </p:nvSpPr>
          <p:spPr bwMode="auto">
            <a:xfrm>
              <a:off x="6970366" y="3867069"/>
              <a:ext cx="156" cy="11420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2" name="îšḻiḍé">
              <a:extLst>
                <a:ext uri="{FF2B5EF4-FFF2-40B4-BE49-F238E27FC236}">
                  <a16:creationId xmlns="" xmlns:a16="http://schemas.microsoft.com/office/drawing/2014/main" id="{EE474E39-1EDB-4892-B656-552C7ED439A3}"/>
                </a:ext>
              </a:extLst>
            </p:cNvPr>
            <p:cNvSpPr/>
            <p:nvPr/>
          </p:nvSpPr>
          <p:spPr bwMode="auto">
            <a:xfrm>
              <a:off x="6968797" y="3867069"/>
              <a:ext cx="4706" cy="114208"/>
            </a:xfrm>
            <a:prstGeom prst="rect">
              <a:avLst/>
            </a:prstGeom>
            <a:solidFill>
              <a:srgbClr val="BDC3C7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3" name="íşľïḑe">
              <a:extLst>
                <a:ext uri="{FF2B5EF4-FFF2-40B4-BE49-F238E27FC236}">
                  <a16:creationId xmlns="" xmlns:a16="http://schemas.microsoft.com/office/drawing/2014/main" id="{277FA9BF-E02D-44A4-BF94-BB4488F3D46B}"/>
                </a:ext>
              </a:extLst>
            </p:cNvPr>
            <p:cNvSpPr/>
            <p:nvPr/>
          </p:nvSpPr>
          <p:spPr bwMode="auto">
            <a:xfrm>
              <a:off x="6968797" y="3867069"/>
              <a:ext cx="4706" cy="114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8"/>
                </a:cxn>
                <a:cxn ang="0">
                  <a:pos x="30" y="728"/>
                </a:cxn>
                <a:cxn ang="0">
                  <a:pos x="30" y="0"/>
                </a:cxn>
              </a:cxnLst>
              <a:rect l="0" t="0" r="r" b="b"/>
              <a:pathLst>
                <a:path w="30" h="728">
                  <a:moveTo>
                    <a:pt x="0" y="0"/>
                  </a:moveTo>
                  <a:lnTo>
                    <a:pt x="0" y="728"/>
                  </a:lnTo>
                  <a:lnTo>
                    <a:pt x="30" y="728"/>
                  </a:lnTo>
                  <a:lnTo>
                    <a:pt x="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4" name="ísḻiḋé">
              <a:extLst>
                <a:ext uri="{FF2B5EF4-FFF2-40B4-BE49-F238E27FC236}">
                  <a16:creationId xmlns="" xmlns:a16="http://schemas.microsoft.com/office/drawing/2014/main" id="{437E30FA-F4A8-40A0-A60D-E6FCC9405FBF}"/>
                </a:ext>
              </a:extLst>
            </p:cNvPr>
            <p:cNvSpPr/>
            <p:nvPr/>
          </p:nvSpPr>
          <p:spPr bwMode="auto">
            <a:xfrm>
              <a:off x="6953423" y="3927312"/>
              <a:ext cx="35455" cy="89578"/>
            </a:xfrm>
            <a:custGeom>
              <a:avLst/>
              <a:gdLst/>
              <a:ahLst/>
              <a:cxnLst>
                <a:cxn ang="0">
                  <a:pos x="23" y="40"/>
                </a:cxn>
                <a:cxn ang="0">
                  <a:pos x="11" y="58"/>
                </a:cxn>
                <a:cxn ang="0">
                  <a:pos x="0" y="40"/>
                </a:cxn>
                <a:cxn ang="0">
                  <a:pos x="0" y="18"/>
                </a:cxn>
                <a:cxn ang="0">
                  <a:pos x="11" y="0"/>
                </a:cxn>
                <a:cxn ang="0">
                  <a:pos x="23" y="18"/>
                </a:cxn>
                <a:cxn ang="0">
                  <a:pos x="23" y="40"/>
                </a:cxn>
              </a:cxnLst>
              <a:rect l="0" t="0" r="r" b="b"/>
              <a:pathLst>
                <a:path w="23" h="58">
                  <a:moveTo>
                    <a:pt x="23" y="40"/>
                  </a:moveTo>
                  <a:cubicBezTo>
                    <a:pt x="23" y="50"/>
                    <a:pt x="18" y="58"/>
                    <a:pt x="11" y="58"/>
                  </a:cubicBezTo>
                  <a:cubicBezTo>
                    <a:pt x="5" y="58"/>
                    <a:pt x="0" y="50"/>
                    <a:pt x="0" y="4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5" y="0"/>
                    <a:pt x="11" y="0"/>
                  </a:cubicBezTo>
                  <a:cubicBezTo>
                    <a:pt x="18" y="0"/>
                    <a:pt x="23" y="8"/>
                    <a:pt x="23" y="18"/>
                  </a:cubicBezTo>
                  <a:lnTo>
                    <a:pt x="23" y="4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5" name="iş1îḓê">
              <a:extLst>
                <a:ext uri="{FF2B5EF4-FFF2-40B4-BE49-F238E27FC236}">
                  <a16:creationId xmlns="" xmlns:a16="http://schemas.microsoft.com/office/drawing/2014/main" id="{3E56D91B-A997-42B9-B0FA-C654460A0A0A}"/>
                </a:ext>
              </a:extLst>
            </p:cNvPr>
            <p:cNvSpPr/>
            <p:nvPr/>
          </p:nvSpPr>
          <p:spPr bwMode="auto">
            <a:xfrm>
              <a:off x="6950286" y="3925741"/>
              <a:ext cx="41730" cy="92715"/>
            </a:xfrm>
            <a:custGeom>
              <a:avLst/>
              <a:gdLst/>
              <a:ahLst/>
              <a:cxnLst>
                <a:cxn ang="0">
                  <a:pos x="25" y="41"/>
                </a:cxn>
                <a:cxn ang="0">
                  <a:pos x="24" y="41"/>
                </a:cxn>
                <a:cxn ang="0">
                  <a:pos x="20" y="52"/>
                </a:cxn>
                <a:cxn ang="0">
                  <a:pos x="13" y="57"/>
                </a:cxn>
                <a:cxn ang="0">
                  <a:pos x="7" y="52"/>
                </a:cxn>
                <a:cxn ang="0">
                  <a:pos x="3" y="41"/>
                </a:cxn>
                <a:cxn ang="0">
                  <a:pos x="3" y="19"/>
                </a:cxn>
                <a:cxn ang="0">
                  <a:pos x="7" y="8"/>
                </a:cxn>
                <a:cxn ang="0">
                  <a:pos x="13" y="3"/>
                </a:cxn>
                <a:cxn ang="0">
                  <a:pos x="20" y="8"/>
                </a:cxn>
                <a:cxn ang="0">
                  <a:pos x="24" y="19"/>
                </a:cxn>
                <a:cxn ang="0">
                  <a:pos x="24" y="41"/>
                </a:cxn>
                <a:cxn ang="0">
                  <a:pos x="25" y="41"/>
                </a:cxn>
                <a:cxn ang="0">
                  <a:pos x="27" y="41"/>
                </a:cxn>
                <a:cxn ang="0">
                  <a:pos x="27" y="19"/>
                </a:cxn>
                <a:cxn ang="0">
                  <a:pos x="23" y="6"/>
                </a:cxn>
                <a:cxn ang="0">
                  <a:pos x="13" y="0"/>
                </a:cxn>
                <a:cxn ang="0">
                  <a:pos x="4" y="6"/>
                </a:cxn>
                <a:cxn ang="0">
                  <a:pos x="0" y="19"/>
                </a:cxn>
                <a:cxn ang="0">
                  <a:pos x="0" y="41"/>
                </a:cxn>
                <a:cxn ang="0">
                  <a:pos x="4" y="54"/>
                </a:cxn>
                <a:cxn ang="0">
                  <a:pos x="13" y="60"/>
                </a:cxn>
                <a:cxn ang="0">
                  <a:pos x="23" y="54"/>
                </a:cxn>
                <a:cxn ang="0">
                  <a:pos x="27" y="41"/>
                </a:cxn>
                <a:cxn ang="0">
                  <a:pos x="25" y="41"/>
                </a:cxn>
              </a:cxnLst>
              <a:rect l="0" t="0" r="r" b="b"/>
              <a:pathLst>
                <a:path w="27" h="60">
                  <a:moveTo>
                    <a:pt x="25" y="41"/>
                  </a:moveTo>
                  <a:cubicBezTo>
                    <a:pt x="24" y="41"/>
                    <a:pt x="24" y="41"/>
                    <a:pt x="24" y="41"/>
                  </a:cubicBezTo>
                  <a:cubicBezTo>
                    <a:pt x="24" y="45"/>
                    <a:pt x="22" y="50"/>
                    <a:pt x="20" y="52"/>
                  </a:cubicBezTo>
                  <a:cubicBezTo>
                    <a:pt x="18" y="55"/>
                    <a:pt x="16" y="57"/>
                    <a:pt x="13" y="57"/>
                  </a:cubicBezTo>
                  <a:cubicBezTo>
                    <a:pt x="11" y="57"/>
                    <a:pt x="9" y="55"/>
                    <a:pt x="7" y="52"/>
                  </a:cubicBezTo>
                  <a:cubicBezTo>
                    <a:pt x="5" y="50"/>
                    <a:pt x="3" y="45"/>
                    <a:pt x="3" y="4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5"/>
                    <a:pt x="5" y="11"/>
                    <a:pt x="7" y="8"/>
                  </a:cubicBezTo>
                  <a:cubicBezTo>
                    <a:pt x="9" y="5"/>
                    <a:pt x="11" y="3"/>
                    <a:pt x="13" y="3"/>
                  </a:cubicBezTo>
                  <a:cubicBezTo>
                    <a:pt x="16" y="3"/>
                    <a:pt x="18" y="5"/>
                    <a:pt x="20" y="8"/>
                  </a:cubicBezTo>
                  <a:cubicBezTo>
                    <a:pt x="22" y="11"/>
                    <a:pt x="24" y="15"/>
                    <a:pt x="24" y="19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4"/>
                    <a:pt x="26" y="9"/>
                    <a:pt x="23" y="6"/>
                  </a:cubicBezTo>
                  <a:cubicBezTo>
                    <a:pt x="21" y="2"/>
                    <a:pt x="18" y="0"/>
                    <a:pt x="13" y="0"/>
                  </a:cubicBezTo>
                  <a:cubicBezTo>
                    <a:pt x="9" y="0"/>
                    <a:pt x="6" y="2"/>
                    <a:pt x="4" y="6"/>
                  </a:cubicBezTo>
                  <a:cubicBezTo>
                    <a:pt x="1" y="9"/>
                    <a:pt x="0" y="14"/>
                    <a:pt x="0" y="1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1" y="51"/>
                    <a:pt x="4" y="54"/>
                  </a:cubicBezTo>
                  <a:cubicBezTo>
                    <a:pt x="6" y="58"/>
                    <a:pt x="9" y="60"/>
                    <a:pt x="13" y="60"/>
                  </a:cubicBezTo>
                  <a:cubicBezTo>
                    <a:pt x="18" y="60"/>
                    <a:pt x="21" y="58"/>
                    <a:pt x="23" y="54"/>
                  </a:cubicBezTo>
                  <a:cubicBezTo>
                    <a:pt x="26" y="51"/>
                    <a:pt x="27" y="46"/>
                    <a:pt x="27" y="41"/>
                  </a:cubicBezTo>
                  <a:lnTo>
                    <a:pt x="25" y="41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6" name="íšḷïḋè">
              <a:extLst>
                <a:ext uri="{FF2B5EF4-FFF2-40B4-BE49-F238E27FC236}">
                  <a16:creationId xmlns="" xmlns:a16="http://schemas.microsoft.com/office/drawing/2014/main" id="{B20497A6-97E9-4EC1-B23E-A045A56B238E}"/>
                </a:ext>
              </a:extLst>
            </p:cNvPr>
            <p:cNvSpPr/>
            <p:nvPr/>
          </p:nvSpPr>
          <p:spPr bwMode="auto">
            <a:xfrm>
              <a:off x="4267025" y="3863931"/>
              <a:ext cx="338232" cy="98833"/>
            </a:xfrm>
            <a:custGeom>
              <a:avLst/>
              <a:gdLst/>
              <a:ahLst/>
              <a:cxnLst>
                <a:cxn ang="0">
                  <a:pos x="199" y="64"/>
                </a:cxn>
                <a:cxn ang="0">
                  <a:pos x="20" y="64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199" y="0"/>
                </a:cxn>
                <a:cxn ang="0">
                  <a:pos x="219" y="20"/>
                </a:cxn>
                <a:cxn ang="0">
                  <a:pos x="219" y="44"/>
                </a:cxn>
                <a:cxn ang="0">
                  <a:pos x="199" y="64"/>
                </a:cxn>
              </a:cxnLst>
              <a:rect l="0" t="0" r="r" b="b"/>
              <a:pathLst>
                <a:path w="219" h="64">
                  <a:moveTo>
                    <a:pt x="199" y="64"/>
                  </a:moveTo>
                  <a:cubicBezTo>
                    <a:pt x="20" y="64"/>
                    <a:pt x="20" y="64"/>
                    <a:pt x="20" y="64"/>
                  </a:cubicBezTo>
                  <a:cubicBezTo>
                    <a:pt x="9" y="64"/>
                    <a:pt x="0" y="55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10" y="0"/>
                    <a:pt x="219" y="9"/>
                    <a:pt x="219" y="20"/>
                  </a:cubicBezTo>
                  <a:cubicBezTo>
                    <a:pt x="219" y="44"/>
                    <a:pt x="219" y="44"/>
                    <a:pt x="219" y="44"/>
                  </a:cubicBezTo>
                  <a:cubicBezTo>
                    <a:pt x="219" y="55"/>
                    <a:pt x="210" y="64"/>
                    <a:pt x="199" y="6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7" name="ïşḻíďê">
              <a:extLst>
                <a:ext uri="{FF2B5EF4-FFF2-40B4-BE49-F238E27FC236}">
                  <a16:creationId xmlns="" xmlns:a16="http://schemas.microsoft.com/office/drawing/2014/main" id="{FE8DAE50-9411-44AF-BCAC-068F8B135303}"/>
                </a:ext>
              </a:extLst>
            </p:cNvPr>
            <p:cNvSpPr/>
            <p:nvPr/>
          </p:nvSpPr>
          <p:spPr bwMode="auto">
            <a:xfrm>
              <a:off x="4384372" y="3870051"/>
              <a:ext cx="105108" cy="88009"/>
            </a:xfrm>
            <a:custGeom>
              <a:avLst/>
              <a:gdLst/>
              <a:ahLst/>
              <a:cxnLst>
                <a:cxn ang="0">
                  <a:pos x="48" y="57"/>
                </a:cxn>
                <a:cxn ang="0">
                  <a:pos x="20" y="57"/>
                </a:cxn>
                <a:cxn ang="0">
                  <a:pos x="0" y="37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48" y="0"/>
                </a:cxn>
                <a:cxn ang="0">
                  <a:pos x="68" y="20"/>
                </a:cxn>
                <a:cxn ang="0">
                  <a:pos x="68" y="37"/>
                </a:cxn>
                <a:cxn ang="0">
                  <a:pos x="48" y="57"/>
                </a:cxn>
              </a:cxnLst>
              <a:rect l="0" t="0" r="r" b="b"/>
              <a:pathLst>
                <a:path w="68" h="57">
                  <a:moveTo>
                    <a:pt x="48" y="57"/>
                  </a:moveTo>
                  <a:cubicBezTo>
                    <a:pt x="20" y="57"/>
                    <a:pt x="20" y="57"/>
                    <a:pt x="20" y="57"/>
                  </a:cubicBezTo>
                  <a:cubicBezTo>
                    <a:pt x="9" y="57"/>
                    <a:pt x="0" y="48"/>
                    <a:pt x="0" y="3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9" y="0"/>
                    <a:pt x="68" y="9"/>
                    <a:pt x="68" y="20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8" y="48"/>
                    <a:pt x="59" y="57"/>
                    <a:pt x="48" y="57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8" name="iṡlíďè">
              <a:extLst>
                <a:ext uri="{FF2B5EF4-FFF2-40B4-BE49-F238E27FC236}">
                  <a16:creationId xmlns="" xmlns:a16="http://schemas.microsoft.com/office/drawing/2014/main" id="{A96E563A-FA3D-4974-9BBA-507A64AC0ECD}"/>
                </a:ext>
              </a:extLst>
            </p:cNvPr>
            <p:cNvSpPr/>
            <p:nvPr/>
          </p:nvSpPr>
          <p:spPr bwMode="auto">
            <a:xfrm>
              <a:off x="4305617" y="3891700"/>
              <a:ext cx="339801" cy="210061"/>
            </a:xfrm>
            <a:custGeom>
              <a:avLst/>
              <a:gdLst/>
              <a:ahLst/>
              <a:cxnLst>
                <a:cxn ang="0">
                  <a:pos x="205" y="64"/>
                </a:cxn>
                <a:cxn ang="0">
                  <a:pos x="39" y="132"/>
                </a:cxn>
                <a:cxn ang="0">
                  <a:pos x="13" y="121"/>
                </a:cxn>
                <a:cxn ang="0">
                  <a:pos x="4" y="99"/>
                </a:cxn>
                <a:cxn ang="0">
                  <a:pos x="15" y="73"/>
                </a:cxn>
                <a:cxn ang="0">
                  <a:pos x="180" y="5"/>
                </a:cxn>
                <a:cxn ang="0">
                  <a:pos x="207" y="16"/>
                </a:cxn>
                <a:cxn ang="0">
                  <a:pos x="216" y="38"/>
                </a:cxn>
                <a:cxn ang="0">
                  <a:pos x="205" y="64"/>
                </a:cxn>
              </a:cxnLst>
              <a:rect l="0" t="0" r="r" b="b"/>
              <a:pathLst>
                <a:path w="220" h="136">
                  <a:moveTo>
                    <a:pt x="205" y="64"/>
                  </a:moveTo>
                  <a:cubicBezTo>
                    <a:pt x="39" y="132"/>
                    <a:pt x="39" y="132"/>
                    <a:pt x="39" y="132"/>
                  </a:cubicBezTo>
                  <a:cubicBezTo>
                    <a:pt x="29" y="136"/>
                    <a:pt x="17" y="131"/>
                    <a:pt x="13" y="121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0" y="89"/>
                    <a:pt x="5" y="77"/>
                    <a:pt x="15" y="73"/>
                  </a:cubicBezTo>
                  <a:cubicBezTo>
                    <a:pt x="180" y="5"/>
                    <a:pt x="180" y="5"/>
                    <a:pt x="180" y="5"/>
                  </a:cubicBezTo>
                  <a:cubicBezTo>
                    <a:pt x="191" y="0"/>
                    <a:pt x="202" y="5"/>
                    <a:pt x="207" y="16"/>
                  </a:cubicBezTo>
                  <a:cubicBezTo>
                    <a:pt x="216" y="38"/>
                    <a:pt x="216" y="38"/>
                    <a:pt x="216" y="38"/>
                  </a:cubicBezTo>
                  <a:cubicBezTo>
                    <a:pt x="220" y="48"/>
                    <a:pt x="215" y="59"/>
                    <a:pt x="205" y="6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9" name="iş1iďè">
              <a:extLst>
                <a:ext uri="{FF2B5EF4-FFF2-40B4-BE49-F238E27FC236}">
                  <a16:creationId xmlns="" xmlns:a16="http://schemas.microsoft.com/office/drawing/2014/main" id="{7206CAE5-CD25-4088-BBF9-4EA979368022}"/>
                </a:ext>
              </a:extLst>
            </p:cNvPr>
            <p:cNvSpPr/>
            <p:nvPr/>
          </p:nvSpPr>
          <p:spPr bwMode="auto">
            <a:xfrm>
              <a:off x="4415277" y="3941117"/>
              <a:ext cx="120483" cy="111227"/>
            </a:xfrm>
            <a:custGeom>
              <a:avLst/>
              <a:gdLst/>
              <a:ahLst/>
              <a:cxnLst>
                <a:cxn ang="0">
                  <a:pos x="63" y="57"/>
                </a:cxn>
                <a:cxn ang="0">
                  <a:pos x="37" y="68"/>
                </a:cxn>
                <a:cxn ang="0">
                  <a:pos x="11" y="57"/>
                </a:cxn>
                <a:cxn ang="0">
                  <a:pos x="4" y="41"/>
                </a:cxn>
                <a:cxn ang="0">
                  <a:pos x="15" y="15"/>
                </a:cxn>
                <a:cxn ang="0">
                  <a:pos x="41" y="5"/>
                </a:cxn>
                <a:cxn ang="0">
                  <a:pos x="67" y="15"/>
                </a:cxn>
                <a:cxn ang="0">
                  <a:pos x="73" y="31"/>
                </a:cxn>
                <a:cxn ang="0">
                  <a:pos x="63" y="57"/>
                </a:cxn>
              </a:cxnLst>
              <a:rect l="0" t="0" r="r" b="b"/>
              <a:pathLst>
                <a:path w="78" h="72">
                  <a:moveTo>
                    <a:pt x="63" y="57"/>
                  </a:moveTo>
                  <a:cubicBezTo>
                    <a:pt x="37" y="68"/>
                    <a:pt x="37" y="68"/>
                    <a:pt x="37" y="68"/>
                  </a:cubicBezTo>
                  <a:cubicBezTo>
                    <a:pt x="27" y="72"/>
                    <a:pt x="15" y="67"/>
                    <a:pt x="11" y="5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0" y="31"/>
                    <a:pt x="5" y="19"/>
                    <a:pt x="15" y="1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51" y="0"/>
                    <a:pt x="63" y="5"/>
                    <a:pt x="67" y="15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8" y="41"/>
                    <a:pt x="73" y="53"/>
                    <a:pt x="63" y="57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0" name="iṡḻïďê">
              <a:extLst>
                <a:ext uri="{FF2B5EF4-FFF2-40B4-BE49-F238E27FC236}">
                  <a16:creationId xmlns="" xmlns:a16="http://schemas.microsoft.com/office/drawing/2014/main" id="{15C70B2B-BE09-451B-97F3-76592AE99CCF}"/>
                </a:ext>
              </a:extLst>
            </p:cNvPr>
            <p:cNvSpPr/>
            <p:nvPr/>
          </p:nvSpPr>
          <p:spPr bwMode="auto">
            <a:xfrm>
              <a:off x="5093463" y="4370652"/>
              <a:ext cx="443342" cy="586883"/>
            </a:xfrm>
            <a:custGeom>
              <a:avLst/>
              <a:gdLst/>
              <a:ahLst/>
              <a:cxnLst>
                <a:cxn ang="0">
                  <a:pos x="59" y="129"/>
                </a:cxn>
                <a:cxn ang="0">
                  <a:pos x="95" y="27"/>
                </a:cxn>
                <a:cxn ang="0">
                  <a:pos x="115" y="20"/>
                </a:cxn>
                <a:cxn ang="0">
                  <a:pos x="120" y="22"/>
                </a:cxn>
                <a:cxn ang="0">
                  <a:pos x="134" y="40"/>
                </a:cxn>
                <a:cxn ang="0">
                  <a:pos x="97" y="141"/>
                </a:cxn>
                <a:cxn ang="0">
                  <a:pos x="103" y="143"/>
                </a:cxn>
                <a:cxn ang="0">
                  <a:pos x="149" y="17"/>
                </a:cxn>
                <a:cxn ang="0">
                  <a:pos x="170" y="6"/>
                </a:cxn>
                <a:cxn ang="0">
                  <a:pos x="175" y="7"/>
                </a:cxn>
                <a:cxn ang="0">
                  <a:pos x="185" y="30"/>
                </a:cxn>
                <a:cxn ang="0">
                  <a:pos x="140" y="156"/>
                </a:cxn>
                <a:cxn ang="0">
                  <a:pos x="148" y="159"/>
                </a:cxn>
                <a:cxn ang="0">
                  <a:pos x="199" y="16"/>
                </a:cxn>
                <a:cxn ang="0">
                  <a:pos x="221" y="3"/>
                </a:cxn>
                <a:cxn ang="0">
                  <a:pos x="225" y="5"/>
                </a:cxn>
                <a:cxn ang="0">
                  <a:pos x="236" y="29"/>
                </a:cxn>
                <a:cxn ang="0">
                  <a:pos x="184" y="172"/>
                </a:cxn>
                <a:cxn ang="0">
                  <a:pos x="192" y="175"/>
                </a:cxn>
                <a:cxn ang="0">
                  <a:pos x="237" y="49"/>
                </a:cxn>
                <a:cxn ang="0">
                  <a:pos x="258" y="37"/>
                </a:cxn>
                <a:cxn ang="0">
                  <a:pos x="263" y="39"/>
                </a:cxn>
                <a:cxn ang="0">
                  <a:pos x="274" y="62"/>
                </a:cxn>
                <a:cxn ang="0">
                  <a:pos x="224" y="199"/>
                </a:cxn>
                <a:cxn ang="0">
                  <a:pos x="221" y="208"/>
                </a:cxn>
                <a:cxn ang="0">
                  <a:pos x="203" y="258"/>
                </a:cxn>
                <a:cxn ang="0">
                  <a:pos x="258" y="215"/>
                </a:cxn>
                <a:cxn ang="0">
                  <a:pos x="279" y="220"/>
                </a:cxn>
                <a:cxn ang="0">
                  <a:pos x="282" y="225"/>
                </a:cxn>
                <a:cxn ang="0">
                  <a:pos x="280" y="248"/>
                </a:cxn>
                <a:cxn ang="0">
                  <a:pos x="184" y="321"/>
                </a:cxn>
                <a:cxn ang="0">
                  <a:pos x="164" y="370"/>
                </a:cxn>
                <a:cxn ang="0">
                  <a:pos x="149" y="378"/>
                </a:cxn>
                <a:cxn ang="0">
                  <a:pos x="8" y="327"/>
                </a:cxn>
                <a:cxn ang="0">
                  <a:pos x="2" y="312"/>
                </a:cxn>
                <a:cxn ang="0">
                  <a:pos x="59" y="129"/>
                </a:cxn>
              </a:cxnLst>
              <a:rect l="0" t="0" r="r" b="b"/>
              <a:pathLst>
                <a:path w="287" h="380">
                  <a:moveTo>
                    <a:pt x="59" y="129"/>
                  </a:moveTo>
                  <a:cubicBezTo>
                    <a:pt x="95" y="27"/>
                    <a:pt x="95" y="27"/>
                    <a:pt x="95" y="27"/>
                  </a:cubicBezTo>
                  <a:cubicBezTo>
                    <a:pt x="98" y="20"/>
                    <a:pt x="106" y="17"/>
                    <a:pt x="115" y="20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9" y="25"/>
                    <a:pt x="136" y="34"/>
                    <a:pt x="134" y="40"/>
                  </a:cubicBezTo>
                  <a:cubicBezTo>
                    <a:pt x="97" y="141"/>
                    <a:pt x="97" y="141"/>
                    <a:pt x="97" y="141"/>
                  </a:cubicBezTo>
                  <a:cubicBezTo>
                    <a:pt x="103" y="143"/>
                    <a:pt x="103" y="143"/>
                    <a:pt x="103" y="143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2" y="7"/>
                    <a:pt x="161" y="2"/>
                    <a:pt x="170" y="6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84" y="10"/>
                    <a:pt x="189" y="20"/>
                    <a:pt x="185" y="30"/>
                  </a:cubicBezTo>
                  <a:cubicBezTo>
                    <a:pt x="140" y="156"/>
                    <a:pt x="140" y="156"/>
                    <a:pt x="140" y="156"/>
                  </a:cubicBezTo>
                  <a:cubicBezTo>
                    <a:pt x="148" y="159"/>
                    <a:pt x="148" y="159"/>
                    <a:pt x="148" y="159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03" y="6"/>
                    <a:pt x="212" y="0"/>
                    <a:pt x="221" y="3"/>
                  </a:cubicBezTo>
                  <a:cubicBezTo>
                    <a:pt x="225" y="5"/>
                    <a:pt x="225" y="5"/>
                    <a:pt x="225" y="5"/>
                  </a:cubicBezTo>
                  <a:cubicBezTo>
                    <a:pt x="234" y="8"/>
                    <a:pt x="239" y="19"/>
                    <a:pt x="236" y="29"/>
                  </a:cubicBezTo>
                  <a:cubicBezTo>
                    <a:pt x="184" y="172"/>
                    <a:pt x="184" y="172"/>
                    <a:pt x="184" y="172"/>
                  </a:cubicBezTo>
                  <a:cubicBezTo>
                    <a:pt x="192" y="175"/>
                    <a:pt x="192" y="175"/>
                    <a:pt x="192" y="175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41" y="39"/>
                    <a:pt x="250" y="34"/>
                    <a:pt x="258" y="37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72" y="42"/>
                    <a:pt x="277" y="52"/>
                    <a:pt x="274" y="62"/>
                  </a:cubicBezTo>
                  <a:cubicBezTo>
                    <a:pt x="224" y="199"/>
                    <a:pt x="224" y="199"/>
                    <a:pt x="224" y="199"/>
                  </a:cubicBezTo>
                  <a:cubicBezTo>
                    <a:pt x="221" y="208"/>
                    <a:pt x="221" y="208"/>
                    <a:pt x="221" y="208"/>
                  </a:cubicBezTo>
                  <a:cubicBezTo>
                    <a:pt x="203" y="258"/>
                    <a:pt x="203" y="258"/>
                    <a:pt x="203" y="258"/>
                  </a:cubicBezTo>
                  <a:cubicBezTo>
                    <a:pt x="258" y="215"/>
                    <a:pt x="258" y="215"/>
                    <a:pt x="258" y="215"/>
                  </a:cubicBezTo>
                  <a:cubicBezTo>
                    <a:pt x="265" y="210"/>
                    <a:pt x="274" y="212"/>
                    <a:pt x="279" y="220"/>
                  </a:cubicBezTo>
                  <a:cubicBezTo>
                    <a:pt x="282" y="225"/>
                    <a:pt x="282" y="225"/>
                    <a:pt x="282" y="225"/>
                  </a:cubicBezTo>
                  <a:cubicBezTo>
                    <a:pt x="287" y="232"/>
                    <a:pt x="286" y="243"/>
                    <a:pt x="280" y="248"/>
                  </a:cubicBezTo>
                  <a:cubicBezTo>
                    <a:pt x="184" y="321"/>
                    <a:pt x="184" y="321"/>
                    <a:pt x="184" y="321"/>
                  </a:cubicBezTo>
                  <a:cubicBezTo>
                    <a:pt x="183" y="323"/>
                    <a:pt x="164" y="370"/>
                    <a:pt x="164" y="370"/>
                  </a:cubicBezTo>
                  <a:cubicBezTo>
                    <a:pt x="162" y="376"/>
                    <a:pt x="155" y="380"/>
                    <a:pt x="149" y="378"/>
                  </a:cubicBezTo>
                  <a:cubicBezTo>
                    <a:pt x="8" y="327"/>
                    <a:pt x="8" y="327"/>
                    <a:pt x="8" y="327"/>
                  </a:cubicBezTo>
                  <a:cubicBezTo>
                    <a:pt x="2" y="325"/>
                    <a:pt x="0" y="318"/>
                    <a:pt x="2" y="312"/>
                  </a:cubicBezTo>
                  <a:cubicBezTo>
                    <a:pt x="2" y="312"/>
                    <a:pt x="56" y="130"/>
                    <a:pt x="59" y="129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1" name="íSliḓé">
              <a:extLst>
                <a:ext uri="{FF2B5EF4-FFF2-40B4-BE49-F238E27FC236}">
                  <a16:creationId xmlns="" xmlns:a16="http://schemas.microsoft.com/office/drawing/2014/main" id="{AFCEE278-1750-44B4-BE7B-ADE96E981220}"/>
                </a:ext>
              </a:extLst>
            </p:cNvPr>
            <p:cNvSpPr/>
            <p:nvPr/>
          </p:nvSpPr>
          <p:spPr bwMode="auto">
            <a:xfrm>
              <a:off x="4979098" y="4798460"/>
              <a:ext cx="373843" cy="512838"/>
            </a:xfrm>
            <a:custGeom>
              <a:avLst/>
              <a:gdLst/>
              <a:ahLst/>
              <a:cxnLst>
                <a:cxn ang="0">
                  <a:pos x="4" y="264"/>
                </a:cxn>
                <a:cxn ang="0">
                  <a:pos x="18" y="292"/>
                </a:cxn>
                <a:cxn ang="0">
                  <a:pos x="119" y="328"/>
                </a:cxn>
                <a:cxn ang="0">
                  <a:pos x="148" y="316"/>
                </a:cxn>
                <a:cxn ang="0">
                  <a:pos x="238" y="68"/>
                </a:cxn>
                <a:cxn ang="0">
                  <a:pos x="223" y="40"/>
                </a:cxn>
                <a:cxn ang="0">
                  <a:pos x="122" y="4"/>
                </a:cxn>
                <a:cxn ang="0">
                  <a:pos x="93" y="16"/>
                </a:cxn>
                <a:cxn ang="0">
                  <a:pos x="4" y="264"/>
                </a:cxn>
              </a:cxnLst>
              <a:rect l="0" t="0" r="r" b="b"/>
              <a:pathLst>
                <a:path w="242" h="332">
                  <a:moveTo>
                    <a:pt x="4" y="264"/>
                  </a:moveTo>
                  <a:cubicBezTo>
                    <a:pt x="0" y="275"/>
                    <a:pt x="6" y="287"/>
                    <a:pt x="18" y="292"/>
                  </a:cubicBezTo>
                  <a:cubicBezTo>
                    <a:pt x="119" y="328"/>
                    <a:pt x="119" y="328"/>
                    <a:pt x="119" y="328"/>
                  </a:cubicBezTo>
                  <a:cubicBezTo>
                    <a:pt x="131" y="332"/>
                    <a:pt x="144" y="327"/>
                    <a:pt x="148" y="316"/>
                  </a:cubicBezTo>
                  <a:cubicBezTo>
                    <a:pt x="238" y="68"/>
                    <a:pt x="238" y="68"/>
                    <a:pt x="238" y="68"/>
                  </a:cubicBezTo>
                  <a:cubicBezTo>
                    <a:pt x="242" y="57"/>
                    <a:pt x="235" y="45"/>
                    <a:pt x="223" y="40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10" y="0"/>
                    <a:pt x="97" y="5"/>
                    <a:pt x="93" y="16"/>
                  </a:cubicBezTo>
                  <a:lnTo>
                    <a:pt x="4" y="264"/>
                  </a:ln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2" name="îṩḷïďé">
              <a:extLst>
                <a:ext uri="{FF2B5EF4-FFF2-40B4-BE49-F238E27FC236}">
                  <a16:creationId xmlns="" xmlns:a16="http://schemas.microsoft.com/office/drawing/2014/main" id="{7E5F8012-EF91-43BB-B143-304D46659602}"/>
                </a:ext>
              </a:extLst>
            </p:cNvPr>
            <p:cNvSpPr/>
            <p:nvPr/>
          </p:nvSpPr>
          <p:spPr bwMode="auto">
            <a:xfrm>
              <a:off x="5232458" y="5853628"/>
              <a:ext cx="1659153" cy="753803"/>
            </a:xfrm>
            <a:custGeom>
              <a:avLst/>
              <a:gdLst/>
              <a:ahLst/>
              <a:cxnLst>
                <a:cxn ang="0">
                  <a:pos x="3" y="256"/>
                </a:cxn>
                <a:cxn ang="0">
                  <a:pos x="531" y="7"/>
                </a:cxn>
                <a:cxn ang="0">
                  <a:pos x="1071" y="232"/>
                </a:cxn>
                <a:cxn ang="0">
                  <a:pos x="542" y="482"/>
                </a:cxn>
                <a:cxn ang="0">
                  <a:pos x="3" y="256"/>
                </a:cxn>
              </a:cxnLst>
              <a:rect l="0" t="0" r="r" b="b"/>
              <a:pathLst>
                <a:path w="1074" h="488">
                  <a:moveTo>
                    <a:pt x="3" y="256"/>
                  </a:moveTo>
                  <a:cubicBezTo>
                    <a:pt x="0" y="125"/>
                    <a:pt x="237" y="13"/>
                    <a:pt x="531" y="7"/>
                  </a:cubicBezTo>
                  <a:cubicBezTo>
                    <a:pt x="826" y="0"/>
                    <a:pt x="1068" y="101"/>
                    <a:pt x="1071" y="232"/>
                  </a:cubicBezTo>
                  <a:cubicBezTo>
                    <a:pt x="1074" y="363"/>
                    <a:pt x="837" y="475"/>
                    <a:pt x="542" y="482"/>
                  </a:cubicBezTo>
                  <a:cubicBezTo>
                    <a:pt x="247" y="488"/>
                    <a:pt x="6" y="388"/>
                    <a:pt x="3" y="25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3" name="íşlïďê">
              <a:extLst>
                <a:ext uri="{FF2B5EF4-FFF2-40B4-BE49-F238E27FC236}">
                  <a16:creationId xmlns="" xmlns:a16="http://schemas.microsoft.com/office/drawing/2014/main" id="{71A4F3BC-4800-4543-9112-A3641E9E9326}"/>
                </a:ext>
              </a:extLst>
            </p:cNvPr>
            <p:cNvSpPr/>
            <p:nvPr/>
          </p:nvSpPr>
          <p:spPr bwMode="auto">
            <a:xfrm>
              <a:off x="5750004" y="5841236"/>
              <a:ext cx="608534" cy="633320"/>
            </a:xfrm>
            <a:custGeom>
              <a:avLst/>
              <a:gdLst/>
              <a:ahLst/>
              <a:cxnLst>
                <a:cxn ang="0">
                  <a:pos x="3" y="210"/>
                </a:cxn>
                <a:cxn ang="0">
                  <a:pos x="192" y="3"/>
                </a:cxn>
                <a:cxn ang="0">
                  <a:pos x="391" y="201"/>
                </a:cxn>
                <a:cxn ang="0">
                  <a:pos x="202" y="408"/>
                </a:cxn>
                <a:cxn ang="0">
                  <a:pos x="3" y="210"/>
                </a:cxn>
              </a:cxnLst>
              <a:rect l="0" t="0" r="r" b="b"/>
              <a:pathLst>
                <a:path w="394" h="410">
                  <a:moveTo>
                    <a:pt x="3" y="210"/>
                  </a:moveTo>
                  <a:cubicBezTo>
                    <a:pt x="0" y="98"/>
                    <a:pt x="85" y="5"/>
                    <a:pt x="192" y="3"/>
                  </a:cubicBezTo>
                  <a:cubicBezTo>
                    <a:pt x="300" y="0"/>
                    <a:pt x="389" y="89"/>
                    <a:pt x="391" y="201"/>
                  </a:cubicBezTo>
                  <a:cubicBezTo>
                    <a:pt x="394" y="313"/>
                    <a:pt x="309" y="405"/>
                    <a:pt x="202" y="408"/>
                  </a:cubicBezTo>
                  <a:cubicBezTo>
                    <a:pt x="95" y="410"/>
                    <a:pt x="6" y="322"/>
                    <a:pt x="3" y="210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4" name="iṣḻîḑé">
              <a:extLst>
                <a:ext uri="{FF2B5EF4-FFF2-40B4-BE49-F238E27FC236}">
                  <a16:creationId xmlns="" xmlns:a16="http://schemas.microsoft.com/office/drawing/2014/main" id="{9F0FDC6A-AC74-4413-AA80-3D7F131D6D1F}"/>
                </a:ext>
              </a:extLst>
            </p:cNvPr>
            <p:cNvSpPr/>
            <p:nvPr/>
          </p:nvSpPr>
          <p:spPr bwMode="auto">
            <a:xfrm>
              <a:off x="5950808" y="5779426"/>
              <a:ext cx="202373" cy="155937"/>
            </a:xfrm>
            <a:custGeom>
              <a:avLst/>
              <a:gdLst/>
              <a:ahLst/>
              <a:cxnLst>
                <a:cxn ang="0">
                  <a:pos x="131" y="98"/>
                </a:cxn>
                <a:cxn ang="0">
                  <a:pos x="79" y="12"/>
                </a:cxn>
                <a:cxn ang="0">
                  <a:pos x="48" y="12"/>
                </a:cxn>
                <a:cxn ang="0">
                  <a:pos x="0" y="101"/>
                </a:cxn>
                <a:cxn ang="0">
                  <a:pos x="131" y="98"/>
                </a:cxn>
              </a:cxnLst>
              <a:rect l="0" t="0" r="r" b="b"/>
              <a:pathLst>
                <a:path w="131" h="101">
                  <a:moveTo>
                    <a:pt x="131" y="98"/>
                  </a:moveTo>
                  <a:cubicBezTo>
                    <a:pt x="79" y="12"/>
                    <a:pt x="79" y="12"/>
                    <a:pt x="79" y="12"/>
                  </a:cubicBezTo>
                  <a:cubicBezTo>
                    <a:pt x="72" y="0"/>
                    <a:pt x="54" y="0"/>
                    <a:pt x="48" y="12"/>
                  </a:cubicBezTo>
                  <a:cubicBezTo>
                    <a:pt x="0" y="101"/>
                    <a:pt x="0" y="101"/>
                    <a:pt x="0" y="101"/>
                  </a:cubicBezTo>
                  <a:lnTo>
                    <a:pt x="131" y="98"/>
                  </a:ln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5" name="ïs1íďê">
              <a:extLst>
                <a:ext uri="{FF2B5EF4-FFF2-40B4-BE49-F238E27FC236}">
                  <a16:creationId xmlns="" xmlns:a16="http://schemas.microsoft.com/office/drawing/2014/main" id="{47A3D50C-7D0F-43BE-BA28-D767C68CF396}"/>
                </a:ext>
              </a:extLst>
            </p:cNvPr>
            <p:cNvSpPr/>
            <p:nvPr/>
          </p:nvSpPr>
          <p:spPr bwMode="auto">
            <a:xfrm>
              <a:off x="6066583" y="4517334"/>
              <a:ext cx="545313" cy="627203"/>
            </a:xfrm>
            <a:custGeom>
              <a:avLst/>
              <a:gdLst/>
              <a:ahLst/>
              <a:cxnLst>
                <a:cxn ang="0">
                  <a:pos x="276" y="225"/>
                </a:cxn>
                <a:cxn ang="0">
                  <a:pos x="232" y="117"/>
                </a:cxn>
                <a:cxn ang="0">
                  <a:pos x="131" y="9"/>
                </a:cxn>
                <a:cxn ang="0">
                  <a:pos x="85" y="7"/>
                </a:cxn>
                <a:cxn ang="0">
                  <a:pos x="8" y="60"/>
                </a:cxn>
                <a:cxn ang="0">
                  <a:pos x="16" y="79"/>
                </a:cxn>
                <a:cxn ang="0">
                  <a:pos x="16" y="79"/>
                </a:cxn>
                <a:cxn ang="0">
                  <a:pos x="25" y="76"/>
                </a:cxn>
                <a:cxn ang="0">
                  <a:pos x="56" y="62"/>
                </a:cxn>
                <a:cxn ang="0">
                  <a:pos x="57" y="63"/>
                </a:cxn>
                <a:cxn ang="0">
                  <a:pos x="66" y="58"/>
                </a:cxn>
                <a:cxn ang="0">
                  <a:pos x="93" y="53"/>
                </a:cxn>
                <a:cxn ang="0">
                  <a:pos x="142" y="68"/>
                </a:cxn>
                <a:cxn ang="0">
                  <a:pos x="161" y="107"/>
                </a:cxn>
                <a:cxn ang="0">
                  <a:pos x="137" y="117"/>
                </a:cxn>
                <a:cxn ang="0">
                  <a:pos x="131" y="115"/>
                </a:cxn>
                <a:cxn ang="0">
                  <a:pos x="97" y="174"/>
                </a:cxn>
                <a:cxn ang="0">
                  <a:pos x="99" y="177"/>
                </a:cxn>
                <a:cxn ang="0">
                  <a:pos x="147" y="254"/>
                </a:cxn>
                <a:cxn ang="0">
                  <a:pos x="192" y="312"/>
                </a:cxn>
                <a:cxn ang="0">
                  <a:pos x="255" y="406"/>
                </a:cxn>
                <a:cxn ang="0">
                  <a:pos x="353" y="324"/>
                </a:cxn>
                <a:cxn ang="0">
                  <a:pos x="276" y="225"/>
                </a:cxn>
              </a:cxnLst>
              <a:rect l="0" t="0" r="r" b="b"/>
              <a:pathLst>
                <a:path w="353" h="406">
                  <a:moveTo>
                    <a:pt x="276" y="225"/>
                  </a:moveTo>
                  <a:cubicBezTo>
                    <a:pt x="262" y="202"/>
                    <a:pt x="244" y="165"/>
                    <a:pt x="232" y="117"/>
                  </a:cubicBezTo>
                  <a:cubicBezTo>
                    <a:pt x="226" y="77"/>
                    <a:pt x="213" y="38"/>
                    <a:pt x="131" y="9"/>
                  </a:cubicBezTo>
                  <a:cubicBezTo>
                    <a:pt x="121" y="5"/>
                    <a:pt x="105" y="0"/>
                    <a:pt x="85" y="7"/>
                  </a:cubicBezTo>
                  <a:cubicBezTo>
                    <a:pt x="63" y="12"/>
                    <a:pt x="36" y="36"/>
                    <a:pt x="8" y="60"/>
                  </a:cubicBezTo>
                  <a:cubicBezTo>
                    <a:pt x="0" y="67"/>
                    <a:pt x="5" y="80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0" y="54"/>
                    <a:pt x="42" y="52"/>
                    <a:pt x="56" y="62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86" y="52"/>
                    <a:pt x="93" y="53"/>
                  </a:cubicBezTo>
                  <a:cubicBezTo>
                    <a:pt x="106" y="53"/>
                    <a:pt x="131" y="63"/>
                    <a:pt x="142" y="68"/>
                  </a:cubicBezTo>
                  <a:cubicBezTo>
                    <a:pt x="165" y="78"/>
                    <a:pt x="169" y="93"/>
                    <a:pt x="161" y="107"/>
                  </a:cubicBezTo>
                  <a:cubicBezTo>
                    <a:pt x="157" y="116"/>
                    <a:pt x="147" y="120"/>
                    <a:pt x="137" y="117"/>
                  </a:cubicBezTo>
                  <a:cubicBezTo>
                    <a:pt x="135" y="117"/>
                    <a:pt x="133" y="116"/>
                    <a:pt x="131" y="115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9" y="177"/>
                    <a:pt x="99" y="177"/>
                    <a:pt x="99" y="177"/>
                  </a:cubicBezTo>
                  <a:cubicBezTo>
                    <a:pt x="109" y="221"/>
                    <a:pt x="124" y="249"/>
                    <a:pt x="147" y="254"/>
                  </a:cubicBezTo>
                  <a:cubicBezTo>
                    <a:pt x="192" y="312"/>
                    <a:pt x="192" y="312"/>
                    <a:pt x="192" y="312"/>
                  </a:cubicBezTo>
                  <a:cubicBezTo>
                    <a:pt x="255" y="406"/>
                    <a:pt x="255" y="406"/>
                    <a:pt x="255" y="406"/>
                  </a:cubicBezTo>
                  <a:cubicBezTo>
                    <a:pt x="353" y="324"/>
                    <a:pt x="353" y="324"/>
                    <a:pt x="353" y="324"/>
                  </a:cubicBezTo>
                  <a:cubicBezTo>
                    <a:pt x="318" y="290"/>
                    <a:pt x="293" y="253"/>
                    <a:pt x="276" y="225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6" name="îş1idê">
              <a:extLst>
                <a:ext uri="{FF2B5EF4-FFF2-40B4-BE49-F238E27FC236}">
                  <a16:creationId xmlns="" xmlns:a16="http://schemas.microsoft.com/office/drawing/2014/main" id="{EDF15509-753E-49A7-A436-12CC35E20D67}"/>
                </a:ext>
              </a:extLst>
            </p:cNvPr>
            <p:cNvSpPr/>
            <p:nvPr/>
          </p:nvSpPr>
          <p:spPr bwMode="auto">
            <a:xfrm>
              <a:off x="5981713" y="4566750"/>
              <a:ext cx="15374" cy="925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9" y="6"/>
                </a:cxn>
                <a:cxn ang="0">
                  <a:pos x="10" y="0"/>
                </a:cxn>
                <a:cxn ang="0">
                  <a:pos x="2" y="0"/>
                </a:cxn>
                <a:cxn ang="0">
                  <a:pos x="2" y="2"/>
                </a:cxn>
              </a:cxnLst>
              <a:rect l="0" t="0" r="r" b="b"/>
              <a:pathLst>
                <a:path w="10" h="6">
                  <a:moveTo>
                    <a:pt x="2" y="2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7" name="ï$ļîḓè">
              <a:extLst>
                <a:ext uri="{FF2B5EF4-FFF2-40B4-BE49-F238E27FC236}">
                  <a16:creationId xmlns="" xmlns:a16="http://schemas.microsoft.com/office/drawing/2014/main" id="{368E7F10-5B0F-4936-91BE-640D9B0C5C1E}"/>
                </a:ext>
              </a:extLst>
            </p:cNvPr>
            <p:cNvSpPr/>
            <p:nvPr/>
          </p:nvSpPr>
          <p:spPr bwMode="auto">
            <a:xfrm>
              <a:off x="5994106" y="4565182"/>
              <a:ext cx="74047" cy="48004"/>
            </a:xfrm>
            <a:custGeom>
              <a:avLst/>
              <a:gdLst/>
              <a:ahLst/>
              <a:cxnLst>
                <a:cxn ang="0">
                  <a:pos x="472" y="0"/>
                </a:cxn>
                <a:cxn ang="0">
                  <a:pos x="19" y="10"/>
                </a:cxn>
                <a:cxn ang="0">
                  <a:pos x="0" y="69"/>
                </a:cxn>
                <a:cxn ang="0">
                  <a:pos x="393" y="306"/>
                </a:cxn>
                <a:cxn ang="0">
                  <a:pos x="472" y="0"/>
                </a:cxn>
              </a:cxnLst>
              <a:rect l="0" t="0" r="r" b="b"/>
              <a:pathLst>
                <a:path w="472" h="306">
                  <a:moveTo>
                    <a:pt x="472" y="0"/>
                  </a:moveTo>
                  <a:lnTo>
                    <a:pt x="19" y="10"/>
                  </a:lnTo>
                  <a:lnTo>
                    <a:pt x="0" y="69"/>
                  </a:lnTo>
                  <a:lnTo>
                    <a:pt x="393" y="306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8" name="ïSḻíďê">
              <a:extLst>
                <a:ext uri="{FF2B5EF4-FFF2-40B4-BE49-F238E27FC236}">
                  <a16:creationId xmlns="" xmlns:a16="http://schemas.microsoft.com/office/drawing/2014/main" id="{1047B201-7C79-475C-96F5-F3887AE930B3}"/>
                </a:ext>
              </a:extLst>
            </p:cNvPr>
            <p:cNvSpPr/>
            <p:nvPr/>
          </p:nvSpPr>
          <p:spPr bwMode="auto">
            <a:xfrm>
              <a:off x="6435877" y="4667154"/>
              <a:ext cx="71066" cy="7263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365"/>
                </a:cxn>
                <a:cxn ang="0">
                  <a:pos x="354" y="463"/>
                </a:cxn>
                <a:cxn ang="0">
                  <a:pos x="453" y="99"/>
                </a:cxn>
                <a:cxn ang="0">
                  <a:pos x="88" y="0"/>
                </a:cxn>
              </a:cxnLst>
              <a:rect l="0" t="0" r="r" b="b"/>
              <a:pathLst>
                <a:path w="453" h="463">
                  <a:moveTo>
                    <a:pt x="88" y="0"/>
                  </a:moveTo>
                  <a:lnTo>
                    <a:pt x="0" y="365"/>
                  </a:lnTo>
                  <a:lnTo>
                    <a:pt x="354" y="463"/>
                  </a:lnTo>
                  <a:lnTo>
                    <a:pt x="453" y="9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9" name="ísļïḓè">
              <a:extLst>
                <a:ext uri="{FF2B5EF4-FFF2-40B4-BE49-F238E27FC236}">
                  <a16:creationId xmlns="" xmlns:a16="http://schemas.microsoft.com/office/drawing/2014/main" id="{AA37C63F-1222-467D-9485-9A4C92DD5EEB}"/>
                </a:ext>
              </a:extLst>
            </p:cNvPr>
            <p:cNvSpPr/>
            <p:nvPr/>
          </p:nvSpPr>
          <p:spPr bwMode="auto">
            <a:xfrm>
              <a:off x="6055759" y="4565182"/>
              <a:ext cx="393923" cy="15138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0" y="306"/>
                </a:cxn>
                <a:cxn ang="0">
                  <a:pos x="2433" y="965"/>
                </a:cxn>
                <a:cxn ang="0">
                  <a:pos x="2511" y="650"/>
                </a:cxn>
                <a:cxn ang="0">
                  <a:pos x="79" y="0"/>
                </a:cxn>
              </a:cxnLst>
              <a:rect l="0" t="0" r="r" b="b"/>
              <a:pathLst>
                <a:path w="2511" h="965">
                  <a:moveTo>
                    <a:pt x="79" y="0"/>
                  </a:moveTo>
                  <a:lnTo>
                    <a:pt x="0" y="306"/>
                  </a:lnTo>
                  <a:lnTo>
                    <a:pt x="2433" y="965"/>
                  </a:lnTo>
                  <a:lnTo>
                    <a:pt x="2511" y="65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0" name="ïṧļíḋé">
              <a:extLst>
                <a:ext uri="{FF2B5EF4-FFF2-40B4-BE49-F238E27FC236}">
                  <a16:creationId xmlns="" xmlns:a16="http://schemas.microsoft.com/office/drawing/2014/main" id="{5CF175FF-0167-42AD-8ACB-E1100D0574BC}"/>
                </a:ext>
              </a:extLst>
            </p:cNvPr>
            <p:cNvSpPr/>
            <p:nvPr/>
          </p:nvSpPr>
          <p:spPr bwMode="auto">
            <a:xfrm>
              <a:off x="6492982" y="4682685"/>
              <a:ext cx="47848" cy="523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9" y="0"/>
                </a:cxn>
                <a:cxn ang="0">
                  <a:pos x="0" y="31"/>
                </a:cxn>
                <a:cxn ang="0">
                  <a:pos x="8" y="33"/>
                </a:cxn>
                <a:cxn ang="0">
                  <a:pos x="16" y="2"/>
                </a:cxn>
              </a:cxnLst>
              <a:rect l="0" t="0" r="r" b="b"/>
              <a:pathLst>
                <a:path w="31" h="34">
                  <a:moveTo>
                    <a:pt x="16" y="2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22" y="34"/>
                    <a:pt x="31" y="12"/>
                    <a:pt x="16" y="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1" name="îṩļïḍe">
              <a:extLst>
                <a:ext uri="{FF2B5EF4-FFF2-40B4-BE49-F238E27FC236}">
                  <a16:creationId xmlns="" xmlns:a16="http://schemas.microsoft.com/office/drawing/2014/main" id="{7212B09D-3079-47C3-B524-8485D1611D2A}"/>
                </a:ext>
              </a:extLst>
            </p:cNvPr>
            <p:cNvSpPr/>
            <p:nvPr/>
          </p:nvSpPr>
          <p:spPr bwMode="auto">
            <a:xfrm>
              <a:off x="6299863" y="4684253"/>
              <a:ext cx="193117" cy="57104"/>
            </a:xfrm>
            <a:custGeom>
              <a:avLst/>
              <a:gdLst/>
              <a:ahLst/>
              <a:cxnLst>
                <a:cxn ang="0">
                  <a:pos x="1231" y="324"/>
                </a:cxn>
                <a:cxn ang="0">
                  <a:pos x="10" y="0"/>
                </a:cxn>
                <a:cxn ang="0">
                  <a:pos x="0" y="39"/>
                </a:cxn>
                <a:cxn ang="0">
                  <a:pos x="1221" y="364"/>
                </a:cxn>
                <a:cxn ang="0">
                  <a:pos x="1231" y="324"/>
                </a:cxn>
              </a:cxnLst>
              <a:rect l="0" t="0" r="r" b="b"/>
              <a:pathLst>
                <a:path w="1231" h="364">
                  <a:moveTo>
                    <a:pt x="1231" y="324"/>
                  </a:moveTo>
                  <a:lnTo>
                    <a:pt x="10" y="0"/>
                  </a:lnTo>
                  <a:lnTo>
                    <a:pt x="0" y="39"/>
                  </a:lnTo>
                  <a:lnTo>
                    <a:pt x="1221" y="364"/>
                  </a:lnTo>
                  <a:lnTo>
                    <a:pt x="1231" y="324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2" name="î$ḻíḋé">
              <a:extLst>
                <a:ext uri="{FF2B5EF4-FFF2-40B4-BE49-F238E27FC236}">
                  <a16:creationId xmlns="" xmlns:a16="http://schemas.microsoft.com/office/drawing/2014/main" id="{EEAD88BA-E0C6-4203-9643-C7965962C5C8}"/>
                </a:ext>
              </a:extLst>
            </p:cNvPr>
            <p:cNvSpPr/>
            <p:nvPr/>
          </p:nvSpPr>
          <p:spPr bwMode="auto">
            <a:xfrm>
              <a:off x="6105335" y="4594519"/>
              <a:ext cx="163625" cy="191548"/>
            </a:xfrm>
            <a:custGeom>
              <a:avLst/>
              <a:gdLst/>
              <a:ahLst/>
              <a:cxnLst>
                <a:cxn ang="0">
                  <a:pos x="32" y="13"/>
                </a:cxn>
                <a:cxn ang="0">
                  <a:pos x="0" y="26"/>
                </a:cxn>
                <a:cxn ang="0">
                  <a:pos x="1" y="32"/>
                </a:cxn>
                <a:cxn ang="0">
                  <a:pos x="72" y="124"/>
                </a:cxn>
                <a:cxn ang="0">
                  <a:pos x="106" y="65"/>
                </a:cxn>
                <a:cxn ang="0">
                  <a:pos x="32" y="13"/>
                </a:cxn>
              </a:cxnLst>
              <a:rect l="0" t="0" r="r" b="b"/>
              <a:pathLst>
                <a:path w="106" h="124">
                  <a:moveTo>
                    <a:pt x="32" y="13"/>
                  </a:moveTo>
                  <a:cubicBezTo>
                    <a:pt x="13" y="0"/>
                    <a:pt x="3" y="4"/>
                    <a:pt x="0" y="26"/>
                  </a:cubicBezTo>
                  <a:cubicBezTo>
                    <a:pt x="0" y="28"/>
                    <a:pt x="1" y="29"/>
                    <a:pt x="1" y="3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106" y="65"/>
                    <a:pt x="106" y="65"/>
                    <a:pt x="106" y="65"/>
                  </a:cubicBezTo>
                  <a:cubicBezTo>
                    <a:pt x="83" y="57"/>
                    <a:pt x="57" y="34"/>
                    <a:pt x="32" y="13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3" name="íṩḻíḓè">
              <a:extLst>
                <a:ext uri="{FF2B5EF4-FFF2-40B4-BE49-F238E27FC236}">
                  <a16:creationId xmlns="" xmlns:a16="http://schemas.microsoft.com/office/drawing/2014/main" id="{652F38DD-18BE-4F88-B819-A04214FDA8C7}"/>
                </a:ext>
              </a:extLst>
            </p:cNvPr>
            <p:cNvSpPr/>
            <p:nvPr/>
          </p:nvSpPr>
          <p:spPr bwMode="auto">
            <a:xfrm>
              <a:off x="5082639" y="4781518"/>
              <a:ext cx="308896" cy="166763"/>
            </a:xfrm>
            <a:custGeom>
              <a:avLst/>
              <a:gdLst/>
              <a:ahLst/>
              <a:cxnLst>
                <a:cxn ang="0">
                  <a:pos x="1822" y="1063"/>
                </a:cxn>
                <a:cxn ang="0">
                  <a:pos x="0" y="433"/>
                </a:cxn>
                <a:cxn ang="0">
                  <a:pos x="148" y="0"/>
                </a:cxn>
                <a:cxn ang="0">
                  <a:pos x="1969" y="630"/>
                </a:cxn>
                <a:cxn ang="0">
                  <a:pos x="1822" y="1063"/>
                </a:cxn>
              </a:cxnLst>
              <a:rect l="0" t="0" r="r" b="b"/>
              <a:pathLst>
                <a:path w="1969" h="1063">
                  <a:moveTo>
                    <a:pt x="1822" y="1063"/>
                  </a:moveTo>
                  <a:lnTo>
                    <a:pt x="0" y="433"/>
                  </a:lnTo>
                  <a:lnTo>
                    <a:pt x="148" y="0"/>
                  </a:lnTo>
                  <a:lnTo>
                    <a:pt x="1969" y="630"/>
                  </a:lnTo>
                  <a:lnTo>
                    <a:pt x="1822" y="1063"/>
                  </a:lnTo>
                  <a:close/>
                </a:path>
              </a:pathLst>
            </a:custGeom>
            <a:solidFill>
              <a:srgbClr val="F2F6F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4" name="ïṡliďê">
              <a:extLst>
                <a:ext uri="{FF2B5EF4-FFF2-40B4-BE49-F238E27FC236}">
                  <a16:creationId xmlns="" xmlns:a16="http://schemas.microsoft.com/office/drawing/2014/main" id="{EBDDBB05-62B9-4A52-8031-10E5C96B8D72}"/>
                </a:ext>
              </a:extLst>
            </p:cNvPr>
            <p:cNvSpPr/>
            <p:nvPr/>
          </p:nvSpPr>
          <p:spPr bwMode="auto">
            <a:xfrm>
              <a:off x="4781431" y="4790774"/>
              <a:ext cx="900643" cy="1572556"/>
            </a:xfrm>
            <a:custGeom>
              <a:avLst/>
              <a:gdLst/>
              <a:ahLst/>
              <a:cxnLst>
                <a:cxn ang="0">
                  <a:pos x="247" y="539"/>
                </a:cxn>
                <a:cxn ang="0">
                  <a:pos x="406" y="70"/>
                </a:cxn>
                <a:cxn ang="0">
                  <a:pos x="201" y="0"/>
                </a:cxn>
                <a:cxn ang="0">
                  <a:pos x="8" y="568"/>
                </a:cxn>
                <a:cxn ang="0">
                  <a:pos x="21" y="639"/>
                </a:cxn>
                <a:cxn ang="0">
                  <a:pos x="323" y="1018"/>
                </a:cxn>
                <a:cxn ang="0">
                  <a:pos x="583" y="953"/>
                </a:cxn>
                <a:cxn ang="0">
                  <a:pos x="255" y="582"/>
                </a:cxn>
                <a:cxn ang="0">
                  <a:pos x="247" y="539"/>
                </a:cxn>
              </a:cxnLst>
              <a:rect l="0" t="0" r="r" b="b"/>
              <a:pathLst>
                <a:path w="583" h="1018">
                  <a:moveTo>
                    <a:pt x="247" y="539"/>
                  </a:moveTo>
                  <a:cubicBezTo>
                    <a:pt x="406" y="70"/>
                    <a:pt x="406" y="70"/>
                    <a:pt x="406" y="7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8" y="568"/>
                    <a:pt x="8" y="568"/>
                    <a:pt x="8" y="568"/>
                  </a:cubicBezTo>
                  <a:cubicBezTo>
                    <a:pt x="0" y="593"/>
                    <a:pt x="4" y="619"/>
                    <a:pt x="21" y="639"/>
                  </a:cubicBezTo>
                  <a:cubicBezTo>
                    <a:pt x="323" y="1018"/>
                    <a:pt x="323" y="1018"/>
                    <a:pt x="323" y="1018"/>
                  </a:cubicBezTo>
                  <a:cubicBezTo>
                    <a:pt x="583" y="953"/>
                    <a:pt x="583" y="953"/>
                    <a:pt x="583" y="953"/>
                  </a:cubicBezTo>
                  <a:cubicBezTo>
                    <a:pt x="255" y="582"/>
                    <a:pt x="255" y="582"/>
                    <a:pt x="255" y="582"/>
                  </a:cubicBezTo>
                  <a:cubicBezTo>
                    <a:pt x="245" y="570"/>
                    <a:pt x="242" y="554"/>
                    <a:pt x="247" y="539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5" name="íŝlîḋè">
              <a:extLst>
                <a:ext uri="{FF2B5EF4-FFF2-40B4-BE49-F238E27FC236}">
                  <a16:creationId xmlns="" xmlns:a16="http://schemas.microsoft.com/office/drawing/2014/main" id="{45B57E95-3D3E-4586-93F5-A603F9B4E2E0}"/>
                </a:ext>
              </a:extLst>
            </p:cNvPr>
            <p:cNvSpPr/>
            <p:nvPr/>
          </p:nvSpPr>
          <p:spPr bwMode="auto">
            <a:xfrm>
              <a:off x="6264406" y="4738220"/>
              <a:ext cx="273439" cy="256497"/>
            </a:xfrm>
            <a:custGeom>
              <a:avLst/>
              <a:gdLst/>
              <a:ahLst/>
              <a:cxnLst>
                <a:cxn ang="0">
                  <a:pos x="1743" y="345"/>
                </a:cxn>
                <a:cxn ang="0">
                  <a:pos x="305" y="1635"/>
                </a:cxn>
                <a:cxn ang="0">
                  <a:pos x="0" y="1290"/>
                </a:cxn>
                <a:cxn ang="0">
                  <a:pos x="1437" y="0"/>
                </a:cxn>
                <a:cxn ang="0">
                  <a:pos x="1743" y="345"/>
                </a:cxn>
              </a:cxnLst>
              <a:rect l="0" t="0" r="r" b="b"/>
              <a:pathLst>
                <a:path w="1743" h="1635">
                  <a:moveTo>
                    <a:pt x="1743" y="345"/>
                  </a:moveTo>
                  <a:lnTo>
                    <a:pt x="305" y="1635"/>
                  </a:lnTo>
                  <a:lnTo>
                    <a:pt x="0" y="1290"/>
                  </a:lnTo>
                  <a:lnTo>
                    <a:pt x="1437" y="0"/>
                  </a:lnTo>
                  <a:lnTo>
                    <a:pt x="1743" y="345"/>
                  </a:lnTo>
                  <a:close/>
                </a:path>
              </a:pathLst>
            </a:custGeom>
            <a:solidFill>
              <a:srgbClr val="F2F6F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6" name="íśḻïde">
              <a:extLst>
                <a:ext uri="{FF2B5EF4-FFF2-40B4-BE49-F238E27FC236}">
                  <a16:creationId xmlns="" xmlns:a16="http://schemas.microsoft.com/office/drawing/2014/main" id="{E3130048-8090-4F87-B7D6-B4BABA6580D5}"/>
                </a:ext>
              </a:extLst>
            </p:cNvPr>
            <p:cNvSpPr/>
            <p:nvPr/>
          </p:nvSpPr>
          <p:spPr bwMode="auto">
            <a:xfrm>
              <a:off x="6262840" y="4742926"/>
              <a:ext cx="895936" cy="1515294"/>
            </a:xfrm>
            <a:custGeom>
              <a:avLst/>
              <a:gdLst/>
              <a:ahLst/>
              <a:cxnLst>
                <a:cxn ang="0">
                  <a:pos x="400" y="981"/>
                </a:cxn>
                <a:cxn ang="0">
                  <a:pos x="567" y="523"/>
                </a:cxn>
                <a:cxn ang="0">
                  <a:pos x="552" y="432"/>
                </a:cxn>
                <a:cxn ang="0">
                  <a:pos x="161" y="0"/>
                </a:cxn>
                <a:cxn ang="0">
                  <a:pos x="0" y="146"/>
                </a:cxn>
                <a:cxn ang="0">
                  <a:pos x="316" y="494"/>
                </a:cxn>
                <a:cxn ang="0">
                  <a:pos x="323" y="540"/>
                </a:cxn>
                <a:cxn ang="0">
                  <a:pos x="137" y="968"/>
                </a:cxn>
                <a:cxn ang="0">
                  <a:pos x="400" y="981"/>
                </a:cxn>
              </a:cxnLst>
              <a:rect l="0" t="0" r="r" b="b"/>
              <a:pathLst>
                <a:path w="580" h="981">
                  <a:moveTo>
                    <a:pt x="400" y="981"/>
                  </a:moveTo>
                  <a:cubicBezTo>
                    <a:pt x="567" y="523"/>
                    <a:pt x="567" y="523"/>
                    <a:pt x="567" y="523"/>
                  </a:cubicBezTo>
                  <a:cubicBezTo>
                    <a:pt x="580" y="492"/>
                    <a:pt x="574" y="457"/>
                    <a:pt x="552" y="432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316" y="494"/>
                    <a:pt x="316" y="494"/>
                    <a:pt x="316" y="494"/>
                  </a:cubicBezTo>
                  <a:cubicBezTo>
                    <a:pt x="327" y="506"/>
                    <a:pt x="330" y="524"/>
                    <a:pt x="323" y="540"/>
                  </a:cubicBezTo>
                  <a:cubicBezTo>
                    <a:pt x="137" y="968"/>
                    <a:pt x="137" y="968"/>
                    <a:pt x="137" y="968"/>
                  </a:cubicBezTo>
                  <a:lnTo>
                    <a:pt x="400" y="981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7" name="ïşḷïḓé">
              <a:extLst>
                <a:ext uri="{FF2B5EF4-FFF2-40B4-BE49-F238E27FC236}">
                  <a16:creationId xmlns="" xmlns:a16="http://schemas.microsoft.com/office/drawing/2014/main" id="{24CFD8F5-9139-4606-87B4-6D75FA3ED644}"/>
                </a:ext>
              </a:extLst>
            </p:cNvPr>
            <p:cNvSpPr/>
            <p:nvPr/>
          </p:nvSpPr>
          <p:spPr bwMode="auto">
            <a:xfrm>
              <a:off x="5680505" y="5884378"/>
              <a:ext cx="786277" cy="812633"/>
            </a:xfrm>
            <a:custGeom>
              <a:avLst/>
              <a:gdLst/>
              <a:ahLst/>
              <a:cxnLst>
                <a:cxn ang="0">
                  <a:pos x="505" y="314"/>
                </a:cxn>
                <a:cxn ang="0">
                  <a:pos x="505" y="297"/>
                </a:cxn>
                <a:cxn ang="0">
                  <a:pos x="505" y="297"/>
                </a:cxn>
                <a:cxn ang="0">
                  <a:pos x="500" y="257"/>
                </a:cxn>
                <a:cxn ang="0">
                  <a:pos x="495" y="217"/>
                </a:cxn>
                <a:cxn ang="0">
                  <a:pos x="495" y="217"/>
                </a:cxn>
                <a:cxn ang="0">
                  <a:pos x="490" y="201"/>
                </a:cxn>
                <a:cxn ang="0">
                  <a:pos x="485" y="180"/>
                </a:cxn>
                <a:cxn ang="0">
                  <a:pos x="343" y="38"/>
                </a:cxn>
                <a:cxn ang="0">
                  <a:pos x="332" y="41"/>
                </a:cxn>
                <a:cxn ang="0">
                  <a:pos x="260" y="28"/>
                </a:cxn>
                <a:cxn ang="0">
                  <a:pos x="256" y="28"/>
                </a:cxn>
                <a:cxn ang="0">
                  <a:pos x="254" y="28"/>
                </a:cxn>
                <a:cxn ang="0">
                  <a:pos x="251" y="28"/>
                </a:cxn>
                <a:cxn ang="0">
                  <a:pos x="251" y="28"/>
                </a:cxn>
                <a:cxn ang="0">
                  <a:pos x="239" y="28"/>
                </a:cxn>
                <a:cxn ang="0">
                  <a:pos x="236" y="28"/>
                </a:cxn>
                <a:cxn ang="0">
                  <a:pos x="228" y="29"/>
                </a:cxn>
                <a:cxn ang="0">
                  <a:pos x="228" y="29"/>
                </a:cxn>
                <a:cxn ang="0">
                  <a:pos x="222" y="29"/>
                </a:cxn>
                <a:cxn ang="0">
                  <a:pos x="219" y="30"/>
                </a:cxn>
                <a:cxn ang="0">
                  <a:pos x="147" y="48"/>
                </a:cxn>
                <a:cxn ang="0">
                  <a:pos x="137" y="46"/>
                </a:cxn>
                <a:cxn ang="0">
                  <a:pos x="14" y="171"/>
                </a:cxn>
                <a:cxn ang="0">
                  <a:pos x="3" y="237"/>
                </a:cxn>
                <a:cxn ang="0">
                  <a:pos x="3" y="248"/>
                </a:cxn>
                <a:cxn ang="0">
                  <a:pos x="2" y="278"/>
                </a:cxn>
                <a:cxn ang="0">
                  <a:pos x="1" y="309"/>
                </a:cxn>
                <a:cxn ang="0">
                  <a:pos x="1" y="318"/>
                </a:cxn>
                <a:cxn ang="0">
                  <a:pos x="5" y="367"/>
                </a:cxn>
                <a:cxn ang="0">
                  <a:pos x="221" y="524"/>
                </a:cxn>
                <a:cxn ang="0">
                  <a:pos x="241" y="525"/>
                </a:cxn>
                <a:cxn ang="0">
                  <a:pos x="244" y="525"/>
                </a:cxn>
                <a:cxn ang="0">
                  <a:pos x="245" y="525"/>
                </a:cxn>
                <a:cxn ang="0">
                  <a:pos x="258" y="525"/>
                </a:cxn>
                <a:cxn ang="0">
                  <a:pos x="259" y="526"/>
                </a:cxn>
                <a:cxn ang="0">
                  <a:pos x="264" y="526"/>
                </a:cxn>
                <a:cxn ang="0">
                  <a:pos x="265" y="526"/>
                </a:cxn>
                <a:cxn ang="0">
                  <a:pos x="266" y="526"/>
                </a:cxn>
                <a:cxn ang="0">
                  <a:pos x="267" y="526"/>
                </a:cxn>
                <a:cxn ang="0">
                  <a:pos x="279" y="525"/>
                </a:cxn>
                <a:cxn ang="0">
                  <a:pos x="505" y="329"/>
                </a:cxn>
                <a:cxn ang="0">
                  <a:pos x="505" y="314"/>
                </a:cxn>
              </a:cxnLst>
              <a:rect l="0" t="0" r="r" b="b"/>
              <a:pathLst>
                <a:path w="509" h="526">
                  <a:moveTo>
                    <a:pt x="505" y="314"/>
                  </a:moveTo>
                  <a:cubicBezTo>
                    <a:pt x="505" y="308"/>
                    <a:pt x="506" y="303"/>
                    <a:pt x="505" y="297"/>
                  </a:cubicBezTo>
                  <a:cubicBezTo>
                    <a:pt x="505" y="297"/>
                    <a:pt x="505" y="297"/>
                    <a:pt x="505" y="297"/>
                  </a:cubicBezTo>
                  <a:cubicBezTo>
                    <a:pt x="504" y="284"/>
                    <a:pt x="502" y="270"/>
                    <a:pt x="500" y="257"/>
                  </a:cubicBezTo>
                  <a:cubicBezTo>
                    <a:pt x="499" y="244"/>
                    <a:pt x="497" y="230"/>
                    <a:pt x="495" y="217"/>
                  </a:cubicBezTo>
                  <a:cubicBezTo>
                    <a:pt x="495" y="217"/>
                    <a:pt x="495" y="217"/>
                    <a:pt x="495" y="217"/>
                  </a:cubicBezTo>
                  <a:cubicBezTo>
                    <a:pt x="494" y="211"/>
                    <a:pt x="492" y="206"/>
                    <a:pt x="490" y="201"/>
                  </a:cubicBezTo>
                  <a:cubicBezTo>
                    <a:pt x="489" y="194"/>
                    <a:pt x="487" y="187"/>
                    <a:pt x="485" y="180"/>
                  </a:cubicBezTo>
                  <a:cubicBezTo>
                    <a:pt x="465" y="106"/>
                    <a:pt x="409" y="0"/>
                    <a:pt x="343" y="38"/>
                  </a:cubicBezTo>
                  <a:cubicBezTo>
                    <a:pt x="339" y="40"/>
                    <a:pt x="336" y="41"/>
                    <a:pt x="332" y="41"/>
                  </a:cubicBezTo>
                  <a:cubicBezTo>
                    <a:pt x="309" y="38"/>
                    <a:pt x="285" y="28"/>
                    <a:pt x="260" y="28"/>
                  </a:cubicBezTo>
                  <a:cubicBezTo>
                    <a:pt x="259" y="28"/>
                    <a:pt x="258" y="28"/>
                    <a:pt x="256" y="28"/>
                  </a:cubicBezTo>
                  <a:cubicBezTo>
                    <a:pt x="256" y="28"/>
                    <a:pt x="255" y="28"/>
                    <a:pt x="254" y="28"/>
                  </a:cubicBezTo>
                  <a:cubicBezTo>
                    <a:pt x="253" y="28"/>
                    <a:pt x="252" y="28"/>
                    <a:pt x="251" y="28"/>
                  </a:cubicBezTo>
                  <a:cubicBezTo>
                    <a:pt x="251" y="28"/>
                    <a:pt x="251" y="28"/>
                    <a:pt x="251" y="28"/>
                  </a:cubicBezTo>
                  <a:cubicBezTo>
                    <a:pt x="247" y="28"/>
                    <a:pt x="243" y="28"/>
                    <a:pt x="239" y="28"/>
                  </a:cubicBezTo>
                  <a:cubicBezTo>
                    <a:pt x="238" y="28"/>
                    <a:pt x="237" y="28"/>
                    <a:pt x="236" y="28"/>
                  </a:cubicBezTo>
                  <a:cubicBezTo>
                    <a:pt x="233" y="28"/>
                    <a:pt x="231" y="29"/>
                    <a:pt x="228" y="29"/>
                  </a:cubicBezTo>
                  <a:cubicBezTo>
                    <a:pt x="228" y="29"/>
                    <a:pt x="228" y="29"/>
                    <a:pt x="228" y="29"/>
                  </a:cubicBezTo>
                  <a:cubicBezTo>
                    <a:pt x="226" y="29"/>
                    <a:pt x="224" y="29"/>
                    <a:pt x="222" y="29"/>
                  </a:cubicBezTo>
                  <a:cubicBezTo>
                    <a:pt x="221" y="29"/>
                    <a:pt x="220" y="30"/>
                    <a:pt x="219" y="30"/>
                  </a:cubicBezTo>
                  <a:cubicBezTo>
                    <a:pt x="193" y="32"/>
                    <a:pt x="171" y="44"/>
                    <a:pt x="147" y="48"/>
                  </a:cubicBezTo>
                  <a:cubicBezTo>
                    <a:pt x="144" y="48"/>
                    <a:pt x="140" y="48"/>
                    <a:pt x="137" y="46"/>
                  </a:cubicBezTo>
                  <a:cubicBezTo>
                    <a:pt x="76" y="18"/>
                    <a:pt x="33" y="100"/>
                    <a:pt x="14" y="171"/>
                  </a:cubicBezTo>
                  <a:cubicBezTo>
                    <a:pt x="7" y="192"/>
                    <a:pt x="3" y="214"/>
                    <a:pt x="3" y="237"/>
                  </a:cubicBezTo>
                  <a:cubicBezTo>
                    <a:pt x="3" y="241"/>
                    <a:pt x="3" y="245"/>
                    <a:pt x="3" y="248"/>
                  </a:cubicBezTo>
                  <a:cubicBezTo>
                    <a:pt x="2" y="258"/>
                    <a:pt x="2" y="268"/>
                    <a:pt x="2" y="278"/>
                  </a:cubicBezTo>
                  <a:cubicBezTo>
                    <a:pt x="1" y="288"/>
                    <a:pt x="1" y="299"/>
                    <a:pt x="1" y="309"/>
                  </a:cubicBezTo>
                  <a:cubicBezTo>
                    <a:pt x="1" y="312"/>
                    <a:pt x="1" y="315"/>
                    <a:pt x="1" y="318"/>
                  </a:cubicBezTo>
                  <a:cubicBezTo>
                    <a:pt x="0" y="336"/>
                    <a:pt x="2" y="352"/>
                    <a:pt x="5" y="367"/>
                  </a:cubicBezTo>
                  <a:cubicBezTo>
                    <a:pt x="15" y="448"/>
                    <a:pt x="60" y="517"/>
                    <a:pt x="221" y="524"/>
                  </a:cubicBezTo>
                  <a:cubicBezTo>
                    <a:pt x="228" y="524"/>
                    <a:pt x="234" y="524"/>
                    <a:pt x="241" y="525"/>
                  </a:cubicBezTo>
                  <a:cubicBezTo>
                    <a:pt x="242" y="525"/>
                    <a:pt x="243" y="525"/>
                    <a:pt x="244" y="525"/>
                  </a:cubicBezTo>
                  <a:cubicBezTo>
                    <a:pt x="245" y="525"/>
                    <a:pt x="245" y="525"/>
                    <a:pt x="245" y="525"/>
                  </a:cubicBezTo>
                  <a:cubicBezTo>
                    <a:pt x="249" y="525"/>
                    <a:pt x="253" y="525"/>
                    <a:pt x="258" y="525"/>
                  </a:cubicBezTo>
                  <a:cubicBezTo>
                    <a:pt x="258" y="525"/>
                    <a:pt x="259" y="526"/>
                    <a:pt x="259" y="526"/>
                  </a:cubicBezTo>
                  <a:cubicBezTo>
                    <a:pt x="261" y="526"/>
                    <a:pt x="262" y="526"/>
                    <a:pt x="264" y="526"/>
                  </a:cubicBezTo>
                  <a:cubicBezTo>
                    <a:pt x="265" y="526"/>
                    <a:pt x="265" y="526"/>
                    <a:pt x="265" y="526"/>
                  </a:cubicBezTo>
                  <a:cubicBezTo>
                    <a:pt x="266" y="526"/>
                    <a:pt x="266" y="526"/>
                    <a:pt x="266" y="526"/>
                  </a:cubicBezTo>
                  <a:cubicBezTo>
                    <a:pt x="266" y="526"/>
                    <a:pt x="266" y="526"/>
                    <a:pt x="267" y="526"/>
                  </a:cubicBezTo>
                  <a:cubicBezTo>
                    <a:pt x="271" y="525"/>
                    <a:pt x="275" y="525"/>
                    <a:pt x="279" y="525"/>
                  </a:cubicBezTo>
                  <a:cubicBezTo>
                    <a:pt x="476" y="510"/>
                    <a:pt x="509" y="422"/>
                    <a:pt x="505" y="329"/>
                  </a:cubicBezTo>
                  <a:cubicBezTo>
                    <a:pt x="505" y="324"/>
                    <a:pt x="505" y="319"/>
                    <a:pt x="505" y="314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8" name="ïSḻïḑè">
              <a:extLst>
                <a:ext uri="{FF2B5EF4-FFF2-40B4-BE49-F238E27FC236}">
                  <a16:creationId xmlns="" xmlns:a16="http://schemas.microsoft.com/office/drawing/2014/main" id="{1B79F82F-B2F5-425A-8B01-ED35C37110FB}"/>
                </a:ext>
              </a:extLst>
            </p:cNvPr>
            <p:cNvSpPr/>
            <p:nvPr/>
          </p:nvSpPr>
          <p:spPr bwMode="auto">
            <a:xfrm>
              <a:off x="6045093" y="5884378"/>
              <a:ext cx="421691" cy="812633"/>
            </a:xfrm>
            <a:custGeom>
              <a:avLst/>
              <a:gdLst/>
              <a:ahLst/>
              <a:cxnLst>
                <a:cxn ang="0">
                  <a:pos x="269" y="314"/>
                </a:cxn>
                <a:cxn ang="0">
                  <a:pos x="269" y="297"/>
                </a:cxn>
                <a:cxn ang="0">
                  <a:pos x="269" y="297"/>
                </a:cxn>
                <a:cxn ang="0">
                  <a:pos x="264" y="257"/>
                </a:cxn>
                <a:cxn ang="0">
                  <a:pos x="259" y="217"/>
                </a:cxn>
                <a:cxn ang="0">
                  <a:pos x="259" y="217"/>
                </a:cxn>
                <a:cxn ang="0">
                  <a:pos x="254" y="201"/>
                </a:cxn>
                <a:cxn ang="0">
                  <a:pos x="249" y="180"/>
                </a:cxn>
                <a:cxn ang="0">
                  <a:pos x="107" y="38"/>
                </a:cxn>
                <a:cxn ang="0">
                  <a:pos x="96" y="41"/>
                </a:cxn>
                <a:cxn ang="0">
                  <a:pos x="24" y="28"/>
                </a:cxn>
                <a:cxn ang="0">
                  <a:pos x="20" y="28"/>
                </a:cxn>
                <a:cxn ang="0">
                  <a:pos x="18" y="28"/>
                </a:cxn>
                <a:cxn ang="0">
                  <a:pos x="15" y="28"/>
                </a:cxn>
                <a:cxn ang="0">
                  <a:pos x="15" y="28"/>
                </a:cxn>
                <a:cxn ang="0">
                  <a:pos x="3" y="28"/>
                </a:cxn>
                <a:cxn ang="0">
                  <a:pos x="0" y="28"/>
                </a:cxn>
                <a:cxn ang="0">
                  <a:pos x="5" y="525"/>
                </a:cxn>
                <a:cxn ang="0">
                  <a:pos x="8" y="525"/>
                </a:cxn>
                <a:cxn ang="0">
                  <a:pos x="9" y="525"/>
                </a:cxn>
                <a:cxn ang="0">
                  <a:pos x="22" y="525"/>
                </a:cxn>
                <a:cxn ang="0">
                  <a:pos x="23" y="526"/>
                </a:cxn>
                <a:cxn ang="0">
                  <a:pos x="28" y="526"/>
                </a:cxn>
                <a:cxn ang="0">
                  <a:pos x="29" y="526"/>
                </a:cxn>
                <a:cxn ang="0">
                  <a:pos x="30" y="526"/>
                </a:cxn>
                <a:cxn ang="0">
                  <a:pos x="31" y="526"/>
                </a:cxn>
                <a:cxn ang="0">
                  <a:pos x="43" y="525"/>
                </a:cxn>
                <a:cxn ang="0">
                  <a:pos x="269" y="329"/>
                </a:cxn>
                <a:cxn ang="0">
                  <a:pos x="269" y="314"/>
                </a:cxn>
              </a:cxnLst>
              <a:rect l="0" t="0" r="r" b="b"/>
              <a:pathLst>
                <a:path w="273" h="526">
                  <a:moveTo>
                    <a:pt x="269" y="314"/>
                  </a:moveTo>
                  <a:cubicBezTo>
                    <a:pt x="269" y="308"/>
                    <a:pt x="270" y="303"/>
                    <a:pt x="269" y="297"/>
                  </a:cubicBezTo>
                  <a:cubicBezTo>
                    <a:pt x="269" y="297"/>
                    <a:pt x="269" y="297"/>
                    <a:pt x="269" y="297"/>
                  </a:cubicBezTo>
                  <a:cubicBezTo>
                    <a:pt x="268" y="284"/>
                    <a:pt x="266" y="270"/>
                    <a:pt x="264" y="257"/>
                  </a:cubicBezTo>
                  <a:cubicBezTo>
                    <a:pt x="263" y="244"/>
                    <a:pt x="261" y="230"/>
                    <a:pt x="259" y="217"/>
                  </a:cubicBezTo>
                  <a:cubicBezTo>
                    <a:pt x="259" y="217"/>
                    <a:pt x="259" y="217"/>
                    <a:pt x="259" y="217"/>
                  </a:cubicBezTo>
                  <a:cubicBezTo>
                    <a:pt x="258" y="211"/>
                    <a:pt x="256" y="206"/>
                    <a:pt x="254" y="201"/>
                  </a:cubicBezTo>
                  <a:cubicBezTo>
                    <a:pt x="253" y="194"/>
                    <a:pt x="251" y="187"/>
                    <a:pt x="249" y="180"/>
                  </a:cubicBezTo>
                  <a:cubicBezTo>
                    <a:pt x="229" y="106"/>
                    <a:pt x="173" y="0"/>
                    <a:pt x="107" y="38"/>
                  </a:cubicBezTo>
                  <a:cubicBezTo>
                    <a:pt x="103" y="40"/>
                    <a:pt x="100" y="41"/>
                    <a:pt x="96" y="41"/>
                  </a:cubicBezTo>
                  <a:cubicBezTo>
                    <a:pt x="73" y="38"/>
                    <a:pt x="49" y="28"/>
                    <a:pt x="24" y="28"/>
                  </a:cubicBezTo>
                  <a:cubicBezTo>
                    <a:pt x="23" y="28"/>
                    <a:pt x="22" y="28"/>
                    <a:pt x="20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7" y="28"/>
                    <a:pt x="16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1" y="28"/>
                    <a:pt x="7" y="28"/>
                    <a:pt x="3" y="28"/>
                  </a:cubicBezTo>
                  <a:cubicBezTo>
                    <a:pt x="2" y="28"/>
                    <a:pt x="1" y="28"/>
                    <a:pt x="0" y="28"/>
                  </a:cubicBezTo>
                  <a:cubicBezTo>
                    <a:pt x="5" y="525"/>
                    <a:pt x="5" y="525"/>
                    <a:pt x="5" y="525"/>
                  </a:cubicBezTo>
                  <a:cubicBezTo>
                    <a:pt x="6" y="525"/>
                    <a:pt x="7" y="525"/>
                    <a:pt x="8" y="525"/>
                  </a:cubicBezTo>
                  <a:cubicBezTo>
                    <a:pt x="9" y="525"/>
                    <a:pt x="9" y="525"/>
                    <a:pt x="9" y="525"/>
                  </a:cubicBezTo>
                  <a:cubicBezTo>
                    <a:pt x="13" y="525"/>
                    <a:pt x="17" y="525"/>
                    <a:pt x="22" y="525"/>
                  </a:cubicBezTo>
                  <a:cubicBezTo>
                    <a:pt x="22" y="525"/>
                    <a:pt x="23" y="526"/>
                    <a:pt x="23" y="526"/>
                  </a:cubicBezTo>
                  <a:cubicBezTo>
                    <a:pt x="25" y="526"/>
                    <a:pt x="26" y="526"/>
                    <a:pt x="28" y="526"/>
                  </a:cubicBezTo>
                  <a:cubicBezTo>
                    <a:pt x="29" y="526"/>
                    <a:pt x="29" y="526"/>
                    <a:pt x="29" y="526"/>
                  </a:cubicBezTo>
                  <a:cubicBezTo>
                    <a:pt x="30" y="526"/>
                    <a:pt x="30" y="526"/>
                    <a:pt x="30" y="526"/>
                  </a:cubicBezTo>
                  <a:cubicBezTo>
                    <a:pt x="30" y="526"/>
                    <a:pt x="30" y="526"/>
                    <a:pt x="31" y="526"/>
                  </a:cubicBezTo>
                  <a:cubicBezTo>
                    <a:pt x="35" y="525"/>
                    <a:pt x="39" y="525"/>
                    <a:pt x="43" y="525"/>
                  </a:cubicBezTo>
                  <a:cubicBezTo>
                    <a:pt x="240" y="510"/>
                    <a:pt x="273" y="422"/>
                    <a:pt x="269" y="329"/>
                  </a:cubicBezTo>
                  <a:cubicBezTo>
                    <a:pt x="269" y="324"/>
                    <a:pt x="269" y="319"/>
                    <a:pt x="269" y="314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9" name="íṡḻiḓê">
              <a:extLst>
                <a:ext uri="{FF2B5EF4-FFF2-40B4-BE49-F238E27FC236}">
                  <a16:creationId xmlns="" xmlns:a16="http://schemas.microsoft.com/office/drawing/2014/main" id="{BAA0BC37-617B-405A-B30A-49FB2DBAB503}"/>
                </a:ext>
              </a:extLst>
            </p:cNvPr>
            <p:cNvSpPr/>
            <p:nvPr/>
          </p:nvSpPr>
          <p:spPr bwMode="auto">
            <a:xfrm>
              <a:off x="5680503" y="5912302"/>
              <a:ext cx="372274" cy="783139"/>
            </a:xfrm>
            <a:custGeom>
              <a:avLst/>
              <a:gdLst/>
              <a:ahLst/>
              <a:cxnLst>
                <a:cxn ang="0">
                  <a:pos x="228" y="11"/>
                </a:cxn>
                <a:cxn ang="0">
                  <a:pos x="228" y="11"/>
                </a:cxn>
                <a:cxn ang="0">
                  <a:pos x="222" y="11"/>
                </a:cxn>
                <a:cxn ang="0">
                  <a:pos x="219" y="12"/>
                </a:cxn>
                <a:cxn ang="0">
                  <a:pos x="147" y="30"/>
                </a:cxn>
                <a:cxn ang="0">
                  <a:pos x="137" y="28"/>
                </a:cxn>
                <a:cxn ang="0">
                  <a:pos x="14" y="153"/>
                </a:cxn>
                <a:cxn ang="0">
                  <a:pos x="3" y="219"/>
                </a:cxn>
                <a:cxn ang="0">
                  <a:pos x="3" y="230"/>
                </a:cxn>
                <a:cxn ang="0">
                  <a:pos x="2" y="260"/>
                </a:cxn>
                <a:cxn ang="0">
                  <a:pos x="1" y="291"/>
                </a:cxn>
                <a:cxn ang="0">
                  <a:pos x="1" y="300"/>
                </a:cxn>
                <a:cxn ang="0">
                  <a:pos x="5" y="349"/>
                </a:cxn>
                <a:cxn ang="0">
                  <a:pos x="221" y="506"/>
                </a:cxn>
                <a:cxn ang="0">
                  <a:pos x="241" y="507"/>
                </a:cxn>
                <a:cxn ang="0">
                  <a:pos x="236" y="10"/>
                </a:cxn>
                <a:cxn ang="0">
                  <a:pos x="228" y="11"/>
                </a:cxn>
              </a:cxnLst>
              <a:rect l="0" t="0" r="r" b="b"/>
              <a:pathLst>
                <a:path w="241" h="507">
                  <a:moveTo>
                    <a:pt x="228" y="11"/>
                  </a:moveTo>
                  <a:cubicBezTo>
                    <a:pt x="228" y="11"/>
                    <a:pt x="228" y="11"/>
                    <a:pt x="228" y="11"/>
                  </a:cubicBezTo>
                  <a:cubicBezTo>
                    <a:pt x="226" y="11"/>
                    <a:pt x="224" y="11"/>
                    <a:pt x="222" y="11"/>
                  </a:cubicBezTo>
                  <a:cubicBezTo>
                    <a:pt x="221" y="11"/>
                    <a:pt x="220" y="12"/>
                    <a:pt x="219" y="12"/>
                  </a:cubicBezTo>
                  <a:cubicBezTo>
                    <a:pt x="193" y="14"/>
                    <a:pt x="171" y="26"/>
                    <a:pt x="147" y="30"/>
                  </a:cubicBezTo>
                  <a:cubicBezTo>
                    <a:pt x="144" y="30"/>
                    <a:pt x="140" y="30"/>
                    <a:pt x="137" y="28"/>
                  </a:cubicBezTo>
                  <a:cubicBezTo>
                    <a:pt x="76" y="0"/>
                    <a:pt x="33" y="82"/>
                    <a:pt x="14" y="153"/>
                  </a:cubicBezTo>
                  <a:cubicBezTo>
                    <a:pt x="7" y="174"/>
                    <a:pt x="3" y="196"/>
                    <a:pt x="3" y="219"/>
                  </a:cubicBezTo>
                  <a:cubicBezTo>
                    <a:pt x="3" y="223"/>
                    <a:pt x="3" y="227"/>
                    <a:pt x="3" y="230"/>
                  </a:cubicBezTo>
                  <a:cubicBezTo>
                    <a:pt x="2" y="240"/>
                    <a:pt x="2" y="250"/>
                    <a:pt x="2" y="260"/>
                  </a:cubicBezTo>
                  <a:cubicBezTo>
                    <a:pt x="1" y="270"/>
                    <a:pt x="1" y="281"/>
                    <a:pt x="1" y="291"/>
                  </a:cubicBezTo>
                  <a:cubicBezTo>
                    <a:pt x="1" y="294"/>
                    <a:pt x="1" y="297"/>
                    <a:pt x="1" y="300"/>
                  </a:cubicBezTo>
                  <a:cubicBezTo>
                    <a:pt x="0" y="318"/>
                    <a:pt x="2" y="334"/>
                    <a:pt x="5" y="349"/>
                  </a:cubicBezTo>
                  <a:cubicBezTo>
                    <a:pt x="15" y="430"/>
                    <a:pt x="60" y="499"/>
                    <a:pt x="221" y="506"/>
                  </a:cubicBezTo>
                  <a:cubicBezTo>
                    <a:pt x="228" y="506"/>
                    <a:pt x="234" y="506"/>
                    <a:pt x="241" y="507"/>
                  </a:cubicBezTo>
                  <a:cubicBezTo>
                    <a:pt x="236" y="10"/>
                    <a:pt x="236" y="10"/>
                    <a:pt x="236" y="10"/>
                  </a:cubicBezTo>
                  <a:cubicBezTo>
                    <a:pt x="233" y="10"/>
                    <a:pt x="231" y="11"/>
                    <a:pt x="228" y="11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0" name="íṩľïḍé">
              <a:extLst>
                <a:ext uri="{FF2B5EF4-FFF2-40B4-BE49-F238E27FC236}">
                  <a16:creationId xmlns="" xmlns:a16="http://schemas.microsoft.com/office/drawing/2014/main" id="{4FDBDF35-3C17-4AE6-8C8B-F00B1FE2B44E}"/>
                </a:ext>
              </a:extLst>
            </p:cNvPr>
            <p:cNvSpPr/>
            <p:nvPr/>
          </p:nvSpPr>
          <p:spPr bwMode="auto">
            <a:xfrm>
              <a:off x="4954462" y="3812939"/>
              <a:ext cx="342938" cy="233278"/>
            </a:xfrm>
            <a:custGeom>
              <a:avLst/>
              <a:gdLst/>
              <a:ahLst/>
              <a:cxnLst>
                <a:cxn ang="0">
                  <a:pos x="15" y="124"/>
                </a:cxn>
                <a:cxn ang="0">
                  <a:pos x="4" y="68"/>
                </a:cxn>
                <a:cxn ang="0">
                  <a:pos x="27" y="33"/>
                </a:cxn>
                <a:cxn ang="0">
                  <a:pos x="172" y="4"/>
                </a:cxn>
                <a:cxn ang="0">
                  <a:pos x="207" y="27"/>
                </a:cxn>
                <a:cxn ang="0">
                  <a:pos x="219" y="83"/>
                </a:cxn>
                <a:cxn ang="0">
                  <a:pos x="195" y="118"/>
                </a:cxn>
                <a:cxn ang="0">
                  <a:pos x="50" y="147"/>
                </a:cxn>
                <a:cxn ang="0">
                  <a:pos x="15" y="124"/>
                </a:cxn>
              </a:cxnLst>
              <a:rect l="0" t="0" r="r" b="b"/>
              <a:pathLst>
                <a:path w="222" h="151">
                  <a:moveTo>
                    <a:pt x="15" y="124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0" y="52"/>
                    <a:pt x="11" y="36"/>
                    <a:pt x="27" y="33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88" y="0"/>
                    <a:pt x="204" y="11"/>
                    <a:pt x="207" y="27"/>
                  </a:cubicBezTo>
                  <a:cubicBezTo>
                    <a:pt x="219" y="83"/>
                    <a:pt x="219" y="83"/>
                    <a:pt x="219" y="83"/>
                  </a:cubicBezTo>
                  <a:cubicBezTo>
                    <a:pt x="222" y="99"/>
                    <a:pt x="211" y="115"/>
                    <a:pt x="195" y="118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34" y="151"/>
                    <a:pt x="18" y="140"/>
                    <a:pt x="15" y="12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1" name="ïş1îďê">
              <a:extLst>
                <a:ext uri="{FF2B5EF4-FFF2-40B4-BE49-F238E27FC236}">
                  <a16:creationId xmlns="" xmlns:a16="http://schemas.microsoft.com/office/drawing/2014/main" id="{84CE3207-B7D2-4DF6-A997-D0A2CA0C67C1}"/>
                </a:ext>
              </a:extLst>
            </p:cNvPr>
            <p:cNvSpPr/>
            <p:nvPr/>
          </p:nvSpPr>
          <p:spPr bwMode="auto">
            <a:xfrm>
              <a:off x="4991483" y="3885575"/>
              <a:ext cx="52554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8"/>
                </a:cxn>
                <a:cxn ang="0">
                  <a:pos x="14" y="1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8"/>
                  </a:cubicBezTo>
                  <a:cubicBezTo>
                    <a:pt x="0" y="11"/>
                    <a:pt x="5" y="3"/>
                    <a:pt x="14" y="1"/>
                  </a:cubicBezTo>
                  <a:cubicBezTo>
                    <a:pt x="23" y="0"/>
                    <a:pt x="31" y="4"/>
                    <a:pt x="33" y="12"/>
                  </a:cubicBezTo>
                  <a:cubicBezTo>
                    <a:pt x="34" y="20"/>
                    <a:pt x="28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2" name="ïṡľîḑê">
              <a:extLst>
                <a:ext uri="{FF2B5EF4-FFF2-40B4-BE49-F238E27FC236}">
                  <a16:creationId xmlns="" xmlns:a16="http://schemas.microsoft.com/office/drawing/2014/main" id="{A2BF3805-8979-45F3-B0CD-FF6D50654953}"/>
                </a:ext>
              </a:extLst>
            </p:cNvPr>
            <p:cNvSpPr/>
            <p:nvPr/>
          </p:nvSpPr>
          <p:spPr bwMode="auto">
            <a:xfrm>
              <a:off x="5006867" y="3965898"/>
              <a:ext cx="54123" cy="47848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2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2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3" name="ïšļîḋê">
              <a:extLst>
                <a:ext uri="{FF2B5EF4-FFF2-40B4-BE49-F238E27FC236}">
                  <a16:creationId xmlns="" xmlns:a16="http://schemas.microsoft.com/office/drawing/2014/main" id="{75756E39-7140-47CC-A310-2CBC351CE6D4}"/>
                </a:ext>
              </a:extLst>
            </p:cNvPr>
            <p:cNvSpPr/>
            <p:nvPr/>
          </p:nvSpPr>
          <p:spPr bwMode="auto">
            <a:xfrm>
              <a:off x="5057857" y="3871615"/>
              <a:ext cx="52554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9"/>
                </a:cxn>
                <a:cxn ang="0">
                  <a:pos x="14" y="2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6" y="3"/>
                    <a:pt x="14" y="2"/>
                  </a:cubicBezTo>
                  <a:cubicBezTo>
                    <a:pt x="23" y="0"/>
                    <a:pt x="31" y="5"/>
                    <a:pt x="33" y="12"/>
                  </a:cubicBezTo>
                  <a:cubicBezTo>
                    <a:pt x="34" y="20"/>
                    <a:pt x="29" y="28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4" name="ïṥlïḋê">
              <a:extLst>
                <a:ext uri="{FF2B5EF4-FFF2-40B4-BE49-F238E27FC236}">
                  <a16:creationId xmlns="" xmlns:a16="http://schemas.microsoft.com/office/drawing/2014/main" id="{BA7D7AE5-7B5F-47C4-94AD-5CBF1B2F7F97}"/>
                </a:ext>
              </a:extLst>
            </p:cNvPr>
            <p:cNvSpPr/>
            <p:nvPr/>
          </p:nvSpPr>
          <p:spPr bwMode="auto">
            <a:xfrm>
              <a:off x="5074944" y="3953506"/>
              <a:ext cx="52398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8"/>
                </a:cxn>
                <a:cxn ang="0">
                  <a:pos x="14" y="1"/>
                </a:cxn>
                <a:cxn ang="0">
                  <a:pos x="32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8"/>
                  </a:cubicBezTo>
                  <a:cubicBezTo>
                    <a:pt x="0" y="11"/>
                    <a:pt x="5" y="3"/>
                    <a:pt x="14" y="1"/>
                  </a:cubicBezTo>
                  <a:cubicBezTo>
                    <a:pt x="23" y="0"/>
                    <a:pt x="31" y="4"/>
                    <a:pt x="32" y="12"/>
                  </a:cubicBezTo>
                  <a:cubicBezTo>
                    <a:pt x="34" y="20"/>
                    <a:pt x="28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5" name="íśļiḑé">
              <a:extLst>
                <a:ext uri="{FF2B5EF4-FFF2-40B4-BE49-F238E27FC236}">
                  <a16:creationId xmlns="" xmlns:a16="http://schemas.microsoft.com/office/drawing/2014/main" id="{91FC80CC-3A2D-438A-A662-FA590A840067}"/>
                </a:ext>
              </a:extLst>
            </p:cNvPr>
            <p:cNvSpPr/>
            <p:nvPr/>
          </p:nvSpPr>
          <p:spPr bwMode="auto">
            <a:xfrm>
              <a:off x="5124355" y="3857654"/>
              <a:ext cx="53967" cy="48004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2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2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6" name="ïşľïdê">
              <a:extLst>
                <a:ext uri="{FF2B5EF4-FFF2-40B4-BE49-F238E27FC236}">
                  <a16:creationId xmlns="" xmlns:a16="http://schemas.microsoft.com/office/drawing/2014/main" id="{DC0762AC-CAB4-40E5-95DA-C208271A6E1D}"/>
                </a:ext>
              </a:extLst>
            </p:cNvPr>
            <p:cNvSpPr/>
            <p:nvPr/>
          </p:nvSpPr>
          <p:spPr bwMode="auto">
            <a:xfrm>
              <a:off x="5141298" y="3939536"/>
              <a:ext cx="52554" cy="48004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9"/>
                </a:cxn>
                <a:cxn ang="0">
                  <a:pos x="14" y="2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6" y="3"/>
                    <a:pt x="14" y="2"/>
                  </a:cubicBezTo>
                  <a:cubicBezTo>
                    <a:pt x="23" y="0"/>
                    <a:pt x="31" y="5"/>
                    <a:pt x="33" y="12"/>
                  </a:cubicBezTo>
                  <a:cubicBezTo>
                    <a:pt x="34" y="20"/>
                    <a:pt x="28" y="28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7" name="îś1ïde">
              <a:extLst>
                <a:ext uri="{FF2B5EF4-FFF2-40B4-BE49-F238E27FC236}">
                  <a16:creationId xmlns="" xmlns:a16="http://schemas.microsoft.com/office/drawing/2014/main" id="{B0762265-1B21-401D-9B6A-8ED181E05C36}"/>
                </a:ext>
              </a:extLst>
            </p:cNvPr>
            <p:cNvSpPr/>
            <p:nvPr/>
          </p:nvSpPr>
          <p:spPr bwMode="auto">
            <a:xfrm>
              <a:off x="5190672" y="3845423"/>
              <a:ext cx="54123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2" y="18"/>
                </a:cxn>
                <a:cxn ang="0">
                  <a:pos x="15" y="1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5" h="31">
                  <a:moveTo>
                    <a:pt x="20" y="29"/>
                  </a:moveTo>
                  <a:cubicBezTo>
                    <a:pt x="12" y="31"/>
                    <a:pt x="4" y="26"/>
                    <a:pt x="2" y="18"/>
                  </a:cubicBezTo>
                  <a:cubicBezTo>
                    <a:pt x="0" y="11"/>
                    <a:pt x="6" y="3"/>
                    <a:pt x="15" y="1"/>
                  </a:cubicBezTo>
                  <a:cubicBezTo>
                    <a:pt x="24" y="0"/>
                    <a:pt x="32" y="4"/>
                    <a:pt x="33" y="12"/>
                  </a:cubicBezTo>
                  <a:cubicBezTo>
                    <a:pt x="35" y="20"/>
                    <a:pt x="29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8" name="ïŝḷiḋê">
              <a:extLst>
                <a:ext uri="{FF2B5EF4-FFF2-40B4-BE49-F238E27FC236}">
                  <a16:creationId xmlns="" xmlns:a16="http://schemas.microsoft.com/office/drawing/2014/main" id="{52E37D6A-0900-440D-929E-04AF1CA21E41}"/>
                </a:ext>
              </a:extLst>
            </p:cNvPr>
            <p:cNvSpPr/>
            <p:nvPr/>
          </p:nvSpPr>
          <p:spPr bwMode="auto">
            <a:xfrm>
              <a:off x="5207796" y="3925722"/>
              <a:ext cx="53967" cy="47848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1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1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26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FBDFFEF-AAD8-473B-AB8B-43764100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2018/8/29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A740886-8DB7-4D6A-A716-E03161CB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1D68E9C-F2B1-43D9-B15A-091D5C7B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26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6DB2F6A5-C375-4D8F-913A-2BD1A96C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2018/8/29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656F6A2-60FE-42A9-A150-20442F03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C9952BA-1023-47A6-A0E9-FAF6BE9A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45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390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41B16FE9-C4A9-439F-8DB1-B45255F98645}"/>
              </a:ext>
            </a:extLst>
          </p:cNvPr>
          <p:cNvSpPr/>
          <p:nvPr userDrawn="1"/>
        </p:nvSpPr>
        <p:spPr>
          <a:xfrm>
            <a:off x="0" y="1956897"/>
            <a:ext cx="12192000" cy="49011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iṧ1iḋè">
            <a:extLst>
              <a:ext uri="{FF2B5EF4-FFF2-40B4-BE49-F238E27FC236}">
                <a16:creationId xmlns="" xmlns:a16="http://schemas.microsoft.com/office/drawing/2014/main" id="{18D4ACB3-5937-4AFF-AD10-8C97B59EF029}"/>
              </a:ext>
            </a:extLst>
          </p:cNvPr>
          <p:cNvSpPr/>
          <p:nvPr/>
        </p:nvSpPr>
        <p:spPr bwMode="auto">
          <a:xfrm>
            <a:off x="80" y="1546735"/>
            <a:ext cx="12191843" cy="25271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2222" y="4107082"/>
            <a:ext cx="5426076" cy="1162661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02222" y="5490067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02222" y="5800938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grpSp>
        <p:nvGrpSpPr>
          <p:cNvPr id="290" name="组合 289">
            <a:extLst>
              <a:ext uri="{FF2B5EF4-FFF2-40B4-BE49-F238E27FC236}">
                <a16:creationId xmlns="" xmlns:a16="http://schemas.microsoft.com/office/drawing/2014/main" id="{38565260-B552-4E81-B762-589E2E4A9A1B}"/>
              </a:ext>
            </a:extLst>
          </p:cNvPr>
          <p:cNvGrpSpPr/>
          <p:nvPr userDrawn="1"/>
        </p:nvGrpSpPr>
        <p:grpSpPr>
          <a:xfrm>
            <a:off x="563703" y="1546734"/>
            <a:ext cx="4969927" cy="3800238"/>
            <a:chOff x="4228434" y="3001884"/>
            <a:chExt cx="3727445" cy="3800238"/>
          </a:xfrm>
        </p:grpSpPr>
        <p:sp>
          <p:nvSpPr>
            <p:cNvPr id="291" name="îşľïḓè">
              <a:extLst>
                <a:ext uri="{FF2B5EF4-FFF2-40B4-BE49-F238E27FC236}">
                  <a16:creationId xmlns="" xmlns:a16="http://schemas.microsoft.com/office/drawing/2014/main" id="{56F26DDC-8D8F-4471-ACB8-FED50B5496DD}"/>
                </a:ext>
              </a:extLst>
            </p:cNvPr>
            <p:cNvSpPr/>
            <p:nvPr/>
          </p:nvSpPr>
          <p:spPr bwMode="auto">
            <a:xfrm>
              <a:off x="5391536" y="6377293"/>
              <a:ext cx="1334727" cy="424829"/>
            </a:xfrm>
            <a:custGeom>
              <a:avLst/>
              <a:gdLst/>
              <a:ahLst/>
              <a:cxnLst>
                <a:cxn ang="0">
                  <a:pos x="768" y="275"/>
                </a:cxn>
                <a:cxn ang="0">
                  <a:pos x="97" y="275"/>
                </a:cxn>
                <a:cxn ang="0">
                  <a:pos x="0" y="179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844" y="0"/>
                </a:cxn>
                <a:cxn ang="0">
                  <a:pos x="864" y="20"/>
                </a:cxn>
                <a:cxn ang="0">
                  <a:pos x="864" y="179"/>
                </a:cxn>
                <a:cxn ang="0">
                  <a:pos x="768" y="275"/>
                </a:cxn>
              </a:cxnLst>
              <a:rect l="0" t="0" r="r" b="b"/>
              <a:pathLst>
                <a:path w="864" h="275">
                  <a:moveTo>
                    <a:pt x="768" y="275"/>
                  </a:moveTo>
                  <a:cubicBezTo>
                    <a:pt x="97" y="275"/>
                    <a:pt x="97" y="275"/>
                    <a:pt x="97" y="275"/>
                  </a:cubicBezTo>
                  <a:cubicBezTo>
                    <a:pt x="44" y="275"/>
                    <a:pt x="0" y="232"/>
                    <a:pt x="0" y="1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855" y="0"/>
                    <a:pt x="864" y="9"/>
                    <a:pt x="864" y="20"/>
                  </a:cubicBezTo>
                  <a:cubicBezTo>
                    <a:pt x="864" y="179"/>
                    <a:pt x="864" y="179"/>
                    <a:pt x="864" y="179"/>
                  </a:cubicBezTo>
                  <a:cubicBezTo>
                    <a:pt x="864" y="232"/>
                    <a:pt x="820" y="275"/>
                    <a:pt x="768" y="275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2" name="iSliḑé">
              <a:extLst>
                <a:ext uri="{FF2B5EF4-FFF2-40B4-BE49-F238E27FC236}">
                  <a16:creationId xmlns="" xmlns:a16="http://schemas.microsoft.com/office/drawing/2014/main" id="{3334A4DA-66D6-4354-83DA-4BDA840FDF96}"/>
                </a:ext>
              </a:extLst>
            </p:cNvPr>
            <p:cNvSpPr/>
            <p:nvPr/>
          </p:nvSpPr>
          <p:spPr bwMode="auto">
            <a:xfrm>
              <a:off x="5391536" y="6179469"/>
              <a:ext cx="1334727" cy="420279"/>
            </a:xfrm>
            <a:custGeom>
              <a:avLst/>
              <a:gdLst/>
              <a:ahLst/>
              <a:cxnLst>
                <a:cxn ang="0">
                  <a:pos x="768" y="272"/>
                </a:cxn>
                <a:cxn ang="0">
                  <a:pos x="97" y="272"/>
                </a:cxn>
                <a:cxn ang="0">
                  <a:pos x="0" y="176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844" y="0"/>
                </a:cxn>
                <a:cxn ang="0">
                  <a:pos x="864" y="20"/>
                </a:cxn>
                <a:cxn ang="0">
                  <a:pos x="864" y="176"/>
                </a:cxn>
                <a:cxn ang="0">
                  <a:pos x="768" y="272"/>
                </a:cxn>
              </a:cxnLst>
              <a:rect l="0" t="0" r="r" b="b"/>
              <a:pathLst>
                <a:path w="864" h="272">
                  <a:moveTo>
                    <a:pt x="768" y="272"/>
                  </a:moveTo>
                  <a:cubicBezTo>
                    <a:pt x="97" y="272"/>
                    <a:pt x="97" y="272"/>
                    <a:pt x="97" y="272"/>
                  </a:cubicBezTo>
                  <a:cubicBezTo>
                    <a:pt x="44" y="272"/>
                    <a:pt x="0" y="229"/>
                    <a:pt x="0" y="17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855" y="0"/>
                    <a:pt x="864" y="9"/>
                    <a:pt x="864" y="20"/>
                  </a:cubicBezTo>
                  <a:cubicBezTo>
                    <a:pt x="864" y="176"/>
                    <a:pt x="864" y="176"/>
                    <a:pt x="864" y="176"/>
                  </a:cubicBezTo>
                  <a:cubicBezTo>
                    <a:pt x="864" y="229"/>
                    <a:pt x="820" y="272"/>
                    <a:pt x="768" y="272"/>
                  </a:cubicBezTo>
                  <a:close/>
                </a:path>
              </a:pathLst>
            </a:custGeom>
            <a:solidFill>
              <a:srgbClr val="38383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3" name="isḻiḓè">
              <a:extLst>
                <a:ext uri="{FF2B5EF4-FFF2-40B4-BE49-F238E27FC236}">
                  <a16:creationId xmlns="" xmlns:a16="http://schemas.microsoft.com/office/drawing/2014/main" id="{4E1B04C8-C063-4A29-AA82-FC02927F03CC}"/>
                </a:ext>
              </a:extLst>
            </p:cNvPr>
            <p:cNvSpPr/>
            <p:nvPr/>
          </p:nvSpPr>
          <p:spPr bwMode="auto">
            <a:xfrm>
              <a:off x="7188114" y="4976207"/>
              <a:ext cx="613398" cy="1206400"/>
            </a:xfrm>
            <a:custGeom>
              <a:avLst/>
              <a:gdLst/>
              <a:ahLst/>
              <a:cxnLst>
                <a:cxn ang="0">
                  <a:pos x="243" y="25"/>
                </a:cxn>
                <a:cxn ang="0">
                  <a:pos x="393" y="704"/>
                </a:cxn>
                <a:cxn ang="0">
                  <a:pos x="372" y="737"/>
                </a:cxn>
                <a:cxn ang="0">
                  <a:pos x="187" y="778"/>
                </a:cxn>
                <a:cxn ang="0">
                  <a:pos x="154" y="757"/>
                </a:cxn>
                <a:cxn ang="0">
                  <a:pos x="3" y="78"/>
                </a:cxn>
                <a:cxn ang="0">
                  <a:pos x="24" y="45"/>
                </a:cxn>
                <a:cxn ang="0">
                  <a:pos x="210" y="4"/>
                </a:cxn>
                <a:cxn ang="0">
                  <a:pos x="243" y="25"/>
                </a:cxn>
              </a:cxnLst>
              <a:rect l="0" t="0" r="r" b="b"/>
              <a:pathLst>
                <a:path w="397" h="781">
                  <a:moveTo>
                    <a:pt x="243" y="25"/>
                  </a:moveTo>
                  <a:cubicBezTo>
                    <a:pt x="393" y="704"/>
                    <a:pt x="393" y="704"/>
                    <a:pt x="393" y="704"/>
                  </a:cubicBezTo>
                  <a:cubicBezTo>
                    <a:pt x="397" y="719"/>
                    <a:pt x="387" y="733"/>
                    <a:pt x="372" y="737"/>
                  </a:cubicBezTo>
                  <a:cubicBezTo>
                    <a:pt x="187" y="778"/>
                    <a:pt x="187" y="778"/>
                    <a:pt x="187" y="778"/>
                  </a:cubicBezTo>
                  <a:cubicBezTo>
                    <a:pt x="172" y="781"/>
                    <a:pt x="157" y="772"/>
                    <a:pt x="154" y="757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0" y="63"/>
                    <a:pt x="9" y="48"/>
                    <a:pt x="24" y="45"/>
                  </a:cubicBezTo>
                  <a:cubicBezTo>
                    <a:pt x="210" y="4"/>
                    <a:pt x="210" y="4"/>
                    <a:pt x="210" y="4"/>
                  </a:cubicBezTo>
                  <a:cubicBezTo>
                    <a:pt x="224" y="0"/>
                    <a:pt x="239" y="10"/>
                    <a:pt x="243" y="25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4" name="iṥḻïḋe">
              <a:extLst>
                <a:ext uri="{FF2B5EF4-FFF2-40B4-BE49-F238E27FC236}">
                  <a16:creationId xmlns="" xmlns:a16="http://schemas.microsoft.com/office/drawing/2014/main" id="{78915EA4-A4EA-48E5-AFD1-9253786C075B}"/>
                </a:ext>
              </a:extLst>
            </p:cNvPr>
            <p:cNvSpPr/>
            <p:nvPr/>
          </p:nvSpPr>
          <p:spPr bwMode="auto">
            <a:xfrm>
              <a:off x="7415275" y="5376248"/>
              <a:ext cx="159076" cy="406317"/>
            </a:xfrm>
            <a:custGeom>
              <a:avLst/>
              <a:gdLst/>
              <a:ahLst/>
              <a:cxnLst>
                <a:cxn ang="0">
                  <a:pos x="463" y="0"/>
                </a:cxn>
                <a:cxn ang="0">
                  <a:pos x="1014" y="2491"/>
                </a:cxn>
                <a:cxn ang="0">
                  <a:pos x="551" y="2590"/>
                </a:cxn>
                <a:cxn ang="0">
                  <a:pos x="0" y="108"/>
                </a:cxn>
                <a:cxn ang="0">
                  <a:pos x="463" y="0"/>
                </a:cxn>
              </a:cxnLst>
              <a:rect l="0" t="0" r="r" b="b"/>
              <a:pathLst>
                <a:path w="1014" h="2590">
                  <a:moveTo>
                    <a:pt x="463" y="0"/>
                  </a:moveTo>
                  <a:lnTo>
                    <a:pt x="1014" y="2491"/>
                  </a:lnTo>
                  <a:lnTo>
                    <a:pt x="551" y="2590"/>
                  </a:lnTo>
                  <a:lnTo>
                    <a:pt x="0" y="108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5" name="íṣļíḑé">
              <a:extLst>
                <a:ext uri="{FF2B5EF4-FFF2-40B4-BE49-F238E27FC236}">
                  <a16:creationId xmlns="" xmlns:a16="http://schemas.microsoft.com/office/drawing/2014/main" id="{EBA88378-43F5-4006-992B-F9C452D4FEEF}"/>
                </a:ext>
              </a:extLst>
            </p:cNvPr>
            <p:cNvSpPr/>
            <p:nvPr/>
          </p:nvSpPr>
          <p:spPr bwMode="auto">
            <a:xfrm>
              <a:off x="6605779" y="5379385"/>
              <a:ext cx="248654" cy="804790"/>
            </a:xfrm>
            <a:custGeom>
              <a:avLst/>
              <a:gdLst/>
              <a:ahLst/>
              <a:cxnLst>
                <a:cxn ang="0">
                  <a:pos x="134" y="521"/>
                </a:cxn>
                <a:cxn ang="0">
                  <a:pos x="22" y="519"/>
                </a:cxn>
                <a:cxn ang="0">
                  <a:pos x="1" y="497"/>
                </a:cxn>
                <a:cxn ang="0">
                  <a:pos x="5" y="22"/>
                </a:cxn>
                <a:cxn ang="0">
                  <a:pos x="27" y="0"/>
                </a:cxn>
                <a:cxn ang="0">
                  <a:pos x="139" y="1"/>
                </a:cxn>
                <a:cxn ang="0">
                  <a:pos x="160" y="23"/>
                </a:cxn>
                <a:cxn ang="0">
                  <a:pos x="156" y="499"/>
                </a:cxn>
                <a:cxn ang="0">
                  <a:pos x="134" y="521"/>
                </a:cxn>
              </a:cxnLst>
              <a:rect l="0" t="0" r="r" b="b"/>
              <a:pathLst>
                <a:path w="161" h="521">
                  <a:moveTo>
                    <a:pt x="134" y="521"/>
                  </a:moveTo>
                  <a:cubicBezTo>
                    <a:pt x="22" y="519"/>
                    <a:pt x="22" y="519"/>
                    <a:pt x="22" y="519"/>
                  </a:cubicBezTo>
                  <a:cubicBezTo>
                    <a:pt x="10" y="519"/>
                    <a:pt x="0" y="509"/>
                    <a:pt x="1" y="49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10"/>
                    <a:pt x="15" y="0"/>
                    <a:pt x="27" y="0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51" y="1"/>
                    <a:pt x="161" y="11"/>
                    <a:pt x="160" y="23"/>
                  </a:cubicBezTo>
                  <a:cubicBezTo>
                    <a:pt x="156" y="499"/>
                    <a:pt x="156" y="499"/>
                    <a:pt x="156" y="499"/>
                  </a:cubicBezTo>
                  <a:cubicBezTo>
                    <a:pt x="156" y="511"/>
                    <a:pt x="146" y="521"/>
                    <a:pt x="134" y="521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6" name="íṧ1ïḍé">
              <a:extLst>
                <a:ext uri="{FF2B5EF4-FFF2-40B4-BE49-F238E27FC236}">
                  <a16:creationId xmlns="" xmlns:a16="http://schemas.microsoft.com/office/drawing/2014/main" id="{2651BA0A-C7AC-421E-A7AF-B39B4E231E13}"/>
                </a:ext>
              </a:extLst>
            </p:cNvPr>
            <p:cNvSpPr/>
            <p:nvPr/>
          </p:nvSpPr>
          <p:spPr bwMode="auto">
            <a:xfrm>
              <a:off x="5183043" y="5425666"/>
              <a:ext cx="267166" cy="807926"/>
            </a:xfrm>
            <a:custGeom>
              <a:avLst/>
              <a:gdLst/>
              <a:ahLst/>
              <a:cxnLst>
                <a:cxn ang="0">
                  <a:pos x="151" y="520"/>
                </a:cxn>
                <a:cxn ang="0">
                  <a:pos x="35" y="523"/>
                </a:cxn>
                <a:cxn ang="0">
                  <a:pos x="12" y="501"/>
                </a:cxn>
                <a:cxn ang="0">
                  <a:pos x="1" y="26"/>
                </a:cxn>
                <a:cxn ang="0">
                  <a:pos x="22" y="3"/>
                </a:cxn>
                <a:cxn ang="0">
                  <a:pos x="138" y="0"/>
                </a:cxn>
                <a:cxn ang="0">
                  <a:pos x="161" y="22"/>
                </a:cxn>
                <a:cxn ang="0">
                  <a:pos x="172" y="497"/>
                </a:cxn>
                <a:cxn ang="0">
                  <a:pos x="151" y="520"/>
                </a:cxn>
              </a:cxnLst>
              <a:rect l="0" t="0" r="r" b="b"/>
              <a:pathLst>
                <a:path w="173" h="523">
                  <a:moveTo>
                    <a:pt x="151" y="520"/>
                  </a:moveTo>
                  <a:cubicBezTo>
                    <a:pt x="35" y="523"/>
                    <a:pt x="35" y="523"/>
                    <a:pt x="35" y="523"/>
                  </a:cubicBezTo>
                  <a:cubicBezTo>
                    <a:pt x="23" y="523"/>
                    <a:pt x="12" y="513"/>
                    <a:pt x="12" y="50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14"/>
                    <a:pt x="10" y="4"/>
                    <a:pt x="22" y="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50" y="0"/>
                    <a:pt x="160" y="10"/>
                    <a:pt x="161" y="22"/>
                  </a:cubicBezTo>
                  <a:cubicBezTo>
                    <a:pt x="172" y="497"/>
                    <a:pt x="172" y="497"/>
                    <a:pt x="172" y="497"/>
                  </a:cubicBezTo>
                  <a:cubicBezTo>
                    <a:pt x="173" y="509"/>
                    <a:pt x="163" y="519"/>
                    <a:pt x="151" y="520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7" name="íŝlíḍé">
              <a:extLst>
                <a:ext uri="{FF2B5EF4-FFF2-40B4-BE49-F238E27FC236}">
                  <a16:creationId xmlns="" xmlns:a16="http://schemas.microsoft.com/office/drawing/2014/main" id="{73172637-8E27-4973-9AC8-B99364EFA99A}"/>
                </a:ext>
              </a:extLst>
            </p:cNvPr>
            <p:cNvSpPr/>
            <p:nvPr/>
          </p:nvSpPr>
          <p:spPr bwMode="auto">
            <a:xfrm>
              <a:off x="5451778" y="5359305"/>
              <a:ext cx="1149297" cy="86346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307" y="0"/>
                </a:cxn>
                <a:cxn ang="0">
                  <a:pos x="7326" y="5474"/>
                </a:cxn>
                <a:cxn ang="0">
                  <a:pos x="20" y="5504"/>
                </a:cxn>
                <a:cxn ang="0">
                  <a:pos x="0" y="19"/>
                </a:cxn>
              </a:cxnLst>
              <a:rect l="0" t="0" r="r" b="b"/>
              <a:pathLst>
                <a:path w="7326" h="5504">
                  <a:moveTo>
                    <a:pt x="0" y="19"/>
                  </a:moveTo>
                  <a:lnTo>
                    <a:pt x="7307" y="0"/>
                  </a:lnTo>
                  <a:lnTo>
                    <a:pt x="7326" y="5474"/>
                  </a:lnTo>
                  <a:lnTo>
                    <a:pt x="20" y="5504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8" name="îşlidé">
              <a:extLst>
                <a:ext uri="{FF2B5EF4-FFF2-40B4-BE49-F238E27FC236}">
                  <a16:creationId xmlns="" xmlns:a16="http://schemas.microsoft.com/office/drawing/2014/main" id="{F797C11D-ED14-4816-B884-6DFCA98918E5}"/>
                </a:ext>
              </a:extLst>
            </p:cNvPr>
            <p:cNvSpPr/>
            <p:nvPr/>
          </p:nvSpPr>
          <p:spPr bwMode="auto">
            <a:xfrm>
              <a:off x="5348394" y="5221723"/>
              <a:ext cx="1382575" cy="950059"/>
            </a:xfrm>
            <a:custGeom>
              <a:avLst/>
              <a:gdLst/>
              <a:ahLst/>
              <a:cxnLst>
                <a:cxn ang="0">
                  <a:pos x="747" y="86"/>
                </a:cxn>
                <a:cxn ang="0">
                  <a:pos x="121" y="86"/>
                </a:cxn>
                <a:cxn ang="0">
                  <a:pos x="0" y="586"/>
                </a:cxn>
                <a:cxn ang="0">
                  <a:pos x="895" y="615"/>
                </a:cxn>
                <a:cxn ang="0">
                  <a:pos x="747" y="86"/>
                </a:cxn>
              </a:cxnLst>
              <a:rect l="0" t="0" r="r" b="b"/>
              <a:pathLst>
                <a:path w="895" h="615">
                  <a:moveTo>
                    <a:pt x="747" y="86"/>
                  </a:moveTo>
                  <a:cubicBezTo>
                    <a:pt x="504" y="17"/>
                    <a:pt x="376" y="0"/>
                    <a:pt x="121" y="86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895" y="615"/>
                    <a:pt x="895" y="615"/>
                    <a:pt x="895" y="615"/>
                  </a:cubicBezTo>
                  <a:lnTo>
                    <a:pt x="747" y="86"/>
                  </a:lnTo>
                  <a:close/>
                </a:path>
              </a:pathLst>
            </a:custGeom>
            <a:solidFill>
              <a:srgbClr val="DCDFE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9" name="iśḻíḓe">
              <a:extLst>
                <a:ext uri="{FF2B5EF4-FFF2-40B4-BE49-F238E27FC236}">
                  <a16:creationId xmlns="" xmlns:a16="http://schemas.microsoft.com/office/drawing/2014/main" id="{8D0B7763-82D5-4981-AF04-3A26AEEE4127}"/>
                </a:ext>
              </a:extLst>
            </p:cNvPr>
            <p:cNvSpPr/>
            <p:nvPr/>
          </p:nvSpPr>
          <p:spPr bwMode="auto">
            <a:xfrm>
              <a:off x="6025014" y="5248078"/>
              <a:ext cx="156" cy="9020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50"/>
                </a:cxn>
                <a:cxn ang="0">
                  <a:pos x="0" y="0"/>
                </a:cxn>
              </a:cxnLst>
              <a:rect l="0" t="0" r="r" b="b"/>
              <a:pathLst>
                <a:path h="5750">
                  <a:moveTo>
                    <a:pt x="0" y="0"/>
                  </a:moveTo>
                  <a:lnTo>
                    <a:pt x="0" y="5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FE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0" name="ïṧļíḑe">
              <a:extLst>
                <a:ext uri="{FF2B5EF4-FFF2-40B4-BE49-F238E27FC236}">
                  <a16:creationId xmlns="" xmlns:a16="http://schemas.microsoft.com/office/drawing/2014/main" id="{953F6EEE-B785-4D4D-A86A-3709945493FE}"/>
                </a:ext>
              </a:extLst>
            </p:cNvPr>
            <p:cNvSpPr/>
            <p:nvPr/>
          </p:nvSpPr>
          <p:spPr bwMode="auto">
            <a:xfrm>
              <a:off x="6025014" y="5248078"/>
              <a:ext cx="156" cy="902054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1" name="ïŝļîḓê">
              <a:extLst>
                <a:ext uri="{FF2B5EF4-FFF2-40B4-BE49-F238E27FC236}">
                  <a16:creationId xmlns="" xmlns:a16="http://schemas.microsoft.com/office/drawing/2014/main" id="{A28E7082-EAE6-4F69-ACC8-08E91A2003B7}"/>
                </a:ext>
              </a:extLst>
            </p:cNvPr>
            <p:cNvSpPr/>
            <p:nvPr/>
          </p:nvSpPr>
          <p:spPr bwMode="auto">
            <a:xfrm>
              <a:off x="6021876" y="5248078"/>
              <a:ext cx="6118" cy="902054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2" name="îśḷíḓe">
              <a:extLst>
                <a:ext uri="{FF2B5EF4-FFF2-40B4-BE49-F238E27FC236}">
                  <a16:creationId xmlns="" xmlns:a16="http://schemas.microsoft.com/office/drawing/2014/main" id="{03603C5E-E3E5-40A8-8C0E-06C39003DEC0}"/>
                </a:ext>
              </a:extLst>
            </p:cNvPr>
            <p:cNvSpPr/>
            <p:nvPr/>
          </p:nvSpPr>
          <p:spPr bwMode="auto">
            <a:xfrm>
              <a:off x="6021876" y="5248078"/>
              <a:ext cx="6118" cy="9020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50"/>
                </a:cxn>
                <a:cxn ang="0">
                  <a:pos x="39" y="5750"/>
                </a:cxn>
                <a:cxn ang="0">
                  <a:pos x="39" y="0"/>
                </a:cxn>
              </a:cxnLst>
              <a:rect l="0" t="0" r="r" b="b"/>
              <a:pathLst>
                <a:path w="39" h="5750">
                  <a:moveTo>
                    <a:pt x="0" y="0"/>
                  </a:moveTo>
                  <a:lnTo>
                    <a:pt x="0" y="5750"/>
                  </a:lnTo>
                  <a:lnTo>
                    <a:pt x="39" y="5750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3" name="ï$ļïḋè">
              <a:extLst>
                <a:ext uri="{FF2B5EF4-FFF2-40B4-BE49-F238E27FC236}">
                  <a16:creationId xmlns="" xmlns:a16="http://schemas.microsoft.com/office/drawing/2014/main" id="{E6E96913-145E-4299-9843-8791294B445A}"/>
                </a:ext>
              </a:extLst>
            </p:cNvPr>
            <p:cNvSpPr/>
            <p:nvPr/>
          </p:nvSpPr>
          <p:spPr bwMode="auto">
            <a:xfrm>
              <a:off x="7270004" y="3239870"/>
              <a:ext cx="685875" cy="590022"/>
            </a:xfrm>
            <a:custGeom>
              <a:avLst/>
              <a:gdLst/>
              <a:ahLst/>
              <a:cxnLst>
                <a:cxn ang="0">
                  <a:pos x="3309" y="3761"/>
                </a:cxn>
                <a:cxn ang="0">
                  <a:pos x="0" y="1802"/>
                </a:cxn>
                <a:cxn ang="0">
                  <a:pos x="1064" y="0"/>
                </a:cxn>
                <a:cxn ang="0">
                  <a:pos x="4372" y="1959"/>
                </a:cxn>
                <a:cxn ang="0">
                  <a:pos x="3309" y="3761"/>
                </a:cxn>
              </a:cxnLst>
              <a:rect l="0" t="0" r="r" b="b"/>
              <a:pathLst>
                <a:path w="4372" h="3761">
                  <a:moveTo>
                    <a:pt x="3309" y="3761"/>
                  </a:moveTo>
                  <a:lnTo>
                    <a:pt x="0" y="1802"/>
                  </a:lnTo>
                  <a:lnTo>
                    <a:pt x="1064" y="0"/>
                  </a:lnTo>
                  <a:lnTo>
                    <a:pt x="4372" y="1959"/>
                  </a:lnTo>
                  <a:lnTo>
                    <a:pt x="3309" y="3761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4" name="îsḻïďé">
              <a:extLst>
                <a:ext uri="{FF2B5EF4-FFF2-40B4-BE49-F238E27FC236}">
                  <a16:creationId xmlns="" xmlns:a16="http://schemas.microsoft.com/office/drawing/2014/main" id="{9EE25037-A542-47D6-BFC7-8E8F2971DA67}"/>
                </a:ext>
              </a:extLst>
            </p:cNvPr>
            <p:cNvSpPr/>
            <p:nvPr/>
          </p:nvSpPr>
          <p:spPr bwMode="auto">
            <a:xfrm>
              <a:off x="7799943" y="3574962"/>
              <a:ext cx="154370" cy="221042"/>
            </a:xfrm>
            <a:custGeom>
              <a:avLst/>
              <a:gdLst/>
              <a:ahLst/>
              <a:cxnLst>
                <a:cxn ang="0">
                  <a:pos x="77" y="9"/>
                </a:cxn>
                <a:cxn ang="0">
                  <a:pos x="88" y="55"/>
                </a:cxn>
                <a:cxn ang="0">
                  <a:pos x="83" y="82"/>
                </a:cxn>
                <a:cxn ang="0">
                  <a:pos x="56" y="111"/>
                </a:cxn>
                <a:cxn ang="0">
                  <a:pos x="5" y="130"/>
                </a:cxn>
                <a:cxn ang="0">
                  <a:pos x="0" y="137"/>
                </a:cxn>
                <a:cxn ang="0">
                  <a:pos x="8" y="142"/>
                </a:cxn>
                <a:cxn ang="0">
                  <a:pos x="75" y="111"/>
                </a:cxn>
                <a:cxn ang="0">
                  <a:pos x="94" y="87"/>
                </a:cxn>
                <a:cxn ang="0">
                  <a:pos x="100" y="55"/>
                </a:cxn>
                <a:cxn ang="0">
                  <a:pos x="88" y="4"/>
                </a:cxn>
                <a:cxn ang="0">
                  <a:pos x="81" y="1"/>
                </a:cxn>
                <a:cxn ang="0">
                  <a:pos x="77" y="9"/>
                </a:cxn>
              </a:cxnLst>
              <a:rect l="0" t="0" r="r" b="b"/>
              <a:pathLst>
                <a:path w="100" h="143">
                  <a:moveTo>
                    <a:pt x="77" y="9"/>
                  </a:moveTo>
                  <a:cubicBezTo>
                    <a:pt x="85" y="27"/>
                    <a:pt x="88" y="42"/>
                    <a:pt x="88" y="55"/>
                  </a:cubicBezTo>
                  <a:cubicBezTo>
                    <a:pt x="88" y="65"/>
                    <a:pt x="87" y="74"/>
                    <a:pt x="83" y="82"/>
                  </a:cubicBezTo>
                  <a:cubicBezTo>
                    <a:pt x="78" y="93"/>
                    <a:pt x="69" y="103"/>
                    <a:pt x="56" y="111"/>
                  </a:cubicBezTo>
                  <a:cubicBezTo>
                    <a:pt x="43" y="119"/>
                    <a:pt x="25" y="125"/>
                    <a:pt x="5" y="130"/>
                  </a:cubicBezTo>
                  <a:cubicBezTo>
                    <a:pt x="2" y="131"/>
                    <a:pt x="0" y="134"/>
                    <a:pt x="0" y="137"/>
                  </a:cubicBezTo>
                  <a:cubicBezTo>
                    <a:pt x="1" y="141"/>
                    <a:pt x="4" y="143"/>
                    <a:pt x="8" y="142"/>
                  </a:cubicBezTo>
                  <a:cubicBezTo>
                    <a:pt x="36" y="135"/>
                    <a:pt x="59" y="125"/>
                    <a:pt x="75" y="111"/>
                  </a:cubicBezTo>
                  <a:cubicBezTo>
                    <a:pt x="83" y="104"/>
                    <a:pt x="90" y="96"/>
                    <a:pt x="94" y="87"/>
                  </a:cubicBezTo>
                  <a:cubicBezTo>
                    <a:pt x="98" y="77"/>
                    <a:pt x="100" y="67"/>
                    <a:pt x="100" y="55"/>
                  </a:cubicBezTo>
                  <a:cubicBezTo>
                    <a:pt x="100" y="40"/>
                    <a:pt x="96" y="23"/>
                    <a:pt x="88" y="4"/>
                  </a:cubicBezTo>
                  <a:cubicBezTo>
                    <a:pt x="87" y="1"/>
                    <a:pt x="84" y="0"/>
                    <a:pt x="81" y="1"/>
                  </a:cubicBezTo>
                  <a:cubicBezTo>
                    <a:pt x="78" y="2"/>
                    <a:pt x="76" y="6"/>
                    <a:pt x="77" y="9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5" name="ïS1iḑé">
              <a:extLst>
                <a:ext uri="{FF2B5EF4-FFF2-40B4-BE49-F238E27FC236}">
                  <a16:creationId xmlns="" xmlns:a16="http://schemas.microsoft.com/office/drawing/2014/main" id="{8D00E4D9-DA44-4B10-B0DD-966A8DAFEB22}"/>
                </a:ext>
              </a:extLst>
            </p:cNvPr>
            <p:cNvSpPr/>
            <p:nvPr/>
          </p:nvSpPr>
          <p:spPr bwMode="auto">
            <a:xfrm>
              <a:off x="7277693" y="3270775"/>
              <a:ext cx="149975" cy="21931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51" y="9"/>
                </a:cxn>
                <a:cxn ang="0">
                  <a:pos x="12" y="39"/>
                </a:cxn>
                <a:cxn ang="0">
                  <a:pos x="0" y="86"/>
                </a:cxn>
                <a:cxn ang="0">
                  <a:pos x="8" y="137"/>
                </a:cxn>
                <a:cxn ang="0">
                  <a:pos x="16" y="142"/>
                </a:cxn>
                <a:cxn ang="0">
                  <a:pos x="20" y="134"/>
                </a:cxn>
                <a:cxn ang="0">
                  <a:pos x="12" y="86"/>
                </a:cxn>
                <a:cxn ang="0">
                  <a:pos x="17" y="57"/>
                </a:cxn>
                <a:cxn ang="0">
                  <a:pos x="41" y="27"/>
                </a:cxn>
                <a:cxn ang="0">
                  <a:pos x="91" y="12"/>
                </a:cxn>
                <a:cxn ang="0">
                  <a:pos x="97" y="6"/>
                </a:cxn>
                <a:cxn ang="0">
                  <a:pos x="90" y="0"/>
                </a:cxn>
              </a:cxnLst>
              <a:rect l="0" t="0" r="r" b="b"/>
              <a:pathLst>
                <a:path w="97" h="142">
                  <a:moveTo>
                    <a:pt x="90" y="0"/>
                  </a:moveTo>
                  <a:cubicBezTo>
                    <a:pt x="75" y="2"/>
                    <a:pt x="62" y="5"/>
                    <a:pt x="51" y="9"/>
                  </a:cubicBezTo>
                  <a:cubicBezTo>
                    <a:pt x="34" y="16"/>
                    <a:pt x="21" y="26"/>
                    <a:pt x="12" y="39"/>
                  </a:cubicBezTo>
                  <a:cubicBezTo>
                    <a:pt x="4" y="52"/>
                    <a:pt x="0" y="68"/>
                    <a:pt x="0" y="86"/>
                  </a:cubicBezTo>
                  <a:cubicBezTo>
                    <a:pt x="0" y="102"/>
                    <a:pt x="3" y="119"/>
                    <a:pt x="8" y="137"/>
                  </a:cubicBezTo>
                  <a:cubicBezTo>
                    <a:pt x="9" y="141"/>
                    <a:pt x="13" y="142"/>
                    <a:pt x="16" y="142"/>
                  </a:cubicBezTo>
                  <a:cubicBezTo>
                    <a:pt x="19" y="141"/>
                    <a:pt x="21" y="137"/>
                    <a:pt x="20" y="134"/>
                  </a:cubicBezTo>
                  <a:cubicBezTo>
                    <a:pt x="15" y="116"/>
                    <a:pt x="12" y="100"/>
                    <a:pt x="12" y="86"/>
                  </a:cubicBezTo>
                  <a:cubicBezTo>
                    <a:pt x="12" y="75"/>
                    <a:pt x="14" y="66"/>
                    <a:pt x="17" y="57"/>
                  </a:cubicBezTo>
                  <a:cubicBezTo>
                    <a:pt x="21" y="45"/>
                    <a:pt x="29" y="35"/>
                    <a:pt x="41" y="27"/>
                  </a:cubicBezTo>
                  <a:cubicBezTo>
                    <a:pt x="53" y="20"/>
                    <a:pt x="70" y="14"/>
                    <a:pt x="91" y="12"/>
                  </a:cubicBezTo>
                  <a:cubicBezTo>
                    <a:pt x="95" y="12"/>
                    <a:pt x="97" y="9"/>
                    <a:pt x="97" y="6"/>
                  </a:cubicBezTo>
                  <a:cubicBezTo>
                    <a:pt x="96" y="2"/>
                    <a:pt x="94" y="0"/>
                    <a:pt x="90" y="0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6" name="iş1íḑê">
              <a:extLst>
                <a:ext uri="{FF2B5EF4-FFF2-40B4-BE49-F238E27FC236}">
                  <a16:creationId xmlns="" xmlns:a16="http://schemas.microsoft.com/office/drawing/2014/main" id="{494ACA91-0DBA-439F-9D18-8F5BDA6DA046}"/>
                </a:ext>
              </a:extLst>
            </p:cNvPr>
            <p:cNvSpPr/>
            <p:nvPr/>
          </p:nvSpPr>
          <p:spPr bwMode="auto">
            <a:xfrm>
              <a:off x="7390489" y="3480835"/>
              <a:ext cx="369293" cy="233279"/>
            </a:xfrm>
            <a:custGeom>
              <a:avLst/>
              <a:gdLst/>
              <a:ahLst/>
              <a:cxnLst>
                <a:cxn ang="0">
                  <a:pos x="2265" y="1487"/>
                </a:cxn>
                <a:cxn ang="0">
                  <a:pos x="0" y="148"/>
                </a:cxn>
                <a:cxn ang="0">
                  <a:pos x="89" y="0"/>
                </a:cxn>
                <a:cxn ang="0">
                  <a:pos x="2354" y="1339"/>
                </a:cxn>
                <a:cxn ang="0">
                  <a:pos x="2265" y="1487"/>
                </a:cxn>
              </a:cxnLst>
              <a:rect l="0" t="0" r="r" b="b"/>
              <a:pathLst>
                <a:path w="2354" h="1487">
                  <a:moveTo>
                    <a:pt x="2265" y="1487"/>
                  </a:moveTo>
                  <a:lnTo>
                    <a:pt x="0" y="148"/>
                  </a:lnTo>
                  <a:lnTo>
                    <a:pt x="89" y="0"/>
                  </a:lnTo>
                  <a:lnTo>
                    <a:pt x="2354" y="1339"/>
                  </a:lnTo>
                  <a:lnTo>
                    <a:pt x="2265" y="148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7" name="ïṧľïḋe">
              <a:extLst>
                <a:ext uri="{FF2B5EF4-FFF2-40B4-BE49-F238E27FC236}">
                  <a16:creationId xmlns="" xmlns:a16="http://schemas.microsoft.com/office/drawing/2014/main" id="{0718AD0A-4DF9-4D2E-B1CC-930FA84F3747}"/>
                </a:ext>
              </a:extLst>
            </p:cNvPr>
            <p:cNvSpPr/>
            <p:nvPr/>
          </p:nvSpPr>
          <p:spPr bwMode="auto">
            <a:xfrm>
              <a:off x="7427670" y="3417456"/>
              <a:ext cx="369137" cy="233279"/>
            </a:xfrm>
            <a:custGeom>
              <a:avLst/>
              <a:gdLst/>
              <a:ahLst/>
              <a:cxnLst>
                <a:cxn ang="0">
                  <a:pos x="2274" y="1487"/>
                </a:cxn>
                <a:cxn ang="0">
                  <a:pos x="0" y="148"/>
                </a:cxn>
                <a:cxn ang="0">
                  <a:pos x="88" y="0"/>
                </a:cxn>
                <a:cxn ang="0">
                  <a:pos x="2353" y="1339"/>
                </a:cxn>
                <a:cxn ang="0">
                  <a:pos x="2274" y="1487"/>
                </a:cxn>
              </a:cxnLst>
              <a:rect l="0" t="0" r="r" b="b"/>
              <a:pathLst>
                <a:path w="2353" h="1487">
                  <a:moveTo>
                    <a:pt x="2274" y="1487"/>
                  </a:moveTo>
                  <a:lnTo>
                    <a:pt x="0" y="148"/>
                  </a:lnTo>
                  <a:lnTo>
                    <a:pt x="88" y="0"/>
                  </a:lnTo>
                  <a:lnTo>
                    <a:pt x="2353" y="1339"/>
                  </a:lnTo>
                  <a:lnTo>
                    <a:pt x="2274" y="148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8" name="iṧļíḍè">
              <a:extLst>
                <a:ext uri="{FF2B5EF4-FFF2-40B4-BE49-F238E27FC236}">
                  <a16:creationId xmlns="" xmlns:a16="http://schemas.microsoft.com/office/drawing/2014/main" id="{13D28DC6-F410-4FF2-93A7-BDC9A3D99FC6}"/>
                </a:ext>
              </a:extLst>
            </p:cNvPr>
            <p:cNvSpPr/>
            <p:nvPr/>
          </p:nvSpPr>
          <p:spPr bwMode="auto">
            <a:xfrm>
              <a:off x="7466262" y="3354077"/>
              <a:ext cx="367568" cy="234848"/>
            </a:xfrm>
            <a:custGeom>
              <a:avLst/>
              <a:gdLst/>
              <a:ahLst/>
              <a:cxnLst>
                <a:cxn ang="0">
                  <a:pos x="2265" y="1497"/>
                </a:cxn>
                <a:cxn ang="0">
                  <a:pos x="0" y="148"/>
                </a:cxn>
                <a:cxn ang="0">
                  <a:pos x="79" y="0"/>
                </a:cxn>
                <a:cxn ang="0">
                  <a:pos x="2343" y="1349"/>
                </a:cxn>
                <a:cxn ang="0">
                  <a:pos x="2265" y="1497"/>
                </a:cxn>
              </a:cxnLst>
              <a:rect l="0" t="0" r="r" b="b"/>
              <a:pathLst>
                <a:path w="2343" h="1497">
                  <a:moveTo>
                    <a:pt x="2265" y="1497"/>
                  </a:moveTo>
                  <a:lnTo>
                    <a:pt x="0" y="148"/>
                  </a:lnTo>
                  <a:lnTo>
                    <a:pt x="79" y="0"/>
                  </a:lnTo>
                  <a:lnTo>
                    <a:pt x="2343" y="1349"/>
                  </a:lnTo>
                  <a:lnTo>
                    <a:pt x="2265" y="149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9" name="îšļíďé">
              <a:extLst>
                <a:ext uri="{FF2B5EF4-FFF2-40B4-BE49-F238E27FC236}">
                  <a16:creationId xmlns="" xmlns:a16="http://schemas.microsoft.com/office/drawing/2014/main" id="{D59EA9BC-D969-4033-A761-2C2E857387BF}"/>
                </a:ext>
              </a:extLst>
            </p:cNvPr>
            <p:cNvSpPr/>
            <p:nvPr/>
          </p:nvSpPr>
          <p:spPr bwMode="auto">
            <a:xfrm>
              <a:off x="4341075" y="3001884"/>
              <a:ext cx="774043" cy="865187"/>
            </a:xfrm>
            <a:custGeom>
              <a:avLst/>
              <a:gdLst/>
              <a:ahLst/>
              <a:cxnLst>
                <a:cxn ang="0">
                  <a:pos x="3329" y="5515"/>
                </a:cxn>
                <a:cxn ang="0">
                  <a:pos x="0" y="4274"/>
                </a:cxn>
                <a:cxn ang="0">
                  <a:pos x="1605" y="0"/>
                </a:cxn>
                <a:cxn ang="0">
                  <a:pos x="4934" y="1251"/>
                </a:cxn>
                <a:cxn ang="0">
                  <a:pos x="3329" y="5515"/>
                </a:cxn>
              </a:cxnLst>
              <a:rect l="0" t="0" r="r" b="b"/>
              <a:pathLst>
                <a:path w="4934" h="5515">
                  <a:moveTo>
                    <a:pt x="3329" y="5515"/>
                  </a:moveTo>
                  <a:lnTo>
                    <a:pt x="0" y="4274"/>
                  </a:lnTo>
                  <a:lnTo>
                    <a:pt x="1605" y="0"/>
                  </a:lnTo>
                  <a:lnTo>
                    <a:pt x="4934" y="1251"/>
                  </a:lnTo>
                  <a:lnTo>
                    <a:pt x="3329" y="5515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0" name="ïṣliḍé">
              <a:extLst>
                <a:ext uri="{FF2B5EF4-FFF2-40B4-BE49-F238E27FC236}">
                  <a16:creationId xmlns="" xmlns:a16="http://schemas.microsoft.com/office/drawing/2014/main" id="{9850AF81-4B46-407D-8E20-82F20C966FA3}"/>
                </a:ext>
              </a:extLst>
            </p:cNvPr>
            <p:cNvSpPr/>
            <p:nvPr/>
          </p:nvSpPr>
          <p:spPr bwMode="auto">
            <a:xfrm>
              <a:off x="4341075" y="3001884"/>
              <a:ext cx="344507" cy="704386"/>
            </a:xfrm>
            <a:custGeom>
              <a:avLst/>
              <a:gdLst/>
              <a:ahLst/>
              <a:cxnLst>
                <a:cxn ang="0">
                  <a:pos x="591" y="4490"/>
                </a:cxn>
                <a:cxn ang="0">
                  <a:pos x="0" y="4274"/>
                </a:cxn>
                <a:cxn ang="0">
                  <a:pos x="1605" y="0"/>
                </a:cxn>
                <a:cxn ang="0">
                  <a:pos x="2196" y="217"/>
                </a:cxn>
                <a:cxn ang="0">
                  <a:pos x="591" y="4490"/>
                </a:cxn>
              </a:cxnLst>
              <a:rect l="0" t="0" r="r" b="b"/>
              <a:pathLst>
                <a:path w="2196" h="4490">
                  <a:moveTo>
                    <a:pt x="591" y="4490"/>
                  </a:moveTo>
                  <a:lnTo>
                    <a:pt x="0" y="4274"/>
                  </a:lnTo>
                  <a:lnTo>
                    <a:pt x="1605" y="0"/>
                  </a:lnTo>
                  <a:lnTo>
                    <a:pt x="2196" y="217"/>
                  </a:lnTo>
                  <a:lnTo>
                    <a:pt x="591" y="4490"/>
                  </a:ln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1" name="ïs1íďè">
              <a:extLst>
                <a:ext uri="{FF2B5EF4-FFF2-40B4-BE49-F238E27FC236}">
                  <a16:creationId xmlns="" xmlns:a16="http://schemas.microsoft.com/office/drawing/2014/main" id="{BC84EA5A-CCFC-4953-BC53-22C4D7E0E345}"/>
                </a:ext>
              </a:extLst>
            </p:cNvPr>
            <p:cNvSpPr/>
            <p:nvPr/>
          </p:nvSpPr>
          <p:spPr bwMode="auto">
            <a:xfrm>
              <a:off x="4373548" y="3023533"/>
              <a:ext cx="841971" cy="899073"/>
            </a:xfrm>
            <a:custGeom>
              <a:avLst/>
              <a:gdLst/>
              <a:ahLst/>
              <a:cxnLst>
                <a:cxn ang="0">
                  <a:pos x="3072" y="5731"/>
                </a:cxn>
                <a:cxn ang="0">
                  <a:pos x="0" y="3939"/>
                </a:cxn>
                <a:cxn ang="0">
                  <a:pos x="2295" y="0"/>
                </a:cxn>
                <a:cxn ang="0">
                  <a:pos x="5367" y="1792"/>
                </a:cxn>
                <a:cxn ang="0">
                  <a:pos x="3072" y="5731"/>
                </a:cxn>
              </a:cxnLst>
              <a:rect l="0" t="0" r="r" b="b"/>
              <a:pathLst>
                <a:path w="5367" h="5731">
                  <a:moveTo>
                    <a:pt x="3072" y="5731"/>
                  </a:moveTo>
                  <a:lnTo>
                    <a:pt x="0" y="3939"/>
                  </a:lnTo>
                  <a:lnTo>
                    <a:pt x="2295" y="0"/>
                  </a:lnTo>
                  <a:lnTo>
                    <a:pt x="5367" y="1792"/>
                  </a:lnTo>
                  <a:lnTo>
                    <a:pt x="3072" y="5731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2" name="iṥļîdè">
              <a:extLst>
                <a:ext uri="{FF2B5EF4-FFF2-40B4-BE49-F238E27FC236}">
                  <a16:creationId xmlns="" xmlns:a16="http://schemas.microsoft.com/office/drawing/2014/main" id="{5FAB7153-20D9-4D17-B782-02D2F79B92A0}"/>
                </a:ext>
              </a:extLst>
            </p:cNvPr>
            <p:cNvSpPr/>
            <p:nvPr/>
          </p:nvSpPr>
          <p:spPr bwMode="auto">
            <a:xfrm>
              <a:off x="4373548" y="3023533"/>
              <a:ext cx="446478" cy="667364"/>
            </a:xfrm>
            <a:custGeom>
              <a:avLst/>
              <a:gdLst/>
              <a:ahLst/>
              <a:cxnLst>
                <a:cxn ang="0">
                  <a:pos x="542" y="4254"/>
                </a:cxn>
                <a:cxn ang="0">
                  <a:pos x="0" y="3939"/>
                </a:cxn>
                <a:cxn ang="0">
                  <a:pos x="2295" y="0"/>
                </a:cxn>
                <a:cxn ang="0">
                  <a:pos x="2846" y="315"/>
                </a:cxn>
                <a:cxn ang="0">
                  <a:pos x="542" y="4254"/>
                </a:cxn>
              </a:cxnLst>
              <a:rect l="0" t="0" r="r" b="b"/>
              <a:pathLst>
                <a:path w="2846" h="4254">
                  <a:moveTo>
                    <a:pt x="542" y="4254"/>
                  </a:moveTo>
                  <a:lnTo>
                    <a:pt x="0" y="3939"/>
                  </a:lnTo>
                  <a:lnTo>
                    <a:pt x="2295" y="0"/>
                  </a:lnTo>
                  <a:lnTo>
                    <a:pt x="2846" y="315"/>
                  </a:lnTo>
                  <a:lnTo>
                    <a:pt x="542" y="4254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3" name="ïšḻïďe">
              <a:extLst>
                <a:ext uri="{FF2B5EF4-FFF2-40B4-BE49-F238E27FC236}">
                  <a16:creationId xmlns="" xmlns:a16="http://schemas.microsoft.com/office/drawing/2014/main" id="{8ACA6A89-60EF-4EEF-BE37-A4456D8789D6}"/>
                </a:ext>
              </a:extLst>
            </p:cNvPr>
            <p:cNvSpPr/>
            <p:nvPr/>
          </p:nvSpPr>
          <p:spPr bwMode="auto">
            <a:xfrm>
              <a:off x="5794716" y="3534801"/>
              <a:ext cx="602573" cy="261203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4" name="iṣļïḍé">
              <a:extLst>
                <a:ext uri="{FF2B5EF4-FFF2-40B4-BE49-F238E27FC236}">
                  <a16:creationId xmlns="" xmlns:a16="http://schemas.microsoft.com/office/drawing/2014/main" id="{E68F1352-AACB-49B9-8333-4817D5B87E1D}"/>
                </a:ext>
              </a:extLst>
            </p:cNvPr>
            <p:cNvSpPr/>
            <p:nvPr/>
          </p:nvSpPr>
          <p:spPr bwMode="auto">
            <a:xfrm>
              <a:off x="4918860" y="3290855"/>
              <a:ext cx="2354285" cy="365997"/>
            </a:xfrm>
            <a:custGeom>
              <a:avLst/>
              <a:gdLst/>
              <a:ahLst/>
              <a:cxnLst>
                <a:cxn ang="0">
                  <a:pos x="1360" y="237"/>
                </a:cxn>
                <a:cxn ang="0">
                  <a:pos x="147" y="237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1524" y="0"/>
                </a:cxn>
                <a:cxn ang="0">
                  <a:pos x="1524" y="3"/>
                </a:cxn>
                <a:cxn ang="0">
                  <a:pos x="1521" y="11"/>
                </a:cxn>
                <a:cxn ang="0">
                  <a:pos x="1518" y="15"/>
                </a:cxn>
                <a:cxn ang="0">
                  <a:pos x="1360" y="237"/>
                </a:cxn>
              </a:cxnLst>
              <a:rect l="0" t="0" r="r" b="b"/>
              <a:pathLst>
                <a:path w="1524" h="237">
                  <a:moveTo>
                    <a:pt x="1360" y="237"/>
                  </a:moveTo>
                  <a:cubicBezTo>
                    <a:pt x="147" y="237"/>
                    <a:pt x="147" y="237"/>
                    <a:pt x="147" y="23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24" y="0"/>
                    <a:pt x="1524" y="0"/>
                    <a:pt x="1524" y="0"/>
                  </a:cubicBezTo>
                  <a:cubicBezTo>
                    <a:pt x="1524" y="3"/>
                    <a:pt x="1524" y="3"/>
                    <a:pt x="1524" y="3"/>
                  </a:cubicBezTo>
                  <a:cubicBezTo>
                    <a:pt x="1524" y="5"/>
                    <a:pt x="1523" y="8"/>
                    <a:pt x="1521" y="11"/>
                  </a:cubicBezTo>
                  <a:cubicBezTo>
                    <a:pt x="1518" y="15"/>
                    <a:pt x="1518" y="15"/>
                    <a:pt x="1518" y="15"/>
                  </a:cubicBezTo>
                  <a:lnTo>
                    <a:pt x="1360" y="237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5" name="iş1íḑê">
              <a:extLst>
                <a:ext uri="{FF2B5EF4-FFF2-40B4-BE49-F238E27FC236}">
                  <a16:creationId xmlns="" xmlns:a16="http://schemas.microsoft.com/office/drawing/2014/main" id="{8F62B4AC-45AD-4EB6-B94E-AB9B6B6BD912}"/>
                </a:ext>
              </a:extLst>
            </p:cNvPr>
            <p:cNvSpPr/>
            <p:nvPr/>
          </p:nvSpPr>
          <p:spPr bwMode="auto">
            <a:xfrm>
              <a:off x="4965295" y="3313917"/>
              <a:ext cx="2261412" cy="327563"/>
            </a:xfrm>
            <a:custGeom>
              <a:avLst/>
              <a:gdLst/>
              <a:ahLst/>
              <a:cxnLst>
                <a:cxn ang="0">
                  <a:pos x="1319" y="2088"/>
                </a:cxn>
                <a:cxn ang="0">
                  <a:pos x="0" y="0"/>
                </a:cxn>
                <a:cxn ang="0">
                  <a:pos x="14415" y="0"/>
                </a:cxn>
                <a:cxn ang="0">
                  <a:pos x="12938" y="2088"/>
                </a:cxn>
                <a:cxn ang="0">
                  <a:pos x="1319" y="2088"/>
                </a:cxn>
              </a:cxnLst>
              <a:rect l="0" t="0" r="r" b="b"/>
              <a:pathLst>
                <a:path w="14415" h="2088">
                  <a:moveTo>
                    <a:pt x="1319" y="2088"/>
                  </a:moveTo>
                  <a:lnTo>
                    <a:pt x="0" y="0"/>
                  </a:lnTo>
                  <a:lnTo>
                    <a:pt x="14415" y="0"/>
                  </a:lnTo>
                  <a:lnTo>
                    <a:pt x="12938" y="2088"/>
                  </a:lnTo>
                  <a:lnTo>
                    <a:pt x="1319" y="2088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6" name="îŝlîďe">
              <a:extLst>
                <a:ext uri="{FF2B5EF4-FFF2-40B4-BE49-F238E27FC236}">
                  <a16:creationId xmlns="" xmlns:a16="http://schemas.microsoft.com/office/drawing/2014/main" id="{3BFC581C-4A50-4107-8090-7F79D7C6FF20}"/>
                </a:ext>
              </a:extLst>
            </p:cNvPr>
            <p:cNvSpPr/>
            <p:nvPr/>
          </p:nvSpPr>
          <p:spPr bwMode="auto">
            <a:xfrm>
              <a:off x="5227911" y="3332586"/>
              <a:ext cx="1895413" cy="290383"/>
            </a:xfrm>
            <a:custGeom>
              <a:avLst/>
              <a:gdLst/>
              <a:ahLst/>
              <a:cxnLst>
                <a:cxn ang="0">
                  <a:pos x="10890" y="1851"/>
                </a:cxn>
                <a:cxn ang="0">
                  <a:pos x="12082" y="0"/>
                </a:cxn>
                <a:cxn ang="0">
                  <a:pos x="0" y="1851"/>
                </a:cxn>
                <a:cxn ang="0">
                  <a:pos x="10890" y="1851"/>
                </a:cxn>
              </a:cxnLst>
              <a:rect l="0" t="0" r="r" b="b"/>
              <a:pathLst>
                <a:path w="12082" h="1851">
                  <a:moveTo>
                    <a:pt x="10890" y="1851"/>
                  </a:moveTo>
                  <a:lnTo>
                    <a:pt x="12082" y="0"/>
                  </a:lnTo>
                  <a:lnTo>
                    <a:pt x="0" y="1851"/>
                  </a:lnTo>
                  <a:lnTo>
                    <a:pt x="10890" y="1851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7" name="ïṥḻidê">
              <a:extLst>
                <a:ext uri="{FF2B5EF4-FFF2-40B4-BE49-F238E27FC236}">
                  <a16:creationId xmlns="" xmlns:a16="http://schemas.microsoft.com/office/drawing/2014/main" id="{6EAF616F-2F9A-44E2-B85F-382ADF6C19CE}"/>
                </a:ext>
              </a:extLst>
            </p:cNvPr>
            <p:cNvSpPr/>
            <p:nvPr/>
          </p:nvSpPr>
          <p:spPr bwMode="auto">
            <a:xfrm>
              <a:off x="5062560" y="3332585"/>
              <a:ext cx="2060764" cy="290383"/>
            </a:xfrm>
            <a:custGeom>
              <a:avLst/>
              <a:gdLst/>
              <a:ahLst/>
              <a:cxnLst>
                <a:cxn ang="0">
                  <a:pos x="1054" y="1851"/>
                </a:cxn>
                <a:cxn ang="0">
                  <a:pos x="13136" y="0"/>
                </a:cxn>
                <a:cxn ang="0">
                  <a:pos x="0" y="0"/>
                </a:cxn>
                <a:cxn ang="0">
                  <a:pos x="1054" y="1851"/>
                </a:cxn>
              </a:cxnLst>
              <a:rect l="0" t="0" r="r" b="b"/>
              <a:pathLst>
                <a:path w="13136" h="1851">
                  <a:moveTo>
                    <a:pt x="1054" y="1851"/>
                  </a:moveTo>
                  <a:lnTo>
                    <a:pt x="13136" y="0"/>
                  </a:lnTo>
                  <a:lnTo>
                    <a:pt x="0" y="0"/>
                  </a:lnTo>
                  <a:lnTo>
                    <a:pt x="1054" y="1851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8" name="îşḷiḍê">
              <a:extLst>
                <a:ext uri="{FF2B5EF4-FFF2-40B4-BE49-F238E27FC236}">
                  <a16:creationId xmlns="" xmlns:a16="http://schemas.microsoft.com/office/drawing/2014/main" id="{E3BCF7DD-4F9E-4A2A-ACB1-82C7603C6868}"/>
                </a:ext>
              </a:extLst>
            </p:cNvPr>
            <p:cNvSpPr/>
            <p:nvPr/>
          </p:nvSpPr>
          <p:spPr bwMode="auto">
            <a:xfrm>
              <a:off x="4918860" y="3199707"/>
              <a:ext cx="2354285" cy="103385"/>
            </a:xfrm>
            <a:custGeom>
              <a:avLst/>
              <a:gdLst/>
              <a:ahLst/>
              <a:cxnLst>
                <a:cxn ang="0">
                  <a:pos x="1516" y="67"/>
                </a:cxn>
                <a:cxn ang="0">
                  <a:pos x="9" y="67"/>
                </a:cxn>
                <a:cxn ang="0">
                  <a:pos x="0" y="59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516" y="0"/>
                </a:cxn>
                <a:cxn ang="0">
                  <a:pos x="1524" y="9"/>
                </a:cxn>
                <a:cxn ang="0">
                  <a:pos x="1524" y="59"/>
                </a:cxn>
                <a:cxn ang="0">
                  <a:pos x="1516" y="67"/>
                </a:cxn>
              </a:cxnLst>
              <a:rect l="0" t="0" r="r" b="b"/>
              <a:pathLst>
                <a:path w="1524" h="67">
                  <a:moveTo>
                    <a:pt x="1516" y="67"/>
                  </a:moveTo>
                  <a:cubicBezTo>
                    <a:pt x="9" y="67"/>
                    <a:pt x="9" y="67"/>
                    <a:pt x="9" y="67"/>
                  </a:cubicBezTo>
                  <a:cubicBezTo>
                    <a:pt x="4" y="67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16" y="0"/>
                    <a:pt x="1516" y="0"/>
                    <a:pt x="1516" y="0"/>
                  </a:cubicBezTo>
                  <a:cubicBezTo>
                    <a:pt x="1520" y="0"/>
                    <a:pt x="1524" y="4"/>
                    <a:pt x="1524" y="9"/>
                  </a:cubicBezTo>
                  <a:cubicBezTo>
                    <a:pt x="1524" y="59"/>
                    <a:pt x="1524" y="59"/>
                    <a:pt x="1524" y="59"/>
                  </a:cubicBezTo>
                  <a:cubicBezTo>
                    <a:pt x="1524" y="64"/>
                    <a:pt x="1520" y="67"/>
                    <a:pt x="1516" y="67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9" name="ïšḷidê">
              <a:extLst>
                <a:ext uri="{FF2B5EF4-FFF2-40B4-BE49-F238E27FC236}">
                  <a16:creationId xmlns="" xmlns:a16="http://schemas.microsoft.com/office/drawing/2014/main" id="{61E515BC-819D-4C7A-A010-141D9A8A64A7}"/>
                </a:ext>
              </a:extLst>
            </p:cNvPr>
            <p:cNvSpPr/>
            <p:nvPr/>
          </p:nvSpPr>
          <p:spPr bwMode="auto">
            <a:xfrm>
              <a:off x="7492461" y="4560632"/>
              <a:ext cx="174606" cy="157507"/>
            </a:xfrm>
            <a:custGeom>
              <a:avLst/>
              <a:gdLst/>
              <a:ahLst/>
              <a:cxnLst>
                <a:cxn ang="0">
                  <a:pos x="101" y="86"/>
                </a:cxn>
                <a:cxn ang="0">
                  <a:pos x="40" y="64"/>
                </a:cxn>
                <a:cxn ang="0">
                  <a:pos x="7" y="9"/>
                </a:cxn>
                <a:cxn ang="0">
                  <a:pos x="68" y="31"/>
                </a:cxn>
                <a:cxn ang="0">
                  <a:pos x="101" y="86"/>
                </a:cxn>
              </a:cxnLst>
              <a:rect l="0" t="0" r="r" b="b"/>
              <a:pathLst>
                <a:path w="113" h="102">
                  <a:moveTo>
                    <a:pt x="101" y="86"/>
                  </a:moveTo>
                  <a:cubicBezTo>
                    <a:pt x="88" y="102"/>
                    <a:pt x="66" y="85"/>
                    <a:pt x="40" y="64"/>
                  </a:cubicBezTo>
                  <a:cubicBezTo>
                    <a:pt x="15" y="42"/>
                    <a:pt x="0" y="18"/>
                    <a:pt x="7" y="9"/>
                  </a:cubicBezTo>
                  <a:cubicBezTo>
                    <a:pt x="15" y="0"/>
                    <a:pt x="42" y="10"/>
                    <a:pt x="68" y="31"/>
                  </a:cubicBezTo>
                  <a:cubicBezTo>
                    <a:pt x="93" y="52"/>
                    <a:pt x="113" y="69"/>
                    <a:pt x="101" y="8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0" name="i$ḷíḋe">
              <a:extLst>
                <a:ext uri="{FF2B5EF4-FFF2-40B4-BE49-F238E27FC236}">
                  <a16:creationId xmlns="" xmlns:a16="http://schemas.microsoft.com/office/drawing/2014/main" id="{0C87BE5B-6AA8-4824-936C-766B82816DD1}"/>
                </a:ext>
              </a:extLst>
            </p:cNvPr>
            <p:cNvSpPr/>
            <p:nvPr/>
          </p:nvSpPr>
          <p:spPr bwMode="auto">
            <a:xfrm>
              <a:off x="7254633" y="4321079"/>
              <a:ext cx="361450" cy="361605"/>
            </a:xfrm>
            <a:custGeom>
              <a:avLst/>
              <a:gdLst/>
              <a:ahLst/>
              <a:cxnLst>
                <a:cxn ang="0">
                  <a:pos x="197" y="183"/>
                </a:cxn>
                <a:cxn ang="0">
                  <a:pos x="50" y="197"/>
                </a:cxn>
                <a:cxn ang="0">
                  <a:pos x="37" y="50"/>
                </a:cxn>
                <a:cxn ang="0">
                  <a:pos x="183" y="37"/>
                </a:cxn>
                <a:cxn ang="0">
                  <a:pos x="197" y="183"/>
                </a:cxn>
              </a:cxnLst>
              <a:rect l="0" t="0" r="r" b="b"/>
              <a:pathLst>
                <a:path w="234" h="234">
                  <a:moveTo>
                    <a:pt x="197" y="183"/>
                  </a:moveTo>
                  <a:cubicBezTo>
                    <a:pt x="160" y="228"/>
                    <a:pt x="95" y="234"/>
                    <a:pt x="50" y="197"/>
                  </a:cubicBezTo>
                  <a:cubicBezTo>
                    <a:pt x="6" y="160"/>
                    <a:pt x="0" y="95"/>
                    <a:pt x="37" y="50"/>
                  </a:cubicBezTo>
                  <a:cubicBezTo>
                    <a:pt x="74" y="6"/>
                    <a:pt x="139" y="0"/>
                    <a:pt x="183" y="37"/>
                  </a:cubicBezTo>
                  <a:cubicBezTo>
                    <a:pt x="228" y="74"/>
                    <a:pt x="234" y="139"/>
                    <a:pt x="197" y="183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1" name="iṧḻïḋè">
              <a:extLst>
                <a:ext uri="{FF2B5EF4-FFF2-40B4-BE49-F238E27FC236}">
                  <a16:creationId xmlns="" xmlns:a16="http://schemas.microsoft.com/office/drawing/2014/main" id="{8AFFD594-680B-4233-8C05-DA9D060FFD89}"/>
                </a:ext>
              </a:extLst>
            </p:cNvPr>
            <p:cNvSpPr/>
            <p:nvPr/>
          </p:nvSpPr>
          <p:spPr bwMode="auto">
            <a:xfrm>
              <a:off x="7263889" y="4330491"/>
              <a:ext cx="342938" cy="342939"/>
            </a:xfrm>
            <a:custGeom>
              <a:avLst/>
              <a:gdLst/>
              <a:ahLst/>
              <a:cxnLst>
                <a:cxn ang="0">
                  <a:pos x="191" y="177"/>
                </a:cxn>
                <a:cxn ang="0">
                  <a:pos x="185" y="173"/>
                </a:cxn>
                <a:cxn ang="0">
                  <a:pos x="111" y="208"/>
                </a:cxn>
                <a:cxn ang="0">
                  <a:pos x="49" y="185"/>
                </a:cxn>
                <a:cxn ang="0">
                  <a:pos x="14" y="111"/>
                </a:cxn>
                <a:cxn ang="0">
                  <a:pos x="37" y="49"/>
                </a:cxn>
                <a:cxn ang="0">
                  <a:pos x="111" y="14"/>
                </a:cxn>
                <a:cxn ang="0">
                  <a:pos x="173" y="37"/>
                </a:cxn>
                <a:cxn ang="0">
                  <a:pos x="208" y="111"/>
                </a:cxn>
                <a:cxn ang="0">
                  <a:pos x="185" y="173"/>
                </a:cxn>
                <a:cxn ang="0">
                  <a:pos x="191" y="177"/>
                </a:cxn>
                <a:cxn ang="0">
                  <a:pos x="196" y="182"/>
                </a:cxn>
                <a:cxn ang="0">
                  <a:pos x="222" y="111"/>
                </a:cxn>
                <a:cxn ang="0">
                  <a:pos x="182" y="25"/>
                </a:cxn>
                <a:cxn ang="0">
                  <a:pos x="111" y="0"/>
                </a:cxn>
                <a:cxn ang="0">
                  <a:pos x="25" y="40"/>
                </a:cxn>
                <a:cxn ang="0">
                  <a:pos x="0" y="111"/>
                </a:cxn>
                <a:cxn ang="0">
                  <a:pos x="40" y="196"/>
                </a:cxn>
                <a:cxn ang="0">
                  <a:pos x="111" y="222"/>
                </a:cxn>
                <a:cxn ang="0">
                  <a:pos x="196" y="182"/>
                </a:cxn>
                <a:cxn ang="0">
                  <a:pos x="191" y="177"/>
                </a:cxn>
              </a:cxnLst>
              <a:rect l="0" t="0" r="r" b="b"/>
              <a:pathLst>
                <a:path w="222" h="222">
                  <a:moveTo>
                    <a:pt x="191" y="177"/>
                  </a:moveTo>
                  <a:cubicBezTo>
                    <a:pt x="185" y="173"/>
                    <a:pt x="185" y="173"/>
                    <a:pt x="185" y="173"/>
                  </a:cubicBezTo>
                  <a:cubicBezTo>
                    <a:pt x="166" y="196"/>
                    <a:pt x="139" y="208"/>
                    <a:pt x="111" y="208"/>
                  </a:cubicBezTo>
                  <a:cubicBezTo>
                    <a:pt x="89" y="208"/>
                    <a:pt x="67" y="200"/>
                    <a:pt x="49" y="185"/>
                  </a:cubicBezTo>
                  <a:cubicBezTo>
                    <a:pt x="26" y="166"/>
                    <a:pt x="14" y="139"/>
                    <a:pt x="14" y="111"/>
                  </a:cubicBezTo>
                  <a:cubicBezTo>
                    <a:pt x="14" y="89"/>
                    <a:pt x="21" y="67"/>
                    <a:pt x="37" y="49"/>
                  </a:cubicBezTo>
                  <a:cubicBezTo>
                    <a:pt x="56" y="26"/>
                    <a:pt x="83" y="14"/>
                    <a:pt x="111" y="14"/>
                  </a:cubicBezTo>
                  <a:cubicBezTo>
                    <a:pt x="133" y="14"/>
                    <a:pt x="155" y="22"/>
                    <a:pt x="173" y="37"/>
                  </a:cubicBezTo>
                  <a:cubicBezTo>
                    <a:pt x="196" y="56"/>
                    <a:pt x="208" y="83"/>
                    <a:pt x="208" y="111"/>
                  </a:cubicBezTo>
                  <a:cubicBezTo>
                    <a:pt x="208" y="133"/>
                    <a:pt x="200" y="155"/>
                    <a:pt x="185" y="173"/>
                  </a:cubicBezTo>
                  <a:cubicBezTo>
                    <a:pt x="191" y="177"/>
                    <a:pt x="191" y="177"/>
                    <a:pt x="191" y="177"/>
                  </a:cubicBezTo>
                  <a:cubicBezTo>
                    <a:pt x="196" y="182"/>
                    <a:pt x="196" y="182"/>
                    <a:pt x="196" y="182"/>
                  </a:cubicBezTo>
                  <a:cubicBezTo>
                    <a:pt x="214" y="161"/>
                    <a:pt x="222" y="136"/>
                    <a:pt x="222" y="111"/>
                  </a:cubicBezTo>
                  <a:cubicBezTo>
                    <a:pt x="222" y="79"/>
                    <a:pt x="208" y="47"/>
                    <a:pt x="182" y="25"/>
                  </a:cubicBezTo>
                  <a:cubicBezTo>
                    <a:pt x="161" y="8"/>
                    <a:pt x="136" y="0"/>
                    <a:pt x="111" y="0"/>
                  </a:cubicBezTo>
                  <a:cubicBezTo>
                    <a:pt x="79" y="0"/>
                    <a:pt x="47" y="13"/>
                    <a:pt x="25" y="40"/>
                  </a:cubicBezTo>
                  <a:cubicBezTo>
                    <a:pt x="8" y="61"/>
                    <a:pt x="0" y="86"/>
                    <a:pt x="0" y="111"/>
                  </a:cubicBezTo>
                  <a:cubicBezTo>
                    <a:pt x="0" y="143"/>
                    <a:pt x="13" y="175"/>
                    <a:pt x="40" y="196"/>
                  </a:cubicBezTo>
                  <a:cubicBezTo>
                    <a:pt x="60" y="214"/>
                    <a:pt x="86" y="222"/>
                    <a:pt x="111" y="222"/>
                  </a:cubicBezTo>
                  <a:cubicBezTo>
                    <a:pt x="143" y="222"/>
                    <a:pt x="174" y="209"/>
                    <a:pt x="196" y="182"/>
                  </a:cubicBezTo>
                  <a:lnTo>
                    <a:pt x="191" y="177"/>
                  </a:lnTo>
                  <a:close/>
                </a:path>
              </a:pathLst>
            </a:custGeom>
            <a:solidFill>
              <a:srgbClr val="C9D3E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2" name="iS1ïdè">
              <a:extLst>
                <a:ext uri="{FF2B5EF4-FFF2-40B4-BE49-F238E27FC236}">
                  <a16:creationId xmlns="" xmlns:a16="http://schemas.microsoft.com/office/drawing/2014/main" id="{401FCE8C-B828-43DB-B963-7EBEB9BC7AB4}"/>
                </a:ext>
              </a:extLst>
            </p:cNvPr>
            <p:cNvSpPr/>
            <p:nvPr/>
          </p:nvSpPr>
          <p:spPr bwMode="auto">
            <a:xfrm>
              <a:off x="7254633" y="4321079"/>
              <a:ext cx="361450" cy="361605"/>
            </a:xfrm>
            <a:custGeom>
              <a:avLst/>
              <a:gdLst/>
              <a:ahLst/>
              <a:cxnLst>
                <a:cxn ang="0">
                  <a:pos x="197" y="183"/>
                </a:cxn>
                <a:cxn ang="0">
                  <a:pos x="50" y="197"/>
                </a:cxn>
                <a:cxn ang="0">
                  <a:pos x="37" y="50"/>
                </a:cxn>
                <a:cxn ang="0">
                  <a:pos x="183" y="37"/>
                </a:cxn>
                <a:cxn ang="0">
                  <a:pos x="197" y="183"/>
                </a:cxn>
              </a:cxnLst>
              <a:rect l="0" t="0" r="r" b="b"/>
              <a:pathLst>
                <a:path w="234" h="234">
                  <a:moveTo>
                    <a:pt x="197" y="183"/>
                  </a:moveTo>
                  <a:cubicBezTo>
                    <a:pt x="160" y="228"/>
                    <a:pt x="95" y="234"/>
                    <a:pt x="50" y="197"/>
                  </a:cubicBezTo>
                  <a:cubicBezTo>
                    <a:pt x="6" y="160"/>
                    <a:pt x="0" y="95"/>
                    <a:pt x="37" y="50"/>
                  </a:cubicBezTo>
                  <a:cubicBezTo>
                    <a:pt x="74" y="6"/>
                    <a:pt x="139" y="0"/>
                    <a:pt x="183" y="37"/>
                  </a:cubicBezTo>
                  <a:cubicBezTo>
                    <a:pt x="228" y="74"/>
                    <a:pt x="234" y="139"/>
                    <a:pt x="197" y="183"/>
                  </a:cubicBezTo>
                  <a:close/>
                </a:path>
              </a:pathLst>
            </a:custGeom>
            <a:solidFill>
              <a:srgbClr val="60381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3" name="íšľîdè">
              <a:extLst>
                <a:ext uri="{FF2B5EF4-FFF2-40B4-BE49-F238E27FC236}">
                  <a16:creationId xmlns="" xmlns:a16="http://schemas.microsoft.com/office/drawing/2014/main" id="{C6FF7137-0B5E-45B7-9704-1725482D30B2}"/>
                </a:ext>
              </a:extLst>
            </p:cNvPr>
            <p:cNvSpPr/>
            <p:nvPr/>
          </p:nvSpPr>
          <p:spPr bwMode="auto">
            <a:xfrm>
              <a:off x="7266868" y="4333473"/>
              <a:ext cx="336819" cy="336819"/>
            </a:xfrm>
            <a:custGeom>
              <a:avLst/>
              <a:gdLst/>
              <a:ahLst/>
              <a:cxnLst>
                <a:cxn ang="0">
                  <a:pos x="189" y="175"/>
                </a:cxn>
                <a:cxn ang="0">
                  <a:pos x="185" y="172"/>
                </a:cxn>
                <a:cxn ang="0">
                  <a:pos x="109" y="208"/>
                </a:cxn>
                <a:cxn ang="0">
                  <a:pos x="45" y="185"/>
                </a:cxn>
                <a:cxn ang="0">
                  <a:pos x="10" y="109"/>
                </a:cxn>
                <a:cxn ang="0">
                  <a:pos x="33" y="46"/>
                </a:cxn>
                <a:cxn ang="0">
                  <a:pos x="109" y="10"/>
                </a:cxn>
                <a:cxn ang="0">
                  <a:pos x="172" y="33"/>
                </a:cxn>
                <a:cxn ang="0">
                  <a:pos x="208" y="109"/>
                </a:cxn>
                <a:cxn ang="0">
                  <a:pos x="185" y="172"/>
                </a:cxn>
                <a:cxn ang="0">
                  <a:pos x="189" y="175"/>
                </a:cxn>
                <a:cxn ang="0">
                  <a:pos x="193" y="179"/>
                </a:cxn>
                <a:cxn ang="0">
                  <a:pos x="218" y="109"/>
                </a:cxn>
                <a:cxn ang="0">
                  <a:pos x="178" y="25"/>
                </a:cxn>
                <a:cxn ang="0">
                  <a:pos x="109" y="0"/>
                </a:cxn>
                <a:cxn ang="0">
                  <a:pos x="25" y="39"/>
                </a:cxn>
                <a:cxn ang="0">
                  <a:pos x="0" y="109"/>
                </a:cxn>
                <a:cxn ang="0">
                  <a:pos x="39" y="193"/>
                </a:cxn>
                <a:cxn ang="0">
                  <a:pos x="109" y="218"/>
                </a:cxn>
                <a:cxn ang="0">
                  <a:pos x="193" y="179"/>
                </a:cxn>
                <a:cxn ang="0">
                  <a:pos x="189" y="175"/>
                </a:cxn>
              </a:cxnLst>
              <a:rect l="0" t="0" r="r" b="b"/>
              <a:pathLst>
                <a:path w="218" h="218">
                  <a:moveTo>
                    <a:pt x="189" y="175"/>
                  </a:moveTo>
                  <a:cubicBezTo>
                    <a:pt x="185" y="172"/>
                    <a:pt x="185" y="172"/>
                    <a:pt x="185" y="172"/>
                  </a:cubicBezTo>
                  <a:cubicBezTo>
                    <a:pt x="165" y="196"/>
                    <a:pt x="137" y="208"/>
                    <a:pt x="109" y="208"/>
                  </a:cubicBezTo>
                  <a:cubicBezTo>
                    <a:pt x="86" y="208"/>
                    <a:pt x="64" y="201"/>
                    <a:pt x="45" y="185"/>
                  </a:cubicBezTo>
                  <a:cubicBezTo>
                    <a:pt x="22" y="166"/>
                    <a:pt x="10" y="137"/>
                    <a:pt x="10" y="109"/>
                  </a:cubicBezTo>
                  <a:cubicBezTo>
                    <a:pt x="10" y="87"/>
                    <a:pt x="17" y="64"/>
                    <a:pt x="33" y="46"/>
                  </a:cubicBezTo>
                  <a:cubicBezTo>
                    <a:pt x="52" y="22"/>
                    <a:pt x="80" y="10"/>
                    <a:pt x="109" y="10"/>
                  </a:cubicBezTo>
                  <a:cubicBezTo>
                    <a:pt x="131" y="10"/>
                    <a:pt x="154" y="17"/>
                    <a:pt x="172" y="33"/>
                  </a:cubicBezTo>
                  <a:cubicBezTo>
                    <a:pt x="196" y="52"/>
                    <a:pt x="208" y="81"/>
                    <a:pt x="208" y="109"/>
                  </a:cubicBezTo>
                  <a:cubicBezTo>
                    <a:pt x="208" y="131"/>
                    <a:pt x="200" y="154"/>
                    <a:pt x="185" y="172"/>
                  </a:cubicBezTo>
                  <a:cubicBezTo>
                    <a:pt x="189" y="175"/>
                    <a:pt x="189" y="175"/>
                    <a:pt x="189" y="175"/>
                  </a:cubicBezTo>
                  <a:cubicBezTo>
                    <a:pt x="193" y="179"/>
                    <a:pt x="193" y="179"/>
                    <a:pt x="193" y="179"/>
                  </a:cubicBezTo>
                  <a:cubicBezTo>
                    <a:pt x="209" y="158"/>
                    <a:pt x="218" y="134"/>
                    <a:pt x="218" y="109"/>
                  </a:cubicBezTo>
                  <a:cubicBezTo>
                    <a:pt x="218" y="78"/>
                    <a:pt x="204" y="47"/>
                    <a:pt x="178" y="25"/>
                  </a:cubicBezTo>
                  <a:cubicBezTo>
                    <a:pt x="158" y="8"/>
                    <a:pt x="133" y="0"/>
                    <a:pt x="109" y="0"/>
                  </a:cubicBezTo>
                  <a:cubicBezTo>
                    <a:pt x="78" y="0"/>
                    <a:pt x="47" y="14"/>
                    <a:pt x="25" y="39"/>
                  </a:cubicBezTo>
                  <a:cubicBezTo>
                    <a:pt x="8" y="60"/>
                    <a:pt x="0" y="84"/>
                    <a:pt x="0" y="109"/>
                  </a:cubicBezTo>
                  <a:cubicBezTo>
                    <a:pt x="0" y="140"/>
                    <a:pt x="13" y="171"/>
                    <a:pt x="39" y="193"/>
                  </a:cubicBezTo>
                  <a:cubicBezTo>
                    <a:pt x="60" y="210"/>
                    <a:pt x="84" y="218"/>
                    <a:pt x="109" y="218"/>
                  </a:cubicBezTo>
                  <a:cubicBezTo>
                    <a:pt x="140" y="218"/>
                    <a:pt x="171" y="204"/>
                    <a:pt x="193" y="179"/>
                  </a:cubicBezTo>
                  <a:lnTo>
                    <a:pt x="189" y="175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4" name="ïsľiḑé">
              <a:extLst>
                <a:ext uri="{FF2B5EF4-FFF2-40B4-BE49-F238E27FC236}">
                  <a16:creationId xmlns="" xmlns:a16="http://schemas.microsoft.com/office/drawing/2014/main" id="{2852D0B0-AFA0-4D0D-B4F9-A3A0F4EED1BA}"/>
                </a:ext>
              </a:extLst>
            </p:cNvPr>
            <p:cNvSpPr/>
            <p:nvPr/>
          </p:nvSpPr>
          <p:spPr bwMode="auto">
            <a:xfrm>
              <a:off x="7276282" y="4424619"/>
              <a:ext cx="330545" cy="258066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171" y="79"/>
                </a:cxn>
                <a:cxn ang="0">
                  <a:pos x="24" y="92"/>
                </a:cxn>
                <a:cxn ang="0">
                  <a:pos x="0" y="62"/>
                </a:cxn>
                <a:cxn ang="0">
                  <a:pos x="36" y="130"/>
                </a:cxn>
                <a:cxn ang="0">
                  <a:pos x="183" y="116"/>
                </a:cxn>
                <a:cxn ang="0">
                  <a:pos x="194" y="0"/>
                </a:cxn>
              </a:cxnLst>
              <a:rect l="0" t="0" r="r" b="b"/>
              <a:pathLst>
                <a:path w="214" h="167">
                  <a:moveTo>
                    <a:pt x="194" y="0"/>
                  </a:moveTo>
                  <a:cubicBezTo>
                    <a:pt x="197" y="27"/>
                    <a:pt x="190" y="56"/>
                    <a:pt x="171" y="79"/>
                  </a:cubicBezTo>
                  <a:cubicBezTo>
                    <a:pt x="134" y="123"/>
                    <a:pt x="69" y="129"/>
                    <a:pt x="24" y="92"/>
                  </a:cubicBezTo>
                  <a:cubicBezTo>
                    <a:pt x="14" y="83"/>
                    <a:pt x="6" y="73"/>
                    <a:pt x="0" y="62"/>
                  </a:cubicBezTo>
                  <a:cubicBezTo>
                    <a:pt x="3" y="87"/>
                    <a:pt x="15" y="112"/>
                    <a:pt x="36" y="130"/>
                  </a:cubicBezTo>
                  <a:cubicBezTo>
                    <a:pt x="81" y="167"/>
                    <a:pt x="146" y="161"/>
                    <a:pt x="183" y="116"/>
                  </a:cubicBezTo>
                  <a:cubicBezTo>
                    <a:pt x="211" y="83"/>
                    <a:pt x="214" y="37"/>
                    <a:pt x="194" y="0"/>
                  </a:cubicBezTo>
                  <a:close/>
                </a:path>
              </a:pathLst>
            </a:custGeom>
            <a:solidFill>
              <a:srgbClr val="C69C6D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5" name="iṡļíḑé">
              <a:extLst>
                <a:ext uri="{FF2B5EF4-FFF2-40B4-BE49-F238E27FC236}">
                  <a16:creationId xmlns="" xmlns:a16="http://schemas.microsoft.com/office/drawing/2014/main" id="{C6E9A9EE-0D3A-4DEE-BDE9-C772D8F85AD8}"/>
                </a:ext>
              </a:extLst>
            </p:cNvPr>
            <p:cNvSpPr/>
            <p:nvPr/>
          </p:nvSpPr>
          <p:spPr bwMode="auto">
            <a:xfrm>
              <a:off x="7266868" y="4333473"/>
              <a:ext cx="336819" cy="336819"/>
            </a:xfrm>
            <a:custGeom>
              <a:avLst/>
              <a:gdLst/>
              <a:ahLst/>
              <a:cxnLst>
                <a:cxn ang="0">
                  <a:pos x="189" y="175"/>
                </a:cxn>
                <a:cxn ang="0">
                  <a:pos x="185" y="172"/>
                </a:cxn>
                <a:cxn ang="0">
                  <a:pos x="109" y="208"/>
                </a:cxn>
                <a:cxn ang="0">
                  <a:pos x="45" y="185"/>
                </a:cxn>
                <a:cxn ang="0">
                  <a:pos x="10" y="109"/>
                </a:cxn>
                <a:cxn ang="0">
                  <a:pos x="33" y="46"/>
                </a:cxn>
                <a:cxn ang="0">
                  <a:pos x="109" y="10"/>
                </a:cxn>
                <a:cxn ang="0">
                  <a:pos x="172" y="33"/>
                </a:cxn>
                <a:cxn ang="0">
                  <a:pos x="208" y="109"/>
                </a:cxn>
                <a:cxn ang="0">
                  <a:pos x="185" y="172"/>
                </a:cxn>
                <a:cxn ang="0">
                  <a:pos x="189" y="175"/>
                </a:cxn>
                <a:cxn ang="0">
                  <a:pos x="193" y="179"/>
                </a:cxn>
                <a:cxn ang="0">
                  <a:pos x="218" y="109"/>
                </a:cxn>
                <a:cxn ang="0">
                  <a:pos x="178" y="25"/>
                </a:cxn>
                <a:cxn ang="0">
                  <a:pos x="109" y="0"/>
                </a:cxn>
                <a:cxn ang="0">
                  <a:pos x="25" y="39"/>
                </a:cxn>
                <a:cxn ang="0">
                  <a:pos x="0" y="109"/>
                </a:cxn>
                <a:cxn ang="0">
                  <a:pos x="39" y="193"/>
                </a:cxn>
                <a:cxn ang="0">
                  <a:pos x="109" y="218"/>
                </a:cxn>
                <a:cxn ang="0">
                  <a:pos x="193" y="179"/>
                </a:cxn>
                <a:cxn ang="0">
                  <a:pos x="189" y="175"/>
                </a:cxn>
              </a:cxnLst>
              <a:rect l="0" t="0" r="r" b="b"/>
              <a:pathLst>
                <a:path w="218" h="218">
                  <a:moveTo>
                    <a:pt x="189" y="175"/>
                  </a:moveTo>
                  <a:cubicBezTo>
                    <a:pt x="185" y="172"/>
                    <a:pt x="185" y="172"/>
                    <a:pt x="185" y="172"/>
                  </a:cubicBezTo>
                  <a:cubicBezTo>
                    <a:pt x="165" y="196"/>
                    <a:pt x="137" y="208"/>
                    <a:pt x="109" y="208"/>
                  </a:cubicBezTo>
                  <a:cubicBezTo>
                    <a:pt x="86" y="208"/>
                    <a:pt x="64" y="201"/>
                    <a:pt x="45" y="185"/>
                  </a:cubicBezTo>
                  <a:cubicBezTo>
                    <a:pt x="22" y="166"/>
                    <a:pt x="10" y="137"/>
                    <a:pt x="10" y="109"/>
                  </a:cubicBezTo>
                  <a:cubicBezTo>
                    <a:pt x="10" y="87"/>
                    <a:pt x="17" y="64"/>
                    <a:pt x="33" y="46"/>
                  </a:cubicBezTo>
                  <a:cubicBezTo>
                    <a:pt x="52" y="22"/>
                    <a:pt x="80" y="10"/>
                    <a:pt x="109" y="10"/>
                  </a:cubicBezTo>
                  <a:cubicBezTo>
                    <a:pt x="131" y="10"/>
                    <a:pt x="154" y="17"/>
                    <a:pt x="172" y="33"/>
                  </a:cubicBezTo>
                  <a:cubicBezTo>
                    <a:pt x="196" y="52"/>
                    <a:pt x="208" y="81"/>
                    <a:pt x="208" y="109"/>
                  </a:cubicBezTo>
                  <a:cubicBezTo>
                    <a:pt x="208" y="131"/>
                    <a:pt x="200" y="154"/>
                    <a:pt x="185" y="172"/>
                  </a:cubicBezTo>
                  <a:cubicBezTo>
                    <a:pt x="189" y="175"/>
                    <a:pt x="189" y="175"/>
                    <a:pt x="189" y="175"/>
                  </a:cubicBezTo>
                  <a:cubicBezTo>
                    <a:pt x="193" y="179"/>
                    <a:pt x="193" y="179"/>
                    <a:pt x="193" y="179"/>
                  </a:cubicBezTo>
                  <a:cubicBezTo>
                    <a:pt x="209" y="158"/>
                    <a:pt x="218" y="134"/>
                    <a:pt x="218" y="109"/>
                  </a:cubicBezTo>
                  <a:cubicBezTo>
                    <a:pt x="218" y="78"/>
                    <a:pt x="204" y="47"/>
                    <a:pt x="178" y="25"/>
                  </a:cubicBezTo>
                  <a:cubicBezTo>
                    <a:pt x="158" y="8"/>
                    <a:pt x="133" y="0"/>
                    <a:pt x="109" y="0"/>
                  </a:cubicBezTo>
                  <a:cubicBezTo>
                    <a:pt x="78" y="0"/>
                    <a:pt x="47" y="14"/>
                    <a:pt x="25" y="39"/>
                  </a:cubicBezTo>
                  <a:cubicBezTo>
                    <a:pt x="8" y="60"/>
                    <a:pt x="0" y="84"/>
                    <a:pt x="0" y="109"/>
                  </a:cubicBezTo>
                  <a:cubicBezTo>
                    <a:pt x="0" y="140"/>
                    <a:pt x="13" y="171"/>
                    <a:pt x="39" y="193"/>
                  </a:cubicBezTo>
                  <a:cubicBezTo>
                    <a:pt x="60" y="210"/>
                    <a:pt x="84" y="218"/>
                    <a:pt x="109" y="218"/>
                  </a:cubicBezTo>
                  <a:cubicBezTo>
                    <a:pt x="140" y="218"/>
                    <a:pt x="171" y="204"/>
                    <a:pt x="193" y="179"/>
                  </a:cubicBezTo>
                  <a:lnTo>
                    <a:pt x="189" y="175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6" name="íṩlïďè">
              <a:extLst>
                <a:ext uri="{FF2B5EF4-FFF2-40B4-BE49-F238E27FC236}">
                  <a16:creationId xmlns="" xmlns:a16="http://schemas.microsoft.com/office/drawing/2014/main" id="{133F4811-E6BE-4A3A-972D-43C2BBC616D2}"/>
                </a:ext>
              </a:extLst>
            </p:cNvPr>
            <p:cNvSpPr/>
            <p:nvPr/>
          </p:nvSpPr>
          <p:spPr bwMode="auto">
            <a:xfrm>
              <a:off x="6902438" y="4452386"/>
              <a:ext cx="27768" cy="126757"/>
            </a:xfrm>
            <a:custGeom>
              <a:avLst/>
              <a:gdLst/>
              <a:ahLst/>
              <a:cxnLst>
                <a:cxn ang="0">
                  <a:pos x="0" y="808"/>
                </a:cxn>
                <a:cxn ang="0">
                  <a:pos x="177" y="788"/>
                </a:cxn>
                <a:cxn ang="0">
                  <a:pos x="108" y="0"/>
                </a:cxn>
                <a:cxn ang="0">
                  <a:pos x="0" y="808"/>
                </a:cxn>
              </a:cxnLst>
              <a:rect l="0" t="0" r="r" b="b"/>
              <a:pathLst>
                <a:path w="177" h="808">
                  <a:moveTo>
                    <a:pt x="0" y="808"/>
                  </a:moveTo>
                  <a:lnTo>
                    <a:pt x="177" y="788"/>
                  </a:lnTo>
                  <a:lnTo>
                    <a:pt x="108" y="0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7" name="ïşḷíďè">
              <a:extLst>
                <a:ext uri="{FF2B5EF4-FFF2-40B4-BE49-F238E27FC236}">
                  <a16:creationId xmlns="" xmlns:a16="http://schemas.microsoft.com/office/drawing/2014/main" id="{3BB42E35-7759-49E2-9212-317AA67DC084}"/>
                </a:ext>
              </a:extLst>
            </p:cNvPr>
            <p:cNvSpPr/>
            <p:nvPr/>
          </p:nvSpPr>
          <p:spPr bwMode="auto">
            <a:xfrm>
              <a:off x="6919381" y="4450974"/>
              <a:ext cx="40161" cy="1250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"/>
                </a:cxn>
                <a:cxn ang="0">
                  <a:pos x="69" y="797"/>
                </a:cxn>
                <a:cxn ang="0">
                  <a:pos x="256" y="778"/>
                </a:cxn>
                <a:cxn ang="0">
                  <a:pos x="0" y="0"/>
                </a:cxn>
              </a:cxnLst>
              <a:rect l="0" t="0" r="r" b="b"/>
              <a:pathLst>
                <a:path w="256" h="797">
                  <a:moveTo>
                    <a:pt x="0" y="0"/>
                  </a:moveTo>
                  <a:lnTo>
                    <a:pt x="0" y="9"/>
                  </a:lnTo>
                  <a:lnTo>
                    <a:pt x="69" y="797"/>
                  </a:lnTo>
                  <a:lnTo>
                    <a:pt x="256" y="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8" name="ïşḷíḓe">
              <a:extLst>
                <a:ext uri="{FF2B5EF4-FFF2-40B4-BE49-F238E27FC236}">
                  <a16:creationId xmlns="" xmlns:a16="http://schemas.microsoft.com/office/drawing/2014/main" id="{ABA5BA35-67EB-41C3-910F-B42BE9706B24}"/>
                </a:ext>
              </a:extLst>
            </p:cNvPr>
            <p:cNvSpPr/>
            <p:nvPr/>
          </p:nvSpPr>
          <p:spPr bwMode="auto">
            <a:xfrm>
              <a:off x="6913264" y="4423050"/>
              <a:ext cx="10668" cy="44867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6" y="29"/>
                </a:cxn>
                <a:cxn ang="0">
                  <a:pos x="4" y="29"/>
                </a:cxn>
                <a:cxn ang="0">
                  <a:pos x="2" y="25"/>
                </a:cxn>
                <a:cxn ang="0">
                  <a:pos x="0" y="4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4"/>
                </a:cxn>
                <a:cxn ang="0">
                  <a:pos x="7" y="25"/>
                </a:cxn>
              </a:cxnLst>
              <a:rect l="0" t="0" r="r" b="b"/>
              <a:pathLst>
                <a:path w="7" h="29">
                  <a:moveTo>
                    <a:pt x="7" y="25"/>
                  </a:moveTo>
                  <a:cubicBezTo>
                    <a:pt x="7" y="27"/>
                    <a:pt x="7" y="29"/>
                    <a:pt x="6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9"/>
                    <a:pt x="2" y="27"/>
                    <a:pt x="2" y="2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2"/>
                    <a:pt x="5" y="4"/>
                  </a:cubicBezTo>
                  <a:lnTo>
                    <a:pt x="7" y="2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9" name="íṩ1íḍe">
              <a:extLst>
                <a:ext uri="{FF2B5EF4-FFF2-40B4-BE49-F238E27FC236}">
                  <a16:creationId xmlns="" xmlns:a16="http://schemas.microsoft.com/office/drawing/2014/main" id="{97A5A004-8F3B-4125-AEBB-DC23CA5C3B8D}"/>
                </a:ext>
              </a:extLst>
            </p:cNvPr>
            <p:cNvSpPr/>
            <p:nvPr/>
          </p:nvSpPr>
          <p:spPr bwMode="auto">
            <a:xfrm>
              <a:off x="6899302" y="4565183"/>
              <a:ext cx="69499" cy="420279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" y="11"/>
                </a:cxn>
                <a:cxn ang="0">
                  <a:pos x="24" y="263"/>
                </a:cxn>
                <a:cxn ang="0">
                  <a:pos x="32" y="271"/>
                </a:cxn>
                <a:cxn ang="0">
                  <a:pos x="45" y="270"/>
                </a:cxn>
                <a:cxn ang="0">
                  <a:pos x="20" y="0"/>
                </a:cxn>
                <a:cxn ang="0">
                  <a:pos x="6" y="2"/>
                </a:cxn>
              </a:cxnLst>
              <a:rect l="0" t="0" r="r" b="b"/>
              <a:pathLst>
                <a:path w="45" h="272">
                  <a:moveTo>
                    <a:pt x="6" y="2"/>
                  </a:moveTo>
                  <a:cubicBezTo>
                    <a:pt x="3" y="2"/>
                    <a:pt x="0" y="6"/>
                    <a:pt x="1" y="11"/>
                  </a:cubicBezTo>
                  <a:cubicBezTo>
                    <a:pt x="24" y="263"/>
                    <a:pt x="24" y="263"/>
                    <a:pt x="24" y="263"/>
                  </a:cubicBezTo>
                  <a:cubicBezTo>
                    <a:pt x="25" y="268"/>
                    <a:pt x="28" y="272"/>
                    <a:pt x="32" y="271"/>
                  </a:cubicBezTo>
                  <a:cubicBezTo>
                    <a:pt x="45" y="270"/>
                    <a:pt x="45" y="270"/>
                    <a:pt x="45" y="27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0" name="îs1iḑê">
              <a:extLst>
                <a:ext uri="{FF2B5EF4-FFF2-40B4-BE49-F238E27FC236}">
                  <a16:creationId xmlns="" xmlns:a16="http://schemas.microsoft.com/office/drawing/2014/main" id="{0D68E675-A4ED-4E88-998F-3579E275DF99}"/>
                </a:ext>
              </a:extLst>
            </p:cNvPr>
            <p:cNvSpPr/>
            <p:nvPr/>
          </p:nvSpPr>
          <p:spPr bwMode="auto">
            <a:xfrm>
              <a:off x="6930207" y="4563614"/>
              <a:ext cx="67929" cy="41871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"/>
                </a:cxn>
                <a:cxn ang="0">
                  <a:pos x="25" y="271"/>
                </a:cxn>
                <a:cxn ang="0">
                  <a:pos x="25" y="271"/>
                </a:cxn>
                <a:cxn ang="0">
                  <a:pos x="39" y="270"/>
                </a:cxn>
                <a:cxn ang="0">
                  <a:pos x="44" y="260"/>
                </a:cxn>
                <a:cxn ang="0">
                  <a:pos x="20" y="8"/>
                </a:cxn>
                <a:cxn ang="0">
                  <a:pos x="13" y="0"/>
                </a:cxn>
              </a:cxnLst>
              <a:rect l="0" t="0" r="r" b="b"/>
              <a:pathLst>
                <a:path w="44" h="271">
                  <a:moveTo>
                    <a:pt x="1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5" y="271"/>
                    <a:pt x="25" y="271"/>
                    <a:pt x="25" y="271"/>
                  </a:cubicBezTo>
                  <a:cubicBezTo>
                    <a:pt x="25" y="271"/>
                    <a:pt x="25" y="271"/>
                    <a:pt x="25" y="271"/>
                  </a:cubicBezTo>
                  <a:cubicBezTo>
                    <a:pt x="39" y="270"/>
                    <a:pt x="39" y="270"/>
                    <a:pt x="39" y="270"/>
                  </a:cubicBezTo>
                  <a:cubicBezTo>
                    <a:pt x="42" y="269"/>
                    <a:pt x="44" y="265"/>
                    <a:pt x="44" y="26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17" y="0"/>
                    <a:pt x="13" y="0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1" name="ïṣľíḑé">
              <a:extLst>
                <a:ext uri="{FF2B5EF4-FFF2-40B4-BE49-F238E27FC236}">
                  <a16:creationId xmlns="" xmlns:a16="http://schemas.microsoft.com/office/drawing/2014/main" id="{C5F3EBCC-2CDC-4526-8305-40FCD6087C9F}"/>
                </a:ext>
              </a:extLst>
            </p:cNvPr>
            <p:cNvSpPr/>
            <p:nvPr/>
          </p:nvSpPr>
          <p:spPr bwMode="auto">
            <a:xfrm>
              <a:off x="7131011" y="4775243"/>
              <a:ext cx="430947" cy="540762"/>
            </a:xfrm>
            <a:custGeom>
              <a:avLst/>
              <a:gdLst/>
              <a:ahLst/>
              <a:cxnLst>
                <a:cxn ang="0">
                  <a:pos x="159" y="346"/>
                </a:cxn>
                <a:cxn ang="0">
                  <a:pos x="21" y="300"/>
                </a:cxn>
                <a:cxn ang="0">
                  <a:pos x="5" y="266"/>
                </a:cxn>
                <a:cxn ang="0">
                  <a:pos x="86" y="21"/>
                </a:cxn>
                <a:cxn ang="0">
                  <a:pos x="120" y="4"/>
                </a:cxn>
                <a:cxn ang="0">
                  <a:pos x="258" y="50"/>
                </a:cxn>
                <a:cxn ang="0">
                  <a:pos x="274" y="84"/>
                </a:cxn>
                <a:cxn ang="0">
                  <a:pos x="192" y="329"/>
                </a:cxn>
                <a:cxn ang="0">
                  <a:pos x="159" y="346"/>
                </a:cxn>
              </a:cxnLst>
              <a:rect l="0" t="0" r="r" b="b"/>
              <a:pathLst>
                <a:path w="279" h="350">
                  <a:moveTo>
                    <a:pt x="159" y="346"/>
                  </a:moveTo>
                  <a:cubicBezTo>
                    <a:pt x="21" y="300"/>
                    <a:pt x="21" y="300"/>
                    <a:pt x="21" y="300"/>
                  </a:cubicBezTo>
                  <a:cubicBezTo>
                    <a:pt x="8" y="295"/>
                    <a:pt x="0" y="280"/>
                    <a:pt x="5" y="266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91" y="7"/>
                    <a:pt x="106" y="0"/>
                    <a:pt x="120" y="4"/>
                  </a:cubicBezTo>
                  <a:cubicBezTo>
                    <a:pt x="258" y="50"/>
                    <a:pt x="258" y="50"/>
                    <a:pt x="258" y="50"/>
                  </a:cubicBezTo>
                  <a:cubicBezTo>
                    <a:pt x="271" y="55"/>
                    <a:pt x="279" y="70"/>
                    <a:pt x="274" y="84"/>
                  </a:cubicBezTo>
                  <a:cubicBezTo>
                    <a:pt x="192" y="329"/>
                    <a:pt x="192" y="329"/>
                    <a:pt x="192" y="329"/>
                  </a:cubicBezTo>
                  <a:cubicBezTo>
                    <a:pt x="188" y="343"/>
                    <a:pt x="173" y="350"/>
                    <a:pt x="159" y="346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2" name="iṥḻiḓe">
              <a:extLst>
                <a:ext uri="{FF2B5EF4-FFF2-40B4-BE49-F238E27FC236}">
                  <a16:creationId xmlns="" xmlns:a16="http://schemas.microsoft.com/office/drawing/2014/main" id="{2138C31C-B833-458A-A516-36723C9AFECC}"/>
                </a:ext>
              </a:extLst>
            </p:cNvPr>
            <p:cNvSpPr/>
            <p:nvPr/>
          </p:nvSpPr>
          <p:spPr bwMode="auto">
            <a:xfrm>
              <a:off x="7387509" y="4829366"/>
              <a:ext cx="52398" cy="30905"/>
            </a:xfrm>
            <a:custGeom>
              <a:avLst/>
              <a:gdLst/>
              <a:ahLst/>
              <a:cxnLst>
                <a:cxn ang="0">
                  <a:pos x="26" y="19"/>
                </a:cxn>
                <a:cxn ang="0">
                  <a:pos x="4" y="11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8" y="1"/>
                </a:cxn>
                <a:cxn ang="0">
                  <a:pos x="30" y="8"/>
                </a:cxn>
                <a:cxn ang="0">
                  <a:pos x="33" y="15"/>
                </a:cxn>
                <a:cxn ang="0">
                  <a:pos x="33" y="15"/>
                </a:cxn>
                <a:cxn ang="0">
                  <a:pos x="26" y="19"/>
                </a:cxn>
              </a:cxnLst>
              <a:rect l="0" t="0" r="r" b="b"/>
              <a:pathLst>
                <a:path w="34" h="20">
                  <a:moveTo>
                    <a:pt x="26" y="19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1" y="10"/>
                    <a:pt x="0" y="7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1"/>
                    <a:pt x="5" y="0"/>
                    <a:pt x="8" y="1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3" y="9"/>
                    <a:pt x="34" y="12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8"/>
                    <a:pt x="29" y="20"/>
                    <a:pt x="26" y="1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3" name="îṣlïḋé">
              <a:extLst>
                <a:ext uri="{FF2B5EF4-FFF2-40B4-BE49-F238E27FC236}">
                  <a16:creationId xmlns="" xmlns:a16="http://schemas.microsoft.com/office/drawing/2014/main" id="{84A5DA91-68CE-4BB8-884D-90C391E20A66}"/>
                </a:ext>
              </a:extLst>
            </p:cNvPr>
            <p:cNvSpPr/>
            <p:nvPr/>
          </p:nvSpPr>
          <p:spPr bwMode="auto">
            <a:xfrm>
              <a:off x="7260750" y="5237252"/>
              <a:ext cx="34042" cy="26199"/>
            </a:xfrm>
            <a:custGeom>
              <a:avLst/>
              <a:gdLst/>
              <a:ahLst/>
              <a:cxnLst>
                <a:cxn ang="0">
                  <a:pos x="13" y="16"/>
                </a:cxn>
                <a:cxn ang="0">
                  <a:pos x="6" y="1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10" y="1"/>
                </a:cxn>
                <a:cxn ang="0">
                  <a:pos x="17" y="4"/>
                </a:cxn>
                <a:cxn ang="0">
                  <a:pos x="21" y="12"/>
                </a:cxn>
                <a:cxn ang="0">
                  <a:pos x="21" y="12"/>
                </a:cxn>
                <a:cxn ang="0">
                  <a:pos x="13" y="16"/>
                </a:cxn>
              </a:cxnLst>
              <a:rect l="0" t="0" r="r" b="b"/>
              <a:pathLst>
                <a:path w="22" h="17">
                  <a:moveTo>
                    <a:pt x="13" y="16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2" y="12"/>
                    <a:pt x="0" y="9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2"/>
                    <a:pt x="6" y="0"/>
                    <a:pt x="10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0" y="5"/>
                    <a:pt x="22" y="8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5"/>
                    <a:pt x="16" y="17"/>
                    <a:pt x="13" y="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4" name="ïšļíde">
              <a:extLst>
                <a:ext uri="{FF2B5EF4-FFF2-40B4-BE49-F238E27FC236}">
                  <a16:creationId xmlns="" xmlns:a16="http://schemas.microsoft.com/office/drawing/2014/main" id="{93F6FE51-118B-4ED2-9EFF-90A78DECE945}"/>
                </a:ext>
              </a:extLst>
            </p:cNvPr>
            <p:cNvSpPr/>
            <p:nvPr/>
          </p:nvSpPr>
          <p:spPr bwMode="auto">
            <a:xfrm>
              <a:off x="7171172" y="4827797"/>
              <a:ext cx="346075" cy="349213"/>
            </a:xfrm>
            <a:custGeom>
              <a:avLst/>
              <a:gdLst/>
              <a:ahLst/>
              <a:cxnLst>
                <a:cxn ang="0">
                  <a:pos x="218" y="46"/>
                </a:cxn>
                <a:cxn ang="0">
                  <a:pos x="87" y="2"/>
                </a:cxn>
                <a:cxn ang="0">
                  <a:pos x="72" y="11"/>
                </a:cxn>
                <a:cxn ang="0">
                  <a:pos x="2" y="222"/>
                </a:cxn>
                <a:cxn ang="0">
                  <a:pos x="0" y="226"/>
                </a:cxn>
                <a:cxn ang="0">
                  <a:pos x="224" y="50"/>
                </a:cxn>
                <a:cxn ang="0">
                  <a:pos x="218" y="46"/>
                </a:cxn>
              </a:cxnLst>
              <a:rect l="0" t="0" r="r" b="b"/>
              <a:pathLst>
                <a:path w="224" h="226">
                  <a:moveTo>
                    <a:pt x="218" y="46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0" y="0"/>
                    <a:pt x="74" y="4"/>
                    <a:pt x="72" y="11"/>
                  </a:cubicBezTo>
                  <a:cubicBezTo>
                    <a:pt x="2" y="222"/>
                    <a:pt x="2" y="222"/>
                    <a:pt x="2" y="222"/>
                  </a:cubicBezTo>
                  <a:cubicBezTo>
                    <a:pt x="1" y="223"/>
                    <a:pt x="0" y="224"/>
                    <a:pt x="0" y="226"/>
                  </a:cubicBezTo>
                  <a:cubicBezTo>
                    <a:pt x="224" y="50"/>
                    <a:pt x="224" y="50"/>
                    <a:pt x="224" y="50"/>
                  </a:cubicBezTo>
                  <a:cubicBezTo>
                    <a:pt x="223" y="48"/>
                    <a:pt x="220" y="46"/>
                    <a:pt x="218" y="4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5" name="îS1iḋê">
              <a:extLst>
                <a:ext uri="{FF2B5EF4-FFF2-40B4-BE49-F238E27FC236}">
                  <a16:creationId xmlns="" xmlns:a16="http://schemas.microsoft.com/office/drawing/2014/main" id="{904F0D00-4ADB-485A-B5B4-ECA8C79D8208}"/>
                </a:ext>
              </a:extLst>
            </p:cNvPr>
            <p:cNvSpPr/>
            <p:nvPr/>
          </p:nvSpPr>
          <p:spPr bwMode="auto">
            <a:xfrm>
              <a:off x="7171172" y="4903571"/>
              <a:ext cx="352194" cy="363018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0" y="176"/>
                </a:cxn>
                <a:cxn ang="0">
                  <a:pos x="8" y="189"/>
                </a:cxn>
                <a:cxn ang="0">
                  <a:pos x="139" y="233"/>
                </a:cxn>
                <a:cxn ang="0">
                  <a:pos x="156" y="224"/>
                </a:cxn>
                <a:cxn ang="0">
                  <a:pos x="226" y="13"/>
                </a:cxn>
                <a:cxn ang="0">
                  <a:pos x="224" y="0"/>
                </a:cxn>
              </a:cxnLst>
              <a:rect l="0" t="0" r="r" b="b"/>
              <a:pathLst>
                <a:path w="228" h="235">
                  <a:moveTo>
                    <a:pt x="224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82"/>
                    <a:pt x="3" y="187"/>
                    <a:pt x="8" y="189"/>
                  </a:cubicBezTo>
                  <a:cubicBezTo>
                    <a:pt x="139" y="233"/>
                    <a:pt x="139" y="233"/>
                    <a:pt x="139" y="233"/>
                  </a:cubicBezTo>
                  <a:cubicBezTo>
                    <a:pt x="146" y="235"/>
                    <a:pt x="153" y="231"/>
                    <a:pt x="156" y="224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8" y="9"/>
                    <a:pt x="227" y="4"/>
                    <a:pt x="224" y="0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6" name="iŝľïḑè">
              <a:extLst>
                <a:ext uri="{FF2B5EF4-FFF2-40B4-BE49-F238E27FC236}">
                  <a16:creationId xmlns="" xmlns:a16="http://schemas.microsoft.com/office/drawing/2014/main" id="{CBD92504-CD93-40C2-95D6-98418B37F593}"/>
                </a:ext>
              </a:extLst>
            </p:cNvPr>
            <p:cNvSpPr/>
            <p:nvPr/>
          </p:nvSpPr>
          <p:spPr bwMode="auto">
            <a:xfrm>
              <a:off x="6527026" y="4532866"/>
              <a:ext cx="117345" cy="126602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4" y="63"/>
                </a:cxn>
                <a:cxn ang="0">
                  <a:pos x="52" y="6"/>
                </a:cxn>
                <a:cxn ang="0">
                  <a:pos x="70" y="4"/>
                </a:cxn>
                <a:cxn ang="0">
                  <a:pos x="70" y="5"/>
                </a:cxn>
                <a:cxn ang="0">
                  <a:pos x="72" y="23"/>
                </a:cxn>
                <a:cxn ang="0">
                  <a:pos x="33" y="69"/>
                </a:cxn>
                <a:cxn ang="0">
                  <a:pos x="32" y="68"/>
                </a:cxn>
                <a:cxn ang="0">
                  <a:pos x="70" y="21"/>
                </a:cxn>
                <a:cxn ang="0">
                  <a:pos x="69" y="7"/>
                </a:cxn>
                <a:cxn ang="0">
                  <a:pos x="69" y="6"/>
                </a:cxn>
                <a:cxn ang="0">
                  <a:pos x="54" y="8"/>
                </a:cxn>
                <a:cxn ang="0">
                  <a:pos x="6" y="65"/>
                </a:cxn>
                <a:cxn ang="0">
                  <a:pos x="8" y="76"/>
                </a:cxn>
                <a:cxn ang="0">
                  <a:pos x="20" y="75"/>
                </a:cxn>
                <a:cxn ang="0">
                  <a:pos x="57" y="30"/>
                </a:cxn>
                <a:cxn ang="0">
                  <a:pos x="57" y="20"/>
                </a:cxn>
                <a:cxn ang="0">
                  <a:pos x="57" y="20"/>
                </a:cxn>
                <a:cxn ang="0">
                  <a:pos x="47" y="22"/>
                </a:cxn>
                <a:cxn ang="0">
                  <a:pos x="19" y="56"/>
                </a:cxn>
                <a:cxn ang="0">
                  <a:pos x="17" y="55"/>
                </a:cxn>
                <a:cxn ang="0">
                  <a:pos x="45" y="20"/>
                </a:cxn>
                <a:cxn ang="0">
                  <a:pos x="59" y="18"/>
                </a:cxn>
                <a:cxn ang="0">
                  <a:pos x="59" y="18"/>
                </a:cxn>
                <a:cxn ang="0">
                  <a:pos x="59" y="32"/>
                </a:cxn>
                <a:cxn ang="0">
                  <a:pos x="22" y="77"/>
                </a:cxn>
                <a:cxn ang="0">
                  <a:pos x="6" y="78"/>
                </a:cxn>
              </a:cxnLst>
              <a:rect l="0" t="0" r="r" b="b"/>
              <a:pathLst>
                <a:path w="76" h="82">
                  <a:moveTo>
                    <a:pt x="6" y="78"/>
                  </a:moveTo>
                  <a:cubicBezTo>
                    <a:pt x="3" y="75"/>
                    <a:pt x="0" y="69"/>
                    <a:pt x="4" y="6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7" y="1"/>
                    <a:pt x="65" y="0"/>
                    <a:pt x="70" y="4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6" y="9"/>
                    <a:pt x="76" y="17"/>
                    <a:pt x="72" y="23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4" y="17"/>
                    <a:pt x="73" y="10"/>
                    <a:pt x="69" y="7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4" y="3"/>
                    <a:pt x="57" y="3"/>
                    <a:pt x="54" y="8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3" y="69"/>
                    <a:pt x="5" y="74"/>
                    <a:pt x="8" y="76"/>
                  </a:cubicBezTo>
                  <a:cubicBezTo>
                    <a:pt x="12" y="79"/>
                    <a:pt x="17" y="79"/>
                    <a:pt x="20" y="75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0" y="27"/>
                    <a:pt x="60" y="22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4" y="17"/>
                    <a:pt x="50" y="18"/>
                    <a:pt x="47" y="22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9" y="16"/>
                    <a:pt x="55" y="15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3" y="21"/>
                    <a:pt x="63" y="27"/>
                    <a:pt x="59" y="32"/>
                  </a:cubicBezTo>
                  <a:cubicBezTo>
                    <a:pt x="22" y="77"/>
                    <a:pt x="22" y="77"/>
                    <a:pt x="22" y="77"/>
                  </a:cubicBezTo>
                  <a:cubicBezTo>
                    <a:pt x="18" y="81"/>
                    <a:pt x="11" y="82"/>
                    <a:pt x="6" y="78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7" name="ïṥľiḋè">
              <a:extLst>
                <a:ext uri="{FF2B5EF4-FFF2-40B4-BE49-F238E27FC236}">
                  <a16:creationId xmlns="" xmlns:a16="http://schemas.microsoft.com/office/drawing/2014/main" id="{6F252592-CB8C-48D7-97F6-188A0D1EDC01}"/>
                </a:ext>
              </a:extLst>
            </p:cNvPr>
            <p:cNvSpPr/>
            <p:nvPr/>
          </p:nvSpPr>
          <p:spPr bwMode="auto">
            <a:xfrm>
              <a:off x="6682965" y="4586832"/>
              <a:ext cx="145269" cy="86596"/>
            </a:xfrm>
            <a:custGeom>
              <a:avLst/>
              <a:gdLst/>
              <a:ahLst/>
              <a:cxnLst>
                <a:cxn ang="0">
                  <a:pos x="2" y="48"/>
                </a:cxn>
                <a:cxn ang="0">
                  <a:pos x="7" y="34"/>
                </a:cxn>
                <a:cxn ang="0">
                  <a:pos x="75" y="3"/>
                </a:cxn>
                <a:cxn ang="0">
                  <a:pos x="91" y="10"/>
                </a:cxn>
                <a:cxn ang="0">
                  <a:pos x="92" y="10"/>
                </a:cxn>
                <a:cxn ang="0">
                  <a:pos x="85" y="27"/>
                </a:cxn>
                <a:cxn ang="0">
                  <a:pos x="30" y="52"/>
                </a:cxn>
                <a:cxn ang="0">
                  <a:pos x="29" y="50"/>
                </a:cxn>
                <a:cxn ang="0">
                  <a:pos x="84" y="25"/>
                </a:cxn>
                <a:cxn ang="0">
                  <a:pos x="90" y="11"/>
                </a:cxn>
                <a:cxn ang="0">
                  <a:pos x="89" y="11"/>
                </a:cxn>
                <a:cxn ang="0">
                  <a:pos x="76" y="5"/>
                </a:cxn>
                <a:cxn ang="0">
                  <a:pos x="8" y="36"/>
                </a:cxn>
                <a:cxn ang="0">
                  <a:pos x="4" y="47"/>
                </a:cxn>
                <a:cxn ang="0">
                  <a:pos x="15" y="51"/>
                </a:cxn>
                <a:cxn ang="0">
                  <a:pos x="69" y="27"/>
                </a:cxn>
                <a:cxn ang="0">
                  <a:pos x="73" y="18"/>
                </a:cxn>
                <a:cxn ang="0">
                  <a:pos x="73" y="18"/>
                </a:cxn>
                <a:cxn ang="0">
                  <a:pos x="63" y="15"/>
                </a:cxn>
                <a:cxn ang="0">
                  <a:pos x="23" y="33"/>
                </a:cxn>
                <a:cxn ang="0">
                  <a:pos x="22" y="31"/>
                </a:cxn>
                <a:cxn ang="0">
                  <a:pos x="62" y="13"/>
                </a:cxn>
                <a:cxn ang="0">
                  <a:pos x="75" y="17"/>
                </a:cxn>
                <a:cxn ang="0">
                  <a:pos x="76" y="17"/>
                </a:cxn>
                <a:cxn ang="0">
                  <a:pos x="69" y="29"/>
                </a:cxn>
                <a:cxn ang="0">
                  <a:pos x="16" y="53"/>
                </a:cxn>
                <a:cxn ang="0">
                  <a:pos x="2" y="48"/>
                </a:cxn>
              </a:cxnLst>
              <a:rect l="0" t="0" r="r" b="b"/>
              <a:pathLst>
                <a:path w="94" h="56">
                  <a:moveTo>
                    <a:pt x="2" y="48"/>
                  </a:moveTo>
                  <a:cubicBezTo>
                    <a:pt x="0" y="44"/>
                    <a:pt x="0" y="37"/>
                    <a:pt x="7" y="3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81" y="0"/>
                    <a:pt x="89" y="3"/>
                    <a:pt x="91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4" y="16"/>
                    <a:pt x="92" y="24"/>
                    <a:pt x="85" y="27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90" y="22"/>
                    <a:pt x="92" y="16"/>
                    <a:pt x="90" y="11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7" y="5"/>
                    <a:pt x="81" y="3"/>
                    <a:pt x="76" y="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2" y="38"/>
                    <a:pt x="3" y="44"/>
                    <a:pt x="4" y="47"/>
                  </a:cubicBezTo>
                  <a:cubicBezTo>
                    <a:pt x="6" y="51"/>
                    <a:pt x="11" y="53"/>
                    <a:pt x="15" y="51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3" y="25"/>
                    <a:pt x="75" y="21"/>
                    <a:pt x="73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4"/>
                    <a:pt x="67" y="13"/>
                    <a:pt x="63" y="15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7" y="11"/>
                    <a:pt x="73" y="12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21"/>
                    <a:pt x="75" y="27"/>
                    <a:pt x="69" y="29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1" y="56"/>
                    <a:pt x="5" y="53"/>
                    <a:pt x="2" y="48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8" name="i$ḷïḑê">
              <a:extLst>
                <a:ext uri="{FF2B5EF4-FFF2-40B4-BE49-F238E27FC236}">
                  <a16:creationId xmlns="" xmlns:a16="http://schemas.microsoft.com/office/drawing/2014/main" id="{BC0BA10F-815C-4B37-B207-4B1788C2A66F}"/>
                </a:ext>
              </a:extLst>
            </p:cNvPr>
            <p:cNvSpPr/>
            <p:nvPr/>
          </p:nvSpPr>
          <p:spPr bwMode="auto">
            <a:xfrm>
              <a:off x="5488958" y="5076609"/>
              <a:ext cx="91146" cy="152801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43" y="69"/>
                </a:cxn>
                <a:cxn ang="0">
                  <a:pos x="44" y="68"/>
                </a:cxn>
                <a:cxn ang="0">
                  <a:pos x="43" y="69"/>
                </a:cxn>
                <a:cxn ang="0">
                  <a:pos x="43" y="70"/>
                </a:cxn>
                <a:cxn ang="0">
                  <a:pos x="43" y="71"/>
                </a:cxn>
                <a:cxn ang="0">
                  <a:pos x="42" y="71"/>
                </a:cxn>
                <a:cxn ang="0">
                  <a:pos x="41" y="70"/>
                </a:cxn>
                <a:cxn ang="0">
                  <a:pos x="39" y="71"/>
                </a:cxn>
                <a:cxn ang="0">
                  <a:pos x="41" y="70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3" y="17"/>
                </a:cxn>
                <a:cxn ang="0">
                  <a:pos x="4" y="15"/>
                </a:cxn>
                <a:cxn ang="0">
                  <a:pos x="27" y="4"/>
                </a:cxn>
                <a:cxn ang="0">
                  <a:pos x="28" y="3"/>
                </a:cxn>
                <a:cxn ang="0">
                  <a:pos x="32" y="5"/>
                </a:cxn>
                <a:cxn ang="0">
                  <a:pos x="34" y="10"/>
                </a:cxn>
                <a:cxn ang="0">
                  <a:pos x="34" y="10"/>
                </a:cxn>
                <a:cxn ang="0">
                  <a:pos x="55" y="91"/>
                </a:cxn>
                <a:cxn ang="0">
                  <a:pos x="57" y="91"/>
                </a:cxn>
                <a:cxn ang="0">
                  <a:pos x="55" y="91"/>
                </a:cxn>
                <a:cxn ang="0">
                  <a:pos x="55" y="93"/>
                </a:cxn>
                <a:cxn ang="0">
                  <a:pos x="55" y="95"/>
                </a:cxn>
                <a:cxn ang="0">
                  <a:pos x="54" y="95"/>
                </a:cxn>
                <a:cxn ang="0">
                  <a:pos x="51" y="94"/>
                </a:cxn>
                <a:cxn ang="0">
                  <a:pos x="50" y="95"/>
                </a:cxn>
                <a:cxn ang="0">
                  <a:pos x="51" y="94"/>
                </a:cxn>
                <a:cxn ang="0">
                  <a:pos x="5" y="35"/>
                </a:cxn>
                <a:cxn ang="0">
                  <a:pos x="3" y="37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4" y="99"/>
                </a:cxn>
                <a:cxn ang="0">
                  <a:pos x="57" y="97"/>
                </a:cxn>
                <a:cxn ang="0">
                  <a:pos x="59" y="93"/>
                </a:cxn>
                <a:cxn ang="0">
                  <a:pos x="58" y="90"/>
                </a:cxn>
                <a:cxn ang="0">
                  <a:pos x="58" y="90"/>
                </a:cxn>
                <a:cxn ang="0">
                  <a:pos x="37" y="9"/>
                </a:cxn>
                <a:cxn ang="0">
                  <a:pos x="36" y="9"/>
                </a:cxn>
                <a:cxn ang="0">
                  <a:pos x="37" y="9"/>
                </a:cxn>
                <a:cxn ang="0">
                  <a:pos x="34" y="3"/>
                </a:cxn>
                <a:cxn ang="0">
                  <a:pos x="28" y="0"/>
                </a:cxn>
                <a:cxn ang="0">
                  <a:pos x="25" y="1"/>
                </a:cxn>
                <a:cxn ang="0">
                  <a:pos x="3" y="12"/>
                </a:cxn>
                <a:cxn ang="0">
                  <a:pos x="0" y="17"/>
                </a:cxn>
                <a:cxn ang="0">
                  <a:pos x="2" y="23"/>
                </a:cxn>
                <a:cxn ang="0">
                  <a:pos x="3" y="22"/>
                </a:cxn>
                <a:cxn ang="0">
                  <a:pos x="2" y="23"/>
                </a:cxn>
                <a:cxn ang="0">
                  <a:pos x="38" y="72"/>
                </a:cxn>
                <a:cxn ang="0">
                  <a:pos x="38" y="72"/>
                </a:cxn>
                <a:cxn ang="0">
                  <a:pos x="42" y="74"/>
                </a:cxn>
                <a:cxn ang="0">
                  <a:pos x="45" y="73"/>
                </a:cxn>
                <a:cxn ang="0">
                  <a:pos x="46" y="70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33" y="22"/>
                </a:cxn>
                <a:cxn ang="0">
                  <a:pos x="30" y="23"/>
                </a:cxn>
              </a:cxnLst>
              <a:rect l="0" t="0" r="r" b="b"/>
              <a:pathLst>
                <a:path w="59" h="99">
                  <a:moveTo>
                    <a:pt x="30" y="23"/>
                  </a:moveTo>
                  <a:cubicBezTo>
                    <a:pt x="43" y="69"/>
                    <a:pt x="43" y="69"/>
                    <a:pt x="43" y="69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70"/>
                  </a:cubicBezTo>
                  <a:cubicBezTo>
                    <a:pt x="43" y="70"/>
                    <a:pt x="43" y="71"/>
                    <a:pt x="43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1" y="70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19"/>
                    <a:pt x="3" y="18"/>
                    <a:pt x="3" y="17"/>
                  </a:cubicBezTo>
                  <a:cubicBezTo>
                    <a:pt x="3" y="16"/>
                    <a:pt x="3" y="15"/>
                    <a:pt x="4" y="1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3"/>
                    <a:pt x="28" y="3"/>
                    <a:pt x="28" y="3"/>
                  </a:cubicBezTo>
                  <a:cubicBezTo>
                    <a:pt x="29" y="3"/>
                    <a:pt x="31" y="4"/>
                    <a:pt x="32" y="5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2"/>
                    <a:pt x="55" y="92"/>
                    <a:pt x="55" y="93"/>
                  </a:cubicBezTo>
                  <a:cubicBezTo>
                    <a:pt x="55" y="94"/>
                    <a:pt x="55" y="94"/>
                    <a:pt x="55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3" y="95"/>
                    <a:pt x="52" y="95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50" y="98"/>
                    <a:pt x="52" y="99"/>
                    <a:pt x="54" y="99"/>
                  </a:cubicBezTo>
                  <a:cubicBezTo>
                    <a:pt x="55" y="99"/>
                    <a:pt x="56" y="98"/>
                    <a:pt x="57" y="97"/>
                  </a:cubicBezTo>
                  <a:cubicBezTo>
                    <a:pt x="58" y="96"/>
                    <a:pt x="59" y="94"/>
                    <a:pt x="59" y="93"/>
                  </a:cubicBezTo>
                  <a:cubicBezTo>
                    <a:pt x="59" y="92"/>
                    <a:pt x="59" y="91"/>
                    <a:pt x="58" y="90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6"/>
                    <a:pt x="36" y="4"/>
                    <a:pt x="34" y="3"/>
                  </a:cubicBezTo>
                  <a:cubicBezTo>
                    <a:pt x="33" y="1"/>
                    <a:pt x="31" y="0"/>
                    <a:pt x="28" y="0"/>
                  </a:cubicBezTo>
                  <a:cubicBezTo>
                    <a:pt x="27" y="0"/>
                    <a:pt x="26" y="0"/>
                    <a:pt x="25" y="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19"/>
                    <a:pt x="0" y="21"/>
                    <a:pt x="2" y="23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9" y="73"/>
                    <a:pt x="41" y="74"/>
                    <a:pt x="42" y="74"/>
                  </a:cubicBezTo>
                  <a:cubicBezTo>
                    <a:pt x="44" y="74"/>
                    <a:pt x="45" y="74"/>
                    <a:pt x="45" y="73"/>
                  </a:cubicBezTo>
                  <a:cubicBezTo>
                    <a:pt x="46" y="72"/>
                    <a:pt x="46" y="71"/>
                    <a:pt x="46" y="70"/>
                  </a:cubicBezTo>
                  <a:cubicBezTo>
                    <a:pt x="46" y="69"/>
                    <a:pt x="46" y="69"/>
                    <a:pt x="46" y="6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0" y="23"/>
                    <a:pt x="30" y="23"/>
                    <a:pt x="30" y="23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9" name="ïṥḻíḍé">
              <a:extLst>
                <a:ext uri="{FF2B5EF4-FFF2-40B4-BE49-F238E27FC236}">
                  <a16:creationId xmlns="" xmlns:a16="http://schemas.microsoft.com/office/drawing/2014/main" id="{4E444E1F-9593-4182-8346-D468F6E11020}"/>
                </a:ext>
              </a:extLst>
            </p:cNvPr>
            <p:cNvSpPr/>
            <p:nvPr/>
          </p:nvSpPr>
          <p:spPr bwMode="auto">
            <a:xfrm>
              <a:off x="4855479" y="4382889"/>
              <a:ext cx="247240" cy="273440"/>
            </a:xfrm>
            <a:custGeom>
              <a:avLst/>
              <a:gdLst/>
              <a:ahLst/>
              <a:cxnLst>
                <a:cxn ang="0">
                  <a:pos x="148" y="55"/>
                </a:cxn>
                <a:cxn ang="0">
                  <a:pos x="145" y="59"/>
                </a:cxn>
                <a:cxn ang="0">
                  <a:pos x="149" y="65"/>
                </a:cxn>
                <a:cxn ang="0">
                  <a:pos x="150" y="73"/>
                </a:cxn>
                <a:cxn ang="0">
                  <a:pos x="148" y="82"/>
                </a:cxn>
                <a:cxn ang="0">
                  <a:pos x="105" y="158"/>
                </a:cxn>
                <a:cxn ang="0">
                  <a:pos x="98" y="165"/>
                </a:cxn>
                <a:cxn ang="0">
                  <a:pos x="88" y="168"/>
                </a:cxn>
                <a:cxn ang="0">
                  <a:pos x="84" y="167"/>
                </a:cxn>
                <a:cxn ang="0">
                  <a:pos x="14" y="141"/>
                </a:cxn>
                <a:cxn ang="0">
                  <a:pos x="14" y="141"/>
                </a:cxn>
                <a:cxn ang="0">
                  <a:pos x="10" y="139"/>
                </a:cxn>
                <a:cxn ang="0">
                  <a:pos x="9" y="134"/>
                </a:cxn>
                <a:cxn ang="0">
                  <a:pos x="12" y="125"/>
                </a:cxn>
                <a:cxn ang="0">
                  <a:pos x="72" y="17"/>
                </a:cxn>
                <a:cxn ang="0">
                  <a:pos x="78" y="11"/>
                </a:cxn>
                <a:cxn ang="0">
                  <a:pos x="83" y="10"/>
                </a:cxn>
                <a:cxn ang="0">
                  <a:pos x="87" y="11"/>
                </a:cxn>
                <a:cxn ang="0">
                  <a:pos x="145" y="59"/>
                </a:cxn>
                <a:cxn ang="0">
                  <a:pos x="145" y="59"/>
                </a:cxn>
                <a:cxn ang="0">
                  <a:pos x="148" y="55"/>
                </a:cxn>
                <a:cxn ang="0">
                  <a:pos x="151" y="52"/>
                </a:cxn>
                <a:cxn ang="0">
                  <a:pos x="93" y="4"/>
                </a:cxn>
                <a:cxn ang="0">
                  <a:pos x="93" y="4"/>
                </a:cxn>
                <a:cxn ang="0">
                  <a:pos x="83" y="0"/>
                </a:cxn>
                <a:cxn ang="0">
                  <a:pos x="72" y="4"/>
                </a:cxn>
                <a:cxn ang="0">
                  <a:pos x="64" y="13"/>
                </a:cxn>
                <a:cxn ang="0">
                  <a:pos x="3" y="121"/>
                </a:cxn>
                <a:cxn ang="0">
                  <a:pos x="0" y="134"/>
                </a:cxn>
                <a:cxn ang="0">
                  <a:pos x="3" y="144"/>
                </a:cxn>
                <a:cxn ang="0">
                  <a:pos x="11" y="150"/>
                </a:cxn>
                <a:cxn ang="0">
                  <a:pos x="80" y="176"/>
                </a:cxn>
                <a:cxn ang="0">
                  <a:pos x="80" y="176"/>
                </a:cxn>
                <a:cxn ang="0">
                  <a:pos x="88" y="177"/>
                </a:cxn>
                <a:cxn ang="0">
                  <a:pos x="102" y="173"/>
                </a:cxn>
                <a:cxn ang="0">
                  <a:pos x="113" y="163"/>
                </a:cxn>
                <a:cxn ang="0">
                  <a:pos x="156" y="87"/>
                </a:cxn>
                <a:cxn ang="0">
                  <a:pos x="160" y="73"/>
                </a:cxn>
                <a:cxn ang="0">
                  <a:pos x="157" y="61"/>
                </a:cxn>
                <a:cxn ang="0">
                  <a:pos x="151" y="52"/>
                </a:cxn>
                <a:cxn ang="0">
                  <a:pos x="151" y="52"/>
                </a:cxn>
                <a:cxn ang="0">
                  <a:pos x="148" y="55"/>
                </a:cxn>
              </a:cxnLst>
              <a:rect l="0" t="0" r="r" b="b"/>
              <a:pathLst>
                <a:path w="160" h="177">
                  <a:moveTo>
                    <a:pt x="148" y="55"/>
                  </a:moveTo>
                  <a:cubicBezTo>
                    <a:pt x="145" y="59"/>
                    <a:pt x="145" y="59"/>
                    <a:pt x="145" y="59"/>
                  </a:cubicBezTo>
                  <a:cubicBezTo>
                    <a:pt x="146" y="60"/>
                    <a:pt x="148" y="62"/>
                    <a:pt x="149" y="65"/>
                  </a:cubicBezTo>
                  <a:cubicBezTo>
                    <a:pt x="150" y="67"/>
                    <a:pt x="150" y="70"/>
                    <a:pt x="150" y="73"/>
                  </a:cubicBezTo>
                  <a:cubicBezTo>
                    <a:pt x="150" y="76"/>
                    <a:pt x="149" y="79"/>
                    <a:pt x="148" y="82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03" y="161"/>
                    <a:pt x="101" y="163"/>
                    <a:pt x="98" y="165"/>
                  </a:cubicBezTo>
                  <a:cubicBezTo>
                    <a:pt x="95" y="167"/>
                    <a:pt x="91" y="168"/>
                    <a:pt x="88" y="168"/>
                  </a:cubicBezTo>
                  <a:cubicBezTo>
                    <a:pt x="86" y="168"/>
                    <a:pt x="85" y="167"/>
                    <a:pt x="84" y="167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2" y="141"/>
                    <a:pt x="11" y="140"/>
                    <a:pt x="10" y="139"/>
                  </a:cubicBezTo>
                  <a:cubicBezTo>
                    <a:pt x="10" y="137"/>
                    <a:pt x="9" y="136"/>
                    <a:pt x="9" y="134"/>
                  </a:cubicBezTo>
                  <a:cubicBezTo>
                    <a:pt x="9" y="131"/>
                    <a:pt x="10" y="128"/>
                    <a:pt x="12" y="125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4" y="15"/>
                    <a:pt x="76" y="13"/>
                    <a:pt x="78" y="11"/>
                  </a:cubicBezTo>
                  <a:cubicBezTo>
                    <a:pt x="79" y="10"/>
                    <a:pt x="81" y="10"/>
                    <a:pt x="83" y="10"/>
                  </a:cubicBezTo>
                  <a:cubicBezTo>
                    <a:pt x="84" y="10"/>
                    <a:pt x="86" y="10"/>
                    <a:pt x="87" y="11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0" y="2"/>
                    <a:pt x="86" y="0"/>
                    <a:pt x="83" y="0"/>
                  </a:cubicBezTo>
                  <a:cubicBezTo>
                    <a:pt x="79" y="0"/>
                    <a:pt x="75" y="2"/>
                    <a:pt x="72" y="4"/>
                  </a:cubicBezTo>
                  <a:cubicBezTo>
                    <a:pt x="69" y="6"/>
                    <a:pt x="66" y="9"/>
                    <a:pt x="64" y="13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1" y="125"/>
                    <a:pt x="0" y="129"/>
                    <a:pt x="0" y="134"/>
                  </a:cubicBezTo>
                  <a:cubicBezTo>
                    <a:pt x="0" y="137"/>
                    <a:pt x="1" y="141"/>
                    <a:pt x="3" y="144"/>
                  </a:cubicBezTo>
                  <a:cubicBezTo>
                    <a:pt x="4" y="147"/>
                    <a:pt x="7" y="149"/>
                    <a:pt x="11" y="150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3" y="177"/>
                    <a:pt x="85" y="177"/>
                    <a:pt x="88" y="177"/>
                  </a:cubicBezTo>
                  <a:cubicBezTo>
                    <a:pt x="93" y="177"/>
                    <a:pt x="98" y="176"/>
                    <a:pt x="102" y="173"/>
                  </a:cubicBezTo>
                  <a:cubicBezTo>
                    <a:pt x="107" y="171"/>
                    <a:pt x="111" y="167"/>
                    <a:pt x="113" y="163"/>
                  </a:cubicBezTo>
                  <a:cubicBezTo>
                    <a:pt x="156" y="87"/>
                    <a:pt x="156" y="87"/>
                    <a:pt x="156" y="87"/>
                  </a:cubicBezTo>
                  <a:cubicBezTo>
                    <a:pt x="158" y="82"/>
                    <a:pt x="160" y="78"/>
                    <a:pt x="160" y="73"/>
                  </a:cubicBezTo>
                  <a:cubicBezTo>
                    <a:pt x="160" y="69"/>
                    <a:pt x="159" y="65"/>
                    <a:pt x="157" y="61"/>
                  </a:cubicBezTo>
                  <a:cubicBezTo>
                    <a:pt x="156" y="57"/>
                    <a:pt x="154" y="54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8" y="55"/>
                    <a:pt x="148" y="55"/>
                    <a:pt x="148" y="55"/>
                  </a:cubicBezTo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0" name="iśļíḓé">
              <a:extLst>
                <a:ext uri="{FF2B5EF4-FFF2-40B4-BE49-F238E27FC236}">
                  <a16:creationId xmlns="" xmlns:a16="http://schemas.microsoft.com/office/drawing/2014/main" id="{CB3287A7-436B-4356-9933-675E60E04E5A}"/>
                </a:ext>
              </a:extLst>
            </p:cNvPr>
            <p:cNvSpPr/>
            <p:nvPr/>
          </p:nvSpPr>
          <p:spPr bwMode="auto">
            <a:xfrm>
              <a:off x="4997611" y="4129530"/>
              <a:ext cx="247240" cy="273440"/>
            </a:xfrm>
            <a:custGeom>
              <a:avLst/>
              <a:gdLst/>
              <a:ahLst/>
              <a:cxnLst>
                <a:cxn ang="0">
                  <a:pos x="148" y="55"/>
                </a:cxn>
                <a:cxn ang="0">
                  <a:pos x="145" y="59"/>
                </a:cxn>
                <a:cxn ang="0">
                  <a:pos x="149" y="65"/>
                </a:cxn>
                <a:cxn ang="0">
                  <a:pos x="151" y="73"/>
                </a:cxn>
                <a:cxn ang="0">
                  <a:pos x="148" y="82"/>
                </a:cxn>
                <a:cxn ang="0">
                  <a:pos x="106" y="158"/>
                </a:cxn>
                <a:cxn ang="0">
                  <a:pos x="98" y="165"/>
                </a:cxn>
                <a:cxn ang="0">
                  <a:pos x="89" y="168"/>
                </a:cxn>
                <a:cxn ang="0">
                  <a:pos x="84" y="167"/>
                </a:cxn>
                <a:cxn ang="0">
                  <a:pos x="84" y="167"/>
                </a:cxn>
                <a:cxn ang="0">
                  <a:pos x="15" y="141"/>
                </a:cxn>
                <a:cxn ang="0">
                  <a:pos x="15" y="141"/>
                </a:cxn>
                <a:cxn ang="0">
                  <a:pos x="11" y="138"/>
                </a:cxn>
                <a:cxn ang="0">
                  <a:pos x="10" y="134"/>
                </a:cxn>
                <a:cxn ang="0">
                  <a:pos x="12" y="125"/>
                </a:cxn>
                <a:cxn ang="0">
                  <a:pos x="73" y="17"/>
                </a:cxn>
                <a:cxn ang="0">
                  <a:pos x="78" y="11"/>
                </a:cxn>
                <a:cxn ang="0">
                  <a:pos x="83" y="9"/>
                </a:cxn>
                <a:cxn ang="0">
                  <a:pos x="88" y="11"/>
                </a:cxn>
                <a:cxn ang="0">
                  <a:pos x="88" y="11"/>
                </a:cxn>
                <a:cxn ang="0">
                  <a:pos x="145" y="59"/>
                </a:cxn>
                <a:cxn ang="0">
                  <a:pos x="145" y="59"/>
                </a:cxn>
                <a:cxn ang="0">
                  <a:pos x="148" y="55"/>
                </a:cxn>
                <a:cxn ang="0">
                  <a:pos x="151" y="52"/>
                </a:cxn>
                <a:cxn ang="0">
                  <a:pos x="94" y="4"/>
                </a:cxn>
                <a:cxn ang="0">
                  <a:pos x="94" y="4"/>
                </a:cxn>
                <a:cxn ang="0">
                  <a:pos x="83" y="0"/>
                </a:cxn>
                <a:cxn ang="0">
                  <a:pos x="73" y="4"/>
                </a:cxn>
                <a:cxn ang="0">
                  <a:pos x="65" y="13"/>
                </a:cxn>
                <a:cxn ang="0">
                  <a:pos x="4" y="120"/>
                </a:cxn>
                <a:cxn ang="0">
                  <a:pos x="0" y="134"/>
                </a:cxn>
                <a:cxn ang="0">
                  <a:pos x="3" y="144"/>
                </a:cxn>
                <a:cxn ang="0">
                  <a:pos x="11" y="150"/>
                </a:cxn>
                <a:cxn ang="0">
                  <a:pos x="81" y="176"/>
                </a:cxn>
                <a:cxn ang="0">
                  <a:pos x="81" y="176"/>
                </a:cxn>
                <a:cxn ang="0">
                  <a:pos x="89" y="177"/>
                </a:cxn>
                <a:cxn ang="0">
                  <a:pos x="103" y="173"/>
                </a:cxn>
                <a:cxn ang="0">
                  <a:pos x="114" y="163"/>
                </a:cxn>
                <a:cxn ang="0">
                  <a:pos x="157" y="87"/>
                </a:cxn>
                <a:cxn ang="0">
                  <a:pos x="160" y="73"/>
                </a:cxn>
                <a:cxn ang="0">
                  <a:pos x="158" y="61"/>
                </a:cxn>
                <a:cxn ang="0">
                  <a:pos x="151" y="52"/>
                </a:cxn>
                <a:cxn ang="0">
                  <a:pos x="151" y="52"/>
                </a:cxn>
                <a:cxn ang="0">
                  <a:pos x="148" y="55"/>
                </a:cxn>
              </a:cxnLst>
              <a:rect l="0" t="0" r="r" b="b"/>
              <a:pathLst>
                <a:path w="160" h="177">
                  <a:moveTo>
                    <a:pt x="148" y="55"/>
                  </a:moveTo>
                  <a:cubicBezTo>
                    <a:pt x="145" y="59"/>
                    <a:pt x="145" y="59"/>
                    <a:pt x="145" y="59"/>
                  </a:cubicBezTo>
                  <a:cubicBezTo>
                    <a:pt x="147" y="60"/>
                    <a:pt x="148" y="62"/>
                    <a:pt x="149" y="65"/>
                  </a:cubicBezTo>
                  <a:cubicBezTo>
                    <a:pt x="150" y="67"/>
                    <a:pt x="151" y="70"/>
                    <a:pt x="151" y="73"/>
                  </a:cubicBezTo>
                  <a:cubicBezTo>
                    <a:pt x="151" y="76"/>
                    <a:pt x="150" y="79"/>
                    <a:pt x="148" y="82"/>
                  </a:cubicBezTo>
                  <a:cubicBezTo>
                    <a:pt x="106" y="158"/>
                    <a:pt x="106" y="158"/>
                    <a:pt x="106" y="158"/>
                  </a:cubicBezTo>
                  <a:cubicBezTo>
                    <a:pt x="104" y="161"/>
                    <a:pt x="101" y="163"/>
                    <a:pt x="98" y="165"/>
                  </a:cubicBezTo>
                  <a:cubicBezTo>
                    <a:pt x="95" y="167"/>
                    <a:pt x="92" y="168"/>
                    <a:pt x="89" y="168"/>
                  </a:cubicBezTo>
                  <a:cubicBezTo>
                    <a:pt x="87" y="168"/>
                    <a:pt x="86" y="167"/>
                    <a:pt x="84" y="167"/>
                  </a:cubicBezTo>
                  <a:cubicBezTo>
                    <a:pt x="84" y="167"/>
                    <a:pt x="84" y="167"/>
                    <a:pt x="84" y="167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3" y="141"/>
                    <a:pt x="12" y="140"/>
                    <a:pt x="11" y="138"/>
                  </a:cubicBezTo>
                  <a:cubicBezTo>
                    <a:pt x="10" y="137"/>
                    <a:pt x="10" y="136"/>
                    <a:pt x="10" y="134"/>
                  </a:cubicBezTo>
                  <a:cubicBezTo>
                    <a:pt x="10" y="131"/>
                    <a:pt x="10" y="128"/>
                    <a:pt x="12" y="125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5" y="15"/>
                    <a:pt x="76" y="13"/>
                    <a:pt x="78" y="11"/>
                  </a:cubicBezTo>
                  <a:cubicBezTo>
                    <a:pt x="80" y="10"/>
                    <a:pt x="82" y="9"/>
                    <a:pt x="83" y="9"/>
                  </a:cubicBezTo>
                  <a:cubicBezTo>
                    <a:pt x="85" y="10"/>
                    <a:pt x="86" y="10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1" y="1"/>
                    <a:pt x="87" y="0"/>
                    <a:pt x="83" y="0"/>
                  </a:cubicBezTo>
                  <a:cubicBezTo>
                    <a:pt x="80" y="0"/>
                    <a:pt x="76" y="1"/>
                    <a:pt x="73" y="4"/>
                  </a:cubicBezTo>
                  <a:cubicBezTo>
                    <a:pt x="70" y="6"/>
                    <a:pt x="67" y="9"/>
                    <a:pt x="65" y="13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2" y="125"/>
                    <a:pt x="0" y="129"/>
                    <a:pt x="0" y="134"/>
                  </a:cubicBezTo>
                  <a:cubicBezTo>
                    <a:pt x="0" y="137"/>
                    <a:pt x="1" y="141"/>
                    <a:pt x="3" y="144"/>
                  </a:cubicBezTo>
                  <a:cubicBezTo>
                    <a:pt x="5" y="146"/>
                    <a:pt x="8" y="149"/>
                    <a:pt x="11" y="150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3" y="177"/>
                    <a:pt x="86" y="177"/>
                    <a:pt x="89" y="177"/>
                  </a:cubicBezTo>
                  <a:cubicBezTo>
                    <a:pt x="93" y="177"/>
                    <a:pt x="98" y="176"/>
                    <a:pt x="103" y="173"/>
                  </a:cubicBezTo>
                  <a:cubicBezTo>
                    <a:pt x="107" y="171"/>
                    <a:pt x="111" y="167"/>
                    <a:pt x="114" y="163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9" y="82"/>
                    <a:pt x="160" y="77"/>
                    <a:pt x="160" y="73"/>
                  </a:cubicBezTo>
                  <a:cubicBezTo>
                    <a:pt x="160" y="69"/>
                    <a:pt x="159" y="65"/>
                    <a:pt x="158" y="61"/>
                  </a:cubicBezTo>
                  <a:cubicBezTo>
                    <a:pt x="156" y="57"/>
                    <a:pt x="154" y="54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8" y="55"/>
                    <a:pt x="148" y="55"/>
                    <a:pt x="148" y="55"/>
                  </a:cubicBezTo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1" name="îšliďe">
              <a:extLst>
                <a:ext uri="{FF2B5EF4-FFF2-40B4-BE49-F238E27FC236}">
                  <a16:creationId xmlns="" xmlns:a16="http://schemas.microsoft.com/office/drawing/2014/main" id="{80A77D0A-FFA8-40F8-9B1F-C2C0688A43C5}"/>
                </a:ext>
              </a:extLst>
            </p:cNvPr>
            <p:cNvSpPr/>
            <p:nvPr/>
          </p:nvSpPr>
          <p:spPr bwMode="auto">
            <a:xfrm>
              <a:off x="5006869" y="4359828"/>
              <a:ext cx="41730" cy="57104"/>
            </a:xfrm>
            <a:custGeom>
              <a:avLst/>
              <a:gdLst/>
              <a:ahLst/>
              <a:cxnLst>
                <a:cxn ang="0">
                  <a:pos x="79" y="364"/>
                </a:cxn>
                <a:cxn ang="0">
                  <a:pos x="266" y="39"/>
                </a:cxn>
                <a:cxn ang="0">
                  <a:pos x="188" y="0"/>
                </a:cxn>
                <a:cxn ang="0">
                  <a:pos x="0" y="315"/>
                </a:cxn>
                <a:cxn ang="0">
                  <a:pos x="79" y="364"/>
                </a:cxn>
              </a:cxnLst>
              <a:rect l="0" t="0" r="r" b="b"/>
              <a:pathLst>
                <a:path w="266" h="364">
                  <a:moveTo>
                    <a:pt x="79" y="364"/>
                  </a:moveTo>
                  <a:lnTo>
                    <a:pt x="266" y="39"/>
                  </a:lnTo>
                  <a:lnTo>
                    <a:pt x="188" y="0"/>
                  </a:lnTo>
                  <a:lnTo>
                    <a:pt x="0" y="315"/>
                  </a:lnTo>
                  <a:lnTo>
                    <a:pt x="79" y="36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2" name="ïṧḻïďé">
              <a:extLst>
                <a:ext uri="{FF2B5EF4-FFF2-40B4-BE49-F238E27FC236}">
                  <a16:creationId xmlns="" xmlns:a16="http://schemas.microsoft.com/office/drawing/2014/main" id="{DD752459-28C5-4C73-BA20-36F70C551C25}"/>
                </a:ext>
              </a:extLst>
            </p:cNvPr>
            <p:cNvSpPr/>
            <p:nvPr/>
          </p:nvSpPr>
          <p:spPr bwMode="auto">
            <a:xfrm>
              <a:off x="5006869" y="4359828"/>
              <a:ext cx="41730" cy="57104"/>
            </a:xfrm>
            <a:custGeom>
              <a:avLst/>
              <a:gdLst/>
              <a:ahLst/>
              <a:cxnLst>
                <a:cxn ang="0">
                  <a:pos x="79" y="364"/>
                </a:cxn>
                <a:cxn ang="0">
                  <a:pos x="266" y="39"/>
                </a:cxn>
                <a:cxn ang="0">
                  <a:pos x="188" y="0"/>
                </a:cxn>
                <a:cxn ang="0">
                  <a:pos x="0" y="315"/>
                </a:cxn>
                <a:cxn ang="0">
                  <a:pos x="79" y="364"/>
                </a:cxn>
              </a:cxnLst>
              <a:rect l="0" t="0" r="r" b="b"/>
              <a:pathLst>
                <a:path w="266" h="364">
                  <a:moveTo>
                    <a:pt x="79" y="364"/>
                  </a:moveTo>
                  <a:lnTo>
                    <a:pt x="266" y="39"/>
                  </a:lnTo>
                  <a:lnTo>
                    <a:pt x="188" y="0"/>
                  </a:lnTo>
                  <a:lnTo>
                    <a:pt x="0" y="315"/>
                  </a:lnTo>
                  <a:lnTo>
                    <a:pt x="79" y="3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3" name="íṣļíḋê">
              <a:extLst>
                <a:ext uri="{FF2B5EF4-FFF2-40B4-BE49-F238E27FC236}">
                  <a16:creationId xmlns="" xmlns:a16="http://schemas.microsoft.com/office/drawing/2014/main" id="{B622F5BC-DA83-4CE5-BF72-420B58F3690D}"/>
                </a:ext>
              </a:extLst>
            </p:cNvPr>
            <p:cNvSpPr/>
            <p:nvPr/>
          </p:nvSpPr>
          <p:spPr bwMode="auto">
            <a:xfrm>
              <a:off x="4914310" y="4168278"/>
              <a:ext cx="265597" cy="460284"/>
            </a:xfrm>
            <a:custGeom>
              <a:avLst/>
              <a:gdLst/>
              <a:ahLst/>
              <a:cxnLst>
                <a:cxn ang="0">
                  <a:pos x="59" y="2934"/>
                </a:cxn>
                <a:cxn ang="0">
                  <a:pos x="1693" y="39"/>
                </a:cxn>
                <a:cxn ang="0">
                  <a:pos x="1634" y="0"/>
                </a:cxn>
                <a:cxn ang="0">
                  <a:pos x="0" y="2895"/>
                </a:cxn>
                <a:cxn ang="0">
                  <a:pos x="59" y="2934"/>
                </a:cxn>
              </a:cxnLst>
              <a:rect l="0" t="0" r="r" b="b"/>
              <a:pathLst>
                <a:path w="1693" h="2934">
                  <a:moveTo>
                    <a:pt x="59" y="2934"/>
                  </a:moveTo>
                  <a:lnTo>
                    <a:pt x="1693" y="39"/>
                  </a:lnTo>
                  <a:lnTo>
                    <a:pt x="1634" y="0"/>
                  </a:lnTo>
                  <a:lnTo>
                    <a:pt x="0" y="2895"/>
                  </a:lnTo>
                  <a:lnTo>
                    <a:pt x="59" y="293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4" name="íṧľiḋé">
              <a:extLst>
                <a:ext uri="{FF2B5EF4-FFF2-40B4-BE49-F238E27FC236}">
                  <a16:creationId xmlns="" xmlns:a16="http://schemas.microsoft.com/office/drawing/2014/main" id="{F8D017D0-C77B-4FFA-87CA-54F334FCD055}"/>
                </a:ext>
              </a:extLst>
            </p:cNvPr>
            <p:cNvSpPr/>
            <p:nvPr/>
          </p:nvSpPr>
          <p:spPr bwMode="auto">
            <a:xfrm>
              <a:off x="4914310" y="4168278"/>
              <a:ext cx="265597" cy="460284"/>
            </a:xfrm>
            <a:custGeom>
              <a:avLst/>
              <a:gdLst/>
              <a:ahLst/>
              <a:cxnLst>
                <a:cxn ang="0">
                  <a:pos x="59" y="2934"/>
                </a:cxn>
                <a:cxn ang="0">
                  <a:pos x="1693" y="39"/>
                </a:cxn>
                <a:cxn ang="0">
                  <a:pos x="1634" y="0"/>
                </a:cxn>
                <a:cxn ang="0">
                  <a:pos x="0" y="2895"/>
                </a:cxn>
                <a:cxn ang="0">
                  <a:pos x="59" y="2934"/>
                </a:cxn>
              </a:cxnLst>
              <a:rect l="0" t="0" r="r" b="b"/>
              <a:pathLst>
                <a:path w="1693" h="2934">
                  <a:moveTo>
                    <a:pt x="59" y="2934"/>
                  </a:moveTo>
                  <a:lnTo>
                    <a:pt x="1693" y="39"/>
                  </a:lnTo>
                  <a:lnTo>
                    <a:pt x="1634" y="0"/>
                  </a:lnTo>
                  <a:lnTo>
                    <a:pt x="0" y="2895"/>
                  </a:lnTo>
                  <a:lnTo>
                    <a:pt x="59" y="293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5" name="ïṧľîḓè">
              <a:extLst>
                <a:ext uri="{FF2B5EF4-FFF2-40B4-BE49-F238E27FC236}">
                  <a16:creationId xmlns="" xmlns:a16="http://schemas.microsoft.com/office/drawing/2014/main" id="{9BBCA239-71A0-49DD-BB7F-1E815A1DD722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463" y="59"/>
                </a:cxn>
                <a:cxn ang="0">
                  <a:pos x="0" y="483"/>
                </a:cxn>
                <a:cxn ang="0">
                  <a:pos x="394" y="0"/>
                </a:cxn>
                <a:cxn ang="0">
                  <a:pos x="463" y="59"/>
                </a:cxn>
              </a:cxnLst>
              <a:rect l="0" t="0" r="r" b="b"/>
              <a:pathLst>
                <a:path w="463" h="483">
                  <a:moveTo>
                    <a:pt x="463" y="59"/>
                  </a:moveTo>
                  <a:lnTo>
                    <a:pt x="0" y="483"/>
                  </a:lnTo>
                  <a:lnTo>
                    <a:pt x="394" y="0"/>
                  </a:lnTo>
                  <a:lnTo>
                    <a:pt x="463" y="59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6" name="ïŝḷïḑè">
              <a:extLst>
                <a:ext uri="{FF2B5EF4-FFF2-40B4-BE49-F238E27FC236}">
                  <a16:creationId xmlns="" xmlns:a16="http://schemas.microsoft.com/office/drawing/2014/main" id="{9A43E900-12DF-4A1C-A837-9EE6E109B475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463" y="59"/>
                </a:cxn>
                <a:cxn ang="0">
                  <a:pos x="0" y="483"/>
                </a:cxn>
                <a:cxn ang="0">
                  <a:pos x="394" y="0"/>
                </a:cxn>
                <a:cxn ang="0">
                  <a:pos x="463" y="59"/>
                </a:cxn>
              </a:cxnLst>
              <a:rect l="0" t="0" r="r" b="b"/>
              <a:pathLst>
                <a:path w="463" h="483">
                  <a:moveTo>
                    <a:pt x="463" y="59"/>
                  </a:moveTo>
                  <a:lnTo>
                    <a:pt x="0" y="483"/>
                  </a:lnTo>
                  <a:lnTo>
                    <a:pt x="394" y="0"/>
                  </a:lnTo>
                  <a:lnTo>
                    <a:pt x="463" y="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7" name="i$lîdê">
              <a:extLst>
                <a:ext uri="{FF2B5EF4-FFF2-40B4-BE49-F238E27FC236}">
                  <a16:creationId xmlns="" xmlns:a16="http://schemas.microsoft.com/office/drawing/2014/main" id="{DF9CB98C-CEF1-44B2-9432-215444B98BD6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0" y="591"/>
                </a:cxn>
                <a:cxn ang="0">
                  <a:pos x="217" y="0"/>
                </a:cxn>
                <a:cxn ang="0">
                  <a:pos x="89" y="621"/>
                </a:cxn>
                <a:cxn ang="0">
                  <a:pos x="0" y="591"/>
                </a:cxn>
              </a:cxnLst>
              <a:rect l="0" t="0" r="r" b="b"/>
              <a:pathLst>
                <a:path w="217" h="621">
                  <a:moveTo>
                    <a:pt x="0" y="591"/>
                  </a:moveTo>
                  <a:lnTo>
                    <a:pt x="217" y="0"/>
                  </a:lnTo>
                  <a:lnTo>
                    <a:pt x="89" y="621"/>
                  </a:lnTo>
                  <a:lnTo>
                    <a:pt x="0" y="591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8" name="ïşļídé">
              <a:extLst>
                <a:ext uri="{FF2B5EF4-FFF2-40B4-BE49-F238E27FC236}">
                  <a16:creationId xmlns="" xmlns:a16="http://schemas.microsoft.com/office/drawing/2014/main" id="{2D2C345D-1238-4CA8-B3B1-30E221366AC7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0" y="591"/>
                </a:cxn>
                <a:cxn ang="0">
                  <a:pos x="217" y="0"/>
                </a:cxn>
                <a:cxn ang="0">
                  <a:pos x="89" y="621"/>
                </a:cxn>
                <a:cxn ang="0">
                  <a:pos x="0" y="591"/>
                </a:cxn>
              </a:cxnLst>
              <a:rect l="0" t="0" r="r" b="b"/>
              <a:pathLst>
                <a:path w="217" h="621">
                  <a:moveTo>
                    <a:pt x="0" y="591"/>
                  </a:moveTo>
                  <a:lnTo>
                    <a:pt x="217" y="0"/>
                  </a:lnTo>
                  <a:lnTo>
                    <a:pt x="89" y="621"/>
                  </a:lnTo>
                  <a:lnTo>
                    <a:pt x="0" y="59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9" name="iş1îďê">
              <a:extLst>
                <a:ext uri="{FF2B5EF4-FFF2-40B4-BE49-F238E27FC236}">
                  <a16:creationId xmlns="" xmlns:a16="http://schemas.microsoft.com/office/drawing/2014/main" id="{88CAFEA4-B9A2-432D-92FC-6D1A1D5BE3E3}"/>
                </a:ext>
              </a:extLst>
            </p:cNvPr>
            <p:cNvSpPr/>
            <p:nvPr/>
          </p:nvSpPr>
          <p:spPr bwMode="auto">
            <a:xfrm>
              <a:off x="4869441" y="4520471"/>
              <a:ext cx="38592" cy="9271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3" y="36"/>
                </a:cxn>
                <a:cxn ang="0">
                  <a:pos x="0" y="45"/>
                </a:cxn>
                <a:cxn ang="0">
                  <a:pos x="1" y="50"/>
                </a:cxn>
                <a:cxn ang="0">
                  <a:pos x="5" y="52"/>
                </a:cxn>
                <a:cxn ang="0">
                  <a:pos x="5" y="52"/>
                </a:cxn>
                <a:cxn ang="0">
                  <a:pos x="25" y="60"/>
                </a:cxn>
                <a:cxn ang="0">
                  <a:pos x="23" y="0"/>
                </a:cxn>
              </a:cxnLst>
              <a:rect l="0" t="0" r="r" b="b"/>
              <a:pathLst>
                <a:path w="25" h="60">
                  <a:moveTo>
                    <a:pt x="23" y="0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1" y="39"/>
                    <a:pt x="0" y="42"/>
                    <a:pt x="0" y="45"/>
                  </a:cubicBezTo>
                  <a:cubicBezTo>
                    <a:pt x="0" y="47"/>
                    <a:pt x="1" y="48"/>
                    <a:pt x="1" y="50"/>
                  </a:cubicBezTo>
                  <a:cubicBezTo>
                    <a:pt x="2" y="51"/>
                    <a:pt x="3" y="52"/>
                    <a:pt x="5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C5946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0" name="iṩļîde">
              <a:extLst>
                <a:ext uri="{FF2B5EF4-FFF2-40B4-BE49-F238E27FC236}">
                  <a16:creationId xmlns="" xmlns:a16="http://schemas.microsoft.com/office/drawing/2014/main" id="{127A2C26-8A76-4646-8FA2-D6D9D1C715C6}"/>
                </a:ext>
              </a:extLst>
            </p:cNvPr>
            <p:cNvSpPr/>
            <p:nvPr/>
          </p:nvSpPr>
          <p:spPr bwMode="auto">
            <a:xfrm>
              <a:off x="4860187" y="4508079"/>
              <a:ext cx="47848" cy="112795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5" y="42"/>
                </a:cxn>
                <a:cxn ang="0">
                  <a:pos x="10" y="65"/>
                </a:cxn>
                <a:cxn ang="0">
                  <a:pos x="31" y="73"/>
                </a:cxn>
                <a:cxn ang="0">
                  <a:pos x="31" y="68"/>
                </a:cxn>
                <a:cxn ang="0">
                  <a:pos x="11" y="60"/>
                </a:cxn>
                <a:cxn ang="0">
                  <a:pos x="11" y="60"/>
                </a:cxn>
                <a:cxn ang="0">
                  <a:pos x="7" y="58"/>
                </a:cxn>
                <a:cxn ang="0">
                  <a:pos x="6" y="53"/>
                </a:cxn>
                <a:cxn ang="0">
                  <a:pos x="9" y="44"/>
                </a:cxn>
                <a:cxn ang="0">
                  <a:pos x="29" y="8"/>
                </a:cxn>
                <a:cxn ang="0">
                  <a:pos x="29" y="0"/>
                </a:cxn>
              </a:cxnLst>
              <a:rect l="0" t="0" r="r" b="b"/>
              <a:pathLst>
                <a:path w="31" h="73">
                  <a:moveTo>
                    <a:pt x="29" y="0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0" y="52"/>
                    <a:pt x="1" y="62"/>
                    <a:pt x="10" y="65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9" y="60"/>
                    <a:pt x="8" y="59"/>
                    <a:pt x="7" y="58"/>
                  </a:cubicBezTo>
                  <a:cubicBezTo>
                    <a:pt x="7" y="56"/>
                    <a:pt x="6" y="55"/>
                    <a:pt x="6" y="53"/>
                  </a:cubicBezTo>
                  <a:cubicBezTo>
                    <a:pt x="6" y="50"/>
                    <a:pt x="7" y="47"/>
                    <a:pt x="9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1" name="î$1îdè">
              <a:extLst>
                <a:ext uri="{FF2B5EF4-FFF2-40B4-BE49-F238E27FC236}">
                  <a16:creationId xmlns="" xmlns:a16="http://schemas.microsoft.com/office/drawing/2014/main" id="{C4A810E2-3AF0-4DFC-B9FF-6466D2399FB6}"/>
                </a:ext>
              </a:extLst>
            </p:cNvPr>
            <p:cNvSpPr/>
            <p:nvPr/>
          </p:nvSpPr>
          <p:spPr bwMode="auto">
            <a:xfrm>
              <a:off x="4905054" y="4398420"/>
              <a:ext cx="118915" cy="21774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46" y="1"/>
                </a:cxn>
                <a:cxn ang="0">
                  <a:pos x="40" y="7"/>
                </a:cxn>
                <a:cxn ang="0">
                  <a:pos x="0" y="79"/>
                </a:cxn>
                <a:cxn ang="0">
                  <a:pos x="2" y="139"/>
                </a:cxn>
                <a:cxn ang="0">
                  <a:pos x="8" y="141"/>
                </a:cxn>
                <a:cxn ang="0">
                  <a:pos x="77" y="19"/>
                </a:cxn>
                <a:cxn ang="0">
                  <a:pos x="55" y="1"/>
                </a:cxn>
                <a:cxn ang="0">
                  <a:pos x="51" y="0"/>
                </a:cxn>
              </a:cxnLst>
              <a:rect l="0" t="0" r="r" b="b"/>
              <a:pathLst>
                <a:path w="77" h="141">
                  <a:moveTo>
                    <a:pt x="51" y="0"/>
                  </a:moveTo>
                  <a:cubicBezTo>
                    <a:pt x="49" y="0"/>
                    <a:pt x="47" y="0"/>
                    <a:pt x="46" y="1"/>
                  </a:cubicBezTo>
                  <a:cubicBezTo>
                    <a:pt x="44" y="3"/>
                    <a:pt x="42" y="5"/>
                    <a:pt x="40" y="7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139"/>
                    <a:pt x="2" y="139"/>
                    <a:pt x="2" y="13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0"/>
                    <a:pt x="52" y="0"/>
                    <a:pt x="51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2" name="ïṥ1iḋe">
              <a:extLst>
                <a:ext uri="{FF2B5EF4-FFF2-40B4-BE49-F238E27FC236}">
                  <a16:creationId xmlns="" xmlns:a16="http://schemas.microsoft.com/office/drawing/2014/main" id="{1E825A77-A802-40F0-8745-DD4437BDDD31}"/>
                </a:ext>
              </a:extLst>
            </p:cNvPr>
            <p:cNvSpPr/>
            <p:nvPr/>
          </p:nvSpPr>
          <p:spPr bwMode="auto">
            <a:xfrm>
              <a:off x="4905054" y="4390733"/>
              <a:ext cx="121897" cy="231711"/>
            </a:xfrm>
            <a:custGeom>
              <a:avLst/>
              <a:gdLst/>
              <a:ahLst/>
              <a:cxnLst>
                <a:cxn ang="0">
                  <a:pos x="2" y="144"/>
                </a:cxn>
                <a:cxn ang="0">
                  <a:pos x="2" y="149"/>
                </a:cxn>
                <a:cxn ang="0">
                  <a:pos x="6" y="150"/>
                </a:cxn>
                <a:cxn ang="0">
                  <a:pos x="8" y="146"/>
                </a:cxn>
                <a:cxn ang="0">
                  <a:pos x="2" y="144"/>
                </a:cxn>
                <a:cxn ang="0">
                  <a:pos x="51" y="0"/>
                </a:cxn>
                <a:cxn ang="0">
                  <a:pos x="37" y="11"/>
                </a:cxn>
                <a:cxn ang="0">
                  <a:pos x="0" y="76"/>
                </a:cxn>
                <a:cxn ang="0">
                  <a:pos x="0" y="84"/>
                </a:cxn>
                <a:cxn ang="0">
                  <a:pos x="40" y="12"/>
                </a:cxn>
                <a:cxn ang="0">
                  <a:pos x="46" y="6"/>
                </a:cxn>
                <a:cxn ang="0">
                  <a:pos x="51" y="5"/>
                </a:cxn>
                <a:cxn ang="0">
                  <a:pos x="55" y="6"/>
                </a:cxn>
                <a:cxn ang="0">
                  <a:pos x="77" y="24"/>
                </a:cxn>
                <a:cxn ang="0">
                  <a:pos x="79" y="20"/>
                </a:cxn>
                <a:cxn ang="0">
                  <a:pos x="75" y="16"/>
                </a:cxn>
                <a:cxn ang="0">
                  <a:pos x="74" y="17"/>
                </a:cxn>
                <a:cxn ang="0">
                  <a:pos x="66" y="12"/>
                </a:cxn>
                <a:cxn ang="0">
                  <a:pos x="68" y="10"/>
                </a:cxn>
                <a:cxn ang="0">
                  <a:pos x="59" y="3"/>
                </a:cxn>
                <a:cxn ang="0">
                  <a:pos x="51" y="0"/>
                </a:cxn>
              </a:cxnLst>
              <a:rect l="0" t="0" r="r" b="b"/>
              <a:pathLst>
                <a:path w="79" h="150">
                  <a:moveTo>
                    <a:pt x="2" y="144"/>
                  </a:moveTo>
                  <a:cubicBezTo>
                    <a:pt x="2" y="149"/>
                    <a:pt x="2" y="149"/>
                    <a:pt x="2" y="149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2" y="144"/>
                    <a:pt x="2" y="144"/>
                    <a:pt x="2" y="144"/>
                  </a:cubicBezTo>
                  <a:moveTo>
                    <a:pt x="51" y="0"/>
                  </a:moveTo>
                  <a:cubicBezTo>
                    <a:pt x="46" y="0"/>
                    <a:pt x="41" y="4"/>
                    <a:pt x="37" y="1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2" y="10"/>
                    <a:pt x="44" y="8"/>
                    <a:pt x="46" y="6"/>
                  </a:cubicBezTo>
                  <a:cubicBezTo>
                    <a:pt x="47" y="5"/>
                    <a:pt x="49" y="5"/>
                    <a:pt x="51" y="5"/>
                  </a:cubicBezTo>
                  <a:cubicBezTo>
                    <a:pt x="52" y="5"/>
                    <a:pt x="54" y="5"/>
                    <a:pt x="55" y="6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7" y="1"/>
                    <a:pt x="54" y="0"/>
                    <a:pt x="51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3" name="îŝḷîḋè">
              <a:extLst>
                <a:ext uri="{FF2B5EF4-FFF2-40B4-BE49-F238E27FC236}">
                  <a16:creationId xmlns="" xmlns:a16="http://schemas.microsoft.com/office/drawing/2014/main" id="{B8452A4F-8798-4BF5-93AC-A92FEED43AA1}"/>
                </a:ext>
              </a:extLst>
            </p:cNvPr>
            <p:cNvSpPr/>
            <p:nvPr/>
          </p:nvSpPr>
          <p:spPr bwMode="auto">
            <a:xfrm>
              <a:off x="4928116" y="4435443"/>
              <a:ext cx="159076" cy="207080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24" y="77"/>
                </a:cxn>
                <a:cxn ang="0">
                  <a:pos x="15" y="120"/>
                </a:cxn>
                <a:cxn ang="0">
                  <a:pos x="6" y="117"/>
                </a:cxn>
                <a:cxn ang="0">
                  <a:pos x="15" y="93"/>
                </a:cxn>
                <a:cxn ang="0">
                  <a:pos x="0" y="120"/>
                </a:cxn>
                <a:cxn ang="0">
                  <a:pos x="37" y="133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51" y="131"/>
                </a:cxn>
                <a:cxn ang="0">
                  <a:pos x="58" y="124"/>
                </a:cxn>
                <a:cxn ang="0">
                  <a:pos x="101" y="48"/>
                </a:cxn>
                <a:cxn ang="0">
                  <a:pos x="103" y="39"/>
                </a:cxn>
                <a:cxn ang="0">
                  <a:pos x="102" y="31"/>
                </a:cxn>
                <a:cxn ang="0">
                  <a:pos x="98" y="25"/>
                </a:cxn>
                <a:cxn ang="0">
                  <a:pos x="101" y="21"/>
                </a:cxn>
                <a:cxn ang="0">
                  <a:pos x="101" y="21"/>
                </a:cxn>
                <a:cxn ang="0">
                  <a:pos x="101" y="21"/>
                </a:cxn>
                <a:cxn ang="0">
                  <a:pos x="98" y="25"/>
                </a:cxn>
                <a:cxn ang="0">
                  <a:pos x="98" y="25"/>
                </a:cxn>
                <a:cxn ang="0">
                  <a:pos x="68" y="0"/>
                </a:cxn>
              </a:cxnLst>
              <a:rect l="0" t="0" r="r" b="b"/>
              <a:pathLst>
                <a:path w="103" h="134">
                  <a:moveTo>
                    <a:pt x="68" y="0"/>
                  </a:moveTo>
                  <a:cubicBezTo>
                    <a:pt x="24" y="77"/>
                    <a:pt x="24" y="77"/>
                    <a:pt x="24" y="77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33"/>
                    <a:pt x="39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4" y="134"/>
                    <a:pt x="48" y="133"/>
                    <a:pt x="51" y="131"/>
                  </a:cubicBezTo>
                  <a:cubicBezTo>
                    <a:pt x="54" y="129"/>
                    <a:pt x="56" y="127"/>
                    <a:pt x="58" y="12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5"/>
                    <a:pt x="103" y="42"/>
                    <a:pt x="103" y="39"/>
                  </a:cubicBezTo>
                  <a:cubicBezTo>
                    <a:pt x="103" y="36"/>
                    <a:pt x="103" y="33"/>
                    <a:pt x="102" y="31"/>
                  </a:cubicBezTo>
                  <a:cubicBezTo>
                    <a:pt x="101" y="28"/>
                    <a:pt x="99" y="26"/>
                    <a:pt x="98" y="25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4" name="iŝḷîḑé">
              <a:extLst>
                <a:ext uri="{FF2B5EF4-FFF2-40B4-BE49-F238E27FC236}">
                  <a16:creationId xmlns="" xmlns:a16="http://schemas.microsoft.com/office/drawing/2014/main" id="{36C97B3B-D8E6-4AB1-8501-D39BDE959FB3}"/>
                </a:ext>
              </a:extLst>
            </p:cNvPr>
            <p:cNvSpPr/>
            <p:nvPr/>
          </p:nvSpPr>
          <p:spPr bwMode="auto">
            <a:xfrm>
              <a:off x="4925134" y="4429326"/>
              <a:ext cx="174449" cy="220886"/>
            </a:xfrm>
            <a:custGeom>
              <a:avLst/>
              <a:gdLst/>
              <a:ahLst/>
              <a:cxnLst>
                <a:cxn ang="0">
                  <a:pos x="103" y="25"/>
                </a:cxn>
                <a:cxn ang="0">
                  <a:pos x="103" y="25"/>
                </a:cxn>
                <a:cxn ang="0">
                  <a:pos x="100" y="29"/>
                </a:cxn>
                <a:cxn ang="0">
                  <a:pos x="104" y="35"/>
                </a:cxn>
                <a:cxn ang="0">
                  <a:pos x="105" y="43"/>
                </a:cxn>
                <a:cxn ang="0">
                  <a:pos x="103" y="52"/>
                </a:cxn>
                <a:cxn ang="0">
                  <a:pos x="60" y="128"/>
                </a:cxn>
                <a:cxn ang="0">
                  <a:pos x="53" y="135"/>
                </a:cxn>
                <a:cxn ang="0">
                  <a:pos x="43" y="138"/>
                </a:cxn>
                <a:cxn ang="0">
                  <a:pos x="43" y="138"/>
                </a:cxn>
                <a:cxn ang="0">
                  <a:pos x="43" y="138"/>
                </a:cxn>
                <a:cxn ang="0">
                  <a:pos x="39" y="137"/>
                </a:cxn>
                <a:cxn ang="0">
                  <a:pos x="2" y="124"/>
                </a:cxn>
                <a:cxn ang="0">
                  <a:pos x="0" y="128"/>
                </a:cxn>
                <a:cxn ang="0">
                  <a:pos x="37" y="142"/>
                </a:cxn>
                <a:cxn ang="0">
                  <a:pos x="44" y="143"/>
                </a:cxn>
                <a:cxn ang="0">
                  <a:pos x="65" y="131"/>
                </a:cxn>
                <a:cxn ang="0">
                  <a:pos x="108" y="55"/>
                </a:cxn>
                <a:cxn ang="0">
                  <a:pos x="103" y="26"/>
                </a:cxn>
                <a:cxn ang="0">
                  <a:pos x="103" y="25"/>
                </a:cxn>
                <a:cxn ang="0">
                  <a:pos x="72" y="0"/>
                </a:cxn>
                <a:cxn ang="0">
                  <a:pos x="70" y="4"/>
                </a:cxn>
                <a:cxn ang="0">
                  <a:pos x="100" y="29"/>
                </a:cxn>
                <a:cxn ang="0">
                  <a:pos x="100" y="29"/>
                </a:cxn>
                <a:cxn ang="0">
                  <a:pos x="103" y="25"/>
                </a:cxn>
                <a:cxn ang="0">
                  <a:pos x="103" y="25"/>
                </a:cxn>
                <a:cxn ang="0">
                  <a:pos x="72" y="0"/>
                </a:cxn>
              </a:cxnLst>
              <a:rect l="0" t="0" r="r" b="b"/>
              <a:pathLst>
                <a:path w="113" h="143">
                  <a:moveTo>
                    <a:pt x="103" y="25"/>
                  </a:moveTo>
                  <a:cubicBezTo>
                    <a:pt x="103" y="25"/>
                    <a:pt x="103" y="25"/>
                    <a:pt x="103" y="25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1" y="30"/>
                    <a:pt x="103" y="32"/>
                    <a:pt x="104" y="35"/>
                  </a:cubicBezTo>
                  <a:cubicBezTo>
                    <a:pt x="105" y="37"/>
                    <a:pt x="105" y="40"/>
                    <a:pt x="105" y="43"/>
                  </a:cubicBezTo>
                  <a:cubicBezTo>
                    <a:pt x="105" y="46"/>
                    <a:pt x="104" y="49"/>
                    <a:pt x="103" y="52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1"/>
                    <a:pt x="56" y="133"/>
                    <a:pt x="53" y="135"/>
                  </a:cubicBezTo>
                  <a:cubicBezTo>
                    <a:pt x="50" y="137"/>
                    <a:pt x="46" y="138"/>
                    <a:pt x="43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1" y="138"/>
                    <a:pt x="40" y="137"/>
                    <a:pt x="39" y="137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9" y="142"/>
                    <a:pt x="41" y="143"/>
                    <a:pt x="44" y="143"/>
                  </a:cubicBezTo>
                  <a:cubicBezTo>
                    <a:pt x="52" y="143"/>
                    <a:pt x="61" y="138"/>
                    <a:pt x="65" y="131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13" y="45"/>
                    <a:pt x="110" y="31"/>
                    <a:pt x="103" y="26"/>
                  </a:cubicBezTo>
                  <a:cubicBezTo>
                    <a:pt x="103" y="25"/>
                    <a:pt x="103" y="25"/>
                    <a:pt x="103" y="25"/>
                  </a:cubicBezTo>
                  <a:moveTo>
                    <a:pt x="72" y="0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5" name="í$ḷïḓe">
              <a:extLst>
                <a:ext uri="{FF2B5EF4-FFF2-40B4-BE49-F238E27FC236}">
                  <a16:creationId xmlns="" xmlns:a16="http://schemas.microsoft.com/office/drawing/2014/main" id="{0B7AEFBE-7DBE-43D4-9638-7F0CF173AB44}"/>
                </a:ext>
              </a:extLst>
            </p:cNvPr>
            <p:cNvSpPr/>
            <p:nvPr/>
          </p:nvSpPr>
          <p:spPr bwMode="auto">
            <a:xfrm>
              <a:off x="5006869" y="4406107"/>
              <a:ext cx="13962" cy="108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20"/>
                </a:cxn>
                <a:cxn ang="0">
                  <a:pos x="79" y="69"/>
                </a:cxn>
                <a:cxn ang="0">
                  <a:pos x="89" y="59"/>
                </a:cxn>
                <a:cxn ang="0">
                  <a:pos x="20" y="0"/>
                </a:cxn>
              </a:cxnLst>
              <a:rect l="0" t="0" r="r" b="b"/>
              <a:pathLst>
                <a:path w="89" h="69">
                  <a:moveTo>
                    <a:pt x="20" y="0"/>
                  </a:moveTo>
                  <a:lnTo>
                    <a:pt x="0" y="20"/>
                  </a:lnTo>
                  <a:lnTo>
                    <a:pt x="79" y="69"/>
                  </a:lnTo>
                  <a:lnTo>
                    <a:pt x="89" y="5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6" name="ïṥ1idê">
              <a:extLst>
                <a:ext uri="{FF2B5EF4-FFF2-40B4-BE49-F238E27FC236}">
                  <a16:creationId xmlns="" xmlns:a16="http://schemas.microsoft.com/office/drawing/2014/main" id="{6ED16974-5782-47C0-A663-E90BF044EABD}"/>
                </a:ext>
              </a:extLst>
            </p:cNvPr>
            <p:cNvSpPr/>
            <p:nvPr/>
          </p:nvSpPr>
          <p:spPr bwMode="auto">
            <a:xfrm>
              <a:off x="5006869" y="4406107"/>
              <a:ext cx="13962" cy="108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20"/>
                </a:cxn>
                <a:cxn ang="0">
                  <a:pos x="79" y="69"/>
                </a:cxn>
                <a:cxn ang="0">
                  <a:pos x="89" y="59"/>
                </a:cxn>
                <a:cxn ang="0">
                  <a:pos x="20" y="0"/>
                </a:cxn>
              </a:cxnLst>
              <a:rect l="0" t="0" r="r" b="b"/>
              <a:pathLst>
                <a:path w="89" h="69">
                  <a:moveTo>
                    <a:pt x="20" y="0"/>
                  </a:moveTo>
                  <a:lnTo>
                    <a:pt x="0" y="20"/>
                  </a:lnTo>
                  <a:lnTo>
                    <a:pt x="79" y="69"/>
                  </a:lnTo>
                  <a:lnTo>
                    <a:pt x="89" y="59"/>
                  </a:lnTo>
                  <a:lnTo>
                    <a:pt x="2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7" name="î$ḷiḍé">
              <a:extLst>
                <a:ext uri="{FF2B5EF4-FFF2-40B4-BE49-F238E27FC236}">
                  <a16:creationId xmlns="" xmlns:a16="http://schemas.microsoft.com/office/drawing/2014/main" id="{3930461D-D2A8-4296-8B80-0E573584D703}"/>
                </a:ext>
              </a:extLst>
            </p:cNvPr>
            <p:cNvSpPr/>
            <p:nvPr/>
          </p:nvSpPr>
          <p:spPr bwMode="auto">
            <a:xfrm>
              <a:off x="4914310" y="4421638"/>
              <a:ext cx="122051" cy="205355"/>
            </a:xfrm>
            <a:custGeom>
              <a:avLst/>
              <a:gdLst/>
              <a:ahLst/>
              <a:cxnLst>
                <a:cxn ang="0">
                  <a:pos x="718" y="0"/>
                </a:cxn>
                <a:cxn ang="0">
                  <a:pos x="699" y="39"/>
                </a:cxn>
                <a:cxn ang="0">
                  <a:pos x="19" y="1240"/>
                </a:cxn>
                <a:cxn ang="0">
                  <a:pos x="0" y="1280"/>
                </a:cxn>
                <a:cxn ang="0">
                  <a:pos x="69" y="1309"/>
                </a:cxn>
                <a:cxn ang="0">
                  <a:pos x="88" y="1270"/>
                </a:cxn>
                <a:cxn ang="0">
                  <a:pos x="236" y="1004"/>
                </a:cxn>
                <a:cxn ang="0">
                  <a:pos x="364" y="649"/>
                </a:cxn>
                <a:cxn ang="0">
                  <a:pos x="325" y="846"/>
                </a:cxn>
                <a:cxn ang="0">
                  <a:pos x="758" y="88"/>
                </a:cxn>
                <a:cxn ang="0">
                  <a:pos x="778" y="49"/>
                </a:cxn>
                <a:cxn ang="0">
                  <a:pos x="718" y="0"/>
                </a:cxn>
              </a:cxnLst>
              <a:rect l="0" t="0" r="r" b="b"/>
              <a:pathLst>
                <a:path w="778" h="1309">
                  <a:moveTo>
                    <a:pt x="718" y="0"/>
                  </a:moveTo>
                  <a:lnTo>
                    <a:pt x="699" y="39"/>
                  </a:lnTo>
                  <a:lnTo>
                    <a:pt x="19" y="1240"/>
                  </a:lnTo>
                  <a:lnTo>
                    <a:pt x="0" y="1280"/>
                  </a:lnTo>
                  <a:lnTo>
                    <a:pt x="69" y="1309"/>
                  </a:lnTo>
                  <a:lnTo>
                    <a:pt x="88" y="1270"/>
                  </a:lnTo>
                  <a:lnTo>
                    <a:pt x="236" y="1004"/>
                  </a:lnTo>
                  <a:lnTo>
                    <a:pt x="364" y="649"/>
                  </a:lnTo>
                  <a:lnTo>
                    <a:pt x="325" y="846"/>
                  </a:lnTo>
                  <a:lnTo>
                    <a:pt x="758" y="88"/>
                  </a:lnTo>
                  <a:lnTo>
                    <a:pt x="778" y="49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8" name="îSḷïďe">
              <a:extLst>
                <a:ext uri="{FF2B5EF4-FFF2-40B4-BE49-F238E27FC236}">
                  <a16:creationId xmlns="" xmlns:a16="http://schemas.microsoft.com/office/drawing/2014/main" id="{862103DC-70A6-467D-ADA7-E8C4BB101FF6}"/>
                </a:ext>
              </a:extLst>
            </p:cNvPr>
            <p:cNvSpPr/>
            <p:nvPr/>
          </p:nvSpPr>
          <p:spPr bwMode="auto">
            <a:xfrm>
              <a:off x="4914310" y="4421638"/>
              <a:ext cx="122051" cy="205355"/>
            </a:xfrm>
            <a:custGeom>
              <a:avLst/>
              <a:gdLst/>
              <a:ahLst/>
              <a:cxnLst>
                <a:cxn ang="0">
                  <a:pos x="718" y="0"/>
                </a:cxn>
                <a:cxn ang="0">
                  <a:pos x="699" y="39"/>
                </a:cxn>
                <a:cxn ang="0">
                  <a:pos x="19" y="1240"/>
                </a:cxn>
                <a:cxn ang="0">
                  <a:pos x="0" y="1280"/>
                </a:cxn>
                <a:cxn ang="0">
                  <a:pos x="69" y="1309"/>
                </a:cxn>
                <a:cxn ang="0">
                  <a:pos x="88" y="1270"/>
                </a:cxn>
                <a:cxn ang="0">
                  <a:pos x="236" y="1004"/>
                </a:cxn>
                <a:cxn ang="0">
                  <a:pos x="364" y="649"/>
                </a:cxn>
                <a:cxn ang="0">
                  <a:pos x="325" y="846"/>
                </a:cxn>
                <a:cxn ang="0">
                  <a:pos x="758" y="88"/>
                </a:cxn>
                <a:cxn ang="0">
                  <a:pos x="778" y="49"/>
                </a:cxn>
                <a:cxn ang="0">
                  <a:pos x="718" y="0"/>
                </a:cxn>
              </a:cxnLst>
              <a:rect l="0" t="0" r="r" b="b"/>
              <a:pathLst>
                <a:path w="778" h="1309">
                  <a:moveTo>
                    <a:pt x="718" y="0"/>
                  </a:moveTo>
                  <a:lnTo>
                    <a:pt x="699" y="39"/>
                  </a:lnTo>
                  <a:lnTo>
                    <a:pt x="19" y="1240"/>
                  </a:lnTo>
                  <a:lnTo>
                    <a:pt x="0" y="1280"/>
                  </a:lnTo>
                  <a:lnTo>
                    <a:pt x="69" y="1309"/>
                  </a:lnTo>
                  <a:lnTo>
                    <a:pt x="88" y="1270"/>
                  </a:lnTo>
                  <a:lnTo>
                    <a:pt x="236" y="1004"/>
                  </a:lnTo>
                  <a:lnTo>
                    <a:pt x="364" y="649"/>
                  </a:lnTo>
                  <a:lnTo>
                    <a:pt x="325" y="846"/>
                  </a:lnTo>
                  <a:lnTo>
                    <a:pt x="758" y="88"/>
                  </a:lnTo>
                  <a:lnTo>
                    <a:pt x="778" y="49"/>
                  </a:lnTo>
                  <a:lnTo>
                    <a:pt x="71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9" name="iṩ1iḍè">
              <a:extLst>
                <a:ext uri="{FF2B5EF4-FFF2-40B4-BE49-F238E27FC236}">
                  <a16:creationId xmlns="" xmlns:a16="http://schemas.microsoft.com/office/drawing/2014/main" id="{FAB2D22A-9848-447A-B035-D34CE28E8F31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89" y="355"/>
                </a:cxn>
                <a:cxn ang="0">
                  <a:pos x="0" y="591"/>
                </a:cxn>
                <a:cxn ang="0">
                  <a:pos x="89" y="621"/>
                </a:cxn>
                <a:cxn ang="0">
                  <a:pos x="178" y="197"/>
                </a:cxn>
                <a:cxn ang="0">
                  <a:pos x="217" y="0"/>
                </a:cxn>
              </a:cxnLst>
              <a:rect l="0" t="0" r="r" b="b"/>
              <a:pathLst>
                <a:path w="217" h="621">
                  <a:moveTo>
                    <a:pt x="217" y="0"/>
                  </a:moveTo>
                  <a:lnTo>
                    <a:pt x="89" y="355"/>
                  </a:lnTo>
                  <a:lnTo>
                    <a:pt x="0" y="591"/>
                  </a:lnTo>
                  <a:lnTo>
                    <a:pt x="89" y="621"/>
                  </a:lnTo>
                  <a:lnTo>
                    <a:pt x="178" y="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0" name="íşļíḍê">
              <a:extLst>
                <a:ext uri="{FF2B5EF4-FFF2-40B4-BE49-F238E27FC236}">
                  <a16:creationId xmlns="" xmlns:a16="http://schemas.microsoft.com/office/drawing/2014/main" id="{966194CE-3BEF-428A-8CCA-411FE77AC6C9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89" y="355"/>
                </a:cxn>
                <a:cxn ang="0">
                  <a:pos x="0" y="591"/>
                </a:cxn>
                <a:cxn ang="0">
                  <a:pos x="89" y="621"/>
                </a:cxn>
                <a:cxn ang="0">
                  <a:pos x="178" y="197"/>
                </a:cxn>
                <a:cxn ang="0">
                  <a:pos x="217" y="0"/>
                </a:cxn>
              </a:cxnLst>
              <a:rect l="0" t="0" r="r" b="b"/>
              <a:pathLst>
                <a:path w="217" h="621">
                  <a:moveTo>
                    <a:pt x="217" y="0"/>
                  </a:moveTo>
                  <a:lnTo>
                    <a:pt x="89" y="355"/>
                  </a:lnTo>
                  <a:lnTo>
                    <a:pt x="0" y="591"/>
                  </a:lnTo>
                  <a:lnTo>
                    <a:pt x="89" y="621"/>
                  </a:lnTo>
                  <a:lnTo>
                    <a:pt x="178" y="197"/>
                  </a:lnTo>
                  <a:lnTo>
                    <a:pt x="21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1" name="îSḻïdé">
              <a:extLst>
                <a:ext uri="{FF2B5EF4-FFF2-40B4-BE49-F238E27FC236}">
                  <a16:creationId xmlns="" xmlns:a16="http://schemas.microsoft.com/office/drawing/2014/main" id="{CDCC948B-4198-4FFD-8600-C6F410599B97}"/>
                </a:ext>
              </a:extLst>
            </p:cNvPr>
            <p:cNvSpPr/>
            <p:nvPr/>
          </p:nvSpPr>
          <p:spPr bwMode="auto">
            <a:xfrm>
              <a:off x="5013143" y="4262405"/>
              <a:ext cx="40161" cy="9742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" y="39"/>
                </a:cxn>
                <a:cxn ang="0">
                  <a:pos x="0" y="48"/>
                </a:cxn>
                <a:cxn ang="0">
                  <a:pos x="1" y="52"/>
                </a:cxn>
                <a:cxn ang="0">
                  <a:pos x="5" y="55"/>
                </a:cxn>
                <a:cxn ang="0">
                  <a:pos x="5" y="55"/>
                </a:cxn>
                <a:cxn ang="0">
                  <a:pos x="26" y="63"/>
                </a:cxn>
                <a:cxn ang="0">
                  <a:pos x="24" y="0"/>
                </a:cxn>
              </a:cxnLst>
              <a:rect l="0" t="0" r="r" b="b"/>
              <a:pathLst>
                <a:path w="26" h="63">
                  <a:moveTo>
                    <a:pt x="24" y="0"/>
                  </a:moveTo>
                  <a:cubicBezTo>
                    <a:pt x="2" y="39"/>
                    <a:pt x="2" y="39"/>
                    <a:pt x="2" y="39"/>
                  </a:cubicBezTo>
                  <a:cubicBezTo>
                    <a:pt x="0" y="42"/>
                    <a:pt x="0" y="45"/>
                    <a:pt x="0" y="48"/>
                  </a:cubicBezTo>
                  <a:cubicBezTo>
                    <a:pt x="0" y="50"/>
                    <a:pt x="0" y="51"/>
                    <a:pt x="1" y="52"/>
                  </a:cubicBezTo>
                  <a:cubicBezTo>
                    <a:pt x="2" y="54"/>
                    <a:pt x="3" y="55"/>
                    <a:pt x="5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C5946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2" name="ïṥḷïďe">
              <a:extLst>
                <a:ext uri="{FF2B5EF4-FFF2-40B4-BE49-F238E27FC236}">
                  <a16:creationId xmlns="" xmlns:a16="http://schemas.microsoft.com/office/drawing/2014/main" id="{733A7134-BDE0-4103-91D9-789D8FEAA4A6}"/>
                </a:ext>
              </a:extLst>
            </p:cNvPr>
            <p:cNvSpPr/>
            <p:nvPr/>
          </p:nvSpPr>
          <p:spPr bwMode="auto">
            <a:xfrm>
              <a:off x="5003889" y="4251582"/>
              <a:ext cx="49417" cy="1159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5" y="44"/>
                </a:cxn>
                <a:cxn ang="0">
                  <a:pos x="10" y="67"/>
                </a:cxn>
                <a:cxn ang="0">
                  <a:pos x="20" y="71"/>
                </a:cxn>
                <a:cxn ang="0">
                  <a:pos x="21" y="70"/>
                </a:cxn>
                <a:cxn ang="0">
                  <a:pos x="28" y="74"/>
                </a:cxn>
                <a:cxn ang="0">
                  <a:pos x="32" y="75"/>
                </a:cxn>
                <a:cxn ang="0">
                  <a:pos x="32" y="70"/>
                </a:cxn>
                <a:cxn ang="0">
                  <a:pos x="11" y="62"/>
                </a:cxn>
                <a:cxn ang="0">
                  <a:pos x="11" y="62"/>
                </a:cxn>
                <a:cxn ang="0">
                  <a:pos x="7" y="59"/>
                </a:cxn>
                <a:cxn ang="0">
                  <a:pos x="6" y="55"/>
                </a:cxn>
                <a:cxn ang="0">
                  <a:pos x="8" y="46"/>
                </a:cxn>
                <a:cxn ang="0">
                  <a:pos x="30" y="7"/>
                </a:cxn>
                <a:cxn ang="0">
                  <a:pos x="30" y="0"/>
                </a:cxn>
              </a:cxnLst>
              <a:rect l="0" t="0" r="r" b="b"/>
              <a:pathLst>
                <a:path w="32" h="75">
                  <a:moveTo>
                    <a:pt x="30" y="0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0" y="54"/>
                    <a:pt x="1" y="64"/>
                    <a:pt x="10" y="67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8"/>
                    <a:pt x="6" y="57"/>
                    <a:pt x="6" y="55"/>
                  </a:cubicBezTo>
                  <a:cubicBezTo>
                    <a:pt x="6" y="52"/>
                    <a:pt x="6" y="49"/>
                    <a:pt x="8" y="4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3" name="îšliďè">
              <a:extLst>
                <a:ext uri="{FF2B5EF4-FFF2-40B4-BE49-F238E27FC236}">
                  <a16:creationId xmlns="" xmlns:a16="http://schemas.microsoft.com/office/drawing/2014/main" id="{9B8C6560-784F-41A6-8F43-9336C8CF6CD3}"/>
                </a:ext>
              </a:extLst>
            </p:cNvPr>
            <p:cNvSpPr/>
            <p:nvPr/>
          </p:nvSpPr>
          <p:spPr bwMode="auto">
            <a:xfrm>
              <a:off x="5034793" y="4359828"/>
              <a:ext cx="12237" cy="611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78" y="39"/>
                </a:cxn>
                <a:cxn ang="0">
                  <a:pos x="10" y="0"/>
                </a:cxn>
              </a:cxnLst>
              <a:rect l="0" t="0" r="r" b="b"/>
              <a:pathLst>
                <a:path w="78" h="39">
                  <a:moveTo>
                    <a:pt x="10" y="0"/>
                  </a:moveTo>
                  <a:lnTo>
                    <a:pt x="0" y="10"/>
                  </a:lnTo>
                  <a:lnTo>
                    <a:pt x="78" y="3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4" name="ïślîḑe">
              <a:extLst>
                <a:ext uri="{FF2B5EF4-FFF2-40B4-BE49-F238E27FC236}">
                  <a16:creationId xmlns="" xmlns:a16="http://schemas.microsoft.com/office/drawing/2014/main" id="{A6540CA7-B12B-44D5-96E6-2404EB0D5D67}"/>
                </a:ext>
              </a:extLst>
            </p:cNvPr>
            <p:cNvSpPr/>
            <p:nvPr/>
          </p:nvSpPr>
          <p:spPr bwMode="auto">
            <a:xfrm>
              <a:off x="5034793" y="4359828"/>
              <a:ext cx="12237" cy="611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78" y="39"/>
                </a:cxn>
                <a:cxn ang="0">
                  <a:pos x="10" y="0"/>
                </a:cxn>
              </a:cxnLst>
              <a:rect l="0" t="0" r="r" b="b"/>
              <a:pathLst>
                <a:path w="78" h="39">
                  <a:moveTo>
                    <a:pt x="10" y="0"/>
                  </a:moveTo>
                  <a:lnTo>
                    <a:pt x="0" y="10"/>
                  </a:lnTo>
                  <a:lnTo>
                    <a:pt x="78" y="39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5" name="iṧlîḓe">
              <a:extLst>
                <a:ext uri="{FF2B5EF4-FFF2-40B4-BE49-F238E27FC236}">
                  <a16:creationId xmlns="" xmlns:a16="http://schemas.microsoft.com/office/drawing/2014/main" id="{A445D9AA-C578-4A42-8766-EC7C7F065BEF}"/>
                </a:ext>
              </a:extLst>
            </p:cNvPr>
            <p:cNvSpPr/>
            <p:nvPr/>
          </p:nvSpPr>
          <p:spPr bwMode="auto">
            <a:xfrm>
              <a:off x="5050167" y="4143491"/>
              <a:ext cx="115933" cy="219317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44" y="2"/>
                </a:cxn>
                <a:cxn ang="0">
                  <a:pos x="39" y="8"/>
                </a:cxn>
                <a:cxn ang="0">
                  <a:pos x="0" y="77"/>
                </a:cxn>
                <a:cxn ang="0">
                  <a:pos x="2" y="140"/>
                </a:cxn>
                <a:cxn ang="0">
                  <a:pos x="7" y="142"/>
                </a:cxn>
                <a:cxn ang="0">
                  <a:pos x="75" y="20"/>
                </a:cxn>
                <a:cxn ang="0">
                  <a:pos x="54" y="2"/>
                </a:cxn>
                <a:cxn ang="0">
                  <a:pos x="49" y="0"/>
                </a:cxn>
              </a:cxnLst>
              <a:rect l="0" t="0" r="r" b="b"/>
              <a:pathLst>
                <a:path w="75" h="142">
                  <a:moveTo>
                    <a:pt x="49" y="0"/>
                  </a:moveTo>
                  <a:cubicBezTo>
                    <a:pt x="48" y="0"/>
                    <a:pt x="46" y="1"/>
                    <a:pt x="44" y="2"/>
                  </a:cubicBezTo>
                  <a:cubicBezTo>
                    <a:pt x="42" y="4"/>
                    <a:pt x="41" y="6"/>
                    <a:pt x="39" y="8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2" y="1"/>
                    <a:pt x="51" y="1"/>
                    <a:pt x="49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6" name="iṡḷïḓè">
              <a:extLst>
                <a:ext uri="{FF2B5EF4-FFF2-40B4-BE49-F238E27FC236}">
                  <a16:creationId xmlns="" xmlns:a16="http://schemas.microsoft.com/office/drawing/2014/main" id="{A5F2AB67-2989-4BEF-B5CE-55F049CAD62F}"/>
                </a:ext>
              </a:extLst>
            </p:cNvPr>
            <p:cNvSpPr/>
            <p:nvPr/>
          </p:nvSpPr>
          <p:spPr bwMode="auto">
            <a:xfrm>
              <a:off x="5050167" y="4137373"/>
              <a:ext cx="125189" cy="231711"/>
            </a:xfrm>
            <a:custGeom>
              <a:avLst/>
              <a:gdLst/>
              <a:ahLst/>
              <a:cxnLst>
                <a:cxn ang="0">
                  <a:pos x="2" y="144"/>
                </a:cxn>
                <a:cxn ang="0">
                  <a:pos x="2" y="149"/>
                </a:cxn>
                <a:cxn ang="0">
                  <a:pos x="4" y="150"/>
                </a:cxn>
                <a:cxn ang="0">
                  <a:pos x="7" y="146"/>
                </a:cxn>
                <a:cxn ang="0">
                  <a:pos x="2" y="144"/>
                </a:cxn>
                <a:cxn ang="0">
                  <a:pos x="50" y="0"/>
                </a:cxn>
                <a:cxn ang="0">
                  <a:pos x="36" y="11"/>
                </a:cxn>
                <a:cxn ang="0">
                  <a:pos x="0" y="74"/>
                </a:cxn>
                <a:cxn ang="0">
                  <a:pos x="0" y="81"/>
                </a:cxn>
                <a:cxn ang="0">
                  <a:pos x="39" y="12"/>
                </a:cxn>
                <a:cxn ang="0">
                  <a:pos x="44" y="6"/>
                </a:cxn>
                <a:cxn ang="0">
                  <a:pos x="49" y="4"/>
                </a:cxn>
                <a:cxn ang="0">
                  <a:pos x="54" y="6"/>
                </a:cxn>
                <a:cxn ang="0">
                  <a:pos x="75" y="24"/>
                </a:cxn>
                <a:cxn ang="0">
                  <a:pos x="78" y="20"/>
                </a:cxn>
                <a:cxn ang="0">
                  <a:pos x="81" y="22"/>
                </a:cxn>
                <a:cxn ang="0">
                  <a:pos x="58" y="3"/>
                </a:cxn>
                <a:cxn ang="0">
                  <a:pos x="50" y="0"/>
                </a:cxn>
              </a:cxnLst>
              <a:rect l="0" t="0" r="r" b="b"/>
              <a:pathLst>
                <a:path w="81" h="150">
                  <a:moveTo>
                    <a:pt x="2" y="144"/>
                  </a:moveTo>
                  <a:cubicBezTo>
                    <a:pt x="2" y="149"/>
                    <a:pt x="2" y="149"/>
                    <a:pt x="2" y="149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2" y="144"/>
                    <a:pt x="2" y="144"/>
                    <a:pt x="2" y="144"/>
                  </a:cubicBezTo>
                  <a:moveTo>
                    <a:pt x="50" y="0"/>
                  </a:moveTo>
                  <a:cubicBezTo>
                    <a:pt x="45" y="0"/>
                    <a:pt x="39" y="4"/>
                    <a:pt x="36" y="1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1" y="10"/>
                    <a:pt x="42" y="8"/>
                    <a:pt x="44" y="6"/>
                  </a:cubicBezTo>
                  <a:cubicBezTo>
                    <a:pt x="46" y="5"/>
                    <a:pt x="48" y="4"/>
                    <a:pt x="49" y="4"/>
                  </a:cubicBezTo>
                  <a:cubicBezTo>
                    <a:pt x="51" y="5"/>
                    <a:pt x="52" y="5"/>
                    <a:pt x="54" y="6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5" y="1"/>
                    <a:pt x="53" y="0"/>
                    <a:pt x="50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7" name="îšḻidè">
              <a:extLst>
                <a:ext uri="{FF2B5EF4-FFF2-40B4-BE49-F238E27FC236}">
                  <a16:creationId xmlns="" xmlns:a16="http://schemas.microsoft.com/office/drawing/2014/main" id="{199C1E53-99AD-4F3E-8F09-4DCCA79282B6}"/>
                </a:ext>
              </a:extLst>
            </p:cNvPr>
            <p:cNvSpPr/>
            <p:nvPr/>
          </p:nvSpPr>
          <p:spPr bwMode="auto">
            <a:xfrm>
              <a:off x="5071816" y="4182084"/>
              <a:ext cx="159076" cy="207080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2" y="27"/>
                </a:cxn>
                <a:cxn ang="0">
                  <a:pos x="68" y="7"/>
                </a:cxn>
                <a:cxn ang="0">
                  <a:pos x="75" y="13"/>
                </a:cxn>
                <a:cxn ang="0">
                  <a:pos x="43" y="42"/>
                </a:cxn>
                <a:cxn ang="0">
                  <a:pos x="0" y="119"/>
                </a:cxn>
                <a:cxn ang="0">
                  <a:pos x="36" y="133"/>
                </a:cxn>
                <a:cxn ang="0">
                  <a:pos x="36" y="133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50" y="131"/>
                </a:cxn>
                <a:cxn ang="0">
                  <a:pos x="58" y="124"/>
                </a:cxn>
                <a:cxn ang="0">
                  <a:pos x="100" y="48"/>
                </a:cxn>
                <a:cxn ang="0">
                  <a:pos x="103" y="39"/>
                </a:cxn>
                <a:cxn ang="0">
                  <a:pos x="101" y="31"/>
                </a:cxn>
                <a:cxn ang="0">
                  <a:pos x="97" y="25"/>
                </a:cxn>
                <a:cxn ang="0">
                  <a:pos x="100" y="21"/>
                </a:cxn>
                <a:cxn ang="0">
                  <a:pos x="100" y="21"/>
                </a:cxn>
                <a:cxn ang="0">
                  <a:pos x="100" y="21"/>
                </a:cxn>
                <a:cxn ang="0">
                  <a:pos x="97" y="25"/>
                </a:cxn>
                <a:cxn ang="0">
                  <a:pos x="97" y="25"/>
                </a:cxn>
                <a:cxn ang="0">
                  <a:pos x="67" y="0"/>
                </a:cxn>
              </a:cxnLst>
              <a:rect l="0" t="0" r="r" b="b"/>
              <a:pathLst>
                <a:path w="103" h="134">
                  <a:moveTo>
                    <a:pt x="67" y="0"/>
                  </a:moveTo>
                  <a:cubicBezTo>
                    <a:pt x="52" y="27"/>
                    <a:pt x="52" y="27"/>
                    <a:pt x="52" y="2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9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4" y="134"/>
                    <a:pt x="47" y="133"/>
                    <a:pt x="50" y="131"/>
                  </a:cubicBezTo>
                  <a:cubicBezTo>
                    <a:pt x="53" y="129"/>
                    <a:pt x="56" y="127"/>
                    <a:pt x="58" y="124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2" y="45"/>
                    <a:pt x="103" y="42"/>
                    <a:pt x="103" y="39"/>
                  </a:cubicBezTo>
                  <a:cubicBezTo>
                    <a:pt x="103" y="36"/>
                    <a:pt x="102" y="33"/>
                    <a:pt x="101" y="31"/>
                  </a:cubicBezTo>
                  <a:cubicBezTo>
                    <a:pt x="100" y="28"/>
                    <a:pt x="99" y="26"/>
                    <a:pt x="97" y="25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8" name="íśļiḑè">
              <a:extLst>
                <a:ext uri="{FF2B5EF4-FFF2-40B4-BE49-F238E27FC236}">
                  <a16:creationId xmlns="" xmlns:a16="http://schemas.microsoft.com/office/drawing/2014/main" id="{1E9FD424-A3A9-4B87-BF53-253D65178F78}"/>
                </a:ext>
              </a:extLst>
            </p:cNvPr>
            <p:cNvSpPr/>
            <p:nvPr/>
          </p:nvSpPr>
          <p:spPr bwMode="auto">
            <a:xfrm>
              <a:off x="5067110" y="4175965"/>
              <a:ext cx="176174" cy="220886"/>
            </a:xfrm>
            <a:custGeom>
              <a:avLst/>
              <a:gdLst/>
              <a:ahLst/>
              <a:cxnLst>
                <a:cxn ang="0">
                  <a:pos x="103" y="25"/>
                </a:cxn>
                <a:cxn ang="0">
                  <a:pos x="103" y="25"/>
                </a:cxn>
                <a:cxn ang="0">
                  <a:pos x="100" y="29"/>
                </a:cxn>
                <a:cxn ang="0">
                  <a:pos x="104" y="35"/>
                </a:cxn>
                <a:cxn ang="0">
                  <a:pos x="106" y="43"/>
                </a:cxn>
                <a:cxn ang="0">
                  <a:pos x="103" y="52"/>
                </a:cxn>
                <a:cxn ang="0">
                  <a:pos x="61" y="128"/>
                </a:cxn>
                <a:cxn ang="0">
                  <a:pos x="53" y="135"/>
                </a:cxn>
                <a:cxn ang="0">
                  <a:pos x="44" y="138"/>
                </a:cxn>
                <a:cxn ang="0">
                  <a:pos x="44" y="138"/>
                </a:cxn>
                <a:cxn ang="0">
                  <a:pos x="44" y="138"/>
                </a:cxn>
                <a:cxn ang="0">
                  <a:pos x="39" y="137"/>
                </a:cxn>
                <a:cxn ang="0">
                  <a:pos x="39" y="137"/>
                </a:cxn>
                <a:cxn ang="0">
                  <a:pos x="3" y="123"/>
                </a:cxn>
                <a:cxn ang="0">
                  <a:pos x="0" y="128"/>
                </a:cxn>
                <a:cxn ang="0">
                  <a:pos x="38" y="142"/>
                </a:cxn>
                <a:cxn ang="0">
                  <a:pos x="44" y="143"/>
                </a:cxn>
                <a:cxn ang="0">
                  <a:pos x="66" y="131"/>
                </a:cxn>
                <a:cxn ang="0">
                  <a:pos x="108" y="55"/>
                </a:cxn>
                <a:cxn ang="0">
                  <a:pos x="104" y="25"/>
                </a:cxn>
                <a:cxn ang="0">
                  <a:pos x="103" y="25"/>
                </a:cxn>
                <a:cxn ang="0">
                  <a:pos x="73" y="0"/>
                </a:cxn>
                <a:cxn ang="0">
                  <a:pos x="70" y="4"/>
                </a:cxn>
                <a:cxn ang="0">
                  <a:pos x="100" y="29"/>
                </a:cxn>
                <a:cxn ang="0">
                  <a:pos x="100" y="29"/>
                </a:cxn>
                <a:cxn ang="0">
                  <a:pos x="103" y="25"/>
                </a:cxn>
                <a:cxn ang="0">
                  <a:pos x="103" y="25"/>
                </a:cxn>
                <a:cxn ang="0">
                  <a:pos x="73" y="0"/>
                </a:cxn>
              </a:cxnLst>
              <a:rect l="0" t="0" r="r" b="b"/>
              <a:pathLst>
                <a:path w="114" h="143">
                  <a:moveTo>
                    <a:pt x="103" y="25"/>
                  </a:moveTo>
                  <a:cubicBezTo>
                    <a:pt x="103" y="25"/>
                    <a:pt x="103" y="25"/>
                    <a:pt x="103" y="25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30"/>
                    <a:pt x="103" y="32"/>
                    <a:pt x="104" y="35"/>
                  </a:cubicBezTo>
                  <a:cubicBezTo>
                    <a:pt x="105" y="37"/>
                    <a:pt x="106" y="40"/>
                    <a:pt x="106" y="43"/>
                  </a:cubicBezTo>
                  <a:cubicBezTo>
                    <a:pt x="106" y="46"/>
                    <a:pt x="105" y="49"/>
                    <a:pt x="103" y="52"/>
                  </a:cubicBezTo>
                  <a:cubicBezTo>
                    <a:pt x="61" y="128"/>
                    <a:pt x="61" y="128"/>
                    <a:pt x="61" y="128"/>
                  </a:cubicBezTo>
                  <a:cubicBezTo>
                    <a:pt x="59" y="131"/>
                    <a:pt x="56" y="133"/>
                    <a:pt x="53" y="135"/>
                  </a:cubicBezTo>
                  <a:cubicBezTo>
                    <a:pt x="50" y="137"/>
                    <a:pt x="47" y="138"/>
                    <a:pt x="44" y="138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2" y="138"/>
                    <a:pt x="41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8" y="142"/>
                    <a:pt x="38" y="142"/>
                    <a:pt x="38" y="142"/>
                  </a:cubicBezTo>
                  <a:cubicBezTo>
                    <a:pt x="40" y="142"/>
                    <a:pt x="42" y="143"/>
                    <a:pt x="44" y="143"/>
                  </a:cubicBezTo>
                  <a:cubicBezTo>
                    <a:pt x="52" y="143"/>
                    <a:pt x="61" y="138"/>
                    <a:pt x="66" y="131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14" y="45"/>
                    <a:pt x="111" y="31"/>
                    <a:pt x="104" y="25"/>
                  </a:cubicBezTo>
                  <a:cubicBezTo>
                    <a:pt x="103" y="25"/>
                    <a:pt x="103" y="25"/>
                    <a:pt x="103" y="25"/>
                  </a:cubicBezTo>
                  <a:moveTo>
                    <a:pt x="73" y="0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73" y="0"/>
                    <a:pt x="73" y="0"/>
                    <a:pt x="73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9" name="i$1iḍe">
              <a:extLst>
                <a:ext uri="{FF2B5EF4-FFF2-40B4-BE49-F238E27FC236}">
                  <a16:creationId xmlns="" xmlns:a16="http://schemas.microsoft.com/office/drawing/2014/main" id="{D7EDA3ED-8B5B-4B6C-94E1-836A0665303F}"/>
                </a:ext>
              </a:extLst>
            </p:cNvPr>
            <p:cNvSpPr/>
            <p:nvPr/>
          </p:nvSpPr>
          <p:spPr bwMode="auto">
            <a:xfrm>
              <a:off x="5056443" y="4168278"/>
              <a:ext cx="123464" cy="205355"/>
            </a:xfrm>
            <a:custGeom>
              <a:avLst/>
              <a:gdLst/>
              <a:ahLst/>
              <a:cxnLst>
                <a:cxn ang="0">
                  <a:pos x="728" y="0"/>
                </a:cxn>
                <a:cxn ang="0">
                  <a:pos x="699" y="39"/>
                </a:cxn>
                <a:cxn ang="0">
                  <a:pos x="29" y="1240"/>
                </a:cxn>
                <a:cxn ang="0">
                  <a:pos x="0" y="1280"/>
                </a:cxn>
                <a:cxn ang="0">
                  <a:pos x="68" y="1309"/>
                </a:cxn>
                <a:cxn ang="0">
                  <a:pos x="98" y="1260"/>
                </a:cxn>
                <a:cxn ang="0">
                  <a:pos x="521" y="502"/>
                </a:cxn>
                <a:cxn ang="0">
                  <a:pos x="374" y="640"/>
                </a:cxn>
                <a:cxn ang="0">
                  <a:pos x="610" y="354"/>
                </a:cxn>
                <a:cxn ang="0">
                  <a:pos x="758" y="88"/>
                </a:cxn>
                <a:cxn ang="0">
                  <a:pos x="787" y="49"/>
                </a:cxn>
                <a:cxn ang="0">
                  <a:pos x="758" y="19"/>
                </a:cxn>
                <a:cxn ang="0">
                  <a:pos x="728" y="0"/>
                </a:cxn>
              </a:cxnLst>
              <a:rect l="0" t="0" r="r" b="b"/>
              <a:pathLst>
                <a:path w="787" h="1309">
                  <a:moveTo>
                    <a:pt x="728" y="0"/>
                  </a:moveTo>
                  <a:lnTo>
                    <a:pt x="699" y="39"/>
                  </a:lnTo>
                  <a:lnTo>
                    <a:pt x="29" y="1240"/>
                  </a:lnTo>
                  <a:lnTo>
                    <a:pt x="0" y="1280"/>
                  </a:lnTo>
                  <a:lnTo>
                    <a:pt x="68" y="1309"/>
                  </a:lnTo>
                  <a:lnTo>
                    <a:pt x="98" y="1260"/>
                  </a:lnTo>
                  <a:lnTo>
                    <a:pt x="521" y="502"/>
                  </a:lnTo>
                  <a:lnTo>
                    <a:pt x="374" y="640"/>
                  </a:lnTo>
                  <a:lnTo>
                    <a:pt x="610" y="354"/>
                  </a:lnTo>
                  <a:lnTo>
                    <a:pt x="758" y="88"/>
                  </a:lnTo>
                  <a:lnTo>
                    <a:pt x="787" y="49"/>
                  </a:lnTo>
                  <a:lnTo>
                    <a:pt x="758" y="19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0" name="îşľîḓè">
              <a:extLst>
                <a:ext uri="{FF2B5EF4-FFF2-40B4-BE49-F238E27FC236}">
                  <a16:creationId xmlns="" xmlns:a16="http://schemas.microsoft.com/office/drawing/2014/main" id="{0453DD3B-F1DB-46BB-AFDE-DD2F139C1AC5}"/>
                </a:ext>
              </a:extLst>
            </p:cNvPr>
            <p:cNvSpPr/>
            <p:nvPr/>
          </p:nvSpPr>
          <p:spPr bwMode="auto">
            <a:xfrm>
              <a:off x="5056443" y="4168278"/>
              <a:ext cx="123464" cy="205355"/>
            </a:xfrm>
            <a:custGeom>
              <a:avLst/>
              <a:gdLst/>
              <a:ahLst/>
              <a:cxnLst>
                <a:cxn ang="0">
                  <a:pos x="728" y="0"/>
                </a:cxn>
                <a:cxn ang="0">
                  <a:pos x="699" y="39"/>
                </a:cxn>
                <a:cxn ang="0">
                  <a:pos x="29" y="1240"/>
                </a:cxn>
                <a:cxn ang="0">
                  <a:pos x="0" y="1280"/>
                </a:cxn>
                <a:cxn ang="0">
                  <a:pos x="68" y="1309"/>
                </a:cxn>
                <a:cxn ang="0">
                  <a:pos x="98" y="1260"/>
                </a:cxn>
                <a:cxn ang="0">
                  <a:pos x="521" y="502"/>
                </a:cxn>
                <a:cxn ang="0">
                  <a:pos x="374" y="640"/>
                </a:cxn>
                <a:cxn ang="0">
                  <a:pos x="610" y="354"/>
                </a:cxn>
                <a:cxn ang="0">
                  <a:pos x="758" y="88"/>
                </a:cxn>
                <a:cxn ang="0">
                  <a:pos x="787" y="49"/>
                </a:cxn>
                <a:cxn ang="0">
                  <a:pos x="758" y="19"/>
                </a:cxn>
                <a:cxn ang="0">
                  <a:pos x="728" y="0"/>
                </a:cxn>
              </a:cxnLst>
              <a:rect l="0" t="0" r="r" b="b"/>
              <a:pathLst>
                <a:path w="787" h="1309">
                  <a:moveTo>
                    <a:pt x="728" y="0"/>
                  </a:moveTo>
                  <a:lnTo>
                    <a:pt x="699" y="39"/>
                  </a:lnTo>
                  <a:lnTo>
                    <a:pt x="29" y="1240"/>
                  </a:lnTo>
                  <a:lnTo>
                    <a:pt x="0" y="1280"/>
                  </a:lnTo>
                  <a:lnTo>
                    <a:pt x="68" y="1309"/>
                  </a:lnTo>
                  <a:lnTo>
                    <a:pt x="98" y="1260"/>
                  </a:lnTo>
                  <a:lnTo>
                    <a:pt x="521" y="502"/>
                  </a:lnTo>
                  <a:lnTo>
                    <a:pt x="374" y="640"/>
                  </a:lnTo>
                  <a:lnTo>
                    <a:pt x="610" y="354"/>
                  </a:lnTo>
                  <a:lnTo>
                    <a:pt x="758" y="88"/>
                  </a:lnTo>
                  <a:lnTo>
                    <a:pt x="787" y="49"/>
                  </a:lnTo>
                  <a:lnTo>
                    <a:pt x="758" y="19"/>
                  </a:lnTo>
                  <a:lnTo>
                    <a:pt x="72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1" name="í$ḷîḓé">
              <a:extLst>
                <a:ext uri="{FF2B5EF4-FFF2-40B4-BE49-F238E27FC236}">
                  <a16:creationId xmlns="" xmlns:a16="http://schemas.microsoft.com/office/drawing/2014/main" id="{BE0BB7D8-FC9B-47CC-B8B6-C4ABE954728C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394" y="0"/>
                </a:cxn>
                <a:cxn ang="0">
                  <a:pos x="236" y="197"/>
                </a:cxn>
                <a:cxn ang="0">
                  <a:pos x="0" y="483"/>
                </a:cxn>
                <a:cxn ang="0">
                  <a:pos x="147" y="345"/>
                </a:cxn>
                <a:cxn ang="0">
                  <a:pos x="463" y="59"/>
                </a:cxn>
                <a:cxn ang="0">
                  <a:pos x="394" y="0"/>
                </a:cxn>
              </a:cxnLst>
              <a:rect l="0" t="0" r="r" b="b"/>
              <a:pathLst>
                <a:path w="463" h="483">
                  <a:moveTo>
                    <a:pt x="394" y="0"/>
                  </a:moveTo>
                  <a:lnTo>
                    <a:pt x="236" y="197"/>
                  </a:lnTo>
                  <a:lnTo>
                    <a:pt x="0" y="483"/>
                  </a:lnTo>
                  <a:lnTo>
                    <a:pt x="147" y="345"/>
                  </a:lnTo>
                  <a:lnTo>
                    <a:pt x="463" y="59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2" name="íŝlïḑe">
              <a:extLst>
                <a:ext uri="{FF2B5EF4-FFF2-40B4-BE49-F238E27FC236}">
                  <a16:creationId xmlns="" xmlns:a16="http://schemas.microsoft.com/office/drawing/2014/main" id="{1823E34C-094F-4B2E-A06E-5D2F7E6542E0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394" y="0"/>
                </a:cxn>
                <a:cxn ang="0">
                  <a:pos x="236" y="197"/>
                </a:cxn>
                <a:cxn ang="0">
                  <a:pos x="0" y="483"/>
                </a:cxn>
                <a:cxn ang="0">
                  <a:pos x="147" y="345"/>
                </a:cxn>
                <a:cxn ang="0">
                  <a:pos x="463" y="59"/>
                </a:cxn>
                <a:cxn ang="0">
                  <a:pos x="394" y="0"/>
                </a:cxn>
              </a:cxnLst>
              <a:rect l="0" t="0" r="r" b="b"/>
              <a:pathLst>
                <a:path w="463" h="483">
                  <a:moveTo>
                    <a:pt x="394" y="0"/>
                  </a:moveTo>
                  <a:lnTo>
                    <a:pt x="236" y="197"/>
                  </a:lnTo>
                  <a:lnTo>
                    <a:pt x="0" y="483"/>
                  </a:lnTo>
                  <a:lnTo>
                    <a:pt x="147" y="345"/>
                  </a:lnTo>
                  <a:lnTo>
                    <a:pt x="463" y="59"/>
                  </a:lnTo>
                  <a:lnTo>
                    <a:pt x="39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3" name="îšlïdè">
              <a:extLst>
                <a:ext uri="{FF2B5EF4-FFF2-40B4-BE49-F238E27FC236}">
                  <a16:creationId xmlns="" xmlns:a16="http://schemas.microsoft.com/office/drawing/2014/main" id="{8A092209-FE2C-4B42-A372-54F0A898568F}"/>
                </a:ext>
              </a:extLst>
            </p:cNvPr>
            <p:cNvSpPr/>
            <p:nvPr/>
          </p:nvSpPr>
          <p:spPr bwMode="auto">
            <a:xfrm>
              <a:off x="5556887" y="4390733"/>
              <a:ext cx="849656" cy="990063"/>
            </a:xfrm>
            <a:custGeom>
              <a:avLst/>
              <a:gdLst/>
              <a:ahLst/>
              <a:cxnLst>
                <a:cxn ang="0">
                  <a:pos x="515" y="558"/>
                </a:cxn>
                <a:cxn ang="0">
                  <a:pos x="156" y="637"/>
                </a:cxn>
                <a:cxn ang="0">
                  <a:pos x="109" y="606"/>
                </a:cxn>
                <a:cxn ang="0">
                  <a:pos x="5" y="130"/>
                </a:cxn>
                <a:cxn ang="0">
                  <a:pos x="35" y="83"/>
                </a:cxn>
                <a:cxn ang="0">
                  <a:pos x="394" y="5"/>
                </a:cxn>
                <a:cxn ang="0">
                  <a:pos x="441" y="35"/>
                </a:cxn>
                <a:cxn ang="0">
                  <a:pos x="545" y="511"/>
                </a:cxn>
                <a:cxn ang="0">
                  <a:pos x="515" y="558"/>
                </a:cxn>
              </a:cxnLst>
              <a:rect l="0" t="0" r="r" b="b"/>
              <a:pathLst>
                <a:path w="550" h="641">
                  <a:moveTo>
                    <a:pt x="515" y="558"/>
                  </a:moveTo>
                  <a:cubicBezTo>
                    <a:pt x="156" y="637"/>
                    <a:pt x="156" y="637"/>
                    <a:pt x="156" y="637"/>
                  </a:cubicBezTo>
                  <a:cubicBezTo>
                    <a:pt x="134" y="641"/>
                    <a:pt x="113" y="628"/>
                    <a:pt x="109" y="606"/>
                  </a:cubicBezTo>
                  <a:cubicBezTo>
                    <a:pt x="5" y="130"/>
                    <a:pt x="5" y="130"/>
                    <a:pt x="5" y="130"/>
                  </a:cubicBezTo>
                  <a:cubicBezTo>
                    <a:pt x="0" y="109"/>
                    <a:pt x="14" y="88"/>
                    <a:pt x="35" y="83"/>
                  </a:cubicBezTo>
                  <a:cubicBezTo>
                    <a:pt x="394" y="5"/>
                    <a:pt x="394" y="5"/>
                    <a:pt x="394" y="5"/>
                  </a:cubicBezTo>
                  <a:cubicBezTo>
                    <a:pt x="415" y="0"/>
                    <a:pt x="436" y="14"/>
                    <a:pt x="441" y="35"/>
                  </a:cubicBezTo>
                  <a:cubicBezTo>
                    <a:pt x="545" y="511"/>
                    <a:pt x="545" y="511"/>
                    <a:pt x="545" y="511"/>
                  </a:cubicBezTo>
                  <a:cubicBezTo>
                    <a:pt x="550" y="532"/>
                    <a:pt x="536" y="553"/>
                    <a:pt x="515" y="558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4" name="îS1îḑé">
              <a:extLst>
                <a:ext uri="{FF2B5EF4-FFF2-40B4-BE49-F238E27FC236}">
                  <a16:creationId xmlns="" xmlns:a16="http://schemas.microsoft.com/office/drawing/2014/main" id="{3F605D6C-2F38-4F38-AAC3-E03ACBD197BA}"/>
                </a:ext>
              </a:extLst>
            </p:cNvPr>
            <p:cNvSpPr/>
            <p:nvPr/>
          </p:nvSpPr>
          <p:spPr bwMode="auto">
            <a:xfrm>
              <a:off x="5611010" y="4455525"/>
              <a:ext cx="738272" cy="855775"/>
            </a:xfrm>
            <a:custGeom>
              <a:avLst/>
              <a:gdLst/>
              <a:ahLst/>
              <a:cxnLst>
                <a:cxn ang="0">
                  <a:pos x="3653" y="0"/>
                </a:cxn>
                <a:cxn ang="0">
                  <a:pos x="0" y="808"/>
                </a:cxn>
                <a:cxn ang="0">
                  <a:pos x="955" y="5101"/>
                </a:cxn>
                <a:cxn ang="0">
                  <a:pos x="1477" y="5455"/>
                </a:cxn>
                <a:cxn ang="0">
                  <a:pos x="4706" y="4737"/>
                </a:cxn>
                <a:cxn ang="0">
                  <a:pos x="3653" y="0"/>
                </a:cxn>
              </a:cxnLst>
              <a:rect l="0" t="0" r="r" b="b"/>
              <a:pathLst>
                <a:path w="4706" h="5455">
                  <a:moveTo>
                    <a:pt x="3653" y="0"/>
                  </a:moveTo>
                  <a:lnTo>
                    <a:pt x="0" y="808"/>
                  </a:lnTo>
                  <a:lnTo>
                    <a:pt x="955" y="5101"/>
                  </a:lnTo>
                  <a:lnTo>
                    <a:pt x="1477" y="5455"/>
                  </a:lnTo>
                  <a:lnTo>
                    <a:pt x="4706" y="4737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5" name="işḻîdê">
              <a:extLst>
                <a:ext uri="{FF2B5EF4-FFF2-40B4-BE49-F238E27FC236}">
                  <a16:creationId xmlns="" xmlns:a16="http://schemas.microsoft.com/office/drawing/2014/main" id="{21C8A406-D8D8-4B6F-A7D4-1AA5A9FA98AA}"/>
                </a:ext>
              </a:extLst>
            </p:cNvPr>
            <p:cNvSpPr/>
            <p:nvPr/>
          </p:nvSpPr>
          <p:spPr bwMode="auto">
            <a:xfrm>
              <a:off x="5686626" y="4588401"/>
              <a:ext cx="480362" cy="122053"/>
            </a:xfrm>
            <a:custGeom>
              <a:avLst/>
              <a:gdLst/>
              <a:ahLst/>
              <a:cxnLst>
                <a:cxn ang="0">
                  <a:pos x="3062" y="98"/>
                </a:cxn>
                <a:cxn ang="0">
                  <a:pos x="20" y="778"/>
                </a:cxn>
                <a:cxn ang="0">
                  <a:pos x="0" y="679"/>
                </a:cxn>
                <a:cxn ang="0">
                  <a:pos x="3043" y="0"/>
                </a:cxn>
                <a:cxn ang="0">
                  <a:pos x="3062" y="98"/>
                </a:cxn>
              </a:cxnLst>
              <a:rect l="0" t="0" r="r" b="b"/>
              <a:pathLst>
                <a:path w="3062" h="778">
                  <a:moveTo>
                    <a:pt x="3062" y="98"/>
                  </a:moveTo>
                  <a:lnTo>
                    <a:pt x="20" y="778"/>
                  </a:lnTo>
                  <a:lnTo>
                    <a:pt x="0" y="679"/>
                  </a:lnTo>
                  <a:lnTo>
                    <a:pt x="3043" y="0"/>
                  </a:lnTo>
                  <a:lnTo>
                    <a:pt x="3062" y="9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6" name="ïSlíḑê">
              <a:extLst>
                <a:ext uri="{FF2B5EF4-FFF2-40B4-BE49-F238E27FC236}">
                  <a16:creationId xmlns="" xmlns:a16="http://schemas.microsoft.com/office/drawing/2014/main" id="{C1D89904-F227-4F23-9BFC-4611B88FB45F}"/>
                </a:ext>
              </a:extLst>
            </p:cNvPr>
            <p:cNvSpPr/>
            <p:nvPr/>
          </p:nvSpPr>
          <p:spPr bwMode="auto">
            <a:xfrm>
              <a:off x="5678938" y="4559065"/>
              <a:ext cx="481933" cy="122053"/>
            </a:xfrm>
            <a:custGeom>
              <a:avLst/>
              <a:gdLst/>
              <a:ahLst/>
              <a:cxnLst>
                <a:cxn ang="0">
                  <a:pos x="3072" y="98"/>
                </a:cxn>
                <a:cxn ang="0">
                  <a:pos x="29" y="778"/>
                </a:cxn>
                <a:cxn ang="0">
                  <a:pos x="0" y="669"/>
                </a:cxn>
                <a:cxn ang="0">
                  <a:pos x="3052" y="0"/>
                </a:cxn>
                <a:cxn ang="0">
                  <a:pos x="3072" y="98"/>
                </a:cxn>
              </a:cxnLst>
              <a:rect l="0" t="0" r="r" b="b"/>
              <a:pathLst>
                <a:path w="3072" h="778">
                  <a:moveTo>
                    <a:pt x="3072" y="98"/>
                  </a:moveTo>
                  <a:lnTo>
                    <a:pt x="29" y="778"/>
                  </a:lnTo>
                  <a:lnTo>
                    <a:pt x="0" y="669"/>
                  </a:lnTo>
                  <a:lnTo>
                    <a:pt x="3052" y="0"/>
                  </a:lnTo>
                  <a:lnTo>
                    <a:pt x="3072" y="9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7" name="îšļïḓê">
              <a:extLst>
                <a:ext uri="{FF2B5EF4-FFF2-40B4-BE49-F238E27FC236}">
                  <a16:creationId xmlns="" xmlns:a16="http://schemas.microsoft.com/office/drawing/2014/main" id="{812A4ACE-0CA6-4A29-A580-E72DDFD5E309}"/>
                </a:ext>
              </a:extLst>
            </p:cNvPr>
            <p:cNvSpPr/>
            <p:nvPr/>
          </p:nvSpPr>
          <p:spPr bwMode="auto">
            <a:xfrm>
              <a:off x="5672664" y="4526591"/>
              <a:ext cx="480522" cy="122053"/>
            </a:xfrm>
            <a:custGeom>
              <a:avLst/>
              <a:gdLst/>
              <a:ahLst/>
              <a:cxnLst>
                <a:cxn ang="0">
                  <a:pos x="3063" y="108"/>
                </a:cxn>
                <a:cxn ang="0">
                  <a:pos x="20" y="778"/>
                </a:cxn>
                <a:cxn ang="0">
                  <a:pos x="0" y="680"/>
                </a:cxn>
                <a:cxn ang="0">
                  <a:pos x="3043" y="0"/>
                </a:cxn>
                <a:cxn ang="0">
                  <a:pos x="3063" y="108"/>
                </a:cxn>
              </a:cxnLst>
              <a:rect l="0" t="0" r="r" b="b"/>
              <a:pathLst>
                <a:path w="3063" h="778">
                  <a:moveTo>
                    <a:pt x="3063" y="108"/>
                  </a:moveTo>
                  <a:lnTo>
                    <a:pt x="20" y="778"/>
                  </a:lnTo>
                  <a:lnTo>
                    <a:pt x="0" y="680"/>
                  </a:lnTo>
                  <a:lnTo>
                    <a:pt x="3043" y="0"/>
                  </a:lnTo>
                  <a:lnTo>
                    <a:pt x="306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8" name="ísļïḑé">
              <a:extLst>
                <a:ext uri="{FF2B5EF4-FFF2-40B4-BE49-F238E27FC236}">
                  <a16:creationId xmlns="" xmlns:a16="http://schemas.microsoft.com/office/drawing/2014/main" id="{221AB494-FA2B-46BE-8527-6302C76D317B}"/>
                </a:ext>
              </a:extLst>
            </p:cNvPr>
            <p:cNvSpPr/>
            <p:nvPr/>
          </p:nvSpPr>
          <p:spPr bwMode="auto">
            <a:xfrm>
              <a:off x="5719100" y="4739790"/>
              <a:ext cx="481933" cy="123621"/>
            </a:xfrm>
            <a:custGeom>
              <a:avLst/>
              <a:gdLst/>
              <a:ahLst/>
              <a:cxnLst>
                <a:cxn ang="0">
                  <a:pos x="3072" y="108"/>
                </a:cxn>
                <a:cxn ang="0">
                  <a:pos x="29" y="788"/>
                </a:cxn>
                <a:cxn ang="0">
                  <a:pos x="0" y="679"/>
                </a:cxn>
                <a:cxn ang="0">
                  <a:pos x="3052" y="0"/>
                </a:cxn>
                <a:cxn ang="0">
                  <a:pos x="3072" y="108"/>
                </a:cxn>
              </a:cxnLst>
              <a:rect l="0" t="0" r="r" b="b"/>
              <a:pathLst>
                <a:path w="3072" h="788">
                  <a:moveTo>
                    <a:pt x="3072" y="108"/>
                  </a:moveTo>
                  <a:lnTo>
                    <a:pt x="29" y="788"/>
                  </a:lnTo>
                  <a:lnTo>
                    <a:pt x="0" y="679"/>
                  </a:lnTo>
                  <a:lnTo>
                    <a:pt x="3052" y="0"/>
                  </a:lnTo>
                  <a:lnTo>
                    <a:pt x="3072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9" name="ïšḷiďé">
              <a:extLst>
                <a:ext uri="{FF2B5EF4-FFF2-40B4-BE49-F238E27FC236}">
                  <a16:creationId xmlns="" xmlns:a16="http://schemas.microsoft.com/office/drawing/2014/main" id="{968FFAD0-8AF9-4BF3-BB5E-6B1D78EECD66}"/>
                </a:ext>
              </a:extLst>
            </p:cNvPr>
            <p:cNvSpPr/>
            <p:nvPr/>
          </p:nvSpPr>
          <p:spPr bwMode="auto">
            <a:xfrm>
              <a:off x="5712825" y="4710452"/>
              <a:ext cx="482089" cy="122053"/>
            </a:xfrm>
            <a:custGeom>
              <a:avLst/>
              <a:gdLst/>
              <a:ahLst/>
              <a:cxnLst>
                <a:cxn ang="0">
                  <a:pos x="3073" y="108"/>
                </a:cxn>
                <a:cxn ang="0">
                  <a:pos x="30" y="778"/>
                </a:cxn>
                <a:cxn ang="0">
                  <a:pos x="0" y="679"/>
                </a:cxn>
                <a:cxn ang="0">
                  <a:pos x="3043" y="0"/>
                </a:cxn>
                <a:cxn ang="0">
                  <a:pos x="3073" y="108"/>
                </a:cxn>
              </a:cxnLst>
              <a:rect l="0" t="0" r="r" b="b"/>
              <a:pathLst>
                <a:path w="3073" h="778">
                  <a:moveTo>
                    <a:pt x="3073" y="108"/>
                  </a:moveTo>
                  <a:lnTo>
                    <a:pt x="30" y="778"/>
                  </a:lnTo>
                  <a:lnTo>
                    <a:pt x="0" y="679"/>
                  </a:lnTo>
                  <a:lnTo>
                    <a:pt x="3043" y="0"/>
                  </a:lnTo>
                  <a:lnTo>
                    <a:pt x="307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0" name="íṧļíḑé">
              <a:extLst>
                <a:ext uri="{FF2B5EF4-FFF2-40B4-BE49-F238E27FC236}">
                  <a16:creationId xmlns="" xmlns:a16="http://schemas.microsoft.com/office/drawing/2014/main" id="{D8B4FCC0-6CD2-4B55-90E8-1BC45659E15F}"/>
                </a:ext>
              </a:extLst>
            </p:cNvPr>
            <p:cNvSpPr/>
            <p:nvPr/>
          </p:nvSpPr>
          <p:spPr bwMode="auto">
            <a:xfrm>
              <a:off x="5787028" y="5040996"/>
              <a:ext cx="480522" cy="123621"/>
            </a:xfrm>
            <a:custGeom>
              <a:avLst/>
              <a:gdLst/>
              <a:ahLst/>
              <a:cxnLst>
                <a:cxn ang="0">
                  <a:pos x="3063" y="108"/>
                </a:cxn>
                <a:cxn ang="0">
                  <a:pos x="20" y="788"/>
                </a:cxn>
                <a:cxn ang="0">
                  <a:pos x="0" y="680"/>
                </a:cxn>
                <a:cxn ang="0">
                  <a:pos x="3043" y="0"/>
                </a:cxn>
                <a:cxn ang="0">
                  <a:pos x="3063" y="108"/>
                </a:cxn>
              </a:cxnLst>
              <a:rect l="0" t="0" r="r" b="b"/>
              <a:pathLst>
                <a:path w="3063" h="788">
                  <a:moveTo>
                    <a:pt x="3063" y="108"/>
                  </a:moveTo>
                  <a:lnTo>
                    <a:pt x="20" y="788"/>
                  </a:lnTo>
                  <a:lnTo>
                    <a:pt x="0" y="680"/>
                  </a:lnTo>
                  <a:lnTo>
                    <a:pt x="3043" y="0"/>
                  </a:lnTo>
                  <a:lnTo>
                    <a:pt x="306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1" name="îṥļídè">
              <a:extLst>
                <a:ext uri="{FF2B5EF4-FFF2-40B4-BE49-F238E27FC236}">
                  <a16:creationId xmlns="" xmlns:a16="http://schemas.microsoft.com/office/drawing/2014/main" id="{E9DA0BE7-710E-4BAC-9A59-20EA100FA126}"/>
                </a:ext>
              </a:extLst>
            </p:cNvPr>
            <p:cNvSpPr/>
            <p:nvPr/>
          </p:nvSpPr>
          <p:spPr bwMode="auto">
            <a:xfrm>
              <a:off x="5779341" y="5011660"/>
              <a:ext cx="481933" cy="122053"/>
            </a:xfrm>
            <a:custGeom>
              <a:avLst/>
              <a:gdLst/>
              <a:ahLst/>
              <a:cxnLst>
                <a:cxn ang="0">
                  <a:pos x="3072" y="108"/>
                </a:cxn>
                <a:cxn ang="0">
                  <a:pos x="29" y="778"/>
                </a:cxn>
                <a:cxn ang="0">
                  <a:pos x="0" y="679"/>
                </a:cxn>
                <a:cxn ang="0">
                  <a:pos x="3052" y="0"/>
                </a:cxn>
                <a:cxn ang="0">
                  <a:pos x="3072" y="108"/>
                </a:cxn>
              </a:cxnLst>
              <a:rect l="0" t="0" r="r" b="b"/>
              <a:pathLst>
                <a:path w="3072" h="778">
                  <a:moveTo>
                    <a:pt x="3072" y="108"/>
                  </a:moveTo>
                  <a:lnTo>
                    <a:pt x="29" y="778"/>
                  </a:lnTo>
                  <a:lnTo>
                    <a:pt x="0" y="679"/>
                  </a:lnTo>
                  <a:lnTo>
                    <a:pt x="3052" y="0"/>
                  </a:lnTo>
                  <a:lnTo>
                    <a:pt x="3072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2" name="ïslíḋè">
              <a:extLst>
                <a:ext uri="{FF2B5EF4-FFF2-40B4-BE49-F238E27FC236}">
                  <a16:creationId xmlns="" xmlns:a16="http://schemas.microsoft.com/office/drawing/2014/main" id="{85F6A257-8685-472E-ACC7-22177AB086C8}"/>
                </a:ext>
              </a:extLst>
            </p:cNvPr>
            <p:cNvSpPr/>
            <p:nvPr/>
          </p:nvSpPr>
          <p:spPr bwMode="auto">
            <a:xfrm>
              <a:off x="5692745" y="4628562"/>
              <a:ext cx="495894" cy="168332"/>
            </a:xfrm>
            <a:custGeom>
              <a:avLst/>
              <a:gdLst/>
              <a:ahLst/>
              <a:cxnLst>
                <a:cxn ang="0">
                  <a:pos x="3142" y="374"/>
                </a:cxn>
                <a:cxn ang="0">
                  <a:pos x="3142" y="355"/>
                </a:cxn>
                <a:cxn ang="0">
                  <a:pos x="109" y="1024"/>
                </a:cxn>
                <a:cxn ang="0">
                  <a:pos x="40" y="719"/>
                </a:cxn>
                <a:cxn ang="0">
                  <a:pos x="3053" y="49"/>
                </a:cxn>
                <a:cxn ang="0">
                  <a:pos x="3122" y="374"/>
                </a:cxn>
                <a:cxn ang="0">
                  <a:pos x="3142" y="374"/>
                </a:cxn>
                <a:cxn ang="0">
                  <a:pos x="3142" y="355"/>
                </a:cxn>
                <a:cxn ang="0">
                  <a:pos x="3142" y="374"/>
                </a:cxn>
                <a:cxn ang="0">
                  <a:pos x="3161" y="364"/>
                </a:cxn>
                <a:cxn ang="0">
                  <a:pos x="3083" y="0"/>
                </a:cxn>
                <a:cxn ang="0">
                  <a:pos x="0" y="689"/>
                </a:cxn>
                <a:cxn ang="0">
                  <a:pos x="79" y="1073"/>
                </a:cxn>
                <a:cxn ang="0">
                  <a:pos x="3161" y="384"/>
                </a:cxn>
                <a:cxn ang="0">
                  <a:pos x="3161" y="364"/>
                </a:cxn>
                <a:cxn ang="0">
                  <a:pos x="3142" y="374"/>
                </a:cxn>
              </a:cxnLst>
              <a:rect l="0" t="0" r="r" b="b"/>
              <a:pathLst>
                <a:path w="3161" h="1073">
                  <a:moveTo>
                    <a:pt x="3142" y="374"/>
                  </a:moveTo>
                  <a:lnTo>
                    <a:pt x="3142" y="355"/>
                  </a:lnTo>
                  <a:lnTo>
                    <a:pt x="109" y="1024"/>
                  </a:lnTo>
                  <a:lnTo>
                    <a:pt x="40" y="719"/>
                  </a:lnTo>
                  <a:lnTo>
                    <a:pt x="3053" y="49"/>
                  </a:lnTo>
                  <a:lnTo>
                    <a:pt x="3122" y="374"/>
                  </a:lnTo>
                  <a:lnTo>
                    <a:pt x="3142" y="374"/>
                  </a:lnTo>
                  <a:lnTo>
                    <a:pt x="3142" y="355"/>
                  </a:lnTo>
                  <a:lnTo>
                    <a:pt x="3142" y="374"/>
                  </a:lnTo>
                  <a:lnTo>
                    <a:pt x="3161" y="364"/>
                  </a:lnTo>
                  <a:lnTo>
                    <a:pt x="3083" y="0"/>
                  </a:lnTo>
                  <a:lnTo>
                    <a:pt x="0" y="689"/>
                  </a:lnTo>
                  <a:lnTo>
                    <a:pt x="79" y="1073"/>
                  </a:lnTo>
                  <a:lnTo>
                    <a:pt x="3161" y="384"/>
                  </a:lnTo>
                  <a:lnTo>
                    <a:pt x="3161" y="364"/>
                  </a:lnTo>
                  <a:lnTo>
                    <a:pt x="3142" y="374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3" name="îŝliḍé">
              <a:extLst>
                <a:ext uri="{FF2B5EF4-FFF2-40B4-BE49-F238E27FC236}">
                  <a16:creationId xmlns="" xmlns:a16="http://schemas.microsoft.com/office/drawing/2014/main" id="{2DA5E85E-E62E-4B50-9FD3-BCEA2195467B}"/>
                </a:ext>
              </a:extLst>
            </p:cNvPr>
            <p:cNvSpPr/>
            <p:nvPr/>
          </p:nvSpPr>
          <p:spPr bwMode="auto">
            <a:xfrm>
              <a:off x="5699019" y="4657898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80"/>
                </a:cxn>
                <a:cxn ang="0">
                  <a:pos x="10" y="719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80"/>
                  </a:lnTo>
                  <a:lnTo>
                    <a:pt x="1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4" name="ïsľíďe">
              <a:extLst>
                <a:ext uri="{FF2B5EF4-FFF2-40B4-BE49-F238E27FC236}">
                  <a16:creationId xmlns="" xmlns:a16="http://schemas.microsoft.com/office/drawing/2014/main" id="{BD456AA0-2979-46C8-A772-9EE478092A4E}"/>
                </a:ext>
              </a:extLst>
            </p:cNvPr>
            <p:cNvSpPr/>
            <p:nvPr/>
          </p:nvSpPr>
          <p:spPr bwMode="auto">
            <a:xfrm>
              <a:off x="5699019" y="4657898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80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8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5" name="ïṣlîdê">
              <a:extLst>
                <a:ext uri="{FF2B5EF4-FFF2-40B4-BE49-F238E27FC236}">
                  <a16:creationId xmlns="" xmlns:a16="http://schemas.microsoft.com/office/drawing/2014/main" id="{A8D215CB-67B5-4705-B440-265229FA415D}"/>
                </a:ext>
              </a:extLst>
            </p:cNvPr>
            <p:cNvSpPr/>
            <p:nvPr/>
          </p:nvSpPr>
          <p:spPr bwMode="auto">
            <a:xfrm>
              <a:off x="6106747" y="4650211"/>
              <a:ext cx="17099" cy="509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325"/>
                </a:cxn>
                <a:cxn ang="0">
                  <a:pos x="109" y="315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109" h="325">
                  <a:moveTo>
                    <a:pt x="0" y="0"/>
                  </a:moveTo>
                  <a:lnTo>
                    <a:pt x="69" y="325"/>
                  </a:lnTo>
                  <a:lnTo>
                    <a:pt x="109" y="315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6" name="iślïḍè">
              <a:extLst>
                <a:ext uri="{FF2B5EF4-FFF2-40B4-BE49-F238E27FC236}">
                  <a16:creationId xmlns="" xmlns:a16="http://schemas.microsoft.com/office/drawing/2014/main" id="{879F1E3F-4189-4F4D-A7D6-D7788A86190C}"/>
                </a:ext>
              </a:extLst>
            </p:cNvPr>
            <p:cNvSpPr/>
            <p:nvPr/>
          </p:nvSpPr>
          <p:spPr bwMode="auto">
            <a:xfrm>
              <a:off x="6106747" y="4650211"/>
              <a:ext cx="17099" cy="509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325"/>
                </a:cxn>
                <a:cxn ang="0">
                  <a:pos x="109" y="315"/>
                </a:cxn>
                <a:cxn ang="0">
                  <a:pos x="40" y="0"/>
                </a:cxn>
              </a:cxnLst>
              <a:rect l="0" t="0" r="r" b="b"/>
              <a:pathLst>
                <a:path w="109" h="325">
                  <a:moveTo>
                    <a:pt x="0" y="0"/>
                  </a:moveTo>
                  <a:lnTo>
                    <a:pt x="69" y="325"/>
                  </a:lnTo>
                  <a:lnTo>
                    <a:pt x="109" y="31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7" name="íšḻidé">
              <a:extLst>
                <a:ext uri="{FF2B5EF4-FFF2-40B4-BE49-F238E27FC236}">
                  <a16:creationId xmlns="" xmlns:a16="http://schemas.microsoft.com/office/drawing/2014/main" id="{DAC64C23-A9C1-442F-A10A-59FFAEA78C5B}"/>
                </a:ext>
              </a:extLst>
            </p:cNvPr>
            <p:cNvSpPr/>
            <p:nvPr/>
          </p:nvSpPr>
          <p:spPr bwMode="auto">
            <a:xfrm>
              <a:off x="6037250" y="4664015"/>
              <a:ext cx="18512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18" y="325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118" h="335">
                  <a:moveTo>
                    <a:pt x="0" y="10"/>
                  </a:moveTo>
                  <a:lnTo>
                    <a:pt x="79" y="335"/>
                  </a:lnTo>
                  <a:lnTo>
                    <a:pt x="118" y="325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8" name="íṡḷîḑe">
              <a:extLst>
                <a:ext uri="{FF2B5EF4-FFF2-40B4-BE49-F238E27FC236}">
                  <a16:creationId xmlns="" xmlns:a16="http://schemas.microsoft.com/office/drawing/2014/main" id="{C5CC3814-94D7-4971-A143-93A49CC3F5D1}"/>
                </a:ext>
              </a:extLst>
            </p:cNvPr>
            <p:cNvSpPr/>
            <p:nvPr/>
          </p:nvSpPr>
          <p:spPr bwMode="auto">
            <a:xfrm>
              <a:off x="6037250" y="4664015"/>
              <a:ext cx="18512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18" y="325"/>
                </a:cxn>
                <a:cxn ang="0">
                  <a:pos x="40" y="0"/>
                </a:cxn>
              </a:cxnLst>
              <a:rect l="0" t="0" r="r" b="b"/>
              <a:pathLst>
                <a:path w="118" h="335">
                  <a:moveTo>
                    <a:pt x="0" y="10"/>
                  </a:moveTo>
                  <a:lnTo>
                    <a:pt x="79" y="335"/>
                  </a:lnTo>
                  <a:lnTo>
                    <a:pt x="118" y="32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9" name="ísľiḍè">
              <a:extLst>
                <a:ext uri="{FF2B5EF4-FFF2-40B4-BE49-F238E27FC236}">
                  <a16:creationId xmlns="" xmlns:a16="http://schemas.microsoft.com/office/drawing/2014/main" id="{A4E9C25E-C047-48C9-8D01-A1705FB44D60}"/>
                </a:ext>
              </a:extLst>
            </p:cNvPr>
            <p:cNvSpPr/>
            <p:nvPr/>
          </p:nvSpPr>
          <p:spPr bwMode="auto">
            <a:xfrm>
              <a:off x="5964772" y="4681116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8" y="335"/>
                </a:cxn>
                <a:cxn ang="0">
                  <a:pos x="108" y="32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68" y="335"/>
                  </a:lnTo>
                  <a:lnTo>
                    <a:pt x="108" y="32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0" name="í$ļíḍé">
              <a:extLst>
                <a:ext uri="{FF2B5EF4-FFF2-40B4-BE49-F238E27FC236}">
                  <a16:creationId xmlns="" xmlns:a16="http://schemas.microsoft.com/office/drawing/2014/main" id="{691F5030-F7B2-4185-B073-8028673C2FA6}"/>
                </a:ext>
              </a:extLst>
            </p:cNvPr>
            <p:cNvSpPr/>
            <p:nvPr/>
          </p:nvSpPr>
          <p:spPr bwMode="auto">
            <a:xfrm>
              <a:off x="5964772" y="4681116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8" y="335"/>
                </a:cxn>
                <a:cxn ang="0">
                  <a:pos x="108" y="325"/>
                </a:cxn>
                <a:cxn ang="0">
                  <a:pos x="39" y="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68" y="335"/>
                  </a:lnTo>
                  <a:lnTo>
                    <a:pt x="108" y="32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1" name="íśḻíḋê">
              <a:extLst>
                <a:ext uri="{FF2B5EF4-FFF2-40B4-BE49-F238E27FC236}">
                  <a16:creationId xmlns="" xmlns:a16="http://schemas.microsoft.com/office/drawing/2014/main" id="{C2C549CD-B5E6-4EE7-9C56-ED689DD52040}"/>
                </a:ext>
              </a:extLst>
            </p:cNvPr>
            <p:cNvSpPr/>
            <p:nvPr/>
          </p:nvSpPr>
          <p:spPr bwMode="auto">
            <a:xfrm>
              <a:off x="5899824" y="4694920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08" y="32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79" y="335"/>
                  </a:lnTo>
                  <a:lnTo>
                    <a:pt x="108" y="32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2" name="išľïďé">
              <a:extLst>
                <a:ext uri="{FF2B5EF4-FFF2-40B4-BE49-F238E27FC236}">
                  <a16:creationId xmlns="" xmlns:a16="http://schemas.microsoft.com/office/drawing/2014/main" id="{DA732453-077A-4971-9EAD-21B05C7482D1}"/>
                </a:ext>
              </a:extLst>
            </p:cNvPr>
            <p:cNvSpPr/>
            <p:nvPr/>
          </p:nvSpPr>
          <p:spPr bwMode="auto">
            <a:xfrm>
              <a:off x="5899824" y="4694920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08" y="325"/>
                </a:cxn>
                <a:cxn ang="0">
                  <a:pos x="39" y="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79" y="335"/>
                  </a:lnTo>
                  <a:lnTo>
                    <a:pt x="108" y="32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3" name="îṣ1ïdé">
              <a:extLst>
                <a:ext uri="{FF2B5EF4-FFF2-40B4-BE49-F238E27FC236}">
                  <a16:creationId xmlns="" xmlns:a16="http://schemas.microsoft.com/office/drawing/2014/main" id="{8C7A7D2F-4838-4479-A356-570E98D3F20F}"/>
                </a:ext>
              </a:extLst>
            </p:cNvPr>
            <p:cNvSpPr/>
            <p:nvPr/>
          </p:nvSpPr>
          <p:spPr bwMode="auto">
            <a:xfrm>
              <a:off x="5827191" y="4712022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25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25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4" name="îṩ1ide">
              <a:extLst>
                <a:ext uri="{FF2B5EF4-FFF2-40B4-BE49-F238E27FC236}">
                  <a16:creationId xmlns="" xmlns:a16="http://schemas.microsoft.com/office/drawing/2014/main" id="{C81727A8-D097-4A57-A7B5-F70A46B468AA}"/>
                </a:ext>
              </a:extLst>
            </p:cNvPr>
            <p:cNvSpPr/>
            <p:nvPr/>
          </p:nvSpPr>
          <p:spPr bwMode="auto">
            <a:xfrm>
              <a:off x="5827191" y="4712022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25"/>
                </a:cxn>
                <a:cxn ang="0">
                  <a:pos x="40" y="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2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5" name="ísḻïḑe">
              <a:extLst>
                <a:ext uri="{FF2B5EF4-FFF2-40B4-BE49-F238E27FC236}">
                  <a16:creationId xmlns="" xmlns:a16="http://schemas.microsoft.com/office/drawing/2014/main" id="{228760BD-1977-4ED0-88BC-C3AA7C01629B}"/>
                </a:ext>
              </a:extLst>
            </p:cNvPr>
            <p:cNvSpPr/>
            <p:nvPr/>
          </p:nvSpPr>
          <p:spPr bwMode="auto">
            <a:xfrm>
              <a:off x="5757692" y="4727395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1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1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6" name="îšľíďê">
              <a:extLst>
                <a:ext uri="{FF2B5EF4-FFF2-40B4-BE49-F238E27FC236}">
                  <a16:creationId xmlns="" xmlns:a16="http://schemas.microsoft.com/office/drawing/2014/main" id="{9A34DA6C-7B3E-4AF1-A511-EDFD1631E836}"/>
                </a:ext>
              </a:extLst>
            </p:cNvPr>
            <p:cNvSpPr/>
            <p:nvPr/>
          </p:nvSpPr>
          <p:spPr bwMode="auto">
            <a:xfrm>
              <a:off x="5757692" y="4727395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15"/>
                </a:cxn>
                <a:cxn ang="0">
                  <a:pos x="39" y="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1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7" name="îš1ïḑé">
              <a:extLst>
                <a:ext uri="{FF2B5EF4-FFF2-40B4-BE49-F238E27FC236}">
                  <a16:creationId xmlns="" xmlns:a16="http://schemas.microsoft.com/office/drawing/2014/main" id="{FB79C1A3-382E-4BED-B00F-0A8B74CF5269}"/>
                </a:ext>
              </a:extLst>
            </p:cNvPr>
            <p:cNvSpPr/>
            <p:nvPr/>
          </p:nvSpPr>
          <p:spPr bwMode="auto">
            <a:xfrm>
              <a:off x="5765379" y="4956126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39"/>
                </a:cxn>
                <a:cxn ang="0">
                  <a:pos x="3073" y="0"/>
                </a:cxn>
                <a:cxn ang="0">
                  <a:pos x="0" y="679"/>
                </a:cxn>
                <a:cxn ang="0">
                  <a:pos x="10" y="718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39"/>
                  </a:lnTo>
                  <a:lnTo>
                    <a:pt x="3073" y="0"/>
                  </a:lnTo>
                  <a:lnTo>
                    <a:pt x="0" y="679"/>
                  </a:lnTo>
                  <a:lnTo>
                    <a:pt x="10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8" name="ïṣlïḍê">
              <a:extLst>
                <a:ext uri="{FF2B5EF4-FFF2-40B4-BE49-F238E27FC236}">
                  <a16:creationId xmlns="" xmlns:a16="http://schemas.microsoft.com/office/drawing/2014/main" id="{8800C0F7-95CF-4112-BF9A-176E6D77B86C}"/>
                </a:ext>
              </a:extLst>
            </p:cNvPr>
            <p:cNvSpPr/>
            <p:nvPr/>
          </p:nvSpPr>
          <p:spPr bwMode="auto">
            <a:xfrm>
              <a:off x="5765379" y="4956126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39"/>
                </a:cxn>
                <a:cxn ang="0">
                  <a:pos x="3073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39"/>
                  </a:lnTo>
                  <a:lnTo>
                    <a:pt x="3073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9" name="íṩ1iďe">
              <a:extLst>
                <a:ext uri="{FF2B5EF4-FFF2-40B4-BE49-F238E27FC236}">
                  <a16:creationId xmlns="" xmlns:a16="http://schemas.microsoft.com/office/drawing/2014/main" id="{21D3A072-8DCB-479A-A9D2-2EE9E92FDBA1}"/>
                </a:ext>
              </a:extLst>
            </p:cNvPr>
            <p:cNvSpPr/>
            <p:nvPr/>
          </p:nvSpPr>
          <p:spPr bwMode="auto">
            <a:xfrm>
              <a:off x="5759261" y="4923651"/>
              <a:ext cx="481933" cy="112795"/>
            </a:xfrm>
            <a:custGeom>
              <a:avLst/>
              <a:gdLst/>
              <a:ahLst/>
              <a:cxnLst>
                <a:cxn ang="0">
                  <a:pos x="0" y="719"/>
                </a:cxn>
                <a:cxn ang="0">
                  <a:pos x="3072" y="3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0" y="719"/>
                </a:cxn>
              </a:cxnLst>
              <a:rect l="0" t="0" r="r" b="b"/>
              <a:pathLst>
                <a:path w="3072" h="719">
                  <a:moveTo>
                    <a:pt x="0" y="719"/>
                  </a:moveTo>
                  <a:lnTo>
                    <a:pt x="3072" y="3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0" name="íślïďe">
              <a:extLst>
                <a:ext uri="{FF2B5EF4-FFF2-40B4-BE49-F238E27FC236}">
                  <a16:creationId xmlns="" xmlns:a16="http://schemas.microsoft.com/office/drawing/2014/main" id="{2E7DBE28-2232-4C14-8D88-99453068A7F3}"/>
                </a:ext>
              </a:extLst>
            </p:cNvPr>
            <p:cNvSpPr/>
            <p:nvPr/>
          </p:nvSpPr>
          <p:spPr bwMode="auto">
            <a:xfrm>
              <a:off x="5759261" y="4923651"/>
              <a:ext cx="481933" cy="112795"/>
            </a:xfrm>
            <a:custGeom>
              <a:avLst/>
              <a:gdLst/>
              <a:ahLst/>
              <a:cxnLst>
                <a:cxn ang="0">
                  <a:pos x="0" y="719"/>
                </a:cxn>
                <a:cxn ang="0">
                  <a:pos x="3072" y="3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72" h="719">
                  <a:moveTo>
                    <a:pt x="0" y="719"/>
                  </a:moveTo>
                  <a:lnTo>
                    <a:pt x="3072" y="3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1" name="iśľíde">
              <a:extLst>
                <a:ext uri="{FF2B5EF4-FFF2-40B4-BE49-F238E27FC236}">
                  <a16:creationId xmlns="" xmlns:a16="http://schemas.microsoft.com/office/drawing/2014/main" id="{B115FD05-305B-4613-8132-DEB781459606}"/>
                </a:ext>
              </a:extLst>
            </p:cNvPr>
            <p:cNvSpPr/>
            <p:nvPr/>
          </p:nvSpPr>
          <p:spPr bwMode="auto">
            <a:xfrm>
              <a:off x="5752986" y="4895883"/>
              <a:ext cx="482089" cy="114208"/>
            </a:xfrm>
            <a:custGeom>
              <a:avLst/>
              <a:gdLst/>
              <a:ahLst/>
              <a:cxnLst>
                <a:cxn ang="0">
                  <a:pos x="0" y="728"/>
                </a:cxn>
                <a:cxn ang="0">
                  <a:pos x="3073" y="39"/>
                </a:cxn>
                <a:cxn ang="0">
                  <a:pos x="3073" y="0"/>
                </a:cxn>
                <a:cxn ang="0">
                  <a:pos x="0" y="689"/>
                </a:cxn>
                <a:cxn ang="0">
                  <a:pos x="0" y="728"/>
                </a:cxn>
              </a:cxnLst>
              <a:rect l="0" t="0" r="r" b="b"/>
              <a:pathLst>
                <a:path w="3073" h="728">
                  <a:moveTo>
                    <a:pt x="0" y="728"/>
                  </a:moveTo>
                  <a:lnTo>
                    <a:pt x="3073" y="39"/>
                  </a:lnTo>
                  <a:lnTo>
                    <a:pt x="3073" y="0"/>
                  </a:lnTo>
                  <a:lnTo>
                    <a:pt x="0" y="689"/>
                  </a:lnTo>
                  <a:lnTo>
                    <a:pt x="0" y="72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2" name="i$ḷiḋe">
              <a:extLst>
                <a:ext uri="{FF2B5EF4-FFF2-40B4-BE49-F238E27FC236}">
                  <a16:creationId xmlns="" xmlns:a16="http://schemas.microsoft.com/office/drawing/2014/main" id="{642BED0F-3FD1-44BD-B929-DE98DCFD015C}"/>
                </a:ext>
              </a:extLst>
            </p:cNvPr>
            <p:cNvSpPr/>
            <p:nvPr/>
          </p:nvSpPr>
          <p:spPr bwMode="auto">
            <a:xfrm>
              <a:off x="5752986" y="4895883"/>
              <a:ext cx="482089" cy="114208"/>
            </a:xfrm>
            <a:custGeom>
              <a:avLst/>
              <a:gdLst/>
              <a:ahLst/>
              <a:cxnLst>
                <a:cxn ang="0">
                  <a:pos x="0" y="728"/>
                </a:cxn>
                <a:cxn ang="0">
                  <a:pos x="3073" y="39"/>
                </a:cxn>
                <a:cxn ang="0">
                  <a:pos x="3073" y="0"/>
                </a:cxn>
                <a:cxn ang="0">
                  <a:pos x="0" y="689"/>
                </a:cxn>
              </a:cxnLst>
              <a:rect l="0" t="0" r="r" b="b"/>
              <a:pathLst>
                <a:path w="3073" h="728">
                  <a:moveTo>
                    <a:pt x="0" y="728"/>
                  </a:moveTo>
                  <a:lnTo>
                    <a:pt x="3073" y="39"/>
                  </a:lnTo>
                  <a:lnTo>
                    <a:pt x="3073" y="0"/>
                  </a:lnTo>
                  <a:lnTo>
                    <a:pt x="0" y="68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3" name="íŝḻíḋè">
              <a:extLst>
                <a:ext uri="{FF2B5EF4-FFF2-40B4-BE49-F238E27FC236}">
                  <a16:creationId xmlns="" xmlns:a16="http://schemas.microsoft.com/office/drawing/2014/main" id="{A2158529-389C-48A6-A4BD-8A1D6F702219}"/>
                </a:ext>
              </a:extLst>
            </p:cNvPr>
            <p:cNvSpPr/>
            <p:nvPr/>
          </p:nvSpPr>
          <p:spPr bwMode="auto">
            <a:xfrm>
              <a:off x="5745299" y="4864978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2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10" y="718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2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10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4" name="ïŝļiḋe">
              <a:extLst>
                <a:ext uri="{FF2B5EF4-FFF2-40B4-BE49-F238E27FC236}">
                  <a16:creationId xmlns="" xmlns:a16="http://schemas.microsoft.com/office/drawing/2014/main" id="{688F31CE-CAA5-4B05-891C-A1127C8A9931}"/>
                </a:ext>
              </a:extLst>
            </p:cNvPr>
            <p:cNvSpPr/>
            <p:nvPr/>
          </p:nvSpPr>
          <p:spPr bwMode="auto">
            <a:xfrm>
              <a:off x="5745299" y="4864978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2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2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5" name="ïŝḻíďé">
              <a:extLst>
                <a:ext uri="{FF2B5EF4-FFF2-40B4-BE49-F238E27FC236}">
                  <a16:creationId xmlns="" xmlns:a16="http://schemas.microsoft.com/office/drawing/2014/main" id="{36074F09-445E-4436-AE08-0C33C1AF0F34}"/>
                </a:ext>
              </a:extLst>
            </p:cNvPr>
            <p:cNvSpPr/>
            <p:nvPr/>
          </p:nvSpPr>
          <p:spPr bwMode="auto">
            <a:xfrm>
              <a:off x="5739180" y="4837053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40"/>
                </a:cxn>
                <a:cxn ang="0">
                  <a:pos x="3072" y="0"/>
                </a:cxn>
                <a:cxn ang="0">
                  <a:pos x="0" y="680"/>
                </a:cxn>
                <a:cxn ang="0">
                  <a:pos x="10" y="719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40"/>
                  </a:lnTo>
                  <a:lnTo>
                    <a:pt x="3072" y="0"/>
                  </a:lnTo>
                  <a:lnTo>
                    <a:pt x="0" y="680"/>
                  </a:lnTo>
                  <a:lnTo>
                    <a:pt x="1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6" name="îṣḻiḓè">
              <a:extLst>
                <a:ext uri="{FF2B5EF4-FFF2-40B4-BE49-F238E27FC236}">
                  <a16:creationId xmlns="" xmlns:a16="http://schemas.microsoft.com/office/drawing/2014/main" id="{3CCC6834-B3FF-4B5D-AA39-1375F086DEC5}"/>
                </a:ext>
              </a:extLst>
            </p:cNvPr>
            <p:cNvSpPr/>
            <p:nvPr/>
          </p:nvSpPr>
          <p:spPr bwMode="auto">
            <a:xfrm>
              <a:off x="5739180" y="4837053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40"/>
                </a:cxn>
                <a:cxn ang="0">
                  <a:pos x="3072" y="0"/>
                </a:cxn>
                <a:cxn ang="0">
                  <a:pos x="0" y="680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40"/>
                  </a:lnTo>
                  <a:lnTo>
                    <a:pt x="3072" y="0"/>
                  </a:lnTo>
                  <a:lnTo>
                    <a:pt x="0" y="68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7" name="íṩľiḑè">
              <a:extLst>
                <a:ext uri="{FF2B5EF4-FFF2-40B4-BE49-F238E27FC236}">
                  <a16:creationId xmlns="" xmlns:a16="http://schemas.microsoft.com/office/drawing/2014/main" id="{4EF73A8D-6E7F-4D72-A5E7-A7A2455F64B2}"/>
                </a:ext>
              </a:extLst>
            </p:cNvPr>
            <p:cNvSpPr/>
            <p:nvPr/>
          </p:nvSpPr>
          <p:spPr bwMode="auto">
            <a:xfrm>
              <a:off x="5731493" y="4804737"/>
              <a:ext cx="483503" cy="112640"/>
            </a:xfrm>
            <a:custGeom>
              <a:avLst/>
              <a:gdLst/>
              <a:ahLst/>
              <a:cxnLst>
                <a:cxn ang="0">
                  <a:pos x="9" y="718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9" y="718"/>
                </a:cxn>
              </a:cxnLst>
              <a:rect l="0" t="0" r="r" b="b"/>
              <a:pathLst>
                <a:path w="3082" h="718">
                  <a:moveTo>
                    <a:pt x="9" y="718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9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8" name="ï$1ïḑe">
              <a:extLst>
                <a:ext uri="{FF2B5EF4-FFF2-40B4-BE49-F238E27FC236}">
                  <a16:creationId xmlns="" xmlns:a16="http://schemas.microsoft.com/office/drawing/2014/main" id="{9151EEF2-FC22-4EDE-88F4-1E402AF64157}"/>
                </a:ext>
              </a:extLst>
            </p:cNvPr>
            <p:cNvSpPr/>
            <p:nvPr/>
          </p:nvSpPr>
          <p:spPr bwMode="auto">
            <a:xfrm>
              <a:off x="5731493" y="4804737"/>
              <a:ext cx="483503" cy="112640"/>
            </a:xfrm>
            <a:custGeom>
              <a:avLst/>
              <a:gdLst/>
              <a:ahLst/>
              <a:cxnLst>
                <a:cxn ang="0">
                  <a:pos x="9" y="718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9" y="718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9" name="iS1ïde">
              <a:extLst>
                <a:ext uri="{FF2B5EF4-FFF2-40B4-BE49-F238E27FC236}">
                  <a16:creationId xmlns="" xmlns:a16="http://schemas.microsoft.com/office/drawing/2014/main" id="{EE958969-984A-4DD8-8063-D7404D684E94}"/>
                </a:ext>
              </a:extLst>
            </p:cNvPr>
            <p:cNvSpPr/>
            <p:nvPr/>
          </p:nvSpPr>
          <p:spPr bwMode="auto">
            <a:xfrm>
              <a:off x="5726787" y="4779951"/>
              <a:ext cx="528370" cy="315170"/>
            </a:xfrm>
            <a:custGeom>
              <a:avLst/>
              <a:gdLst/>
              <a:ahLst/>
              <a:cxnLst>
                <a:cxn ang="0">
                  <a:pos x="3348" y="1319"/>
                </a:cxn>
                <a:cxn ang="0">
                  <a:pos x="3348" y="1310"/>
                </a:cxn>
                <a:cxn ang="0">
                  <a:pos x="315" y="1979"/>
                </a:cxn>
                <a:cxn ang="0">
                  <a:pos x="30" y="699"/>
                </a:cxn>
                <a:cxn ang="0">
                  <a:pos x="3053" y="30"/>
                </a:cxn>
                <a:cxn ang="0">
                  <a:pos x="3338" y="1319"/>
                </a:cxn>
                <a:cxn ang="0">
                  <a:pos x="3348" y="1319"/>
                </a:cxn>
                <a:cxn ang="0">
                  <a:pos x="3348" y="1310"/>
                </a:cxn>
                <a:cxn ang="0">
                  <a:pos x="3348" y="1319"/>
                </a:cxn>
                <a:cxn ang="0">
                  <a:pos x="3358" y="131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295" y="2009"/>
                </a:cxn>
                <a:cxn ang="0">
                  <a:pos x="3368" y="1329"/>
                </a:cxn>
                <a:cxn ang="0">
                  <a:pos x="3358" y="1319"/>
                </a:cxn>
                <a:cxn ang="0">
                  <a:pos x="3348" y="1319"/>
                </a:cxn>
              </a:cxnLst>
              <a:rect l="0" t="0" r="r" b="b"/>
              <a:pathLst>
                <a:path w="3368" h="2009">
                  <a:moveTo>
                    <a:pt x="3348" y="1319"/>
                  </a:moveTo>
                  <a:lnTo>
                    <a:pt x="3348" y="1310"/>
                  </a:lnTo>
                  <a:lnTo>
                    <a:pt x="315" y="1979"/>
                  </a:lnTo>
                  <a:lnTo>
                    <a:pt x="30" y="699"/>
                  </a:lnTo>
                  <a:lnTo>
                    <a:pt x="3053" y="30"/>
                  </a:lnTo>
                  <a:lnTo>
                    <a:pt x="3338" y="1319"/>
                  </a:lnTo>
                  <a:lnTo>
                    <a:pt x="3348" y="1319"/>
                  </a:lnTo>
                  <a:lnTo>
                    <a:pt x="3348" y="1310"/>
                  </a:lnTo>
                  <a:lnTo>
                    <a:pt x="3348" y="1319"/>
                  </a:lnTo>
                  <a:lnTo>
                    <a:pt x="3358" y="131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295" y="2009"/>
                  </a:lnTo>
                  <a:lnTo>
                    <a:pt x="3368" y="1329"/>
                  </a:lnTo>
                  <a:lnTo>
                    <a:pt x="3358" y="1319"/>
                  </a:lnTo>
                  <a:lnTo>
                    <a:pt x="3348" y="13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0" name="íşḻíḋè">
              <a:extLst>
                <a:ext uri="{FF2B5EF4-FFF2-40B4-BE49-F238E27FC236}">
                  <a16:creationId xmlns="" xmlns:a16="http://schemas.microsoft.com/office/drawing/2014/main" id="{3BEEEB03-5F4F-4CC7-A3F6-74EC7279B05F}"/>
                </a:ext>
              </a:extLst>
            </p:cNvPr>
            <p:cNvSpPr/>
            <p:nvPr/>
          </p:nvSpPr>
          <p:spPr bwMode="auto">
            <a:xfrm>
              <a:off x="6139221" y="4796891"/>
              <a:ext cx="50986" cy="20237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0"/>
                </a:cxn>
                <a:cxn ang="0">
                  <a:pos x="325" y="128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290">
                  <a:moveTo>
                    <a:pt x="0" y="10"/>
                  </a:moveTo>
                  <a:lnTo>
                    <a:pt x="286" y="1290"/>
                  </a:lnTo>
                  <a:lnTo>
                    <a:pt x="325" y="128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1" name="iṧliḓé">
              <a:extLst>
                <a:ext uri="{FF2B5EF4-FFF2-40B4-BE49-F238E27FC236}">
                  <a16:creationId xmlns="" xmlns:a16="http://schemas.microsoft.com/office/drawing/2014/main" id="{0D2E422A-2A96-4540-BC8B-E0F73389548D}"/>
                </a:ext>
              </a:extLst>
            </p:cNvPr>
            <p:cNvSpPr/>
            <p:nvPr/>
          </p:nvSpPr>
          <p:spPr bwMode="auto">
            <a:xfrm>
              <a:off x="6139221" y="4796891"/>
              <a:ext cx="50986" cy="20237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0"/>
                </a:cxn>
                <a:cxn ang="0">
                  <a:pos x="325" y="1280"/>
                </a:cxn>
                <a:cxn ang="0">
                  <a:pos x="40" y="0"/>
                </a:cxn>
              </a:cxnLst>
              <a:rect l="0" t="0" r="r" b="b"/>
              <a:pathLst>
                <a:path w="325" h="1290">
                  <a:moveTo>
                    <a:pt x="0" y="10"/>
                  </a:moveTo>
                  <a:lnTo>
                    <a:pt x="286" y="1290"/>
                  </a:lnTo>
                  <a:lnTo>
                    <a:pt x="325" y="128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2" name="íś1îdê">
              <a:extLst>
                <a:ext uri="{FF2B5EF4-FFF2-40B4-BE49-F238E27FC236}">
                  <a16:creationId xmlns="" xmlns:a16="http://schemas.microsoft.com/office/drawing/2014/main" id="{94741FB5-E900-4B9A-A621-D1864C43E2F6}"/>
                </a:ext>
              </a:extLst>
            </p:cNvPr>
            <p:cNvSpPr/>
            <p:nvPr/>
          </p:nvSpPr>
          <p:spPr bwMode="auto">
            <a:xfrm>
              <a:off x="6071294" y="4812424"/>
              <a:ext cx="49417" cy="2023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1290"/>
                </a:cxn>
                <a:cxn ang="0">
                  <a:pos x="315" y="1280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315" h="1290">
                  <a:moveTo>
                    <a:pt x="0" y="0"/>
                  </a:moveTo>
                  <a:lnTo>
                    <a:pt x="286" y="1290"/>
                  </a:lnTo>
                  <a:lnTo>
                    <a:pt x="315" y="128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3" name="ïṥ1íde">
              <a:extLst>
                <a:ext uri="{FF2B5EF4-FFF2-40B4-BE49-F238E27FC236}">
                  <a16:creationId xmlns="" xmlns:a16="http://schemas.microsoft.com/office/drawing/2014/main" id="{F418A728-522F-4602-9C35-BA930FEFE290}"/>
                </a:ext>
              </a:extLst>
            </p:cNvPr>
            <p:cNvSpPr/>
            <p:nvPr/>
          </p:nvSpPr>
          <p:spPr bwMode="auto">
            <a:xfrm>
              <a:off x="6071294" y="4812424"/>
              <a:ext cx="49417" cy="2023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1290"/>
                </a:cxn>
                <a:cxn ang="0">
                  <a:pos x="315" y="1280"/>
                </a:cxn>
                <a:cxn ang="0">
                  <a:pos x="29" y="0"/>
                </a:cxn>
              </a:cxnLst>
              <a:rect l="0" t="0" r="r" b="b"/>
              <a:pathLst>
                <a:path w="315" h="1290">
                  <a:moveTo>
                    <a:pt x="0" y="0"/>
                  </a:moveTo>
                  <a:lnTo>
                    <a:pt x="286" y="1290"/>
                  </a:lnTo>
                  <a:lnTo>
                    <a:pt x="315" y="1280"/>
                  </a:lnTo>
                  <a:lnTo>
                    <a:pt x="2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4" name="ïs1îḋê">
              <a:extLst>
                <a:ext uri="{FF2B5EF4-FFF2-40B4-BE49-F238E27FC236}">
                  <a16:creationId xmlns="" xmlns:a16="http://schemas.microsoft.com/office/drawing/2014/main" id="{A2B13D99-14CA-4445-83E9-39C272C7AE5E}"/>
                </a:ext>
              </a:extLst>
            </p:cNvPr>
            <p:cNvSpPr/>
            <p:nvPr/>
          </p:nvSpPr>
          <p:spPr bwMode="auto">
            <a:xfrm>
              <a:off x="5997088" y="4827797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5" name="îŝľîḓê">
              <a:extLst>
                <a:ext uri="{FF2B5EF4-FFF2-40B4-BE49-F238E27FC236}">
                  <a16:creationId xmlns="" xmlns:a16="http://schemas.microsoft.com/office/drawing/2014/main" id="{535FB5F6-0E91-4F5C-8CF4-6E7126167277}"/>
                </a:ext>
              </a:extLst>
            </p:cNvPr>
            <p:cNvSpPr/>
            <p:nvPr/>
          </p:nvSpPr>
          <p:spPr bwMode="auto">
            <a:xfrm>
              <a:off x="5997088" y="4827797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6" name="íSlidê">
              <a:extLst>
                <a:ext uri="{FF2B5EF4-FFF2-40B4-BE49-F238E27FC236}">
                  <a16:creationId xmlns="" xmlns:a16="http://schemas.microsoft.com/office/drawing/2014/main" id="{615E9B61-F411-4D56-AADA-0AE348242BC7}"/>
                </a:ext>
              </a:extLst>
            </p:cNvPr>
            <p:cNvSpPr/>
            <p:nvPr/>
          </p:nvSpPr>
          <p:spPr bwMode="auto">
            <a:xfrm>
              <a:off x="5927592" y="4843329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7" name="išľíḑè">
              <a:extLst>
                <a:ext uri="{FF2B5EF4-FFF2-40B4-BE49-F238E27FC236}">
                  <a16:creationId xmlns="" xmlns:a16="http://schemas.microsoft.com/office/drawing/2014/main" id="{8A6E0F78-3AA5-4A11-BF6C-2893C2D1A206}"/>
                </a:ext>
              </a:extLst>
            </p:cNvPr>
            <p:cNvSpPr/>
            <p:nvPr/>
          </p:nvSpPr>
          <p:spPr bwMode="auto">
            <a:xfrm>
              <a:off x="5927592" y="4843329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8" name="iṩḻiďé">
              <a:extLst>
                <a:ext uri="{FF2B5EF4-FFF2-40B4-BE49-F238E27FC236}">
                  <a16:creationId xmlns="" xmlns:a16="http://schemas.microsoft.com/office/drawing/2014/main" id="{2719303D-76AD-4687-8545-8292FD4C7AA5}"/>
                </a:ext>
              </a:extLst>
            </p:cNvPr>
            <p:cNvSpPr/>
            <p:nvPr/>
          </p:nvSpPr>
          <p:spPr bwMode="auto">
            <a:xfrm>
              <a:off x="5859663" y="4858702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5" y="1300"/>
                </a:cxn>
                <a:cxn ang="0">
                  <a:pos x="325" y="1290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5" y="1300"/>
                  </a:lnTo>
                  <a:lnTo>
                    <a:pt x="325" y="1290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9" name="iSḷïḍe">
              <a:extLst>
                <a:ext uri="{FF2B5EF4-FFF2-40B4-BE49-F238E27FC236}">
                  <a16:creationId xmlns="" xmlns:a16="http://schemas.microsoft.com/office/drawing/2014/main" id="{4B8D47DF-A739-4F14-AB9C-5A0128ACEF23}"/>
                </a:ext>
              </a:extLst>
            </p:cNvPr>
            <p:cNvSpPr/>
            <p:nvPr/>
          </p:nvSpPr>
          <p:spPr bwMode="auto">
            <a:xfrm>
              <a:off x="5859663" y="4858702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5" y="1300"/>
                </a:cxn>
                <a:cxn ang="0">
                  <a:pos x="325" y="1290"/>
                </a:cxn>
                <a:cxn ang="0">
                  <a:pos x="39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5" y="1300"/>
                  </a:lnTo>
                  <a:lnTo>
                    <a:pt x="325" y="1290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0" name="íṡľíḑê">
              <a:extLst>
                <a:ext uri="{FF2B5EF4-FFF2-40B4-BE49-F238E27FC236}">
                  <a16:creationId xmlns="" xmlns:a16="http://schemas.microsoft.com/office/drawing/2014/main" id="{D29F5E92-D1DA-4DBE-83DF-78B2378D6E6E}"/>
                </a:ext>
              </a:extLst>
            </p:cNvPr>
            <p:cNvSpPr/>
            <p:nvPr/>
          </p:nvSpPr>
          <p:spPr bwMode="auto">
            <a:xfrm>
              <a:off x="5785460" y="4874234"/>
              <a:ext cx="50986" cy="2037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9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299">
                  <a:moveTo>
                    <a:pt x="0" y="10"/>
                  </a:moveTo>
                  <a:lnTo>
                    <a:pt x="286" y="1299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1" name="iŝļiḋe">
              <a:extLst>
                <a:ext uri="{FF2B5EF4-FFF2-40B4-BE49-F238E27FC236}">
                  <a16:creationId xmlns="" xmlns:a16="http://schemas.microsoft.com/office/drawing/2014/main" id="{79F0D14B-DE24-43E4-9EF2-6812A23644AC}"/>
                </a:ext>
              </a:extLst>
            </p:cNvPr>
            <p:cNvSpPr/>
            <p:nvPr/>
          </p:nvSpPr>
          <p:spPr bwMode="auto">
            <a:xfrm>
              <a:off x="5785460" y="4874234"/>
              <a:ext cx="50986" cy="2037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9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299">
                  <a:moveTo>
                    <a:pt x="0" y="10"/>
                  </a:moveTo>
                  <a:lnTo>
                    <a:pt x="286" y="1299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2" name="îşľiḋè">
              <a:extLst>
                <a:ext uri="{FF2B5EF4-FFF2-40B4-BE49-F238E27FC236}">
                  <a16:creationId xmlns="" xmlns:a16="http://schemas.microsoft.com/office/drawing/2014/main" id="{59EC4D86-46E2-4CD2-86D3-E715D1AA3B2F}"/>
                </a:ext>
              </a:extLst>
            </p:cNvPr>
            <p:cNvSpPr/>
            <p:nvPr/>
          </p:nvSpPr>
          <p:spPr bwMode="auto">
            <a:xfrm>
              <a:off x="6148477" y="5105944"/>
              <a:ext cx="132877" cy="29336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47" h="187">
                  <a:moveTo>
                    <a:pt x="0" y="187"/>
                  </a:moveTo>
                  <a:lnTo>
                    <a:pt x="847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3" name="îṡļîḑê">
              <a:extLst>
                <a:ext uri="{FF2B5EF4-FFF2-40B4-BE49-F238E27FC236}">
                  <a16:creationId xmlns="" xmlns:a16="http://schemas.microsoft.com/office/drawing/2014/main" id="{604545A8-89D2-4369-8441-47A3E89C119A}"/>
                </a:ext>
              </a:extLst>
            </p:cNvPr>
            <p:cNvSpPr/>
            <p:nvPr/>
          </p:nvSpPr>
          <p:spPr bwMode="auto">
            <a:xfrm flipV="1">
              <a:off x="6148477" y="5105944"/>
              <a:ext cx="132877" cy="2933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4" name="ïṡḻïḑé">
              <a:extLst>
                <a:ext uri="{FF2B5EF4-FFF2-40B4-BE49-F238E27FC236}">
                  <a16:creationId xmlns="" xmlns:a16="http://schemas.microsoft.com/office/drawing/2014/main" id="{D649E14E-17BE-47A7-B960-028D6213B3D4}"/>
                </a:ext>
              </a:extLst>
            </p:cNvPr>
            <p:cNvSpPr/>
            <p:nvPr/>
          </p:nvSpPr>
          <p:spPr bwMode="auto">
            <a:xfrm>
              <a:off x="6146908" y="5102806"/>
              <a:ext cx="134445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7" y="39"/>
                </a:cxn>
                <a:cxn ang="0">
                  <a:pos x="847" y="0"/>
                </a:cxn>
                <a:cxn ang="0">
                  <a:pos x="0" y="187"/>
                </a:cxn>
                <a:cxn ang="0">
                  <a:pos x="10" y="226"/>
                </a:cxn>
              </a:cxnLst>
              <a:rect l="0" t="0" r="r" b="b"/>
              <a:pathLst>
                <a:path w="857" h="226">
                  <a:moveTo>
                    <a:pt x="10" y="226"/>
                  </a:moveTo>
                  <a:lnTo>
                    <a:pt x="857" y="39"/>
                  </a:lnTo>
                  <a:lnTo>
                    <a:pt x="847" y="0"/>
                  </a:lnTo>
                  <a:lnTo>
                    <a:pt x="0" y="187"/>
                  </a:lnTo>
                  <a:lnTo>
                    <a:pt x="10" y="226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5" name="iṥļiḑé">
              <a:extLst>
                <a:ext uri="{FF2B5EF4-FFF2-40B4-BE49-F238E27FC236}">
                  <a16:creationId xmlns="" xmlns:a16="http://schemas.microsoft.com/office/drawing/2014/main" id="{800FEE9C-BE28-4485-B330-BD198A32E5A5}"/>
                </a:ext>
              </a:extLst>
            </p:cNvPr>
            <p:cNvSpPr/>
            <p:nvPr/>
          </p:nvSpPr>
          <p:spPr bwMode="auto">
            <a:xfrm>
              <a:off x="6146908" y="5102806"/>
              <a:ext cx="134445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7" y="39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57" h="226">
                  <a:moveTo>
                    <a:pt x="10" y="226"/>
                  </a:moveTo>
                  <a:lnTo>
                    <a:pt x="857" y="39"/>
                  </a:lnTo>
                  <a:lnTo>
                    <a:pt x="847" y="0"/>
                  </a:lnTo>
                  <a:lnTo>
                    <a:pt x="0" y="18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6" name="íŝlîḋê">
              <a:extLst>
                <a:ext uri="{FF2B5EF4-FFF2-40B4-BE49-F238E27FC236}">
                  <a16:creationId xmlns="" xmlns:a16="http://schemas.microsoft.com/office/drawing/2014/main" id="{02FE78EE-2A38-4564-BD7A-00721BC0247F}"/>
                </a:ext>
              </a:extLst>
            </p:cNvPr>
            <p:cNvSpPr/>
            <p:nvPr/>
          </p:nvSpPr>
          <p:spPr bwMode="auto">
            <a:xfrm>
              <a:off x="6154753" y="5138261"/>
              <a:ext cx="132877" cy="29493"/>
            </a:xfrm>
            <a:custGeom>
              <a:avLst/>
              <a:gdLst/>
              <a:ahLst/>
              <a:cxnLst>
                <a:cxn ang="0">
                  <a:pos x="0" y="188"/>
                </a:cxn>
                <a:cxn ang="0">
                  <a:pos x="847" y="0"/>
                </a:cxn>
                <a:cxn ang="0">
                  <a:pos x="0" y="188"/>
                </a:cxn>
              </a:cxnLst>
              <a:rect l="0" t="0" r="r" b="b"/>
              <a:pathLst>
                <a:path w="847" h="188">
                  <a:moveTo>
                    <a:pt x="0" y="188"/>
                  </a:moveTo>
                  <a:lnTo>
                    <a:pt x="847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7" name="îşlïḓê">
              <a:extLst>
                <a:ext uri="{FF2B5EF4-FFF2-40B4-BE49-F238E27FC236}">
                  <a16:creationId xmlns="" xmlns:a16="http://schemas.microsoft.com/office/drawing/2014/main" id="{ED9A87D7-2D96-4004-882B-AAF1EB4C3590}"/>
                </a:ext>
              </a:extLst>
            </p:cNvPr>
            <p:cNvSpPr/>
            <p:nvPr/>
          </p:nvSpPr>
          <p:spPr bwMode="auto">
            <a:xfrm flipV="1">
              <a:off x="6154753" y="5138261"/>
              <a:ext cx="132877" cy="29493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8" name="išḷîḋe">
              <a:extLst>
                <a:ext uri="{FF2B5EF4-FFF2-40B4-BE49-F238E27FC236}">
                  <a16:creationId xmlns="" xmlns:a16="http://schemas.microsoft.com/office/drawing/2014/main" id="{5406CD4D-6650-4CD0-A240-B42960A8023B}"/>
                </a:ext>
              </a:extLst>
            </p:cNvPr>
            <p:cNvSpPr/>
            <p:nvPr/>
          </p:nvSpPr>
          <p:spPr bwMode="auto">
            <a:xfrm>
              <a:off x="6154753" y="5135280"/>
              <a:ext cx="134288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6" y="39"/>
                </a:cxn>
                <a:cxn ang="0">
                  <a:pos x="847" y="0"/>
                </a:cxn>
                <a:cxn ang="0">
                  <a:pos x="0" y="187"/>
                </a:cxn>
                <a:cxn ang="0">
                  <a:pos x="10" y="226"/>
                </a:cxn>
              </a:cxnLst>
              <a:rect l="0" t="0" r="r" b="b"/>
              <a:pathLst>
                <a:path w="856" h="226">
                  <a:moveTo>
                    <a:pt x="10" y="226"/>
                  </a:moveTo>
                  <a:lnTo>
                    <a:pt x="856" y="39"/>
                  </a:lnTo>
                  <a:lnTo>
                    <a:pt x="847" y="0"/>
                  </a:lnTo>
                  <a:lnTo>
                    <a:pt x="0" y="187"/>
                  </a:lnTo>
                  <a:lnTo>
                    <a:pt x="10" y="226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9" name="îŝḻîḍe">
              <a:extLst>
                <a:ext uri="{FF2B5EF4-FFF2-40B4-BE49-F238E27FC236}">
                  <a16:creationId xmlns="" xmlns:a16="http://schemas.microsoft.com/office/drawing/2014/main" id="{1DAB71F2-6FCB-44A7-B1D4-3B00CD3CC14B}"/>
                </a:ext>
              </a:extLst>
            </p:cNvPr>
            <p:cNvSpPr/>
            <p:nvPr/>
          </p:nvSpPr>
          <p:spPr bwMode="auto">
            <a:xfrm>
              <a:off x="6154753" y="5135280"/>
              <a:ext cx="134288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6" y="39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56" h="226">
                  <a:moveTo>
                    <a:pt x="10" y="226"/>
                  </a:moveTo>
                  <a:lnTo>
                    <a:pt x="856" y="39"/>
                  </a:lnTo>
                  <a:lnTo>
                    <a:pt x="847" y="0"/>
                  </a:lnTo>
                  <a:lnTo>
                    <a:pt x="0" y="18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0" name="iś1ïḋê">
              <a:extLst>
                <a:ext uri="{FF2B5EF4-FFF2-40B4-BE49-F238E27FC236}">
                  <a16:creationId xmlns="" xmlns:a16="http://schemas.microsoft.com/office/drawing/2014/main" id="{31563660-276F-4220-9CFB-6200BF508F96}"/>
                </a:ext>
              </a:extLst>
            </p:cNvPr>
            <p:cNvSpPr/>
            <p:nvPr/>
          </p:nvSpPr>
          <p:spPr bwMode="auto">
            <a:xfrm>
              <a:off x="5760829" y="5241802"/>
              <a:ext cx="83303" cy="69499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531" y="443"/>
                </a:cxn>
                <a:cxn ang="0">
                  <a:pos x="0" y="89"/>
                </a:cxn>
                <a:cxn ang="0">
                  <a:pos x="433" y="0"/>
                </a:cxn>
              </a:cxnLst>
              <a:rect l="0" t="0" r="r" b="b"/>
              <a:pathLst>
                <a:path w="531" h="443">
                  <a:moveTo>
                    <a:pt x="433" y="0"/>
                  </a:moveTo>
                  <a:lnTo>
                    <a:pt x="531" y="443"/>
                  </a:lnTo>
                  <a:lnTo>
                    <a:pt x="0" y="89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1" name="íṥlîďé">
              <a:extLst>
                <a:ext uri="{FF2B5EF4-FFF2-40B4-BE49-F238E27FC236}">
                  <a16:creationId xmlns="" xmlns:a16="http://schemas.microsoft.com/office/drawing/2014/main" id="{38715FC8-2CA7-4D50-981F-3AE5E1DE929E}"/>
                </a:ext>
              </a:extLst>
            </p:cNvPr>
            <p:cNvSpPr/>
            <p:nvPr/>
          </p:nvSpPr>
          <p:spPr bwMode="auto">
            <a:xfrm>
              <a:off x="5680508" y="4441718"/>
              <a:ext cx="435654" cy="121896"/>
            </a:xfrm>
            <a:custGeom>
              <a:avLst/>
              <a:gdLst/>
              <a:ahLst/>
              <a:cxnLst>
                <a:cxn ang="0">
                  <a:pos x="2777" y="187"/>
                </a:cxn>
                <a:cxn ang="0">
                  <a:pos x="39" y="777"/>
                </a:cxn>
                <a:cxn ang="0">
                  <a:pos x="0" y="590"/>
                </a:cxn>
                <a:cxn ang="0">
                  <a:pos x="2727" y="0"/>
                </a:cxn>
                <a:cxn ang="0">
                  <a:pos x="2777" y="187"/>
                </a:cxn>
              </a:cxnLst>
              <a:rect l="0" t="0" r="r" b="b"/>
              <a:pathLst>
                <a:path w="2777" h="777">
                  <a:moveTo>
                    <a:pt x="2777" y="187"/>
                  </a:moveTo>
                  <a:lnTo>
                    <a:pt x="39" y="777"/>
                  </a:lnTo>
                  <a:lnTo>
                    <a:pt x="0" y="590"/>
                  </a:lnTo>
                  <a:lnTo>
                    <a:pt x="2727" y="0"/>
                  </a:lnTo>
                  <a:lnTo>
                    <a:pt x="2777" y="187"/>
                  </a:ln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2" name="is1îďé">
              <a:extLst>
                <a:ext uri="{FF2B5EF4-FFF2-40B4-BE49-F238E27FC236}">
                  <a16:creationId xmlns="" xmlns:a16="http://schemas.microsoft.com/office/drawing/2014/main" id="{E233ACC6-899A-4F61-9259-6DF9426B0D1C}"/>
                </a:ext>
              </a:extLst>
            </p:cNvPr>
            <p:cNvSpPr/>
            <p:nvPr/>
          </p:nvSpPr>
          <p:spPr bwMode="auto">
            <a:xfrm>
              <a:off x="5712825" y="4464781"/>
              <a:ext cx="376980" cy="138996"/>
            </a:xfrm>
            <a:custGeom>
              <a:avLst/>
              <a:gdLst/>
              <a:ahLst/>
              <a:cxnLst>
                <a:cxn ang="0">
                  <a:pos x="129" y="70"/>
                </a:cxn>
                <a:cxn ang="0">
                  <a:pos x="106" y="69"/>
                </a:cxn>
                <a:cxn ang="0">
                  <a:pos x="9" y="90"/>
                </a:cxn>
                <a:cxn ang="0">
                  <a:pos x="0" y="47"/>
                </a:cxn>
                <a:cxn ang="0">
                  <a:pos x="15" y="44"/>
                </a:cxn>
                <a:cxn ang="0">
                  <a:pos x="21" y="71"/>
                </a:cxn>
                <a:cxn ang="0">
                  <a:pos x="106" y="52"/>
                </a:cxn>
                <a:cxn ang="0">
                  <a:pos x="108" y="53"/>
                </a:cxn>
                <a:cxn ang="0">
                  <a:pos x="143" y="45"/>
                </a:cxn>
                <a:cxn ang="0">
                  <a:pos x="145" y="44"/>
                </a:cxn>
                <a:cxn ang="0">
                  <a:pos x="225" y="26"/>
                </a:cxn>
                <a:cxn ang="0">
                  <a:pos x="219" y="3"/>
                </a:cxn>
                <a:cxn ang="0">
                  <a:pos x="235" y="0"/>
                </a:cxn>
                <a:cxn ang="0">
                  <a:pos x="244" y="39"/>
                </a:cxn>
                <a:cxn ang="0">
                  <a:pos x="152" y="59"/>
                </a:cxn>
                <a:cxn ang="0">
                  <a:pos x="129" y="70"/>
                </a:cxn>
              </a:cxnLst>
              <a:rect l="0" t="0" r="r" b="b"/>
              <a:pathLst>
                <a:path w="244" h="90">
                  <a:moveTo>
                    <a:pt x="129" y="70"/>
                  </a:moveTo>
                  <a:cubicBezTo>
                    <a:pt x="122" y="72"/>
                    <a:pt x="114" y="71"/>
                    <a:pt x="106" y="69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21" y="57"/>
                    <a:pt x="131" y="55"/>
                    <a:pt x="143" y="45"/>
                  </a:cubicBezTo>
                  <a:cubicBezTo>
                    <a:pt x="145" y="44"/>
                    <a:pt x="145" y="44"/>
                    <a:pt x="145" y="44"/>
                  </a:cubicBezTo>
                  <a:cubicBezTo>
                    <a:pt x="225" y="26"/>
                    <a:pt x="225" y="26"/>
                    <a:pt x="225" y="26"/>
                  </a:cubicBezTo>
                  <a:cubicBezTo>
                    <a:pt x="219" y="3"/>
                    <a:pt x="219" y="3"/>
                    <a:pt x="219" y="3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44" y="39"/>
                    <a:pt x="244" y="39"/>
                    <a:pt x="244" y="39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44" y="65"/>
                    <a:pt x="137" y="68"/>
                    <a:pt x="129" y="7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3" name="îsḷïḓé">
              <a:extLst>
                <a:ext uri="{FF2B5EF4-FFF2-40B4-BE49-F238E27FC236}">
                  <a16:creationId xmlns="" xmlns:a16="http://schemas.microsoft.com/office/drawing/2014/main" id="{603C4D5E-7533-4B94-8557-B0A71AB4D116}"/>
                </a:ext>
              </a:extLst>
            </p:cNvPr>
            <p:cNvSpPr/>
            <p:nvPr/>
          </p:nvSpPr>
          <p:spPr bwMode="auto">
            <a:xfrm>
              <a:off x="4582196" y="4080113"/>
              <a:ext cx="301208" cy="580923"/>
            </a:xfrm>
            <a:custGeom>
              <a:avLst/>
              <a:gdLst/>
              <a:ahLst/>
              <a:cxnLst>
                <a:cxn ang="0">
                  <a:pos x="69" y="376"/>
                </a:cxn>
                <a:cxn ang="0">
                  <a:pos x="150" y="91"/>
                </a:cxn>
                <a:cxn ang="0">
                  <a:pos x="86" y="11"/>
                </a:cxn>
                <a:cxn ang="0">
                  <a:pos x="0" y="27"/>
                </a:cxn>
                <a:cxn ang="0">
                  <a:pos x="9" y="42"/>
                </a:cxn>
                <a:cxn ang="0">
                  <a:pos x="81" y="27"/>
                </a:cxn>
                <a:cxn ang="0">
                  <a:pos x="135" y="97"/>
                </a:cxn>
                <a:cxn ang="0">
                  <a:pos x="63" y="359"/>
                </a:cxn>
                <a:cxn ang="0">
                  <a:pos x="69" y="376"/>
                </a:cxn>
              </a:cxnLst>
              <a:rect l="0" t="0" r="r" b="b"/>
              <a:pathLst>
                <a:path w="195" h="376">
                  <a:moveTo>
                    <a:pt x="69" y="376"/>
                  </a:moveTo>
                  <a:cubicBezTo>
                    <a:pt x="159" y="343"/>
                    <a:pt x="195" y="215"/>
                    <a:pt x="150" y="91"/>
                  </a:cubicBezTo>
                  <a:cubicBezTo>
                    <a:pt x="134" y="50"/>
                    <a:pt x="112" y="22"/>
                    <a:pt x="86" y="11"/>
                  </a:cubicBezTo>
                  <a:cubicBezTo>
                    <a:pt x="60" y="0"/>
                    <a:pt x="31" y="6"/>
                    <a:pt x="0" y="27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36" y="24"/>
                    <a:pt x="61" y="19"/>
                    <a:pt x="81" y="27"/>
                  </a:cubicBezTo>
                  <a:cubicBezTo>
                    <a:pt x="109" y="39"/>
                    <a:pt x="126" y="71"/>
                    <a:pt x="135" y="97"/>
                  </a:cubicBezTo>
                  <a:cubicBezTo>
                    <a:pt x="177" y="211"/>
                    <a:pt x="145" y="329"/>
                    <a:pt x="63" y="359"/>
                  </a:cubicBezTo>
                  <a:lnTo>
                    <a:pt x="69" y="376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4" name="ïṩľîḍê">
              <a:extLst>
                <a:ext uri="{FF2B5EF4-FFF2-40B4-BE49-F238E27FC236}">
                  <a16:creationId xmlns="" xmlns:a16="http://schemas.microsoft.com/office/drawing/2014/main" id="{64EE6B55-2914-40DC-9656-D55D0ADC00EB}"/>
                </a:ext>
              </a:extLst>
            </p:cNvPr>
            <p:cNvSpPr/>
            <p:nvPr/>
          </p:nvSpPr>
          <p:spPr bwMode="auto">
            <a:xfrm>
              <a:off x="4574354" y="4106468"/>
              <a:ext cx="34042" cy="38592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15" y="23"/>
                </a:cxn>
                <a:cxn ang="0">
                  <a:pos x="20" y="9"/>
                </a:cxn>
                <a:cxn ang="0">
                  <a:pos x="7" y="2"/>
                </a:cxn>
                <a:cxn ang="0">
                  <a:pos x="2" y="16"/>
                </a:cxn>
              </a:cxnLst>
              <a:rect l="0" t="0" r="r" b="b"/>
              <a:pathLst>
                <a:path w="22" h="25">
                  <a:moveTo>
                    <a:pt x="2" y="16"/>
                  </a:moveTo>
                  <a:cubicBezTo>
                    <a:pt x="4" y="22"/>
                    <a:pt x="10" y="25"/>
                    <a:pt x="15" y="23"/>
                  </a:cubicBezTo>
                  <a:cubicBezTo>
                    <a:pt x="20" y="21"/>
                    <a:pt x="22" y="15"/>
                    <a:pt x="20" y="9"/>
                  </a:cubicBezTo>
                  <a:cubicBezTo>
                    <a:pt x="18" y="3"/>
                    <a:pt x="12" y="0"/>
                    <a:pt x="7" y="2"/>
                  </a:cubicBezTo>
                  <a:cubicBezTo>
                    <a:pt x="2" y="4"/>
                    <a:pt x="0" y="10"/>
                    <a:pt x="2" y="16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5" name="ïŝliḍe">
              <a:extLst>
                <a:ext uri="{FF2B5EF4-FFF2-40B4-BE49-F238E27FC236}">
                  <a16:creationId xmlns="" xmlns:a16="http://schemas.microsoft.com/office/drawing/2014/main" id="{4714431D-C29A-4482-94CD-32B48721D2BF}"/>
                </a:ext>
              </a:extLst>
            </p:cNvPr>
            <p:cNvSpPr/>
            <p:nvPr/>
          </p:nvSpPr>
          <p:spPr bwMode="auto">
            <a:xfrm>
              <a:off x="4568235" y="4100193"/>
              <a:ext cx="46279" cy="50985"/>
            </a:xfrm>
            <a:custGeom>
              <a:avLst/>
              <a:gdLst/>
              <a:ahLst/>
              <a:cxnLst>
                <a:cxn ang="0">
                  <a:pos x="2" y="21"/>
                </a:cxn>
                <a:cxn ang="0">
                  <a:pos x="10" y="2"/>
                </a:cxn>
                <a:cxn ang="0">
                  <a:pos x="27" y="12"/>
                </a:cxn>
                <a:cxn ang="0">
                  <a:pos x="20" y="31"/>
                </a:cxn>
                <a:cxn ang="0">
                  <a:pos x="2" y="21"/>
                </a:cxn>
                <a:cxn ang="0">
                  <a:pos x="9" y="19"/>
                </a:cxn>
                <a:cxn ang="0">
                  <a:pos x="17" y="23"/>
                </a:cxn>
                <a:cxn ang="0">
                  <a:pos x="21" y="14"/>
                </a:cxn>
                <a:cxn ang="0">
                  <a:pos x="12" y="10"/>
                </a:cxn>
                <a:cxn ang="0">
                  <a:pos x="9" y="19"/>
                </a:cxn>
              </a:cxnLst>
              <a:rect l="0" t="0" r="r" b="b"/>
              <a:pathLst>
                <a:path w="30" h="33">
                  <a:moveTo>
                    <a:pt x="2" y="21"/>
                  </a:moveTo>
                  <a:cubicBezTo>
                    <a:pt x="0" y="13"/>
                    <a:pt x="3" y="5"/>
                    <a:pt x="10" y="2"/>
                  </a:cubicBezTo>
                  <a:cubicBezTo>
                    <a:pt x="16" y="0"/>
                    <a:pt x="24" y="4"/>
                    <a:pt x="27" y="12"/>
                  </a:cubicBezTo>
                  <a:cubicBezTo>
                    <a:pt x="30" y="20"/>
                    <a:pt x="27" y="28"/>
                    <a:pt x="20" y="31"/>
                  </a:cubicBezTo>
                  <a:cubicBezTo>
                    <a:pt x="13" y="33"/>
                    <a:pt x="5" y="29"/>
                    <a:pt x="2" y="21"/>
                  </a:cubicBezTo>
                  <a:close/>
                  <a:moveTo>
                    <a:pt x="9" y="19"/>
                  </a:moveTo>
                  <a:cubicBezTo>
                    <a:pt x="10" y="22"/>
                    <a:pt x="14" y="24"/>
                    <a:pt x="17" y="23"/>
                  </a:cubicBezTo>
                  <a:cubicBezTo>
                    <a:pt x="21" y="22"/>
                    <a:pt x="22" y="18"/>
                    <a:pt x="21" y="14"/>
                  </a:cubicBezTo>
                  <a:cubicBezTo>
                    <a:pt x="19" y="11"/>
                    <a:pt x="16" y="9"/>
                    <a:pt x="12" y="10"/>
                  </a:cubicBezTo>
                  <a:cubicBezTo>
                    <a:pt x="9" y="11"/>
                    <a:pt x="8" y="15"/>
                    <a:pt x="9" y="1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6" name="îŝḷíḍe">
              <a:extLst>
                <a:ext uri="{FF2B5EF4-FFF2-40B4-BE49-F238E27FC236}">
                  <a16:creationId xmlns="" xmlns:a16="http://schemas.microsoft.com/office/drawing/2014/main" id="{202B7DBD-A530-47D0-B4A7-971D51F4E6F1}"/>
                </a:ext>
              </a:extLst>
            </p:cNvPr>
            <p:cNvSpPr/>
            <p:nvPr/>
          </p:nvSpPr>
          <p:spPr bwMode="auto">
            <a:xfrm>
              <a:off x="4283971" y="4180516"/>
              <a:ext cx="404748" cy="531506"/>
            </a:xfrm>
            <a:custGeom>
              <a:avLst/>
              <a:gdLst/>
              <a:ahLst/>
              <a:cxnLst>
                <a:cxn ang="0">
                  <a:pos x="262" y="311"/>
                </a:cxn>
                <a:cxn ang="0">
                  <a:pos x="256" y="294"/>
                </a:cxn>
                <a:cxn ang="0">
                  <a:pos x="31" y="141"/>
                </a:cxn>
                <a:cxn ang="0">
                  <a:pos x="27" y="53"/>
                </a:cxn>
                <a:cxn ang="0">
                  <a:pos x="92" y="17"/>
                </a:cxn>
                <a:cxn ang="0">
                  <a:pos x="89" y="0"/>
                </a:cxn>
                <a:cxn ang="0">
                  <a:pos x="13" y="44"/>
                </a:cxn>
                <a:cxn ang="0">
                  <a:pos x="16" y="146"/>
                </a:cxn>
                <a:cxn ang="0">
                  <a:pos x="262" y="311"/>
                </a:cxn>
              </a:cxnLst>
              <a:rect l="0" t="0" r="r" b="b"/>
              <a:pathLst>
                <a:path w="262" h="344">
                  <a:moveTo>
                    <a:pt x="262" y="311"/>
                  </a:moveTo>
                  <a:cubicBezTo>
                    <a:pt x="256" y="294"/>
                    <a:pt x="256" y="294"/>
                    <a:pt x="256" y="294"/>
                  </a:cubicBezTo>
                  <a:cubicBezTo>
                    <a:pt x="174" y="325"/>
                    <a:pt x="73" y="256"/>
                    <a:pt x="31" y="141"/>
                  </a:cubicBezTo>
                  <a:cubicBezTo>
                    <a:pt x="21" y="115"/>
                    <a:pt x="13" y="79"/>
                    <a:pt x="27" y="53"/>
                  </a:cubicBezTo>
                  <a:cubicBezTo>
                    <a:pt x="37" y="33"/>
                    <a:pt x="59" y="21"/>
                    <a:pt x="92" y="17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51" y="4"/>
                    <a:pt x="25" y="19"/>
                    <a:pt x="13" y="44"/>
                  </a:cubicBezTo>
                  <a:cubicBezTo>
                    <a:pt x="0" y="69"/>
                    <a:pt x="1" y="104"/>
                    <a:pt x="16" y="146"/>
                  </a:cubicBezTo>
                  <a:cubicBezTo>
                    <a:pt x="62" y="270"/>
                    <a:pt x="172" y="344"/>
                    <a:pt x="262" y="311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7" name="îṩ1iḑe">
              <a:extLst>
                <a:ext uri="{FF2B5EF4-FFF2-40B4-BE49-F238E27FC236}">
                  <a16:creationId xmlns="" xmlns:a16="http://schemas.microsoft.com/office/drawing/2014/main" id="{18C065B3-DD9E-4D4E-840B-23709F0DB6B6}"/>
                </a:ext>
              </a:extLst>
            </p:cNvPr>
            <p:cNvSpPr/>
            <p:nvPr/>
          </p:nvSpPr>
          <p:spPr bwMode="auto">
            <a:xfrm>
              <a:off x="4384373" y="4174396"/>
              <a:ext cx="38592" cy="38592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17" y="23"/>
                </a:cxn>
                <a:cxn ang="0">
                  <a:pos x="3" y="17"/>
                </a:cxn>
                <a:cxn ang="0">
                  <a:pos x="9" y="2"/>
                </a:cxn>
                <a:cxn ang="0">
                  <a:pos x="23" y="9"/>
                </a:cxn>
              </a:cxnLst>
              <a:rect l="0" t="0" r="r" b="b"/>
              <a:pathLst>
                <a:path w="25" h="25">
                  <a:moveTo>
                    <a:pt x="23" y="9"/>
                  </a:moveTo>
                  <a:cubicBezTo>
                    <a:pt x="25" y="15"/>
                    <a:pt x="22" y="21"/>
                    <a:pt x="17" y="23"/>
                  </a:cubicBezTo>
                  <a:cubicBezTo>
                    <a:pt x="11" y="25"/>
                    <a:pt x="5" y="22"/>
                    <a:pt x="3" y="17"/>
                  </a:cubicBezTo>
                  <a:cubicBezTo>
                    <a:pt x="0" y="11"/>
                    <a:pt x="3" y="5"/>
                    <a:pt x="9" y="2"/>
                  </a:cubicBezTo>
                  <a:cubicBezTo>
                    <a:pt x="15" y="0"/>
                    <a:pt x="21" y="3"/>
                    <a:pt x="23" y="9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8" name="işḷídè">
              <a:extLst>
                <a:ext uri="{FF2B5EF4-FFF2-40B4-BE49-F238E27FC236}">
                  <a16:creationId xmlns="" xmlns:a16="http://schemas.microsoft.com/office/drawing/2014/main" id="{26EF5B67-0D2E-43EF-9241-5170785658C5}"/>
                </a:ext>
              </a:extLst>
            </p:cNvPr>
            <p:cNvSpPr/>
            <p:nvPr/>
          </p:nvSpPr>
          <p:spPr bwMode="auto">
            <a:xfrm>
              <a:off x="4378254" y="4168278"/>
              <a:ext cx="52554" cy="52398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"/>
                </a:cxn>
                <a:cxn ang="0">
                  <a:pos x="31" y="12"/>
                </a:cxn>
                <a:cxn ang="0">
                  <a:pos x="22" y="31"/>
                </a:cxn>
                <a:cxn ang="0">
                  <a:pos x="3" y="22"/>
                </a:cxn>
                <a:cxn ang="0">
                  <a:pos x="10" y="19"/>
                </a:cxn>
                <a:cxn ang="0">
                  <a:pos x="19" y="24"/>
                </a:cxn>
                <a:cxn ang="0">
                  <a:pos x="24" y="14"/>
                </a:cxn>
                <a:cxn ang="0">
                  <a:pos x="14" y="10"/>
                </a:cxn>
                <a:cxn ang="0">
                  <a:pos x="10" y="19"/>
                </a:cxn>
              </a:cxnLst>
              <a:rect l="0" t="0" r="r" b="b"/>
              <a:pathLst>
                <a:path w="34" h="34">
                  <a:moveTo>
                    <a:pt x="3" y="22"/>
                  </a:moveTo>
                  <a:cubicBezTo>
                    <a:pt x="0" y="14"/>
                    <a:pt x="4" y="6"/>
                    <a:pt x="12" y="3"/>
                  </a:cubicBezTo>
                  <a:cubicBezTo>
                    <a:pt x="20" y="0"/>
                    <a:pt x="28" y="4"/>
                    <a:pt x="31" y="12"/>
                  </a:cubicBezTo>
                  <a:cubicBezTo>
                    <a:pt x="34" y="19"/>
                    <a:pt x="30" y="28"/>
                    <a:pt x="22" y="31"/>
                  </a:cubicBezTo>
                  <a:cubicBezTo>
                    <a:pt x="14" y="34"/>
                    <a:pt x="6" y="30"/>
                    <a:pt x="3" y="22"/>
                  </a:cubicBezTo>
                  <a:close/>
                  <a:moveTo>
                    <a:pt x="10" y="19"/>
                  </a:moveTo>
                  <a:cubicBezTo>
                    <a:pt x="12" y="23"/>
                    <a:pt x="16" y="25"/>
                    <a:pt x="19" y="24"/>
                  </a:cubicBezTo>
                  <a:cubicBezTo>
                    <a:pt x="23" y="22"/>
                    <a:pt x="25" y="18"/>
                    <a:pt x="24" y="14"/>
                  </a:cubicBezTo>
                  <a:cubicBezTo>
                    <a:pt x="22" y="11"/>
                    <a:pt x="18" y="9"/>
                    <a:pt x="14" y="10"/>
                  </a:cubicBezTo>
                  <a:cubicBezTo>
                    <a:pt x="11" y="11"/>
                    <a:pt x="9" y="16"/>
                    <a:pt x="10" y="1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9" name="î$ļîdé">
              <a:extLst>
                <a:ext uri="{FF2B5EF4-FFF2-40B4-BE49-F238E27FC236}">
                  <a16:creationId xmlns="" xmlns:a16="http://schemas.microsoft.com/office/drawing/2014/main" id="{EB477892-43AE-4975-A45A-246B5F080F61}"/>
                </a:ext>
              </a:extLst>
            </p:cNvPr>
            <p:cNvSpPr/>
            <p:nvPr/>
          </p:nvSpPr>
          <p:spPr bwMode="auto">
            <a:xfrm>
              <a:off x="4328838" y="4633268"/>
              <a:ext cx="586885" cy="741410"/>
            </a:xfrm>
            <a:custGeom>
              <a:avLst/>
              <a:gdLst/>
              <a:ahLst/>
              <a:cxnLst>
                <a:cxn ang="0">
                  <a:pos x="262" y="437"/>
                </a:cxn>
                <a:cxn ang="0">
                  <a:pos x="236" y="0"/>
                </a:cxn>
                <a:cxn ang="0">
                  <a:pos x="219" y="7"/>
                </a:cxn>
                <a:cxn ang="0">
                  <a:pos x="256" y="420"/>
                </a:cxn>
                <a:cxn ang="0">
                  <a:pos x="17" y="81"/>
                </a:cxn>
                <a:cxn ang="0">
                  <a:pos x="0" y="87"/>
                </a:cxn>
                <a:cxn ang="0">
                  <a:pos x="262" y="437"/>
                </a:cxn>
              </a:cxnLst>
              <a:rect l="0" t="0" r="r" b="b"/>
              <a:pathLst>
                <a:path w="380" h="480">
                  <a:moveTo>
                    <a:pt x="262" y="437"/>
                  </a:moveTo>
                  <a:cubicBezTo>
                    <a:pt x="380" y="394"/>
                    <a:pt x="316" y="220"/>
                    <a:pt x="236" y="0"/>
                  </a:cubicBezTo>
                  <a:cubicBezTo>
                    <a:pt x="219" y="7"/>
                    <a:pt x="219" y="7"/>
                    <a:pt x="219" y="7"/>
                  </a:cubicBezTo>
                  <a:cubicBezTo>
                    <a:pt x="296" y="217"/>
                    <a:pt x="357" y="383"/>
                    <a:pt x="256" y="420"/>
                  </a:cubicBezTo>
                  <a:cubicBezTo>
                    <a:pt x="155" y="457"/>
                    <a:pt x="94" y="291"/>
                    <a:pt x="17" y="8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81" y="307"/>
                    <a:pt x="144" y="480"/>
                    <a:pt x="262" y="437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0" name="íš1íḓe">
              <a:extLst>
                <a:ext uri="{FF2B5EF4-FFF2-40B4-BE49-F238E27FC236}">
                  <a16:creationId xmlns="" xmlns:a16="http://schemas.microsoft.com/office/drawing/2014/main" id="{EEB20C18-7733-42FC-9AF9-FFE1BA4E6C27}"/>
                </a:ext>
              </a:extLst>
            </p:cNvPr>
            <p:cNvSpPr/>
            <p:nvPr/>
          </p:nvSpPr>
          <p:spPr bwMode="auto">
            <a:xfrm>
              <a:off x="4228434" y="462699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45" y="11"/>
                </a:cxn>
                <a:cxn ang="0">
                  <a:pos x="119" y="45"/>
                </a:cxn>
                <a:cxn ang="0">
                  <a:pos x="85" y="119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73" y="85"/>
                </a:cxn>
                <a:cxn ang="0">
                  <a:pos x="86" y="57"/>
                </a:cxn>
                <a:cxn ang="0">
                  <a:pos x="57" y="44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0" y="55"/>
                    <a:pt x="15" y="22"/>
                    <a:pt x="45" y="11"/>
                  </a:cubicBezTo>
                  <a:cubicBezTo>
                    <a:pt x="75" y="0"/>
                    <a:pt x="108" y="15"/>
                    <a:pt x="119" y="45"/>
                  </a:cubicBezTo>
                  <a:cubicBezTo>
                    <a:pt x="130" y="75"/>
                    <a:pt x="115" y="108"/>
                    <a:pt x="85" y="119"/>
                  </a:cubicBezTo>
                  <a:cubicBezTo>
                    <a:pt x="55" y="130"/>
                    <a:pt x="22" y="114"/>
                    <a:pt x="11" y="85"/>
                  </a:cubicBezTo>
                  <a:close/>
                  <a:moveTo>
                    <a:pt x="44" y="72"/>
                  </a:moveTo>
                  <a:cubicBezTo>
                    <a:pt x="48" y="84"/>
                    <a:pt x="61" y="90"/>
                    <a:pt x="73" y="85"/>
                  </a:cubicBezTo>
                  <a:cubicBezTo>
                    <a:pt x="84" y="81"/>
                    <a:pt x="90" y="69"/>
                    <a:pt x="86" y="57"/>
                  </a:cubicBezTo>
                  <a:cubicBezTo>
                    <a:pt x="82" y="46"/>
                    <a:pt x="69" y="40"/>
                    <a:pt x="57" y="44"/>
                  </a:cubicBezTo>
                  <a:cubicBezTo>
                    <a:pt x="46" y="48"/>
                    <a:pt x="40" y="61"/>
                    <a:pt x="44" y="72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1" name="íşḷiďe">
              <a:extLst>
                <a:ext uri="{FF2B5EF4-FFF2-40B4-BE49-F238E27FC236}">
                  <a16:creationId xmlns="" xmlns:a16="http://schemas.microsoft.com/office/drawing/2014/main" id="{3169F386-677F-49EE-8375-9099963A2ABC}"/>
                </a:ext>
              </a:extLst>
            </p:cNvPr>
            <p:cNvSpPr/>
            <p:nvPr/>
          </p:nvSpPr>
          <p:spPr bwMode="auto">
            <a:xfrm>
              <a:off x="4290088" y="4688803"/>
              <a:ext cx="77341" cy="77186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33" y="45"/>
                </a:cxn>
                <a:cxn ang="0">
                  <a:pos x="46" y="17"/>
                </a:cxn>
                <a:cxn ang="0">
                  <a:pos x="17" y="4"/>
                </a:cxn>
                <a:cxn ang="0">
                  <a:pos x="4" y="32"/>
                </a:cxn>
              </a:cxnLst>
              <a:rect l="0" t="0" r="r" b="b"/>
              <a:pathLst>
                <a:path w="50" h="50">
                  <a:moveTo>
                    <a:pt x="4" y="32"/>
                  </a:moveTo>
                  <a:cubicBezTo>
                    <a:pt x="8" y="44"/>
                    <a:pt x="21" y="50"/>
                    <a:pt x="33" y="45"/>
                  </a:cubicBezTo>
                  <a:cubicBezTo>
                    <a:pt x="44" y="41"/>
                    <a:pt x="50" y="29"/>
                    <a:pt x="46" y="17"/>
                  </a:cubicBezTo>
                  <a:cubicBezTo>
                    <a:pt x="42" y="6"/>
                    <a:pt x="29" y="0"/>
                    <a:pt x="17" y="4"/>
                  </a:cubicBezTo>
                  <a:cubicBezTo>
                    <a:pt x="6" y="8"/>
                    <a:pt x="0" y="21"/>
                    <a:pt x="4" y="32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2" name="ï$ḷîḋe">
              <a:extLst>
                <a:ext uri="{FF2B5EF4-FFF2-40B4-BE49-F238E27FC236}">
                  <a16:creationId xmlns="" xmlns:a16="http://schemas.microsoft.com/office/drawing/2014/main" id="{57C79CC7-E686-44A0-8BA4-FB7977EA97A4}"/>
                </a:ext>
              </a:extLst>
            </p:cNvPr>
            <p:cNvSpPr/>
            <p:nvPr/>
          </p:nvSpPr>
          <p:spPr bwMode="auto">
            <a:xfrm>
              <a:off x="4609966" y="4585264"/>
              <a:ext cx="140565" cy="106678"/>
            </a:xfrm>
            <a:custGeom>
              <a:avLst/>
              <a:gdLst/>
              <a:ahLst/>
              <a:cxnLst>
                <a:cxn ang="0">
                  <a:pos x="5" y="49"/>
                </a:cxn>
                <a:cxn ang="0">
                  <a:pos x="37" y="64"/>
                </a:cxn>
                <a:cxn ang="0">
                  <a:pos x="71" y="51"/>
                </a:cxn>
                <a:cxn ang="0">
                  <a:pos x="86" y="20"/>
                </a:cxn>
                <a:cxn ang="0">
                  <a:pos x="54" y="5"/>
                </a:cxn>
                <a:cxn ang="0">
                  <a:pos x="20" y="18"/>
                </a:cxn>
                <a:cxn ang="0">
                  <a:pos x="5" y="49"/>
                </a:cxn>
              </a:cxnLst>
              <a:rect l="0" t="0" r="r" b="b"/>
              <a:pathLst>
                <a:path w="91" h="69">
                  <a:moveTo>
                    <a:pt x="5" y="49"/>
                  </a:moveTo>
                  <a:cubicBezTo>
                    <a:pt x="10" y="62"/>
                    <a:pt x="24" y="69"/>
                    <a:pt x="37" y="64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84" y="47"/>
                    <a:pt x="91" y="32"/>
                    <a:pt x="86" y="20"/>
                  </a:cubicBezTo>
                  <a:cubicBezTo>
                    <a:pt x="81" y="7"/>
                    <a:pt x="67" y="0"/>
                    <a:pt x="54" y="5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7" y="22"/>
                    <a:pt x="0" y="37"/>
                    <a:pt x="5" y="4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3" name="îṧḻíḑè">
              <a:extLst>
                <a:ext uri="{FF2B5EF4-FFF2-40B4-BE49-F238E27FC236}">
                  <a16:creationId xmlns="" xmlns:a16="http://schemas.microsoft.com/office/drawing/2014/main" id="{A8370235-8B98-4C22-9DD8-6E7DC8AE2DA9}"/>
                </a:ext>
              </a:extLst>
            </p:cNvPr>
            <p:cNvSpPr/>
            <p:nvPr/>
          </p:nvSpPr>
          <p:spPr bwMode="auto">
            <a:xfrm>
              <a:off x="4663929" y="4653348"/>
              <a:ext cx="60241" cy="47848"/>
            </a:xfrm>
            <a:custGeom>
              <a:avLst/>
              <a:gdLst/>
              <a:ahLst/>
              <a:cxnLst>
                <a:cxn ang="0">
                  <a:pos x="2" y="22"/>
                </a:cxn>
                <a:cxn ang="0">
                  <a:pos x="14" y="30"/>
                </a:cxn>
                <a:cxn ang="0">
                  <a:pos x="33" y="23"/>
                </a:cxn>
                <a:cxn ang="0">
                  <a:pos x="37" y="9"/>
                </a:cxn>
                <a:cxn ang="0">
                  <a:pos x="26" y="1"/>
                </a:cxn>
                <a:cxn ang="0">
                  <a:pos x="6" y="9"/>
                </a:cxn>
                <a:cxn ang="0">
                  <a:pos x="2" y="22"/>
                </a:cxn>
              </a:cxnLst>
              <a:rect l="0" t="0" r="r" b="b"/>
              <a:pathLst>
                <a:path w="39" h="31">
                  <a:moveTo>
                    <a:pt x="2" y="22"/>
                  </a:moveTo>
                  <a:cubicBezTo>
                    <a:pt x="5" y="28"/>
                    <a:pt x="10" y="31"/>
                    <a:pt x="14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8" y="21"/>
                    <a:pt x="39" y="15"/>
                    <a:pt x="37" y="9"/>
                  </a:cubicBezTo>
                  <a:cubicBezTo>
                    <a:pt x="35" y="3"/>
                    <a:pt x="30" y="0"/>
                    <a:pt x="26" y="1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2" y="10"/>
                    <a:pt x="0" y="16"/>
                    <a:pt x="2" y="2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4" name="iṣļiḑe">
              <a:extLst>
                <a:ext uri="{FF2B5EF4-FFF2-40B4-BE49-F238E27FC236}">
                  <a16:creationId xmlns="" xmlns:a16="http://schemas.microsoft.com/office/drawing/2014/main" id="{D1DDD3F2-385F-4150-A886-715007D44753}"/>
                </a:ext>
              </a:extLst>
            </p:cNvPr>
            <p:cNvSpPr/>
            <p:nvPr/>
          </p:nvSpPr>
          <p:spPr bwMode="auto">
            <a:xfrm>
              <a:off x="4228434" y="462699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45" y="11"/>
                </a:cxn>
                <a:cxn ang="0">
                  <a:pos x="119" y="45"/>
                </a:cxn>
                <a:cxn ang="0">
                  <a:pos x="85" y="119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73" y="85"/>
                </a:cxn>
                <a:cxn ang="0">
                  <a:pos x="86" y="57"/>
                </a:cxn>
                <a:cxn ang="0">
                  <a:pos x="57" y="44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0" y="55"/>
                    <a:pt x="15" y="22"/>
                    <a:pt x="45" y="11"/>
                  </a:cubicBezTo>
                  <a:cubicBezTo>
                    <a:pt x="75" y="0"/>
                    <a:pt x="108" y="15"/>
                    <a:pt x="119" y="45"/>
                  </a:cubicBezTo>
                  <a:cubicBezTo>
                    <a:pt x="130" y="75"/>
                    <a:pt x="115" y="108"/>
                    <a:pt x="85" y="119"/>
                  </a:cubicBezTo>
                  <a:cubicBezTo>
                    <a:pt x="55" y="130"/>
                    <a:pt x="22" y="114"/>
                    <a:pt x="11" y="85"/>
                  </a:cubicBezTo>
                  <a:close/>
                  <a:moveTo>
                    <a:pt x="44" y="72"/>
                  </a:moveTo>
                  <a:cubicBezTo>
                    <a:pt x="48" y="84"/>
                    <a:pt x="61" y="90"/>
                    <a:pt x="73" y="85"/>
                  </a:cubicBezTo>
                  <a:cubicBezTo>
                    <a:pt x="84" y="81"/>
                    <a:pt x="90" y="69"/>
                    <a:pt x="86" y="57"/>
                  </a:cubicBezTo>
                  <a:cubicBezTo>
                    <a:pt x="82" y="46"/>
                    <a:pt x="69" y="40"/>
                    <a:pt x="57" y="44"/>
                  </a:cubicBezTo>
                  <a:cubicBezTo>
                    <a:pt x="46" y="48"/>
                    <a:pt x="40" y="61"/>
                    <a:pt x="44" y="72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5" name="ísḷiďè">
              <a:extLst>
                <a:ext uri="{FF2B5EF4-FFF2-40B4-BE49-F238E27FC236}">
                  <a16:creationId xmlns="" xmlns:a16="http://schemas.microsoft.com/office/drawing/2014/main" id="{DDC3103B-4405-41CB-AA9B-D1A2FE148028}"/>
                </a:ext>
              </a:extLst>
            </p:cNvPr>
            <p:cNvSpPr/>
            <p:nvPr/>
          </p:nvSpPr>
          <p:spPr bwMode="auto">
            <a:xfrm>
              <a:off x="4228434" y="462699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85" y="119"/>
                </a:cxn>
                <a:cxn ang="0">
                  <a:pos x="119" y="45"/>
                </a:cxn>
                <a:cxn ang="0">
                  <a:pos x="45" y="11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57" y="44"/>
                </a:cxn>
                <a:cxn ang="0">
                  <a:pos x="86" y="57"/>
                </a:cxn>
                <a:cxn ang="0">
                  <a:pos x="73" y="85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22" y="114"/>
                    <a:pt x="55" y="130"/>
                    <a:pt x="85" y="119"/>
                  </a:cubicBezTo>
                  <a:cubicBezTo>
                    <a:pt x="115" y="108"/>
                    <a:pt x="130" y="75"/>
                    <a:pt x="119" y="45"/>
                  </a:cubicBezTo>
                  <a:cubicBezTo>
                    <a:pt x="108" y="15"/>
                    <a:pt x="75" y="0"/>
                    <a:pt x="45" y="11"/>
                  </a:cubicBezTo>
                  <a:cubicBezTo>
                    <a:pt x="15" y="22"/>
                    <a:pt x="0" y="55"/>
                    <a:pt x="11" y="85"/>
                  </a:cubicBezTo>
                  <a:close/>
                  <a:moveTo>
                    <a:pt x="44" y="72"/>
                  </a:moveTo>
                  <a:cubicBezTo>
                    <a:pt x="40" y="61"/>
                    <a:pt x="46" y="48"/>
                    <a:pt x="57" y="44"/>
                  </a:cubicBezTo>
                  <a:cubicBezTo>
                    <a:pt x="69" y="40"/>
                    <a:pt x="82" y="46"/>
                    <a:pt x="86" y="57"/>
                  </a:cubicBezTo>
                  <a:cubicBezTo>
                    <a:pt x="90" y="69"/>
                    <a:pt x="84" y="81"/>
                    <a:pt x="73" y="85"/>
                  </a:cubicBezTo>
                  <a:cubicBezTo>
                    <a:pt x="61" y="90"/>
                    <a:pt x="48" y="84"/>
                    <a:pt x="44" y="7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6" name="ïśḷïḓé">
              <a:extLst>
                <a:ext uri="{FF2B5EF4-FFF2-40B4-BE49-F238E27FC236}">
                  <a16:creationId xmlns="" xmlns:a16="http://schemas.microsoft.com/office/drawing/2014/main" id="{D414C606-A5FA-41BF-8381-5DD1590DCB36}"/>
                </a:ext>
              </a:extLst>
            </p:cNvPr>
            <p:cNvSpPr/>
            <p:nvPr/>
          </p:nvSpPr>
          <p:spPr bwMode="auto">
            <a:xfrm>
              <a:off x="7183567" y="3761961"/>
              <a:ext cx="325837" cy="325994"/>
            </a:xfrm>
            <a:custGeom>
              <a:avLst/>
              <a:gdLst/>
              <a:ahLst/>
              <a:cxnLst>
                <a:cxn ang="0">
                  <a:pos x="174" y="25"/>
                </a:cxn>
                <a:cxn ang="0">
                  <a:pos x="105" y="0"/>
                </a:cxn>
                <a:cxn ang="0">
                  <a:pos x="0" y="105"/>
                </a:cxn>
                <a:cxn ang="0">
                  <a:pos x="105" y="211"/>
                </a:cxn>
                <a:cxn ang="0">
                  <a:pos x="173" y="186"/>
                </a:cxn>
                <a:cxn ang="0">
                  <a:pos x="211" y="105"/>
                </a:cxn>
                <a:cxn ang="0">
                  <a:pos x="174" y="25"/>
                </a:cxn>
              </a:cxnLst>
              <a:rect l="0" t="0" r="r" b="b"/>
              <a:pathLst>
                <a:path w="211" h="211">
                  <a:moveTo>
                    <a:pt x="174" y="25"/>
                  </a:moveTo>
                  <a:cubicBezTo>
                    <a:pt x="155" y="9"/>
                    <a:pt x="131" y="0"/>
                    <a:pt x="105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63"/>
                    <a:pt x="47" y="211"/>
                    <a:pt x="105" y="211"/>
                  </a:cubicBezTo>
                  <a:cubicBezTo>
                    <a:pt x="131" y="211"/>
                    <a:pt x="155" y="201"/>
                    <a:pt x="173" y="186"/>
                  </a:cubicBezTo>
                  <a:cubicBezTo>
                    <a:pt x="196" y="166"/>
                    <a:pt x="211" y="138"/>
                    <a:pt x="211" y="105"/>
                  </a:cubicBezTo>
                  <a:cubicBezTo>
                    <a:pt x="211" y="73"/>
                    <a:pt x="196" y="44"/>
                    <a:pt x="174" y="25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7" name="íS1îḍê">
              <a:extLst>
                <a:ext uri="{FF2B5EF4-FFF2-40B4-BE49-F238E27FC236}">
                  <a16:creationId xmlns="" xmlns:a16="http://schemas.microsoft.com/office/drawing/2014/main" id="{B7B9294B-ED65-4049-B3AC-91DE8653A5C0}"/>
                </a:ext>
              </a:extLst>
            </p:cNvPr>
            <p:cNvSpPr/>
            <p:nvPr/>
          </p:nvSpPr>
          <p:spPr bwMode="auto">
            <a:xfrm>
              <a:off x="7450730" y="3800553"/>
              <a:ext cx="58673" cy="248654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38" y="80"/>
                </a:cxn>
                <a:cxn ang="0">
                  <a:pos x="1" y="0"/>
                </a:cxn>
              </a:cxnLst>
              <a:rect l="0" t="0" r="r" b="b"/>
              <a:pathLst>
                <a:path w="38" h="161">
                  <a:moveTo>
                    <a:pt x="0" y="161"/>
                  </a:moveTo>
                  <a:cubicBezTo>
                    <a:pt x="23" y="141"/>
                    <a:pt x="38" y="113"/>
                    <a:pt x="38" y="80"/>
                  </a:cubicBezTo>
                  <a:cubicBezTo>
                    <a:pt x="38" y="48"/>
                    <a:pt x="23" y="19"/>
                    <a:pt x="1" y="0"/>
                  </a:cubicBezTo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8" name="îş1íďe">
              <a:extLst>
                <a:ext uri="{FF2B5EF4-FFF2-40B4-BE49-F238E27FC236}">
                  <a16:creationId xmlns="" xmlns:a16="http://schemas.microsoft.com/office/drawing/2014/main" id="{A9F5B048-4EFD-4CCF-8195-A133C692713B}"/>
                </a:ext>
              </a:extLst>
            </p:cNvPr>
            <p:cNvSpPr/>
            <p:nvPr/>
          </p:nvSpPr>
          <p:spPr bwMode="auto">
            <a:xfrm>
              <a:off x="7447750" y="3796003"/>
              <a:ext cx="64791" cy="256341"/>
            </a:xfrm>
            <a:custGeom>
              <a:avLst/>
              <a:gdLst/>
              <a:ahLst/>
              <a:cxnLst>
                <a:cxn ang="0">
                  <a:pos x="4" y="165"/>
                </a:cxn>
                <a:cxn ang="0">
                  <a:pos x="42" y="83"/>
                </a:cxn>
                <a:cxn ang="0">
                  <a:pos x="4" y="1"/>
                </a:cxn>
                <a:cxn ang="0">
                  <a:pos x="1" y="1"/>
                </a:cxn>
                <a:cxn ang="0">
                  <a:pos x="1" y="4"/>
                </a:cxn>
                <a:cxn ang="0">
                  <a:pos x="38" y="83"/>
                </a:cxn>
                <a:cxn ang="0">
                  <a:pos x="1" y="162"/>
                </a:cxn>
                <a:cxn ang="0">
                  <a:pos x="1" y="165"/>
                </a:cxn>
                <a:cxn ang="0">
                  <a:pos x="4" y="165"/>
                </a:cxn>
              </a:cxnLst>
              <a:rect l="0" t="0" r="r" b="b"/>
              <a:pathLst>
                <a:path w="42" h="166">
                  <a:moveTo>
                    <a:pt x="4" y="165"/>
                  </a:moveTo>
                  <a:cubicBezTo>
                    <a:pt x="27" y="146"/>
                    <a:pt x="42" y="116"/>
                    <a:pt x="42" y="83"/>
                  </a:cubicBezTo>
                  <a:cubicBezTo>
                    <a:pt x="42" y="50"/>
                    <a:pt x="27" y="2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24" y="23"/>
                    <a:pt x="38" y="51"/>
                    <a:pt x="38" y="83"/>
                  </a:cubicBezTo>
                  <a:cubicBezTo>
                    <a:pt x="38" y="115"/>
                    <a:pt x="24" y="143"/>
                    <a:pt x="1" y="162"/>
                  </a:cubicBezTo>
                  <a:cubicBezTo>
                    <a:pt x="0" y="163"/>
                    <a:pt x="0" y="164"/>
                    <a:pt x="1" y="165"/>
                  </a:cubicBezTo>
                  <a:cubicBezTo>
                    <a:pt x="2" y="166"/>
                    <a:pt x="3" y="166"/>
                    <a:pt x="4" y="165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9" name="ïsľïḋe">
              <a:extLst>
                <a:ext uri="{FF2B5EF4-FFF2-40B4-BE49-F238E27FC236}">
                  <a16:creationId xmlns="" xmlns:a16="http://schemas.microsoft.com/office/drawing/2014/main" id="{B8A235CD-0625-4812-AFA1-83D25DBEB88A}"/>
                </a:ext>
              </a:extLst>
            </p:cNvPr>
            <p:cNvSpPr/>
            <p:nvPr/>
          </p:nvSpPr>
          <p:spPr bwMode="auto">
            <a:xfrm>
              <a:off x="7236120" y="3814515"/>
              <a:ext cx="220886" cy="219317"/>
            </a:xfrm>
            <a:prstGeom prst="ellipse">
              <a:avLst/>
            </a:pr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50" name="î$ľîḑê">
              <a:extLst>
                <a:ext uri="{FF2B5EF4-FFF2-40B4-BE49-F238E27FC236}">
                  <a16:creationId xmlns="" xmlns:a16="http://schemas.microsoft.com/office/drawing/2014/main" id="{39B4B055-4F2E-4790-80F8-185EF905F4C7}"/>
                </a:ext>
              </a:extLst>
            </p:cNvPr>
            <p:cNvSpPr/>
            <p:nvPr/>
          </p:nvSpPr>
          <p:spPr bwMode="auto">
            <a:xfrm>
              <a:off x="7850928" y="4333473"/>
              <a:ext cx="24630" cy="57262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4" y="8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3" y="37"/>
                </a:cxn>
                <a:cxn ang="0">
                  <a:pos x="16" y="36"/>
                </a:cxn>
              </a:cxnLst>
              <a:rect l="0" t="0" r="r" b="b"/>
              <a:pathLst>
                <a:path w="16" h="37">
                  <a:moveTo>
                    <a:pt x="16" y="36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3" y="3"/>
                    <a:pt x="9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37"/>
                    <a:pt x="3" y="37"/>
                    <a:pt x="3" y="37"/>
                  </a:cubicBezTo>
                  <a:lnTo>
                    <a:pt x="16" y="36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51" name="îṧliḑê">
              <a:extLst>
                <a:ext uri="{FF2B5EF4-FFF2-40B4-BE49-F238E27FC236}">
                  <a16:creationId xmlns="" xmlns:a16="http://schemas.microsoft.com/office/drawing/2014/main" id="{C7EE6BEC-8EE9-4B52-A43E-EC00DC22F639}"/>
                </a:ext>
              </a:extLst>
            </p:cNvPr>
            <p:cNvSpPr/>
            <p:nvPr/>
          </p:nvSpPr>
          <p:spPr bwMode="auto">
            <a:xfrm>
              <a:off x="7835399" y="4333473"/>
              <a:ext cx="20080" cy="5867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" y="1"/>
                </a:cxn>
                <a:cxn ang="0">
                  <a:pos x="0" y="9"/>
                </a:cxn>
                <a:cxn ang="0">
                  <a:pos x="2" y="38"/>
                </a:cxn>
                <a:cxn ang="0">
                  <a:pos x="13" y="37"/>
                </a:cxn>
                <a:cxn ang="0">
                  <a:pos x="10" y="0"/>
                </a:cxn>
              </a:cxnLst>
              <a:rect l="0" t="0" r="r" b="b"/>
              <a:pathLst>
                <a:path w="13" h="38">
                  <a:moveTo>
                    <a:pt x="10" y="0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3" y="37"/>
                    <a:pt x="13" y="37"/>
                    <a:pt x="13" y="37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52" name="íŝ1íďé">
              <a:extLst>
                <a:ext uri="{FF2B5EF4-FFF2-40B4-BE49-F238E27FC236}">
                  <a16:creationId xmlns="" xmlns:a16="http://schemas.microsoft.com/office/drawing/2014/main" id="{D80762DC-935F-490A-A7C4-933F3E94003E}"/>
                </a:ext>
              </a:extLst>
            </p:cNvPr>
            <p:cNvSpPr/>
            <p:nvPr/>
          </p:nvSpPr>
          <p:spPr bwMode="auto">
            <a:xfrm>
              <a:off x="7824573" y="4390731"/>
              <a:ext cx="74203" cy="583904"/>
            </a:xfrm>
            <a:custGeom>
              <a:avLst/>
              <a:gdLst/>
              <a:ahLst/>
              <a:cxnLst>
                <a:cxn ang="0">
                  <a:pos x="43" y="306"/>
                </a:cxn>
                <a:cxn ang="0">
                  <a:pos x="30" y="307"/>
                </a:cxn>
                <a:cxn ang="0">
                  <a:pos x="22" y="192"/>
                </a:cxn>
                <a:cxn ang="0">
                  <a:pos x="34" y="191"/>
                </a:cxn>
                <a:cxn ang="0">
                  <a:pos x="20" y="0"/>
                </a:cxn>
                <a:cxn ang="0">
                  <a:pos x="9" y="1"/>
                </a:cxn>
                <a:cxn ang="0">
                  <a:pos x="14" y="74"/>
                </a:cxn>
                <a:cxn ang="0">
                  <a:pos x="8" y="118"/>
                </a:cxn>
                <a:cxn ang="0">
                  <a:pos x="4" y="204"/>
                </a:cxn>
                <a:cxn ang="0">
                  <a:pos x="15" y="348"/>
                </a:cxn>
                <a:cxn ang="0">
                  <a:pos x="48" y="377"/>
                </a:cxn>
                <a:cxn ang="0">
                  <a:pos x="43" y="306"/>
                </a:cxn>
              </a:cxnLst>
              <a:rect l="0" t="0" r="r" b="b"/>
              <a:pathLst>
                <a:path w="48" h="378">
                  <a:moveTo>
                    <a:pt x="43" y="306"/>
                  </a:moveTo>
                  <a:cubicBezTo>
                    <a:pt x="30" y="307"/>
                    <a:pt x="30" y="307"/>
                    <a:pt x="30" y="307"/>
                  </a:cubicBezTo>
                  <a:cubicBezTo>
                    <a:pt x="22" y="192"/>
                    <a:pt x="22" y="192"/>
                    <a:pt x="22" y="192"/>
                  </a:cubicBezTo>
                  <a:cubicBezTo>
                    <a:pt x="34" y="191"/>
                    <a:pt x="34" y="191"/>
                    <a:pt x="34" y="19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5" y="82"/>
                    <a:pt x="13" y="102"/>
                    <a:pt x="8" y="118"/>
                  </a:cubicBezTo>
                  <a:cubicBezTo>
                    <a:pt x="0" y="144"/>
                    <a:pt x="2" y="177"/>
                    <a:pt x="4" y="204"/>
                  </a:cubicBezTo>
                  <a:cubicBezTo>
                    <a:pt x="15" y="348"/>
                    <a:pt x="15" y="348"/>
                    <a:pt x="15" y="348"/>
                  </a:cubicBezTo>
                  <a:cubicBezTo>
                    <a:pt x="16" y="368"/>
                    <a:pt x="28" y="378"/>
                    <a:pt x="48" y="377"/>
                  </a:cubicBezTo>
                  <a:lnTo>
                    <a:pt x="43" y="306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53" name="íṣlïḍé">
              <a:extLst>
                <a:ext uri="{FF2B5EF4-FFF2-40B4-BE49-F238E27FC236}">
                  <a16:creationId xmlns="" xmlns:a16="http://schemas.microsoft.com/office/drawing/2014/main" id="{1B50C3B8-7710-44A2-8853-14BA80AFDB5F}"/>
                </a:ext>
              </a:extLst>
            </p:cNvPr>
            <p:cNvSpPr/>
            <p:nvPr/>
          </p:nvSpPr>
          <p:spPr bwMode="auto">
            <a:xfrm>
              <a:off x="7855477" y="4389164"/>
              <a:ext cx="89578" cy="583904"/>
            </a:xfrm>
            <a:custGeom>
              <a:avLst/>
              <a:gdLst/>
              <a:ahLst/>
              <a:cxnLst>
                <a:cxn ang="0">
                  <a:pos x="14" y="192"/>
                </a:cxn>
                <a:cxn ang="0">
                  <a:pos x="27" y="191"/>
                </a:cxn>
                <a:cxn ang="0">
                  <a:pos x="36" y="306"/>
                </a:cxn>
                <a:cxn ang="0">
                  <a:pos x="23" y="307"/>
                </a:cxn>
                <a:cxn ang="0">
                  <a:pos x="28" y="378"/>
                </a:cxn>
                <a:cxn ang="0">
                  <a:pos x="29" y="378"/>
                </a:cxn>
                <a:cxn ang="0">
                  <a:pos x="57" y="340"/>
                </a:cxn>
                <a:cxn ang="0">
                  <a:pos x="46" y="199"/>
                </a:cxn>
                <a:cxn ang="0">
                  <a:pos x="32" y="118"/>
                </a:cxn>
                <a:cxn ang="0">
                  <a:pos x="18" y="73"/>
                </a:cxn>
                <a:cxn ang="0">
                  <a:pos x="13" y="0"/>
                </a:cxn>
                <a:cxn ang="0">
                  <a:pos x="0" y="1"/>
                </a:cxn>
                <a:cxn ang="0">
                  <a:pos x="14" y="192"/>
                </a:cxn>
              </a:cxnLst>
              <a:rect l="0" t="0" r="r" b="b"/>
              <a:pathLst>
                <a:path w="58" h="378">
                  <a:moveTo>
                    <a:pt x="14" y="192"/>
                  </a:moveTo>
                  <a:cubicBezTo>
                    <a:pt x="27" y="191"/>
                    <a:pt x="27" y="191"/>
                    <a:pt x="27" y="191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23" y="307"/>
                    <a:pt x="23" y="307"/>
                    <a:pt x="23" y="307"/>
                  </a:cubicBezTo>
                  <a:cubicBezTo>
                    <a:pt x="28" y="378"/>
                    <a:pt x="28" y="378"/>
                    <a:pt x="28" y="378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50" y="377"/>
                    <a:pt x="58" y="361"/>
                    <a:pt x="57" y="340"/>
                  </a:cubicBezTo>
                  <a:cubicBezTo>
                    <a:pt x="46" y="199"/>
                    <a:pt x="46" y="199"/>
                    <a:pt x="46" y="199"/>
                  </a:cubicBezTo>
                  <a:cubicBezTo>
                    <a:pt x="44" y="172"/>
                    <a:pt x="44" y="143"/>
                    <a:pt x="32" y="118"/>
                  </a:cubicBezTo>
                  <a:cubicBezTo>
                    <a:pt x="25" y="103"/>
                    <a:pt x="19" y="81"/>
                    <a:pt x="18" y="7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4" y="192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54" name="iSlíḋê">
              <a:extLst>
                <a:ext uri="{FF2B5EF4-FFF2-40B4-BE49-F238E27FC236}">
                  <a16:creationId xmlns="" xmlns:a16="http://schemas.microsoft.com/office/drawing/2014/main" id="{04DC844F-15F7-44B1-B7F3-E362698F41FE}"/>
                </a:ext>
              </a:extLst>
            </p:cNvPr>
            <p:cNvSpPr/>
            <p:nvPr/>
          </p:nvSpPr>
          <p:spPr bwMode="auto">
            <a:xfrm>
              <a:off x="7858615" y="4685666"/>
              <a:ext cx="32474" cy="179311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1143"/>
                </a:cxn>
                <a:cxn ang="0">
                  <a:pos x="207" y="1133"/>
                </a:cxn>
                <a:cxn ang="0">
                  <a:pos x="118" y="0"/>
                </a:cxn>
                <a:cxn ang="0">
                  <a:pos x="0" y="10"/>
                </a:cxn>
              </a:cxnLst>
              <a:rect l="0" t="0" r="r" b="b"/>
              <a:pathLst>
                <a:path w="207" h="1143">
                  <a:moveTo>
                    <a:pt x="0" y="10"/>
                  </a:moveTo>
                  <a:lnTo>
                    <a:pt x="79" y="1143"/>
                  </a:lnTo>
                  <a:lnTo>
                    <a:pt x="207" y="1133"/>
                  </a:lnTo>
                  <a:lnTo>
                    <a:pt x="118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55" name="i$1îḋé">
              <a:extLst>
                <a:ext uri="{FF2B5EF4-FFF2-40B4-BE49-F238E27FC236}">
                  <a16:creationId xmlns="" xmlns:a16="http://schemas.microsoft.com/office/drawing/2014/main" id="{87C8123C-5E49-43C4-902B-FD839ED1D8EF}"/>
                </a:ext>
              </a:extLst>
            </p:cNvPr>
            <p:cNvSpPr/>
            <p:nvPr/>
          </p:nvSpPr>
          <p:spPr bwMode="auto">
            <a:xfrm>
              <a:off x="7877129" y="4684253"/>
              <a:ext cx="34042" cy="179156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0" y="9"/>
                </a:cxn>
                <a:cxn ang="0">
                  <a:pos x="89" y="1142"/>
                </a:cxn>
                <a:cxn ang="0">
                  <a:pos x="217" y="1132"/>
                </a:cxn>
                <a:cxn ang="0">
                  <a:pos x="128" y="0"/>
                </a:cxn>
              </a:cxnLst>
              <a:rect l="0" t="0" r="r" b="b"/>
              <a:pathLst>
                <a:path w="217" h="1142">
                  <a:moveTo>
                    <a:pt x="128" y="0"/>
                  </a:moveTo>
                  <a:lnTo>
                    <a:pt x="0" y="9"/>
                  </a:lnTo>
                  <a:lnTo>
                    <a:pt x="89" y="1142"/>
                  </a:lnTo>
                  <a:lnTo>
                    <a:pt x="217" y="113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pic>
          <p:nvPicPr>
            <p:cNvPr id="456" name="图片 455">
              <a:extLst>
                <a:ext uri="{FF2B5EF4-FFF2-40B4-BE49-F238E27FC236}">
                  <a16:creationId xmlns="" xmlns:a16="http://schemas.microsoft.com/office/drawing/2014/main" id="{214CCF04-4A73-4B27-B6BC-1CBAE5BB41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518188" y="4048736"/>
              <a:ext cx="138995" cy="115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7" name="iŝľíďé">
              <a:extLst>
                <a:ext uri="{FF2B5EF4-FFF2-40B4-BE49-F238E27FC236}">
                  <a16:creationId xmlns="" xmlns:a16="http://schemas.microsoft.com/office/drawing/2014/main" id="{5115825E-C7CB-4D72-97A9-AC8833B81C7D}"/>
                </a:ext>
              </a:extLst>
            </p:cNvPr>
            <p:cNvSpPr/>
            <p:nvPr/>
          </p:nvSpPr>
          <p:spPr bwMode="auto">
            <a:xfrm>
              <a:off x="7517246" y="4035401"/>
              <a:ext cx="83303" cy="72635"/>
            </a:xfrm>
            <a:custGeom>
              <a:avLst/>
              <a:gdLst/>
              <a:ahLst/>
              <a:cxnLst>
                <a:cxn ang="0">
                  <a:pos x="26" y="4"/>
                </a:cxn>
                <a:cxn ang="0">
                  <a:pos x="5" y="9"/>
                </a:cxn>
                <a:cxn ang="0">
                  <a:pos x="10" y="30"/>
                </a:cxn>
                <a:cxn ang="0">
                  <a:pos x="38" y="47"/>
                </a:cxn>
                <a:cxn ang="0">
                  <a:pos x="54" y="21"/>
                </a:cxn>
                <a:cxn ang="0">
                  <a:pos x="26" y="4"/>
                </a:cxn>
              </a:cxnLst>
              <a:rect l="0" t="0" r="r" b="b"/>
              <a:pathLst>
                <a:path w="54" h="47">
                  <a:moveTo>
                    <a:pt x="26" y="4"/>
                  </a:moveTo>
                  <a:cubicBezTo>
                    <a:pt x="18" y="0"/>
                    <a:pt x="9" y="2"/>
                    <a:pt x="5" y="9"/>
                  </a:cubicBezTo>
                  <a:cubicBezTo>
                    <a:pt x="0" y="17"/>
                    <a:pt x="3" y="26"/>
                    <a:pt x="10" y="30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54" y="21"/>
                    <a:pt x="54" y="21"/>
                    <a:pt x="54" y="21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EBA4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58" name="îṡľiďè">
              <a:extLst>
                <a:ext uri="{FF2B5EF4-FFF2-40B4-BE49-F238E27FC236}">
                  <a16:creationId xmlns="" xmlns:a16="http://schemas.microsoft.com/office/drawing/2014/main" id="{C1B67FE3-27FB-40D0-8D14-B01B591ECD1B}"/>
                </a:ext>
              </a:extLst>
            </p:cNvPr>
            <p:cNvSpPr/>
            <p:nvPr/>
          </p:nvSpPr>
          <p:spPr bwMode="auto">
            <a:xfrm>
              <a:off x="7575919" y="4067875"/>
              <a:ext cx="83461" cy="72480"/>
            </a:xfrm>
            <a:custGeom>
              <a:avLst/>
              <a:gdLst/>
              <a:ahLst/>
              <a:cxnLst>
                <a:cxn ang="0">
                  <a:pos x="44" y="16"/>
                </a:cxn>
                <a:cxn ang="0">
                  <a:pos x="16" y="0"/>
                </a:cxn>
                <a:cxn ang="0">
                  <a:pos x="0" y="26"/>
                </a:cxn>
                <a:cxn ang="0">
                  <a:pos x="28" y="42"/>
                </a:cxn>
                <a:cxn ang="0">
                  <a:pos x="49" y="37"/>
                </a:cxn>
                <a:cxn ang="0">
                  <a:pos x="44" y="16"/>
                </a:cxn>
              </a:cxnLst>
              <a:rect l="0" t="0" r="r" b="b"/>
              <a:pathLst>
                <a:path w="54" h="47">
                  <a:moveTo>
                    <a:pt x="44" y="16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36" y="47"/>
                    <a:pt x="45" y="45"/>
                    <a:pt x="49" y="37"/>
                  </a:cubicBezTo>
                  <a:cubicBezTo>
                    <a:pt x="54" y="30"/>
                    <a:pt x="51" y="21"/>
                    <a:pt x="44" y="16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pic>
          <p:nvPicPr>
            <p:cNvPr id="459" name="图片 458">
              <a:extLst>
                <a:ext uri="{FF2B5EF4-FFF2-40B4-BE49-F238E27FC236}">
                  <a16:creationId xmlns="" xmlns:a16="http://schemas.microsoft.com/office/drawing/2014/main" id="{67ED5858-132C-4E9B-A63B-3D1D4D3D3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598197" y="4004654"/>
              <a:ext cx="55692" cy="55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0" name="iṩlïḍé">
              <a:extLst>
                <a:ext uri="{FF2B5EF4-FFF2-40B4-BE49-F238E27FC236}">
                  <a16:creationId xmlns="" xmlns:a16="http://schemas.microsoft.com/office/drawing/2014/main" id="{48C645E6-A43B-48EA-A8AB-DDA43B697FD1}"/>
                </a:ext>
              </a:extLst>
            </p:cNvPr>
            <p:cNvSpPr/>
            <p:nvPr/>
          </p:nvSpPr>
          <p:spPr bwMode="auto">
            <a:xfrm>
              <a:off x="7597569" y="3999790"/>
              <a:ext cx="30905" cy="30905"/>
            </a:xfrm>
            <a:prstGeom prst="ellipse">
              <a:avLst/>
            </a:prstGeom>
            <a:solidFill>
              <a:srgbClr val="FFC7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61" name="ïṧḷïḍè">
              <a:extLst>
                <a:ext uri="{FF2B5EF4-FFF2-40B4-BE49-F238E27FC236}">
                  <a16:creationId xmlns="" xmlns:a16="http://schemas.microsoft.com/office/drawing/2014/main" id="{02033139-3DE8-4708-B3ED-02AE0707048E}"/>
                </a:ext>
              </a:extLst>
            </p:cNvPr>
            <p:cNvSpPr/>
            <p:nvPr/>
          </p:nvSpPr>
          <p:spPr bwMode="auto">
            <a:xfrm>
              <a:off x="7596001" y="3998377"/>
              <a:ext cx="34042" cy="33886"/>
            </a:xfrm>
            <a:custGeom>
              <a:avLst/>
              <a:gdLst/>
              <a:ahLst/>
              <a:cxnLst>
                <a:cxn ang="0">
                  <a:pos x="21" y="11"/>
                </a:cxn>
                <a:cxn ang="0">
                  <a:pos x="20" y="11"/>
                </a:cxn>
                <a:cxn ang="0">
                  <a:pos x="11" y="20"/>
                </a:cxn>
                <a:cxn ang="0">
                  <a:pos x="2" y="11"/>
                </a:cxn>
                <a:cxn ang="0">
                  <a:pos x="11" y="2"/>
                </a:cxn>
                <a:cxn ang="0">
                  <a:pos x="20" y="11"/>
                </a:cxn>
                <a:cxn ang="0">
                  <a:pos x="21" y="11"/>
                </a:cxn>
                <a:cxn ang="0">
                  <a:pos x="22" y="11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11" y="22"/>
                </a:cxn>
                <a:cxn ang="0">
                  <a:pos x="22" y="11"/>
                </a:cxn>
                <a:cxn ang="0">
                  <a:pos x="21" y="11"/>
                </a:cxn>
              </a:cxnLst>
              <a:rect l="0" t="0" r="r" b="b"/>
              <a:pathLst>
                <a:path w="22" h="22">
                  <a:moveTo>
                    <a:pt x="21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0" y="16"/>
                    <a:pt x="16" y="20"/>
                    <a:pt x="11" y="20"/>
                  </a:cubicBezTo>
                  <a:cubicBezTo>
                    <a:pt x="6" y="20"/>
                    <a:pt x="2" y="16"/>
                    <a:pt x="2" y="11"/>
                  </a:cubicBezTo>
                  <a:cubicBezTo>
                    <a:pt x="2" y="6"/>
                    <a:pt x="6" y="2"/>
                    <a:pt x="11" y="2"/>
                  </a:cubicBezTo>
                  <a:cubicBezTo>
                    <a:pt x="16" y="2"/>
                    <a:pt x="20" y="6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lnTo>
                    <a:pt x="21" y="11"/>
                  </a:lnTo>
                  <a:close/>
                </a:path>
              </a:pathLst>
            </a:custGeom>
            <a:solidFill>
              <a:srgbClr val="EFC52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pic>
          <p:nvPicPr>
            <p:cNvPr id="462" name="图片 461">
              <a:extLst>
                <a:ext uri="{FF2B5EF4-FFF2-40B4-BE49-F238E27FC236}">
                  <a16:creationId xmlns="" xmlns:a16="http://schemas.microsoft.com/office/drawing/2014/main" id="{C52DABD8-A574-45F9-AED1-498ACA762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672087" y="3964335"/>
              <a:ext cx="101971" cy="101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3" name="îSļídè">
              <a:extLst>
                <a:ext uri="{FF2B5EF4-FFF2-40B4-BE49-F238E27FC236}">
                  <a16:creationId xmlns="" xmlns:a16="http://schemas.microsoft.com/office/drawing/2014/main" id="{555B2A35-330F-4459-BA5A-B7E80B676819}"/>
                </a:ext>
              </a:extLst>
            </p:cNvPr>
            <p:cNvSpPr/>
            <p:nvPr/>
          </p:nvSpPr>
          <p:spPr bwMode="auto">
            <a:xfrm>
              <a:off x="7673185" y="3967472"/>
              <a:ext cx="57262" cy="57104"/>
            </a:xfrm>
            <a:prstGeom prst="ellipse">
              <a:avLst/>
            </a:pr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64" name="ïşľídè">
              <a:extLst>
                <a:ext uri="{FF2B5EF4-FFF2-40B4-BE49-F238E27FC236}">
                  <a16:creationId xmlns="" xmlns:a16="http://schemas.microsoft.com/office/drawing/2014/main" id="{549BB4FE-A591-4424-9F7D-214F0141DABA}"/>
                </a:ext>
              </a:extLst>
            </p:cNvPr>
            <p:cNvSpPr/>
            <p:nvPr/>
          </p:nvSpPr>
          <p:spPr bwMode="auto">
            <a:xfrm>
              <a:off x="7684010" y="3973591"/>
              <a:ext cx="37024" cy="4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6" y="276"/>
                </a:cxn>
                <a:cxn ang="0">
                  <a:pos x="0" y="0"/>
                </a:cxn>
              </a:cxnLst>
              <a:rect l="0" t="0" r="r" b="b"/>
              <a:pathLst>
                <a:path w="236" h="276">
                  <a:moveTo>
                    <a:pt x="0" y="0"/>
                  </a:moveTo>
                  <a:lnTo>
                    <a:pt x="236" y="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AC9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65" name="iSḷîḋe">
              <a:extLst>
                <a:ext uri="{FF2B5EF4-FFF2-40B4-BE49-F238E27FC236}">
                  <a16:creationId xmlns="" xmlns:a16="http://schemas.microsoft.com/office/drawing/2014/main" id="{E136B685-FD62-499F-9CF2-CF8F2515C215}"/>
                </a:ext>
              </a:extLst>
            </p:cNvPr>
            <p:cNvSpPr/>
            <p:nvPr/>
          </p:nvSpPr>
          <p:spPr bwMode="auto">
            <a:xfrm>
              <a:off x="7684010" y="3973591"/>
              <a:ext cx="37024" cy="4329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66" name="islïḋê">
              <a:extLst>
                <a:ext uri="{FF2B5EF4-FFF2-40B4-BE49-F238E27FC236}">
                  <a16:creationId xmlns="" xmlns:a16="http://schemas.microsoft.com/office/drawing/2014/main" id="{54B9FEC1-377D-4116-A6A8-CE0087C0489C}"/>
                </a:ext>
              </a:extLst>
            </p:cNvPr>
            <p:cNvSpPr/>
            <p:nvPr/>
          </p:nvSpPr>
          <p:spPr bwMode="auto">
            <a:xfrm>
              <a:off x="7680872" y="3972022"/>
              <a:ext cx="43298" cy="4643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47" y="296"/>
                </a:cxn>
                <a:cxn ang="0">
                  <a:pos x="276" y="266"/>
                </a:cxn>
                <a:cxn ang="0">
                  <a:pos x="30" y="0"/>
                </a:cxn>
                <a:cxn ang="0">
                  <a:pos x="0" y="30"/>
                </a:cxn>
              </a:cxnLst>
              <a:rect l="0" t="0" r="r" b="b"/>
              <a:pathLst>
                <a:path w="276" h="296">
                  <a:moveTo>
                    <a:pt x="0" y="30"/>
                  </a:moveTo>
                  <a:lnTo>
                    <a:pt x="247" y="296"/>
                  </a:lnTo>
                  <a:lnTo>
                    <a:pt x="276" y="266"/>
                  </a:lnTo>
                  <a:lnTo>
                    <a:pt x="30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3AC9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67" name="îśḷîḑé">
              <a:extLst>
                <a:ext uri="{FF2B5EF4-FFF2-40B4-BE49-F238E27FC236}">
                  <a16:creationId xmlns="" xmlns:a16="http://schemas.microsoft.com/office/drawing/2014/main" id="{817E63AE-6FD6-4ECF-BFCA-697CDBFA4275}"/>
                </a:ext>
              </a:extLst>
            </p:cNvPr>
            <p:cNvSpPr/>
            <p:nvPr/>
          </p:nvSpPr>
          <p:spPr bwMode="auto">
            <a:xfrm>
              <a:off x="7680872" y="3972022"/>
              <a:ext cx="43298" cy="4643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47" y="296"/>
                </a:cxn>
                <a:cxn ang="0">
                  <a:pos x="276" y="266"/>
                </a:cxn>
                <a:cxn ang="0">
                  <a:pos x="30" y="0"/>
                </a:cxn>
              </a:cxnLst>
              <a:rect l="0" t="0" r="r" b="b"/>
              <a:pathLst>
                <a:path w="276" h="296">
                  <a:moveTo>
                    <a:pt x="0" y="30"/>
                  </a:moveTo>
                  <a:lnTo>
                    <a:pt x="247" y="296"/>
                  </a:lnTo>
                  <a:lnTo>
                    <a:pt x="276" y="266"/>
                  </a:lnTo>
                  <a:lnTo>
                    <a:pt x="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pic>
          <p:nvPicPr>
            <p:cNvPr id="468" name="图片 467">
              <a:extLst>
                <a:ext uri="{FF2B5EF4-FFF2-40B4-BE49-F238E27FC236}">
                  <a16:creationId xmlns="" xmlns:a16="http://schemas.microsoft.com/office/drawing/2014/main" id="{207E3BEB-74E3-4832-9984-13D97A4855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554271" y="3893425"/>
              <a:ext cx="106521" cy="106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9" name="ïṩlïḓê">
              <a:extLst>
                <a:ext uri="{FF2B5EF4-FFF2-40B4-BE49-F238E27FC236}">
                  <a16:creationId xmlns="" xmlns:a16="http://schemas.microsoft.com/office/drawing/2014/main" id="{3D9B4A1A-BD2E-449B-9758-99F903844C76}"/>
                </a:ext>
              </a:extLst>
            </p:cNvPr>
            <p:cNvSpPr/>
            <p:nvPr/>
          </p:nvSpPr>
          <p:spPr bwMode="auto">
            <a:xfrm>
              <a:off x="7555840" y="3893269"/>
              <a:ext cx="60241" cy="60243"/>
            </a:xfrm>
            <a:prstGeom prst="ellipse">
              <a:avLst/>
            </a:prstGeom>
            <a:solidFill>
              <a:srgbClr val="73C1B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0" name="iSlïdê">
              <a:extLst>
                <a:ext uri="{FF2B5EF4-FFF2-40B4-BE49-F238E27FC236}">
                  <a16:creationId xmlns="" xmlns:a16="http://schemas.microsoft.com/office/drawing/2014/main" id="{F5BD48D1-EA3A-40B4-9587-2379D8E13DC4}"/>
                </a:ext>
              </a:extLst>
            </p:cNvPr>
            <p:cNvSpPr/>
            <p:nvPr/>
          </p:nvSpPr>
          <p:spPr bwMode="auto">
            <a:xfrm>
              <a:off x="7552701" y="3890132"/>
              <a:ext cx="66516" cy="66516"/>
            </a:xfrm>
            <a:custGeom>
              <a:avLst/>
              <a:gdLst/>
              <a:ahLst/>
              <a:cxnLst>
                <a:cxn ang="0">
                  <a:pos x="41" y="22"/>
                </a:cxn>
                <a:cxn ang="0">
                  <a:pos x="39" y="22"/>
                </a:cxn>
                <a:cxn ang="0">
                  <a:pos x="34" y="34"/>
                </a:cxn>
                <a:cxn ang="0">
                  <a:pos x="21" y="39"/>
                </a:cxn>
                <a:cxn ang="0">
                  <a:pos x="9" y="34"/>
                </a:cxn>
                <a:cxn ang="0">
                  <a:pos x="4" y="22"/>
                </a:cxn>
                <a:cxn ang="0">
                  <a:pos x="9" y="9"/>
                </a:cxn>
                <a:cxn ang="0">
                  <a:pos x="21" y="4"/>
                </a:cxn>
                <a:cxn ang="0">
                  <a:pos x="34" y="9"/>
                </a:cxn>
                <a:cxn ang="0">
                  <a:pos x="39" y="22"/>
                </a:cxn>
                <a:cxn ang="0">
                  <a:pos x="41" y="22"/>
                </a:cxn>
                <a:cxn ang="0">
                  <a:pos x="43" y="22"/>
                </a:cxn>
                <a:cxn ang="0">
                  <a:pos x="21" y="0"/>
                </a:cxn>
                <a:cxn ang="0">
                  <a:pos x="0" y="22"/>
                </a:cxn>
                <a:cxn ang="0">
                  <a:pos x="21" y="43"/>
                </a:cxn>
                <a:cxn ang="0">
                  <a:pos x="43" y="22"/>
                </a:cxn>
                <a:cxn ang="0">
                  <a:pos x="41" y="22"/>
                </a:cxn>
              </a:cxnLst>
              <a:rect l="0" t="0" r="r" b="b"/>
              <a:pathLst>
                <a:path w="43" h="43">
                  <a:moveTo>
                    <a:pt x="41" y="22"/>
                  </a:moveTo>
                  <a:cubicBezTo>
                    <a:pt x="39" y="22"/>
                    <a:pt x="39" y="22"/>
                    <a:pt x="39" y="22"/>
                  </a:cubicBezTo>
                  <a:cubicBezTo>
                    <a:pt x="39" y="27"/>
                    <a:pt x="37" y="31"/>
                    <a:pt x="34" y="34"/>
                  </a:cubicBezTo>
                  <a:cubicBezTo>
                    <a:pt x="31" y="37"/>
                    <a:pt x="26" y="39"/>
                    <a:pt x="21" y="39"/>
                  </a:cubicBezTo>
                  <a:cubicBezTo>
                    <a:pt x="17" y="39"/>
                    <a:pt x="12" y="37"/>
                    <a:pt x="9" y="34"/>
                  </a:cubicBezTo>
                  <a:cubicBezTo>
                    <a:pt x="6" y="31"/>
                    <a:pt x="4" y="27"/>
                    <a:pt x="4" y="22"/>
                  </a:cubicBezTo>
                  <a:cubicBezTo>
                    <a:pt x="4" y="17"/>
                    <a:pt x="6" y="12"/>
                    <a:pt x="9" y="9"/>
                  </a:cubicBezTo>
                  <a:cubicBezTo>
                    <a:pt x="12" y="6"/>
                    <a:pt x="17" y="4"/>
                    <a:pt x="21" y="4"/>
                  </a:cubicBezTo>
                  <a:cubicBezTo>
                    <a:pt x="26" y="4"/>
                    <a:pt x="31" y="6"/>
                    <a:pt x="34" y="9"/>
                  </a:cubicBezTo>
                  <a:cubicBezTo>
                    <a:pt x="37" y="12"/>
                    <a:pt x="39" y="17"/>
                    <a:pt x="39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4"/>
                    <a:pt x="9" y="43"/>
                    <a:pt x="21" y="43"/>
                  </a:cubicBezTo>
                  <a:cubicBezTo>
                    <a:pt x="33" y="43"/>
                    <a:pt x="43" y="34"/>
                    <a:pt x="43" y="22"/>
                  </a:cubicBezTo>
                  <a:lnTo>
                    <a:pt x="41" y="22"/>
                  </a:lnTo>
                  <a:close/>
                </a:path>
              </a:pathLst>
            </a:custGeom>
            <a:solidFill>
              <a:srgbClr val="73C1B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1" name="ïṧlïḓè">
              <a:extLst>
                <a:ext uri="{FF2B5EF4-FFF2-40B4-BE49-F238E27FC236}">
                  <a16:creationId xmlns="" xmlns:a16="http://schemas.microsoft.com/office/drawing/2014/main" id="{4AEE243C-DD67-4015-8463-0CEF7F52504B}"/>
                </a:ext>
              </a:extLst>
            </p:cNvPr>
            <p:cNvSpPr/>
            <p:nvPr/>
          </p:nvSpPr>
          <p:spPr bwMode="auto">
            <a:xfrm>
              <a:off x="7572783" y="3896407"/>
              <a:ext cx="26355" cy="53966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0" y="344"/>
                </a:cxn>
                <a:cxn ang="0">
                  <a:pos x="168" y="0"/>
                </a:cxn>
              </a:cxnLst>
              <a:rect l="0" t="0" r="r" b="b"/>
              <a:pathLst>
                <a:path w="168" h="344">
                  <a:moveTo>
                    <a:pt x="168" y="0"/>
                  </a:moveTo>
                  <a:lnTo>
                    <a:pt x="0" y="34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D7D0B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2" name="ïśļîḑè">
              <a:extLst>
                <a:ext uri="{FF2B5EF4-FFF2-40B4-BE49-F238E27FC236}">
                  <a16:creationId xmlns="" xmlns:a16="http://schemas.microsoft.com/office/drawing/2014/main" id="{1D7D84C2-529A-4A0F-AFA4-934D1E7A0C44}"/>
                </a:ext>
              </a:extLst>
            </p:cNvPr>
            <p:cNvSpPr/>
            <p:nvPr/>
          </p:nvSpPr>
          <p:spPr bwMode="auto">
            <a:xfrm flipH="1">
              <a:off x="7572783" y="3896407"/>
              <a:ext cx="26355" cy="5396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3" name="íŝḷîďê">
              <a:extLst>
                <a:ext uri="{FF2B5EF4-FFF2-40B4-BE49-F238E27FC236}">
                  <a16:creationId xmlns="" xmlns:a16="http://schemas.microsoft.com/office/drawing/2014/main" id="{75EC9303-69A7-4358-99CB-32852A9E1C39}"/>
                </a:ext>
              </a:extLst>
            </p:cNvPr>
            <p:cNvSpPr/>
            <p:nvPr/>
          </p:nvSpPr>
          <p:spPr bwMode="auto">
            <a:xfrm>
              <a:off x="7571213" y="3894836"/>
              <a:ext cx="30905" cy="5710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344"/>
                </a:cxn>
                <a:cxn ang="0">
                  <a:pos x="30" y="364"/>
                </a:cxn>
                <a:cxn ang="0">
                  <a:pos x="197" y="19"/>
                </a:cxn>
                <a:cxn ang="0">
                  <a:pos x="158" y="0"/>
                </a:cxn>
              </a:cxnLst>
              <a:rect l="0" t="0" r="r" b="b"/>
              <a:pathLst>
                <a:path w="197" h="364">
                  <a:moveTo>
                    <a:pt x="158" y="0"/>
                  </a:moveTo>
                  <a:lnTo>
                    <a:pt x="0" y="344"/>
                  </a:lnTo>
                  <a:lnTo>
                    <a:pt x="30" y="364"/>
                  </a:lnTo>
                  <a:lnTo>
                    <a:pt x="197" y="1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739A9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4" name="îṡlïḑé">
              <a:extLst>
                <a:ext uri="{FF2B5EF4-FFF2-40B4-BE49-F238E27FC236}">
                  <a16:creationId xmlns="" xmlns:a16="http://schemas.microsoft.com/office/drawing/2014/main" id="{36081F0D-BDA0-4CBC-9131-A9CDF8F8BCAA}"/>
                </a:ext>
              </a:extLst>
            </p:cNvPr>
            <p:cNvSpPr/>
            <p:nvPr/>
          </p:nvSpPr>
          <p:spPr bwMode="auto">
            <a:xfrm>
              <a:off x="7571213" y="3894836"/>
              <a:ext cx="30905" cy="5710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344"/>
                </a:cxn>
                <a:cxn ang="0">
                  <a:pos x="30" y="364"/>
                </a:cxn>
                <a:cxn ang="0">
                  <a:pos x="197" y="19"/>
                </a:cxn>
              </a:cxnLst>
              <a:rect l="0" t="0" r="r" b="b"/>
              <a:pathLst>
                <a:path w="197" h="364">
                  <a:moveTo>
                    <a:pt x="158" y="0"/>
                  </a:moveTo>
                  <a:lnTo>
                    <a:pt x="0" y="344"/>
                  </a:lnTo>
                  <a:lnTo>
                    <a:pt x="30" y="364"/>
                  </a:lnTo>
                  <a:lnTo>
                    <a:pt x="197" y="1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pic>
          <p:nvPicPr>
            <p:cNvPr id="475" name="图片 474">
              <a:extLst>
                <a:ext uri="{FF2B5EF4-FFF2-40B4-BE49-F238E27FC236}">
                  <a16:creationId xmlns="" xmlns:a16="http://schemas.microsoft.com/office/drawing/2014/main" id="{95971C69-3AEB-4BBF-888B-E9BA26AE1C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698755" y="4076346"/>
              <a:ext cx="106521" cy="106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6" name="isľïḑe">
              <a:extLst>
                <a:ext uri="{FF2B5EF4-FFF2-40B4-BE49-F238E27FC236}">
                  <a16:creationId xmlns="" xmlns:a16="http://schemas.microsoft.com/office/drawing/2014/main" id="{85F67306-F164-4AC7-8123-9DF5FAF4EE08}"/>
                </a:ext>
              </a:extLst>
            </p:cNvPr>
            <p:cNvSpPr/>
            <p:nvPr/>
          </p:nvSpPr>
          <p:spPr bwMode="auto">
            <a:xfrm>
              <a:off x="7699540" y="4064737"/>
              <a:ext cx="58673" cy="81890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15" y="52"/>
                </a:cxn>
                <a:cxn ang="0">
                  <a:pos x="2" y="24"/>
                </a:cxn>
                <a:cxn ang="0">
                  <a:pos x="23" y="1"/>
                </a:cxn>
                <a:cxn ang="0">
                  <a:pos x="36" y="29"/>
                </a:cxn>
              </a:cxnLst>
              <a:rect l="0" t="0" r="r" b="b"/>
              <a:pathLst>
                <a:path w="38" h="53">
                  <a:moveTo>
                    <a:pt x="36" y="29"/>
                  </a:moveTo>
                  <a:cubicBezTo>
                    <a:pt x="34" y="43"/>
                    <a:pt x="25" y="53"/>
                    <a:pt x="15" y="52"/>
                  </a:cubicBezTo>
                  <a:cubicBezTo>
                    <a:pt x="6" y="50"/>
                    <a:pt x="0" y="38"/>
                    <a:pt x="2" y="24"/>
                  </a:cubicBezTo>
                  <a:cubicBezTo>
                    <a:pt x="4" y="10"/>
                    <a:pt x="13" y="0"/>
                    <a:pt x="23" y="1"/>
                  </a:cubicBezTo>
                  <a:cubicBezTo>
                    <a:pt x="32" y="2"/>
                    <a:pt x="38" y="15"/>
                    <a:pt x="36" y="29"/>
                  </a:cubicBezTo>
                  <a:close/>
                </a:path>
              </a:pathLst>
            </a:custGeom>
            <a:solidFill>
              <a:srgbClr val="EBA4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7" name="ïśḻidè">
              <a:extLst>
                <a:ext uri="{FF2B5EF4-FFF2-40B4-BE49-F238E27FC236}">
                  <a16:creationId xmlns="" xmlns:a16="http://schemas.microsoft.com/office/drawing/2014/main" id="{6A80912D-D5D9-4F01-B506-9E74DDF8F5F4}"/>
                </a:ext>
              </a:extLst>
            </p:cNvPr>
            <p:cNvSpPr/>
            <p:nvPr/>
          </p:nvSpPr>
          <p:spPr bwMode="auto">
            <a:xfrm>
              <a:off x="7730444" y="4077132"/>
              <a:ext cx="20080" cy="6479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10"/>
                </a:cxn>
                <a:cxn ang="0">
                  <a:pos x="0" y="42"/>
                </a:cxn>
                <a:cxn ang="0">
                  <a:pos x="12" y="21"/>
                </a:cxn>
                <a:cxn ang="0">
                  <a:pos x="9" y="0"/>
                </a:cxn>
              </a:cxnLst>
              <a:rect l="0" t="0" r="r" b="b"/>
              <a:pathLst>
                <a:path w="13" h="42">
                  <a:moveTo>
                    <a:pt x="9" y="0"/>
                  </a:moveTo>
                  <a:cubicBezTo>
                    <a:pt x="9" y="3"/>
                    <a:pt x="8" y="7"/>
                    <a:pt x="8" y="10"/>
                  </a:cubicBezTo>
                  <a:cubicBezTo>
                    <a:pt x="7" y="22"/>
                    <a:pt x="4" y="33"/>
                    <a:pt x="0" y="42"/>
                  </a:cubicBezTo>
                  <a:cubicBezTo>
                    <a:pt x="6" y="38"/>
                    <a:pt x="11" y="30"/>
                    <a:pt x="12" y="21"/>
                  </a:cubicBezTo>
                  <a:cubicBezTo>
                    <a:pt x="13" y="13"/>
                    <a:pt x="12" y="6"/>
                    <a:pt x="9" y="0"/>
                  </a:cubicBezTo>
                  <a:close/>
                </a:path>
              </a:pathLst>
            </a:custGeom>
            <a:solidFill>
              <a:srgbClr val="EFC52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8" name="íŝļíḓè">
              <a:extLst>
                <a:ext uri="{FF2B5EF4-FFF2-40B4-BE49-F238E27FC236}">
                  <a16:creationId xmlns="" xmlns:a16="http://schemas.microsoft.com/office/drawing/2014/main" id="{944365BF-7214-4468-A17B-314951CE2059}"/>
                </a:ext>
              </a:extLst>
            </p:cNvPr>
            <p:cNvSpPr/>
            <p:nvPr/>
          </p:nvSpPr>
          <p:spPr bwMode="auto">
            <a:xfrm>
              <a:off x="5397810" y="3837578"/>
              <a:ext cx="1390262" cy="460440"/>
            </a:xfrm>
            <a:custGeom>
              <a:avLst/>
              <a:gdLst/>
              <a:ahLst/>
              <a:cxnLst>
                <a:cxn ang="0">
                  <a:pos x="900" y="269"/>
                </a:cxn>
                <a:cxn ang="0">
                  <a:pos x="862" y="289"/>
                </a:cxn>
                <a:cxn ang="0">
                  <a:pos x="43" y="298"/>
                </a:cxn>
                <a:cxn ang="0">
                  <a:pos x="3" y="279"/>
                </a:cxn>
                <a:cxn ang="0">
                  <a:pos x="0" y="28"/>
                </a:cxn>
                <a:cxn ang="0">
                  <a:pos x="40" y="10"/>
                </a:cxn>
                <a:cxn ang="0">
                  <a:pos x="858" y="0"/>
                </a:cxn>
                <a:cxn ang="0">
                  <a:pos x="897" y="18"/>
                </a:cxn>
                <a:cxn ang="0">
                  <a:pos x="900" y="269"/>
                </a:cxn>
              </a:cxnLst>
              <a:rect l="0" t="0" r="r" b="b"/>
              <a:pathLst>
                <a:path w="900" h="298">
                  <a:moveTo>
                    <a:pt x="900" y="269"/>
                  </a:moveTo>
                  <a:cubicBezTo>
                    <a:pt x="900" y="279"/>
                    <a:pt x="883" y="288"/>
                    <a:pt x="862" y="289"/>
                  </a:cubicBezTo>
                  <a:cubicBezTo>
                    <a:pt x="43" y="298"/>
                    <a:pt x="43" y="298"/>
                    <a:pt x="43" y="298"/>
                  </a:cubicBezTo>
                  <a:cubicBezTo>
                    <a:pt x="21" y="298"/>
                    <a:pt x="3" y="289"/>
                    <a:pt x="3" y="27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8"/>
                    <a:pt x="18" y="10"/>
                    <a:pt x="40" y="10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880" y="0"/>
                    <a:pt x="897" y="7"/>
                    <a:pt x="897" y="18"/>
                  </a:cubicBezTo>
                  <a:lnTo>
                    <a:pt x="900" y="269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9" name="i$ḻïḑê">
              <a:extLst>
                <a:ext uri="{FF2B5EF4-FFF2-40B4-BE49-F238E27FC236}">
                  <a16:creationId xmlns="" xmlns:a16="http://schemas.microsoft.com/office/drawing/2014/main" id="{5DCED7FB-10ED-4218-9D9B-12F2EBDB673B}"/>
                </a:ext>
              </a:extLst>
            </p:cNvPr>
            <p:cNvSpPr/>
            <p:nvPr/>
          </p:nvSpPr>
          <p:spPr bwMode="auto">
            <a:xfrm>
              <a:off x="6621153" y="4168278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0" name="iṡlîḍê">
              <a:extLst>
                <a:ext uri="{FF2B5EF4-FFF2-40B4-BE49-F238E27FC236}">
                  <a16:creationId xmlns="" xmlns:a16="http://schemas.microsoft.com/office/drawing/2014/main" id="{707B9C82-6EB1-4C6C-8255-704F0F69BF9C}"/>
                </a:ext>
              </a:extLst>
            </p:cNvPr>
            <p:cNvSpPr/>
            <p:nvPr/>
          </p:nvSpPr>
          <p:spPr bwMode="auto">
            <a:xfrm>
              <a:off x="6517769" y="4169847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1" name="îšlîḓé">
              <a:extLst>
                <a:ext uri="{FF2B5EF4-FFF2-40B4-BE49-F238E27FC236}">
                  <a16:creationId xmlns="" xmlns:a16="http://schemas.microsoft.com/office/drawing/2014/main" id="{6033659A-3C5D-472C-8118-CB88AFAEA4A1}"/>
                </a:ext>
              </a:extLst>
            </p:cNvPr>
            <p:cNvSpPr/>
            <p:nvPr/>
          </p:nvSpPr>
          <p:spPr bwMode="auto">
            <a:xfrm>
              <a:off x="6414229" y="4169847"/>
              <a:ext cx="88009" cy="78753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1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5" y="51"/>
                    <a:pt x="1" y="47"/>
                    <a:pt x="1" y="4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4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2" name="ïSḷíďe">
              <a:extLst>
                <a:ext uri="{FF2B5EF4-FFF2-40B4-BE49-F238E27FC236}">
                  <a16:creationId xmlns="" xmlns:a16="http://schemas.microsoft.com/office/drawing/2014/main" id="{E4F56874-2135-473C-BBED-7281F1BB73B4}"/>
                </a:ext>
              </a:extLst>
            </p:cNvPr>
            <p:cNvSpPr/>
            <p:nvPr/>
          </p:nvSpPr>
          <p:spPr bwMode="auto">
            <a:xfrm>
              <a:off x="6312258" y="4171259"/>
              <a:ext cx="86597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7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3" name="ísļíḋe">
              <a:extLst>
                <a:ext uri="{FF2B5EF4-FFF2-40B4-BE49-F238E27FC236}">
                  <a16:creationId xmlns="" xmlns:a16="http://schemas.microsoft.com/office/drawing/2014/main" id="{211A280F-2131-43FF-8AE4-6A03224E2C91}"/>
                </a:ext>
              </a:extLst>
            </p:cNvPr>
            <p:cNvSpPr/>
            <p:nvPr/>
          </p:nvSpPr>
          <p:spPr bwMode="auto">
            <a:xfrm>
              <a:off x="5807108" y="4172826"/>
              <a:ext cx="491188" cy="81890"/>
            </a:xfrm>
            <a:custGeom>
              <a:avLst/>
              <a:gdLst/>
              <a:ahLst/>
              <a:cxnLst>
                <a:cxn ang="0">
                  <a:pos x="318" y="42"/>
                </a:cxn>
                <a:cxn ang="0">
                  <a:pos x="273" y="50"/>
                </a:cxn>
                <a:cxn ang="0">
                  <a:pos x="46" y="53"/>
                </a:cxn>
                <a:cxn ang="0">
                  <a:pos x="1" y="46"/>
                </a:cxn>
                <a:cxn ang="0">
                  <a:pos x="1" y="11"/>
                </a:cxn>
                <a:cxn ang="0">
                  <a:pos x="46" y="3"/>
                </a:cxn>
                <a:cxn ang="0">
                  <a:pos x="272" y="0"/>
                </a:cxn>
                <a:cxn ang="0">
                  <a:pos x="318" y="7"/>
                </a:cxn>
                <a:cxn ang="0">
                  <a:pos x="318" y="42"/>
                </a:cxn>
              </a:cxnLst>
              <a:rect l="0" t="0" r="r" b="b"/>
              <a:pathLst>
                <a:path w="318" h="53">
                  <a:moveTo>
                    <a:pt x="318" y="42"/>
                  </a:moveTo>
                  <a:cubicBezTo>
                    <a:pt x="318" y="46"/>
                    <a:pt x="298" y="50"/>
                    <a:pt x="273" y="50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21" y="53"/>
                    <a:pt x="1" y="50"/>
                    <a:pt x="1" y="46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1" y="3"/>
                    <a:pt x="46" y="3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97" y="0"/>
                    <a:pt x="318" y="3"/>
                    <a:pt x="318" y="7"/>
                  </a:cubicBezTo>
                  <a:lnTo>
                    <a:pt x="318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4" name="isḷïďè">
              <a:extLst>
                <a:ext uri="{FF2B5EF4-FFF2-40B4-BE49-F238E27FC236}">
                  <a16:creationId xmlns="" xmlns:a16="http://schemas.microsoft.com/office/drawing/2014/main" id="{9CE36AE6-92EE-41CD-9E52-EF8140C12F77}"/>
                </a:ext>
              </a:extLst>
            </p:cNvPr>
            <p:cNvSpPr/>
            <p:nvPr/>
          </p:nvSpPr>
          <p:spPr bwMode="auto">
            <a:xfrm>
              <a:off x="5691331" y="4179103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5" name="îśľíḓe">
              <a:extLst>
                <a:ext uri="{FF2B5EF4-FFF2-40B4-BE49-F238E27FC236}">
                  <a16:creationId xmlns="" xmlns:a16="http://schemas.microsoft.com/office/drawing/2014/main" id="{B747B3CB-3663-4AAD-8AF3-2F33DA00469A}"/>
                </a:ext>
              </a:extLst>
            </p:cNvPr>
            <p:cNvSpPr/>
            <p:nvPr/>
          </p:nvSpPr>
          <p:spPr bwMode="auto">
            <a:xfrm>
              <a:off x="5587791" y="4180515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6" name="ï$ḻiḑe">
              <a:extLst>
                <a:ext uri="{FF2B5EF4-FFF2-40B4-BE49-F238E27FC236}">
                  <a16:creationId xmlns="" xmlns:a16="http://schemas.microsoft.com/office/drawing/2014/main" id="{CE13FCFF-BDDB-431D-8FCE-614EBDB6725B}"/>
                </a:ext>
              </a:extLst>
            </p:cNvPr>
            <p:cNvSpPr/>
            <p:nvPr/>
          </p:nvSpPr>
          <p:spPr bwMode="auto">
            <a:xfrm>
              <a:off x="5484251" y="4180515"/>
              <a:ext cx="86597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7" name="íṧḻïḑé">
              <a:extLst>
                <a:ext uri="{FF2B5EF4-FFF2-40B4-BE49-F238E27FC236}">
                  <a16:creationId xmlns="" xmlns:a16="http://schemas.microsoft.com/office/drawing/2014/main" id="{06A7D0C8-1397-4F7D-8F62-98B33116AD73}"/>
                </a:ext>
              </a:extLst>
            </p:cNvPr>
            <p:cNvSpPr/>
            <p:nvPr/>
          </p:nvSpPr>
          <p:spPr bwMode="auto">
            <a:xfrm>
              <a:off x="6621153" y="4070856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8" name="íŝlîḍé">
              <a:extLst>
                <a:ext uri="{FF2B5EF4-FFF2-40B4-BE49-F238E27FC236}">
                  <a16:creationId xmlns="" xmlns:a16="http://schemas.microsoft.com/office/drawing/2014/main" id="{9C25D743-A058-4BE9-B8FD-3A28F12BEC43}"/>
                </a:ext>
              </a:extLst>
            </p:cNvPr>
            <p:cNvSpPr/>
            <p:nvPr/>
          </p:nvSpPr>
          <p:spPr bwMode="auto">
            <a:xfrm>
              <a:off x="6517769" y="4072426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9" name="íṧ1iḋè">
              <a:extLst>
                <a:ext uri="{FF2B5EF4-FFF2-40B4-BE49-F238E27FC236}">
                  <a16:creationId xmlns="" xmlns:a16="http://schemas.microsoft.com/office/drawing/2014/main" id="{F1AE2321-F4B1-46C5-8A0C-F7FB23AE35EC}"/>
                </a:ext>
              </a:extLst>
            </p:cNvPr>
            <p:cNvSpPr/>
            <p:nvPr/>
          </p:nvSpPr>
          <p:spPr bwMode="auto">
            <a:xfrm>
              <a:off x="6414229" y="4073993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0" name="iŝ1ïdè">
              <a:extLst>
                <a:ext uri="{FF2B5EF4-FFF2-40B4-BE49-F238E27FC236}">
                  <a16:creationId xmlns="" xmlns:a16="http://schemas.microsoft.com/office/drawing/2014/main" id="{2799622E-DAD7-41B9-8DA6-7D37B239EFC0}"/>
                </a:ext>
              </a:extLst>
            </p:cNvPr>
            <p:cNvSpPr/>
            <p:nvPr/>
          </p:nvSpPr>
          <p:spPr bwMode="auto">
            <a:xfrm>
              <a:off x="6310689" y="4073993"/>
              <a:ext cx="86597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1" name="iṥľîḍé">
              <a:extLst>
                <a:ext uri="{FF2B5EF4-FFF2-40B4-BE49-F238E27FC236}">
                  <a16:creationId xmlns="" xmlns:a16="http://schemas.microsoft.com/office/drawing/2014/main" id="{9CCFE50A-3D99-4659-914C-BFA8931F8A53}"/>
                </a:ext>
              </a:extLst>
            </p:cNvPr>
            <p:cNvSpPr/>
            <p:nvPr/>
          </p:nvSpPr>
          <p:spPr bwMode="auto">
            <a:xfrm>
              <a:off x="6207149" y="4075562"/>
              <a:ext cx="86597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2" name="íśļíďè">
              <a:extLst>
                <a:ext uri="{FF2B5EF4-FFF2-40B4-BE49-F238E27FC236}">
                  <a16:creationId xmlns="" xmlns:a16="http://schemas.microsoft.com/office/drawing/2014/main" id="{266A2B7E-FF17-4719-BDAF-AAD6562FE062}"/>
                </a:ext>
              </a:extLst>
            </p:cNvPr>
            <p:cNvSpPr/>
            <p:nvPr/>
          </p:nvSpPr>
          <p:spPr bwMode="auto">
            <a:xfrm>
              <a:off x="6103766" y="4077132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3" name="iśļiḍe">
              <a:extLst>
                <a:ext uri="{FF2B5EF4-FFF2-40B4-BE49-F238E27FC236}">
                  <a16:creationId xmlns="" xmlns:a16="http://schemas.microsoft.com/office/drawing/2014/main" id="{423059E5-C232-4480-A961-9B77C515EB5C}"/>
                </a:ext>
              </a:extLst>
            </p:cNvPr>
            <p:cNvSpPr/>
            <p:nvPr/>
          </p:nvSpPr>
          <p:spPr bwMode="auto">
            <a:xfrm>
              <a:off x="6000226" y="4078700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4" name="işḻïdê">
              <a:extLst>
                <a:ext uri="{FF2B5EF4-FFF2-40B4-BE49-F238E27FC236}">
                  <a16:creationId xmlns="" xmlns:a16="http://schemas.microsoft.com/office/drawing/2014/main" id="{764F88DA-9A50-4E6C-AF5D-EA309D21705B}"/>
                </a:ext>
              </a:extLst>
            </p:cNvPr>
            <p:cNvSpPr/>
            <p:nvPr/>
          </p:nvSpPr>
          <p:spPr bwMode="auto">
            <a:xfrm>
              <a:off x="5896687" y="4078700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1"/>
                </a:cxn>
                <a:cxn ang="0">
                  <a:pos x="0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0" y="47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5" name="išḻîdê">
              <a:extLst>
                <a:ext uri="{FF2B5EF4-FFF2-40B4-BE49-F238E27FC236}">
                  <a16:creationId xmlns="" xmlns:a16="http://schemas.microsoft.com/office/drawing/2014/main" id="{524E5799-8C6C-4CA2-BC44-8297098B89CC}"/>
                </a:ext>
              </a:extLst>
            </p:cNvPr>
            <p:cNvSpPr/>
            <p:nvPr/>
          </p:nvSpPr>
          <p:spPr bwMode="auto">
            <a:xfrm>
              <a:off x="5793302" y="4080111"/>
              <a:ext cx="86440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6" name="iṥḷîḓe">
              <a:extLst>
                <a:ext uri="{FF2B5EF4-FFF2-40B4-BE49-F238E27FC236}">
                  <a16:creationId xmlns="" xmlns:a16="http://schemas.microsoft.com/office/drawing/2014/main" id="{C06176AC-4EA3-4E53-9743-EAFC2256B80A}"/>
                </a:ext>
              </a:extLst>
            </p:cNvPr>
            <p:cNvSpPr/>
            <p:nvPr/>
          </p:nvSpPr>
          <p:spPr bwMode="auto">
            <a:xfrm>
              <a:off x="5689762" y="4081682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7" name="išľîḍe">
              <a:extLst>
                <a:ext uri="{FF2B5EF4-FFF2-40B4-BE49-F238E27FC236}">
                  <a16:creationId xmlns="" xmlns:a16="http://schemas.microsoft.com/office/drawing/2014/main" id="{B1869EF7-F288-4220-8807-A3B4841F5A0D}"/>
                </a:ext>
              </a:extLst>
            </p:cNvPr>
            <p:cNvSpPr/>
            <p:nvPr/>
          </p:nvSpPr>
          <p:spPr bwMode="auto">
            <a:xfrm>
              <a:off x="5586222" y="4083249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8" name="ïşḷîďe">
              <a:extLst>
                <a:ext uri="{FF2B5EF4-FFF2-40B4-BE49-F238E27FC236}">
                  <a16:creationId xmlns="" xmlns:a16="http://schemas.microsoft.com/office/drawing/2014/main" id="{6B15202F-2CCE-431F-9BB0-63419B13BB48}"/>
                </a:ext>
              </a:extLst>
            </p:cNvPr>
            <p:cNvSpPr/>
            <p:nvPr/>
          </p:nvSpPr>
          <p:spPr bwMode="auto">
            <a:xfrm>
              <a:off x="5482681" y="4083249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9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9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1" y="47"/>
                    <a:pt x="1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9" name="îşlïḑe">
              <a:extLst>
                <a:ext uri="{FF2B5EF4-FFF2-40B4-BE49-F238E27FC236}">
                  <a16:creationId xmlns="" xmlns:a16="http://schemas.microsoft.com/office/drawing/2014/main" id="{FF584868-0120-412F-B88B-E5D878E34338}"/>
                </a:ext>
              </a:extLst>
            </p:cNvPr>
            <p:cNvSpPr/>
            <p:nvPr/>
          </p:nvSpPr>
          <p:spPr bwMode="auto">
            <a:xfrm>
              <a:off x="6619741" y="3973591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0" name="í$ļîḑè">
              <a:extLst>
                <a:ext uri="{FF2B5EF4-FFF2-40B4-BE49-F238E27FC236}">
                  <a16:creationId xmlns="" xmlns:a16="http://schemas.microsoft.com/office/drawing/2014/main" id="{ABFFB08B-0945-41B2-93F4-6AE514A39947}"/>
                </a:ext>
              </a:extLst>
            </p:cNvPr>
            <p:cNvSpPr/>
            <p:nvPr/>
          </p:nvSpPr>
          <p:spPr bwMode="auto">
            <a:xfrm>
              <a:off x="6516201" y="3975160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1" name="îŝ1ïḋè">
              <a:extLst>
                <a:ext uri="{FF2B5EF4-FFF2-40B4-BE49-F238E27FC236}">
                  <a16:creationId xmlns="" xmlns:a16="http://schemas.microsoft.com/office/drawing/2014/main" id="{B9198866-E1D5-47F2-BE95-87CC06F845AD}"/>
                </a:ext>
              </a:extLst>
            </p:cNvPr>
            <p:cNvSpPr/>
            <p:nvPr/>
          </p:nvSpPr>
          <p:spPr bwMode="auto">
            <a:xfrm>
              <a:off x="6412660" y="3976728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9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2" name="îṣľíďé">
              <a:extLst>
                <a:ext uri="{FF2B5EF4-FFF2-40B4-BE49-F238E27FC236}">
                  <a16:creationId xmlns="" xmlns:a16="http://schemas.microsoft.com/office/drawing/2014/main" id="{90364784-27F6-4998-A2FD-789BB21F9366}"/>
                </a:ext>
              </a:extLst>
            </p:cNvPr>
            <p:cNvSpPr/>
            <p:nvPr/>
          </p:nvSpPr>
          <p:spPr bwMode="auto">
            <a:xfrm>
              <a:off x="6309120" y="3976728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1" y="47"/>
                    <a:pt x="1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3" name="ïṩļïďe">
              <a:extLst>
                <a:ext uri="{FF2B5EF4-FFF2-40B4-BE49-F238E27FC236}">
                  <a16:creationId xmlns="" xmlns:a16="http://schemas.microsoft.com/office/drawing/2014/main" id="{6090CDE4-EF3E-4422-A7C7-FC10CFDD2449}"/>
                </a:ext>
              </a:extLst>
            </p:cNvPr>
            <p:cNvSpPr/>
            <p:nvPr/>
          </p:nvSpPr>
          <p:spPr bwMode="auto">
            <a:xfrm>
              <a:off x="6205738" y="3978297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4" name="iṡḻïďe">
              <a:extLst>
                <a:ext uri="{FF2B5EF4-FFF2-40B4-BE49-F238E27FC236}">
                  <a16:creationId xmlns="" xmlns:a16="http://schemas.microsoft.com/office/drawing/2014/main" id="{0C2B523E-16B6-43CD-BCCF-1AE87B34C8D6}"/>
                </a:ext>
              </a:extLst>
            </p:cNvPr>
            <p:cNvSpPr/>
            <p:nvPr/>
          </p:nvSpPr>
          <p:spPr bwMode="auto">
            <a:xfrm>
              <a:off x="6102197" y="3979709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5" name="îṡḻîdé">
              <a:extLst>
                <a:ext uri="{FF2B5EF4-FFF2-40B4-BE49-F238E27FC236}">
                  <a16:creationId xmlns="" xmlns:a16="http://schemas.microsoft.com/office/drawing/2014/main" id="{923B0DC6-6260-44AD-8307-E2F80267CEF0}"/>
                </a:ext>
              </a:extLst>
            </p:cNvPr>
            <p:cNvSpPr/>
            <p:nvPr/>
          </p:nvSpPr>
          <p:spPr bwMode="auto">
            <a:xfrm>
              <a:off x="5998658" y="3981278"/>
              <a:ext cx="88009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7" h="50">
                  <a:moveTo>
                    <a:pt x="56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6" name="îṣlïďé">
              <a:extLst>
                <a:ext uri="{FF2B5EF4-FFF2-40B4-BE49-F238E27FC236}">
                  <a16:creationId xmlns="" xmlns:a16="http://schemas.microsoft.com/office/drawing/2014/main" id="{2E47C01D-7595-4999-B01B-B10F5469F175}"/>
                </a:ext>
              </a:extLst>
            </p:cNvPr>
            <p:cNvSpPr/>
            <p:nvPr/>
          </p:nvSpPr>
          <p:spPr bwMode="auto">
            <a:xfrm>
              <a:off x="5895117" y="3982847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7" name="ï$ļídè">
              <a:extLst>
                <a:ext uri="{FF2B5EF4-FFF2-40B4-BE49-F238E27FC236}">
                  <a16:creationId xmlns="" xmlns:a16="http://schemas.microsoft.com/office/drawing/2014/main" id="{76DD9017-97EF-4BE2-9DB7-DDD2E7718F28}"/>
                </a:ext>
              </a:extLst>
            </p:cNvPr>
            <p:cNvSpPr/>
            <p:nvPr/>
          </p:nvSpPr>
          <p:spPr bwMode="auto">
            <a:xfrm>
              <a:off x="5791735" y="3982847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8" name="îśḻîďe">
              <a:extLst>
                <a:ext uri="{FF2B5EF4-FFF2-40B4-BE49-F238E27FC236}">
                  <a16:creationId xmlns="" xmlns:a16="http://schemas.microsoft.com/office/drawing/2014/main" id="{5A25C2B5-C634-4614-B597-BF8525A82F50}"/>
                </a:ext>
              </a:extLst>
            </p:cNvPr>
            <p:cNvSpPr/>
            <p:nvPr/>
          </p:nvSpPr>
          <p:spPr bwMode="auto">
            <a:xfrm>
              <a:off x="5688193" y="3984415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9" name="îṣlíḍè">
              <a:extLst>
                <a:ext uri="{FF2B5EF4-FFF2-40B4-BE49-F238E27FC236}">
                  <a16:creationId xmlns="" xmlns:a16="http://schemas.microsoft.com/office/drawing/2014/main" id="{8CCC6F7E-E396-40EF-B590-11E57F567DEF}"/>
                </a:ext>
              </a:extLst>
            </p:cNvPr>
            <p:cNvSpPr/>
            <p:nvPr/>
          </p:nvSpPr>
          <p:spPr bwMode="auto">
            <a:xfrm>
              <a:off x="5584652" y="3985984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0" name="îṧḷïḋê">
              <a:extLst>
                <a:ext uri="{FF2B5EF4-FFF2-40B4-BE49-F238E27FC236}">
                  <a16:creationId xmlns="" xmlns:a16="http://schemas.microsoft.com/office/drawing/2014/main" id="{4C1D4298-8C2E-43C1-9CD5-508B490BB0B4}"/>
                </a:ext>
              </a:extLst>
            </p:cNvPr>
            <p:cNvSpPr/>
            <p:nvPr/>
          </p:nvSpPr>
          <p:spPr bwMode="auto">
            <a:xfrm>
              <a:off x="5481113" y="3987553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1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1" name="îşļïďè">
              <a:extLst>
                <a:ext uri="{FF2B5EF4-FFF2-40B4-BE49-F238E27FC236}">
                  <a16:creationId xmlns="" xmlns:a16="http://schemas.microsoft.com/office/drawing/2014/main" id="{CD53C883-4281-4E4D-9860-C14F757A1290}"/>
                </a:ext>
              </a:extLst>
            </p:cNvPr>
            <p:cNvSpPr/>
            <p:nvPr/>
          </p:nvSpPr>
          <p:spPr bwMode="auto">
            <a:xfrm>
              <a:off x="6618172" y="3876325"/>
              <a:ext cx="88009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7" h="50">
                  <a:moveTo>
                    <a:pt x="56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2" name="íSľïďê">
              <a:extLst>
                <a:ext uri="{FF2B5EF4-FFF2-40B4-BE49-F238E27FC236}">
                  <a16:creationId xmlns="" xmlns:a16="http://schemas.microsoft.com/office/drawing/2014/main" id="{9781E912-EBB6-4C79-8719-64B6894F7DF6}"/>
                </a:ext>
              </a:extLst>
            </p:cNvPr>
            <p:cNvSpPr/>
            <p:nvPr/>
          </p:nvSpPr>
          <p:spPr bwMode="auto">
            <a:xfrm>
              <a:off x="6514633" y="3877739"/>
              <a:ext cx="88009" cy="77341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3" name="íŝlîḍé">
              <a:extLst>
                <a:ext uri="{FF2B5EF4-FFF2-40B4-BE49-F238E27FC236}">
                  <a16:creationId xmlns="" xmlns:a16="http://schemas.microsoft.com/office/drawing/2014/main" id="{2FE9F3E4-E7DB-4449-A382-74970DBB5733}"/>
                </a:ext>
              </a:extLst>
            </p:cNvPr>
            <p:cNvSpPr/>
            <p:nvPr/>
          </p:nvSpPr>
          <p:spPr bwMode="auto">
            <a:xfrm>
              <a:off x="6411091" y="3879306"/>
              <a:ext cx="88165" cy="77341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4" name="işľîdè">
              <a:extLst>
                <a:ext uri="{FF2B5EF4-FFF2-40B4-BE49-F238E27FC236}">
                  <a16:creationId xmlns="" xmlns:a16="http://schemas.microsoft.com/office/drawing/2014/main" id="{D861786B-F138-4A58-9458-8D2FE3B12FCC}"/>
                </a:ext>
              </a:extLst>
            </p:cNvPr>
            <p:cNvSpPr/>
            <p:nvPr/>
          </p:nvSpPr>
          <p:spPr bwMode="auto">
            <a:xfrm>
              <a:off x="6307709" y="3880875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5" name="íslïḋe">
              <a:extLst>
                <a:ext uri="{FF2B5EF4-FFF2-40B4-BE49-F238E27FC236}">
                  <a16:creationId xmlns="" xmlns:a16="http://schemas.microsoft.com/office/drawing/2014/main" id="{9DDF5908-417B-4B14-8500-8C231EB9AA12}"/>
                </a:ext>
              </a:extLst>
            </p:cNvPr>
            <p:cNvSpPr/>
            <p:nvPr/>
          </p:nvSpPr>
          <p:spPr bwMode="auto">
            <a:xfrm>
              <a:off x="6204168" y="3880875"/>
              <a:ext cx="88009" cy="78753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1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1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6" name="ïSḻîḓe">
              <a:extLst>
                <a:ext uri="{FF2B5EF4-FFF2-40B4-BE49-F238E27FC236}">
                  <a16:creationId xmlns="" xmlns:a16="http://schemas.microsoft.com/office/drawing/2014/main" id="{5FD57219-B384-4C31-8711-190486B83CE1}"/>
                </a:ext>
              </a:extLst>
            </p:cNvPr>
            <p:cNvSpPr/>
            <p:nvPr/>
          </p:nvSpPr>
          <p:spPr bwMode="auto">
            <a:xfrm>
              <a:off x="6100629" y="3882445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7" name="îṣlîḋê">
              <a:extLst>
                <a:ext uri="{FF2B5EF4-FFF2-40B4-BE49-F238E27FC236}">
                  <a16:creationId xmlns="" xmlns:a16="http://schemas.microsoft.com/office/drawing/2014/main" id="{7440F6E2-67AF-4CB7-A4B9-A25142905AFC}"/>
                </a:ext>
              </a:extLst>
            </p:cNvPr>
            <p:cNvSpPr/>
            <p:nvPr/>
          </p:nvSpPr>
          <p:spPr bwMode="auto">
            <a:xfrm>
              <a:off x="5998658" y="3884013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8" name="îṧḷíďé">
              <a:extLst>
                <a:ext uri="{FF2B5EF4-FFF2-40B4-BE49-F238E27FC236}">
                  <a16:creationId xmlns="" xmlns:a16="http://schemas.microsoft.com/office/drawing/2014/main" id="{6C74820B-C552-4CFD-AFAE-BCA9B3C2F48D}"/>
                </a:ext>
              </a:extLst>
            </p:cNvPr>
            <p:cNvSpPr/>
            <p:nvPr/>
          </p:nvSpPr>
          <p:spPr bwMode="auto">
            <a:xfrm>
              <a:off x="5895117" y="3885581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9" name="ïšľiḓe">
              <a:extLst>
                <a:ext uri="{FF2B5EF4-FFF2-40B4-BE49-F238E27FC236}">
                  <a16:creationId xmlns="" xmlns:a16="http://schemas.microsoft.com/office/drawing/2014/main" id="{E8510C05-64FA-4468-A2AE-499A548BAA85}"/>
                </a:ext>
              </a:extLst>
            </p:cNvPr>
            <p:cNvSpPr/>
            <p:nvPr/>
          </p:nvSpPr>
          <p:spPr bwMode="auto">
            <a:xfrm>
              <a:off x="5791735" y="3885581"/>
              <a:ext cx="86440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1"/>
                </a:cxn>
                <a:cxn ang="0">
                  <a:pos x="0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4" y="51"/>
                    <a:pt x="0" y="47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4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0" name="íšḷiḍê">
              <a:extLst>
                <a:ext uri="{FF2B5EF4-FFF2-40B4-BE49-F238E27FC236}">
                  <a16:creationId xmlns="" xmlns:a16="http://schemas.microsoft.com/office/drawing/2014/main" id="{C2146B79-C534-48D5-A620-952CE4EF8725}"/>
                </a:ext>
              </a:extLst>
            </p:cNvPr>
            <p:cNvSpPr/>
            <p:nvPr/>
          </p:nvSpPr>
          <p:spPr bwMode="auto">
            <a:xfrm>
              <a:off x="5688193" y="3887151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1" name="iṩḷíḓê">
              <a:extLst>
                <a:ext uri="{FF2B5EF4-FFF2-40B4-BE49-F238E27FC236}">
                  <a16:creationId xmlns="" xmlns:a16="http://schemas.microsoft.com/office/drawing/2014/main" id="{C7B821A3-C9BB-4DB4-BB56-64A8B5B77EC4}"/>
                </a:ext>
              </a:extLst>
            </p:cNvPr>
            <p:cNvSpPr/>
            <p:nvPr/>
          </p:nvSpPr>
          <p:spPr bwMode="auto">
            <a:xfrm>
              <a:off x="5584652" y="3888562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2" name="ïŝḻiďê">
              <a:extLst>
                <a:ext uri="{FF2B5EF4-FFF2-40B4-BE49-F238E27FC236}">
                  <a16:creationId xmlns="" xmlns:a16="http://schemas.microsoft.com/office/drawing/2014/main" id="{B7C4E074-C9CB-4AC1-BC70-9DBF06386870}"/>
                </a:ext>
              </a:extLst>
            </p:cNvPr>
            <p:cNvSpPr/>
            <p:nvPr/>
          </p:nvSpPr>
          <p:spPr bwMode="auto">
            <a:xfrm>
              <a:off x="5481113" y="3890132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3" name="íṥḷîďè">
              <a:extLst>
                <a:ext uri="{FF2B5EF4-FFF2-40B4-BE49-F238E27FC236}">
                  <a16:creationId xmlns="" xmlns:a16="http://schemas.microsoft.com/office/drawing/2014/main" id="{6BCE8C2E-EE83-453B-9283-5D48843C907E}"/>
                </a:ext>
              </a:extLst>
            </p:cNvPr>
            <p:cNvSpPr/>
            <p:nvPr/>
          </p:nvSpPr>
          <p:spPr bwMode="auto">
            <a:xfrm>
              <a:off x="6860707" y="3865502"/>
              <a:ext cx="220886" cy="347486"/>
            </a:xfrm>
            <a:custGeom>
              <a:avLst/>
              <a:gdLst/>
              <a:ahLst/>
              <a:cxnLst>
                <a:cxn ang="0">
                  <a:pos x="109" y="151"/>
                </a:cxn>
                <a:cxn ang="0">
                  <a:pos x="143" y="86"/>
                </a:cxn>
                <a:cxn ang="0">
                  <a:pos x="143" y="54"/>
                </a:cxn>
                <a:cxn ang="0">
                  <a:pos x="94" y="0"/>
                </a:cxn>
                <a:cxn ang="0">
                  <a:pos x="49" y="0"/>
                </a:cxn>
                <a:cxn ang="0">
                  <a:pos x="0" y="54"/>
                </a:cxn>
                <a:cxn ang="0">
                  <a:pos x="0" y="85"/>
                </a:cxn>
                <a:cxn ang="0">
                  <a:pos x="34" y="149"/>
                </a:cxn>
                <a:cxn ang="0">
                  <a:pos x="11" y="204"/>
                </a:cxn>
                <a:cxn ang="0">
                  <a:pos x="49" y="225"/>
                </a:cxn>
                <a:cxn ang="0">
                  <a:pos x="94" y="225"/>
                </a:cxn>
                <a:cxn ang="0">
                  <a:pos x="132" y="205"/>
                </a:cxn>
                <a:cxn ang="0">
                  <a:pos x="109" y="151"/>
                </a:cxn>
              </a:cxnLst>
              <a:rect l="0" t="0" r="r" b="b"/>
              <a:pathLst>
                <a:path w="143" h="225">
                  <a:moveTo>
                    <a:pt x="109" y="151"/>
                  </a:moveTo>
                  <a:cubicBezTo>
                    <a:pt x="109" y="125"/>
                    <a:pt x="122" y="102"/>
                    <a:pt x="143" y="86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43" y="24"/>
                    <a:pt x="121" y="0"/>
                    <a:pt x="94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4"/>
                    <a:pt x="0" y="5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1" y="101"/>
                    <a:pt x="34" y="124"/>
                    <a:pt x="34" y="149"/>
                  </a:cubicBezTo>
                  <a:cubicBezTo>
                    <a:pt x="34" y="169"/>
                    <a:pt x="26" y="189"/>
                    <a:pt x="11" y="204"/>
                  </a:cubicBezTo>
                  <a:cubicBezTo>
                    <a:pt x="20" y="217"/>
                    <a:pt x="34" y="225"/>
                    <a:pt x="49" y="225"/>
                  </a:cubicBezTo>
                  <a:cubicBezTo>
                    <a:pt x="94" y="225"/>
                    <a:pt x="94" y="225"/>
                    <a:pt x="94" y="225"/>
                  </a:cubicBezTo>
                  <a:cubicBezTo>
                    <a:pt x="109" y="225"/>
                    <a:pt x="123" y="217"/>
                    <a:pt x="132" y="205"/>
                  </a:cubicBezTo>
                  <a:cubicBezTo>
                    <a:pt x="118" y="189"/>
                    <a:pt x="109" y="171"/>
                    <a:pt x="109" y="151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4" name="ïş1ídè">
              <a:extLst>
                <a:ext uri="{FF2B5EF4-FFF2-40B4-BE49-F238E27FC236}">
                  <a16:creationId xmlns="" xmlns:a16="http://schemas.microsoft.com/office/drawing/2014/main" id="{6F0E651F-7D7C-4B43-B8F5-32561EFF176B}"/>
                </a:ext>
              </a:extLst>
            </p:cNvPr>
            <p:cNvSpPr/>
            <p:nvPr/>
          </p:nvSpPr>
          <p:spPr bwMode="auto">
            <a:xfrm>
              <a:off x="7029039" y="3998377"/>
              <a:ext cx="52554" cy="183706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65"/>
                </a:cxn>
                <a:cxn ang="0">
                  <a:pos x="23" y="119"/>
                </a:cxn>
                <a:cxn ang="0">
                  <a:pos x="34" y="84"/>
                </a:cxn>
                <a:cxn ang="0">
                  <a:pos x="34" y="0"/>
                </a:cxn>
              </a:cxnLst>
              <a:rect l="0" t="0" r="r" b="b"/>
              <a:pathLst>
                <a:path w="34" h="119">
                  <a:moveTo>
                    <a:pt x="34" y="0"/>
                  </a:moveTo>
                  <a:cubicBezTo>
                    <a:pt x="13" y="16"/>
                    <a:pt x="0" y="39"/>
                    <a:pt x="0" y="65"/>
                  </a:cubicBezTo>
                  <a:cubicBezTo>
                    <a:pt x="0" y="85"/>
                    <a:pt x="9" y="103"/>
                    <a:pt x="23" y="119"/>
                  </a:cubicBezTo>
                  <a:cubicBezTo>
                    <a:pt x="30" y="109"/>
                    <a:pt x="34" y="97"/>
                    <a:pt x="34" y="8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5" name="îṧlîḋê">
              <a:extLst>
                <a:ext uri="{FF2B5EF4-FFF2-40B4-BE49-F238E27FC236}">
                  <a16:creationId xmlns="" xmlns:a16="http://schemas.microsoft.com/office/drawing/2014/main" id="{65FD2E99-691B-4C46-8112-1C493CB43056}"/>
                </a:ext>
              </a:extLst>
            </p:cNvPr>
            <p:cNvSpPr/>
            <p:nvPr/>
          </p:nvSpPr>
          <p:spPr bwMode="auto">
            <a:xfrm>
              <a:off x="6860707" y="3996809"/>
              <a:ext cx="52554" cy="1837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"/>
                </a:cxn>
                <a:cxn ang="0">
                  <a:pos x="11" y="119"/>
                </a:cxn>
                <a:cxn ang="0">
                  <a:pos x="34" y="64"/>
                </a:cxn>
                <a:cxn ang="0">
                  <a:pos x="0" y="0"/>
                </a:cxn>
              </a:cxnLst>
              <a:rect l="0" t="0" r="r" b="b"/>
              <a:pathLst>
                <a:path w="34" h="119">
                  <a:moveTo>
                    <a:pt x="0" y="0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98"/>
                    <a:pt x="4" y="110"/>
                    <a:pt x="11" y="119"/>
                  </a:cubicBezTo>
                  <a:cubicBezTo>
                    <a:pt x="26" y="104"/>
                    <a:pt x="34" y="84"/>
                    <a:pt x="34" y="64"/>
                  </a:cubicBezTo>
                  <a:cubicBezTo>
                    <a:pt x="34" y="39"/>
                    <a:pt x="21" y="16"/>
                    <a:pt x="0" y="0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6" name="íṩ1íḑé">
              <a:extLst>
                <a:ext uri="{FF2B5EF4-FFF2-40B4-BE49-F238E27FC236}">
                  <a16:creationId xmlns="" xmlns:a16="http://schemas.microsoft.com/office/drawing/2014/main" id="{B5133890-6955-4E61-B9CD-CCD807F95CF3}"/>
                </a:ext>
              </a:extLst>
            </p:cNvPr>
            <p:cNvSpPr/>
            <p:nvPr/>
          </p:nvSpPr>
          <p:spPr bwMode="auto">
            <a:xfrm>
              <a:off x="6860707" y="3972022"/>
              <a:ext cx="220886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8" y="0"/>
                </a:cxn>
                <a:cxn ang="0">
                  <a:pos x="0" y="0"/>
                </a:cxn>
              </a:cxnLst>
              <a:rect l="0" t="0" r="r" b="b"/>
              <a:pathLst>
                <a:path w="1408">
                  <a:moveTo>
                    <a:pt x="0" y="0"/>
                  </a:moveTo>
                  <a:lnTo>
                    <a:pt x="1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7" name="iṡḻïḑè">
              <a:extLst>
                <a:ext uri="{FF2B5EF4-FFF2-40B4-BE49-F238E27FC236}">
                  <a16:creationId xmlns="" xmlns:a16="http://schemas.microsoft.com/office/drawing/2014/main" id="{9A24D392-0D33-4148-9D71-49E0DC158C22}"/>
                </a:ext>
              </a:extLst>
            </p:cNvPr>
            <p:cNvSpPr/>
            <p:nvPr/>
          </p:nvSpPr>
          <p:spPr bwMode="auto">
            <a:xfrm>
              <a:off x="6860707" y="3972022"/>
              <a:ext cx="220886" cy="15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8" name="ïṧḻîďe">
              <a:extLst>
                <a:ext uri="{FF2B5EF4-FFF2-40B4-BE49-F238E27FC236}">
                  <a16:creationId xmlns="" xmlns:a16="http://schemas.microsoft.com/office/drawing/2014/main" id="{EE93716A-B657-4144-A075-886538A92B5B}"/>
                </a:ext>
              </a:extLst>
            </p:cNvPr>
            <p:cNvSpPr/>
            <p:nvPr/>
          </p:nvSpPr>
          <p:spPr bwMode="auto">
            <a:xfrm>
              <a:off x="6860707" y="3968885"/>
              <a:ext cx="220886" cy="6275"/>
            </a:xfrm>
            <a:prstGeom prst="rect">
              <a:avLst/>
            </a:prstGeom>
            <a:solidFill>
              <a:srgbClr val="BDC3C7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9" name="íṧḻíḍé">
              <a:extLst>
                <a:ext uri="{FF2B5EF4-FFF2-40B4-BE49-F238E27FC236}">
                  <a16:creationId xmlns="" xmlns:a16="http://schemas.microsoft.com/office/drawing/2014/main" id="{85B0B22B-931A-4B12-8CD3-62DE342E3466}"/>
                </a:ext>
              </a:extLst>
            </p:cNvPr>
            <p:cNvSpPr/>
            <p:nvPr/>
          </p:nvSpPr>
          <p:spPr bwMode="auto">
            <a:xfrm>
              <a:off x="6860707" y="3968885"/>
              <a:ext cx="220886" cy="627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08" y="40"/>
                </a:cxn>
                <a:cxn ang="0">
                  <a:pos x="1408" y="0"/>
                </a:cxn>
                <a:cxn ang="0">
                  <a:pos x="0" y="0"/>
                </a:cxn>
              </a:cxnLst>
              <a:rect l="0" t="0" r="r" b="b"/>
              <a:pathLst>
                <a:path w="1408" h="40">
                  <a:moveTo>
                    <a:pt x="0" y="40"/>
                  </a:moveTo>
                  <a:lnTo>
                    <a:pt x="1408" y="40"/>
                  </a:lnTo>
                  <a:lnTo>
                    <a:pt x="1408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0" name="ïŝľíḑe">
              <a:extLst>
                <a:ext uri="{FF2B5EF4-FFF2-40B4-BE49-F238E27FC236}">
                  <a16:creationId xmlns="" xmlns:a16="http://schemas.microsoft.com/office/drawing/2014/main" id="{823236FC-F927-4BC9-980A-B6D019C73BA9}"/>
                </a:ext>
              </a:extLst>
            </p:cNvPr>
            <p:cNvSpPr/>
            <p:nvPr/>
          </p:nvSpPr>
          <p:spPr bwMode="auto">
            <a:xfrm>
              <a:off x="6970366" y="3867069"/>
              <a:ext cx="156" cy="114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8"/>
                </a:cxn>
                <a:cxn ang="0">
                  <a:pos x="0" y="0"/>
                </a:cxn>
              </a:cxnLst>
              <a:rect l="0" t="0" r="r" b="b"/>
              <a:pathLst>
                <a:path h="728">
                  <a:moveTo>
                    <a:pt x="0" y="0"/>
                  </a:moveTo>
                  <a:lnTo>
                    <a:pt x="0" y="7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1" name="îsľïḓè">
              <a:extLst>
                <a:ext uri="{FF2B5EF4-FFF2-40B4-BE49-F238E27FC236}">
                  <a16:creationId xmlns="" xmlns:a16="http://schemas.microsoft.com/office/drawing/2014/main" id="{1B777FDF-4F6C-4E34-84F7-D557AF980239}"/>
                </a:ext>
              </a:extLst>
            </p:cNvPr>
            <p:cNvSpPr/>
            <p:nvPr/>
          </p:nvSpPr>
          <p:spPr bwMode="auto">
            <a:xfrm>
              <a:off x="6970366" y="3867069"/>
              <a:ext cx="156" cy="11420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2" name="îšḻiḍé">
              <a:extLst>
                <a:ext uri="{FF2B5EF4-FFF2-40B4-BE49-F238E27FC236}">
                  <a16:creationId xmlns="" xmlns:a16="http://schemas.microsoft.com/office/drawing/2014/main" id="{6D3F4A67-AB98-401C-8203-CA20792A6996}"/>
                </a:ext>
              </a:extLst>
            </p:cNvPr>
            <p:cNvSpPr/>
            <p:nvPr/>
          </p:nvSpPr>
          <p:spPr bwMode="auto">
            <a:xfrm>
              <a:off x="6968797" y="3867069"/>
              <a:ext cx="4706" cy="114208"/>
            </a:xfrm>
            <a:prstGeom prst="rect">
              <a:avLst/>
            </a:prstGeom>
            <a:solidFill>
              <a:srgbClr val="BDC3C7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3" name="íşľïḑe">
              <a:extLst>
                <a:ext uri="{FF2B5EF4-FFF2-40B4-BE49-F238E27FC236}">
                  <a16:creationId xmlns="" xmlns:a16="http://schemas.microsoft.com/office/drawing/2014/main" id="{13946316-82A6-4B54-9D5F-5D154BDF1301}"/>
                </a:ext>
              </a:extLst>
            </p:cNvPr>
            <p:cNvSpPr/>
            <p:nvPr/>
          </p:nvSpPr>
          <p:spPr bwMode="auto">
            <a:xfrm>
              <a:off x="6968797" y="3867069"/>
              <a:ext cx="4706" cy="114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8"/>
                </a:cxn>
                <a:cxn ang="0">
                  <a:pos x="30" y="728"/>
                </a:cxn>
                <a:cxn ang="0">
                  <a:pos x="30" y="0"/>
                </a:cxn>
              </a:cxnLst>
              <a:rect l="0" t="0" r="r" b="b"/>
              <a:pathLst>
                <a:path w="30" h="728">
                  <a:moveTo>
                    <a:pt x="0" y="0"/>
                  </a:moveTo>
                  <a:lnTo>
                    <a:pt x="0" y="728"/>
                  </a:lnTo>
                  <a:lnTo>
                    <a:pt x="30" y="728"/>
                  </a:lnTo>
                  <a:lnTo>
                    <a:pt x="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4" name="ísḻiḋé">
              <a:extLst>
                <a:ext uri="{FF2B5EF4-FFF2-40B4-BE49-F238E27FC236}">
                  <a16:creationId xmlns="" xmlns:a16="http://schemas.microsoft.com/office/drawing/2014/main" id="{038C8235-A813-4772-9C5C-A3EFE2DF085D}"/>
                </a:ext>
              </a:extLst>
            </p:cNvPr>
            <p:cNvSpPr/>
            <p:nvPr/>
          </p:nvSpPr>
          <p:spPr bwMode="auto">
            <a:xfrm>
              <a:off x="6953423" y="3927312"/>
              <a:ext cx="35455" cy="89578"/>
            </a:xfrm>
            <a:custGeom>
              <a:avLst/>
              <a:gdLst/>
              <a:ahLst/>
              <a:cxnLst>
                <a:cxn ang="0">
                  <a:pos x="23" y="40"/>
                </a:cxn>
                <a:cxn ang="0">
                  <a:pos x="11" y="58"/>
                </a:cxn>
                <a:cxn ang="0">
                  <a:pos x="0" y="40"/>
                </a:cxn>
                <a:cxn ang="0">
                  <a:pos x="0" y="18"/>
                </a:cxn>
                <a:cxn ang="0">
                  <a:pos x="11" y="0"/>
                </a:cxn>
                <a:cxn ang="0">
                  <a:pos x="23" y="18"/>
                </a:cxn>
                <a:cxn ang="0">
                  <a:pos x="23" y="40"/>
                </a:cxn>
              </a:cxnLst>
              <a:rect l="0" t="0" r="r" b="b"/>
              <a:pathLst>
                <a:path w="23" h="58">
                  <a:moveTo>
                    <a:pt x="23" y="40"/>
                  </a:moveTo>
                  <a:cubicBezTo>
                    <a:pt x="23" y="50"/>
                    <a:pt x="18" y="58"/>
                    <a:pt x="11" y="58"/>
                  </a:cubicBezTo>
                  <a:cubicBezTo>
                    <a:pt x="5" y="58"/>
                    <a:pt x="0" y="50"/>
                    <a:pt x="0" y="4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5" y="0"/>
                    <a:pt x="11" y="0"/>
                  </a:cubicBezTo>
                  <a:cubicBezTo>
                    <a:pt x="18" y="0"/>
                    <a:pt x="23" y="8"/>
                    <a:pt x="23" y="18"/>
                  </a:cubicBezTo>
                  <a:lnTo>
                    <a:pt x="23" y="4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5" name="iş1îḓê">
              <a:extLst>
                <a:ext uri="{FF2B5EF4-FFF2-40B4-BE49-F238E27FC236}">
                  <a16:creationId xmlns="" xmlns:a16="http://schemas.microsoft.com/office/drawing/2014/main" id="{20CEA79A-2BE6-4C0B-9461-6428B2396B6C}"/>
                </a:ext>
              </a:extLst>
            </p:cNvPr>
            <p:cNvSpPr/>
            <p:nvPr/>
          </p:nvSpPr>
          <p:spPr bwMode="auto">
            <a:xfrm>
              <a:off x="6950286" y="3925741"/>
              <a:ext cx="41730" cy="92715"/>
            </a:xfrm>
            <a:custGeom>
              <a:avLst/>
              <a:gdLst/>
              <a:ahLst/>
              <a:cxnLst>
                <a:cxn ang="0">
                  <a:pos x="25" y="41"/>
                </a:cxn>
                <a:cxn ang="0">
                  <a:pos x="24" y="41"/>
                </a:cxn>
                <a:cxn ang="0">
                  <a:pos x="20" y="52"/>
                </a:cxn>
                <a:cxn ang="0">
                  <a:pos x="13" y="57"/>
                </a:cxn>
                <a:cxn ang="0">
                  <a:pos x="7" y="52"/>
                </a:cxn>
                <a:cxn ang="0">
                  <a:pos x="3" y="41"/>
                </a:cxn>
                <a:cxn ang="0">
                  <a:pos x="3" y="19"/>
                </a:cxn>
                <a:cxn ang="0">
                  <a:pos x="7" y="8"/>
                </a:cxn>
                <a:cxn ang="0">
                  <a:pos x="13" y="3"/>
                </a:cxn>
                <a:cxn ang="0">
                  <a:pos x="20" y="8"/>
                </a:cxn>
                <a:cxn ang="0">
                  <a:pos x="24" y="19"/>
                </a:cxn>
                <a:cxn ang="0">
                  <a:pos x="24" y="41"/>
                </a:cxn>
                <a:cxn ang="0">
                  <a:pos x="25" y="41"/>
                </a:cxn>
                <a:cxn ang="0">
                  <a:pos x="27" y="41"/>
                </a:cxn>
                <a:cxn ang="0">
                  <a:pos x="27" y="19"/>
                </a:cxn>
                <a:cxn ang="0">
                  <a:pos x="23" y="6"/>
                </a:cxn>
                <a:cxn ang="0">
                  <a:pos x="13" y="0"/>
                </a:cxn>
                <a:cxn ang="0">
                  <a:pos x="4" y="6"/>
                </a:cxn>
                <a:cxn ang="0">
                  <a:pos x="0" y="19"/>
                </a:cxn>
                <a:cxn ang="0">
                  <a:pos x="0" y="41"/>
                </a:cxn>
                <a:cxn ang="0">
                  <a:pos x="4" y="54"/>
                </a:cxn>
                <a:cxn ang="0">
                  <a:pos x="13" y="60"/>
                </a:cxn>
                <a:cxn ang="0">
                  <a:pos x="23" y="54"/>
                </a:cxn>
                <a:cxn ang="0">
                  <a:pos x="27" y="41"/>
                </a:cxn>
                <a:cxn ang="0">
                  <a:pos x="25" y="41"/>
                </a:cxn>
              </a:cxnLst>
              <a:rect l="0" t="0" r="r" b="b"/>
              <a:pathLst>
                <a:path w="27" h="60">
                  <a:moveTo>
                    <a:pt x="25" y="41"/>
                  </a:moveTo>
                  <a:cubicBezTo>
                    <a:pt x="24" y="41"/>
                    <a:pt x="24" y="41"/>
                    <a:pt x="24" y="41"/>
                  </a:cubicBezTo>
                  <a:cubicBezTo>
                    <a:pt x="24" y="45"/>
                    <a:pt x="22" y="50"/>
                    <a:pt x="20" y="52"/>
                  </a:cubicBezTo>
                  <a:cubicBezTo>
                    <a:pt x="18" y="55"/>
                    <a:pt x="16" y="57"/>
                    <a:pt x="13" y="57"/>
                  </a:cubicBezTo>
                  <a:cubicBezTo>
                    <a:pt x="11" y="57"/>
                    <a:pt x="9" y="55"/>
                    <a:pt x="7" y="52"/>
                  </a:cubicBezTo>
                  <a:cubicBezTo>
                    <a:pt x="5" y="50"/>
                    <a:pt x="3" y="45"/>
                    <a:pt x="3" y="4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5"/>
                    <a:pt x="5" y="11"/>
                    <a:pt x="7" y="8"/>
                  </a:cubicBezTo>
                  <a:cubicBezTo>
                    <a:pt x="9" y="5"/>
                    <a:pt x="11" y="3"/>
                    <a:pt x="13" y="3"/>
                  </a:cubicBezTo>
                  <a:cubicBezTo>
                    <a:pt x="16" y="3"/>
                    <a:pt x="18" y="5"/>
                    <a:pt x="20" y="8"/>
                  </a:cubicBezTo>
                  <a:cubicBezTo>
                    <a:pt x="22" y="11"/>
                    <a:pt x="24" y="15"/>
                    <a:pt x="24" y="19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4"/>
                    <a:pt x="26" y="9"/>
                    <a:pt x="23" y="6"/>
                  </a:cubicBezTo>
                  <a:cubicBezTo>
                    <a:pt x="21" y="2"/>
                    <a:pt x="18" y="0"/>
                    <a:pt x="13" y="0"/>
                  </a:cubicBezTo>
                  <a:cubicBezTo>
                    <a:pt x="9" y="0"/>
                    <a:pt x="6" y="2"/>
                    <a:pt x="4" y="6"/>
                  </a:cubicBezTo>
                  <a:cubicBezTo>
                    <a:pt x="1" y="9"/>
                    <a:pt x="0" y="14"/>
                    <a:pt x="0" y="1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1" y="51"/>
                    <a:pt x="4" y="54"/>
                  </a:cubicBezTo>
                  <a:cubicBezTo>
                    <a:pt x="6" y="58"/>
                    <a:pt x="9" y="60"/>
                    <a:pt x="13" y="60"/>
                  </a:cubicBezTo>
                  <a:cubicBezTo>
                    <a:pt x="18" y="60"/>
                    <a:pt x="21" y="58"/>
                    <a:pt x="23" y="54"/>
                  </a:cubicBezTo>
                  <a:cubicBezTo>
                    <a:pt x="26" y="51"/>
                    <a:pt x="27" y="46"/>
                    <a:pt x="27" y="41"/>
                  </a:cubicBezTo>
                  <a:lnTo>
                    <a:pt x="25" y="41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6" name="íšḷïḋè">
              <a:extLst>
                <a:ext uri="{FF2B5EF4-FFF2-40B4-BE49-F238E27FC236}">
                  <a16:creationId xmlns="" xmlns:a16="http://schemas.microsoft.com/office/drawing/2014/main" id="{2AE270D5-02BA-460D-8111-F452D60BB47A}"/>
                </a:ext>
              </a:extLst>
            </p:cNvPr>
            <p:cNvSpPr/>
            <p:nvPr/>
          </p:nvSpPr>
          <p:spPr bwMode="auto">
            <a:xfrm>
              <a:off x="4267025" y="3863931"/>
              <a:ext cx="338232" cy="98833"/>
            </a:xfrm>
            <a:custGeom>
              <a:avLst/>
              <a:gdLst/>
              <a:ahLst/>
              <a:cxnLst>
                <a:cxn ang="0">
                  <a:pos x="199" y="64"/>
                </a:cxn>
                <a:cxn ang="0">
                  <a:pos x="20" y="64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199" y="0"/>
                </a:cxn>
                <a:cxn ang="0">
                  <a:pos x="219" y="20"/>
                </a:cxn>
                <a:cxn ang="0">
                  <a:pos x="219" y="44"/>
                </a:cxn>
                <a:cxn ang="0">
                  <a:pos x="199" y="64"/>
                </a:cxn>
              </a:cxnLst>
              <a:rect l="0" t="0" r="r" b="b"/>
              <a:pathLst>
                <a:path w="219" h="64">
                  <a:moveTo>
                    <a:pt x="199" y="64"/>
                  </a:moveTo>
                  <a:cubicBezTo>
                    <a:pt x="20" y="64"/>
                    <a:pt x="20" y="64"/>
                    <a:pt x="20" y="64"/>
                  </a:cubicBezTo>
                  <a:cubicBezTo>
                    <a:pt x="9" y="64"/>
                    <a:pt x="0" y="55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10" y="0"/>
                    <a:pt x="219" y="9"/>
                    <a:pt x="219" y="20"/>
                  </a:cubicBezTo>
                  <a:cubicBezTo>
                    <a:pt x="219" y="44"/>
                    <a:pt x="219" y="44"/>
                    <a:pt x="219" y="44"/>
                  </a:cubicBezTo>
                  <a:cubicBezTo>
                    <a:pt x="219" y="55"/>
                    <a:pt x="210" y="64"/>
                    <a:pt x="199" y="6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7" name="ïşḻíďê">
              <a:extLst>
                <a:ext uri="{FF2B5EF4-FFF2-40B4-BE49-F238E27FC236}">
                  <a16:creationId xmlns="" xmlns:a16="http://schemas.microsoft.com/office/drawing/2014/main" id="{A0ABC21B-54E6-4C3A-912A-E3AA7E879419}"/>
                </a:ext>
              </a:extLst>
            </p:cNvPr>
            <p:cNvSpPr/>
            <p:nvPr/>
          </p:nvSpPr>
          <p:spPr bwMode="auto">
            <a:xfrm>
              <a:off x="4384372" y="3870051"/>
              <a:ext cx="105108" cy="88009"/>
            </a:xfrm>
            <a:custGeom>
              <a:avLst/>
              <a:gdLst/>
              <a:ahLst/>
              <a:cxnLst>
                <a:cxn ang="0">
                  <a:pos x="48" y="57"/>
                </a:cxn>
                <a:cxn ang="0">
                  <a:pos x="20" y="57"/>
                </a:cxn>
                <a:cxn ang="0">
                  <a:pos x="0" y="37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48" y="0"/>
                </a:cxn>
                <a:cxn ang="0">
                  <a:pos x="68" y="20"/>
                </a:cxn>
                <a:cxn ang="0">
                  <a:pos x="68" y="37"/>
                </a:cxn>
                <a:cxn ang="0">
                  <a:pos x="48" y="57"/>
                </a:cxn>
              </a:cxnLst>
              <a:rect l="0" t="0" r="r" b="b"/>
              <a:pathLst>
                <a:path w="68" h="57">
                  <a:moveTo>
                    <a:pt x="48" y="57"/>
                  </a:moveTo>
                  <a:cubicBezTo>
                    <a:pt x="20" y="57"/>
                    <a:pt x="20" y="57"/>
                    <a:pt x="20" y="57"/>
                  </a:cubicBezTo>
                  <a:cubicBezTo>
                    <a:pt x="9" y="57"/>
                    <a:pt x="0" y="48"/>
                    <a:pt x="0" y="3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9" y="0"/>
                    <a:pt x="68" y="9"/>
                    <a:pt x="68" y="20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8" y="48"/>
                    <a:pt x="59" y="57"/>
                    <a:pt x="48" y="57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8" name="iṡlíďè">
              <a:extLst>
                <a:ext uri="{FF2B5EF4-FFF2-40B4-BE49-F238E27FC236}">
                  <a16:creationId xmlns="" xmlns:a16="http://schemas.microsoft.com/office/drawing/2014/main" id="{3B9EB000-48AC-48AD-9BAC-5A78379309A7}"/>
                </a:ext>
              </a:extLst>
            </p:cNvPr>
            <p:cNvSpPr/>
            <p:nvPr/>
          </p:nvSpPr>
          <p:spPr bwMode="auto">
            <a:xfrm>
              <a:off x="4305617" y="3891700"/>
              <a:ext cx="339801" cy="210061"/>
            </a:xfrm>
            <a:custGeom>
              <a:avLst/>
              <a:gdLst/>
              <a:ahLst/>
              <a:cxnLst>
                <a:cxn ang="0">
                  <a:pos x="205" y="64"/>
                </a:cxn>
                <a:cxn ang="0">
                  <a:pos x="39" y="132"/>
                </a:cxn>
                <a:cxn ang="0">
                  <a:pos x="13" y="121"/>
                </a:cxn>
                <a:cxn ang="0">
                  <a:pos x="4" y="99"/>
                </a:cxn>
                <a:cxn ang="0">
                  <a:pos x="15" y="73"/>
                </a:cxn>
                <a:cxn ang="0">
                  <a:pos x="180" y="5"/>
                </a:cxn>
                <a:cxn ang="0">
                  <a:pos x="207" y="16"/>
                </a:cxn>
                <a:cxn ang="0">
                  <a:pos x="216" y="38"/>
                </a:cxn>
                <a:cxn ang="0">
                  <a:pos x="205" y="64"/>
                </a:cxn>
              </a:cxnLst>
              <a:rect l="0" t="0" r="r" b="b"/>
              <a:pathLst>
                <a:path w="220" h="136">
                  <a:moveTo>
                    <a:pt x="205" y="64"/>
                  </a:moveTo>
                  <a:cubicBezTo>
                    <a:pt x="39" y="132"/>
                    <a:pt x="39" y="132"/>
                    <a:pt x="39" y="132"/>
                  </a:cubicBezTo>
                  <a:cubicBezTo>
                    <a:pt x="29" y="136"/>
                    <a:pt x="17" y="131"/>
                    <a:pt x="13" y="121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0" y="89"/>
                    <a:pt x="5" y="77"/>
                    <a:pt x="15" y="73"/>
                  </a:cubicBezTo>
                  <a:cubicBezTo>
                    <a:pt x="180" y="5"/>
                    <a:pt x="180" y="5"/>
                    <a:pt x="180" y="5"/>
                  </a:cubicBezTo>
                  <a:cubicBezTo>
                    <a:pt x="191" y="0"/>
                    <a:pt x="202" y="5"/>
                    <a:pt x="207" y="16"/>
                  </a:cubicBezTo>
                  <a:cubicBezTo>
                    <a:pt x="216" y="38"/>
                    <a:pt x="216" y="38"/>
                    <a:pt x="216" y="38"/>
                  </a:cubicBezTo>
                  <a:cubicBezTo>
                    <a:pt x="220" y="48"/>
                    <a:pt x="215" y="59"/>
                    <a:pt x="205" y="6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9" name="iş1iďè">
              <a:extLst>
                <a:ext uri="{FF2B5EF4-FFF2-40B4-BE49-F238E27FC236}">
                  <a16:creationId xmlns="" xmlns:a16="http://schemas.microsoft.com/office/drawing/2014/main" id="{E1A67AA0-45DD-4E12-947D-923FDF336AF1}"/>
                </a:ext>
              </a:extLst>
            </p:cNvPr>
            <p:cNvSpPr/>
            <p:nvPr/>
          </p:nvSpPr>
          <p:spPr bwMode="auto">
            <a:xfrm>
              <a:off x="4415277" y="3941117"/>
              <a:ext cx="120483" cy="111227"/>
            </a:xfrm>
            <a:custGeom>
              <a:avLst/>
              <a:gdLst/>
              <a:ahLst/>
              <a:cxnLst>
                <a:cxn ang="0">
                  <a:pos x="63" y="57"/>
                </a:cxn>
                <a:cxn ang="0">
                  <a:pos x="37" y="68"/>
                </a:cxn>
                <a:cxn ang="0">
                  <a:pos x="11" y="57"/>
                </a:cxn>
                <a:cxn ang="0">
                  <a:pos x="4" y="41"/>
                </a:cxn>
                <a:cxn ang="0">
                  <a:pos x="15" y="15"/>
                </a:cxn>
                <a:cxn ang="0">
                  <a:pos x="41" y="5"/>
                </a:cxn>
                <a:cxn ang="0">
                  <a:pos x="67" y="15"/>
                </a:cxn>
                <a:cxn ang="0">
                  <a:pos x="73" y="31"/>
                </a:cxn>
                <a:cxn ang="0">
                  <a:pos x="63" y="57"/>
                </a:cxn>
              </a:cxnLst>
              <a:rect l="0" t="0" r="r" b="b"/>
              <a:pathLst>
                <a:path w="78" h="72">
                  <a:moveTo>
                    <a:pt x="63" y="57"/>
                  </a:moveTo>
                  <a:cubicBezTo>
                    <a:pt x="37" y="68"/>
                    <a:pt x="37" y="68"/>
                    <a:pt x="37" y="68"/>
                  </a:cubicBezTo>
                  <a:cubicBezTo>
                    <a:pt x="27" y="72"/>
                    <a:pt x="15" y="67"/>
                    <a:pt x="11" y="5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0" y="31"/>
                    <a:pt x="5" y="19"/>
                    <a:pt x="15" y="1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51" y="0"/>
                    <a:pt x="63" y="5"/>
                    <a:pt x="67" y="15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8" y="41"/>
                    <a:pt x="73" y="53"/>
                    <a:pt x="63" y="57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0" name="iṡḻïďê">
              <a:extLst>
                <a:ext uri="{FF2B5EF4-FFF2-40B4-BE49-F238E27FC236}">
                  <a16:creationId xmlns="" xmlns:a16="http://schemas.microsoft.com/office/drawing/2014/main" id="{BC561115-C40F-46DD-8897-7AAF7276D27D}"/>
                </a:ext>
              </a:extLst>
            </p:cNvPr>
            <p:cNvSpPr/>
            <p:nvPr/>
          </p:nvSpPr>
          <p:spPr bwMode="auto">
            <a:xfrm>
              <a:off x="5093463" y="4370652"/>
              <a:ext cx="443342" cy="586883"/>
            </a:xfrm>
            <a:custGeom>
              <a:avLst/>
              <a:gdLst/>
              <a:ahLst/>
              <a:cxnLst>
                <a:cxn ang="0">
                  <a:pos x="59" y="129"/>
                </a:cxn>
                <a:cxn ang="0">
                  <a:pos x="95" y="27"/>
                </a:cxn>
                <a:cxn ang="0">
                  <a:pos x="115" y="20"/>
                </a:cxn>
                <a:cxn ang="0">
                  <a:pos x="120" y="22"/>
                </a:cxn>
                <a:cxn ang="0">
                  <a:pos x="134" y="40"/>
                </a:cxn>
                <a:cxn ang="0">
                  <a:pos x="97" y="141"/>
                </a:cxn>
                <a:cxn ang="0">
                  <a:pos x="103" y="143"/>
                </a:cxn>
                <a:cxn ang="0">
                  <a:pos x="149" y="17"/>
                </a:cxn>
                <a:cxn ang="0">
                  <a:pos x="170" y="6"/>
                </a:cxn>
                <a:cxn ang="0">
                  <a:pos x="175" y="7"/>
                </a:cxn>
                <a:cxn ang="0">
                  <a:pos x="185" y="30"/>
                </a:cxn>
                <a:cxn ang="0">
                  <a:pos x="140" y="156"/>
                </a:cxn>
                <a:cxn ang="0">
                  <a:pos x="148" y="159"/>
                </a:cxn>
                <a:cxn ang="0">
                  <a:pos x="199" y="16"/>
                </a:cxn>
                <a:cxn ang="0">
                  <a:pos x="221" y="3"/>
                </a:cxn>
                <a:cxn ang="0">
                  <a:pos x="225" y="5"/>
                </a:cxn>
                <a:cxn ang="0">
                  <a:pos x="236" y="29"/>
                </a:cxn>
                <a:cxn ang="0">
                  <a:pos x="184" y="172"/>
                </a:cxn>
                <a:cxn ang="0">
                  <a:pos x="192" y="175"/>
                </a:cxn>
                <a:cxn ang="0">
                  <a:pos x="237" y="49"/>
                </a:cxn>
                <a:cxn ang="0">
                  <a:pos x="258" y="37"/>
                </a:cxn>
                <a:cxn ang="0">
                  <a:pos x="263" y="39"/>
                </a:cxn>
                <a:cxn ang="0">
                  <a:pos x="274" y="62"/>
                </a:cxn>
                <a:cxn ang="0">
                  <a:pos x="224" y="199"/>
                </a:cxn>
                <a:cxn ang="0">
                  <a:pos x="221" y="208"/>
                </a:cxn>
                <a:cxn ang="0">
                  <a:pos x="203" y="258"/>
                </a:cxn>
                <a:cxn ang="0">
                  <a:pos x="258" y="215"/>
                </a:cxn>
                <a:cxn ang="0">
                  <a:pos x="279" y="220"/>
                </a:cxn>
                <a:cxn ang="0">
                  <a:pos x="282" y="225"/>
                </a:cxn>
                <a:cxn ang="0">
                  <a:pos x="280" y="248"/>
                </a:cxn>
                <a:cxn ang="0">
                  <a:pos x="184" y="321"/>
                </a:cxn>
                <a:cxn ang="0">
                  <a:pos x="164" y="370"/>
                </a:cxn>
                <a:cxn ang="0">
                  <a:pos x="149" y="378"/>
                </a:cxn>
                <a:cxn ang="0">
                  <a:pos x="8" y="327"/>
                </a:cxn>
                <a:cxn ang="0">
                  <a:pos x="2" y="312"/>
                </a:cxn>
                <a:cxn ang="0">
                  <a:pos x="59" y="129"/>
                </a:cxn>
              </a:cxnLst>
              <a:rect l="0" t="0" r="r" b="b"/>
              <a:pathLst>
                <a:path w="287" h="380">
                  <a:moveTo>
                    <a:pt x="59" y="129"/>
                  </a:moveTo>
                  <a:cubicBezTo>
                    <a:pt x="95" y="27"/>
                    <a:pt x="95" y="27"/>
                    <a:pt x="95" y="27"/>
                  </a:cubicBezTo>
                  <a:cubicBezTo>
                    <a:pt x="98" y="20"/>
                    <a:pt x="106" y="17"/>
                    <a:pt x="115" y="20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9" y="25"/>
                    <a:pt x="136" y="34"/>
                    <a:pt x="134" y="40"/>
                  </a:cubicBezTo>
                  <a:cubicBezTo>
                    <a:pt x="97" y="141"/>
                    <a:pt x="97" y="141"/>
                    <a:pt x="97" y="141"/>
                  </a:cubicBezTo>
                  <a:cubicBezTo>
                    <a:pt x="103" y="143"/>
                    <a:pt x="103" y="143"/>
                    <a:pt x="103" y="143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2" y="7"/>
                    <a:pt x="161" y="2"/>
                    <a:pt x="170" y="6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84" y="10"/>
                    <a:pt x="189" y="20"/>
                    <a:pt x="185" y="30"/>
                  </a:cubicBezTo>
                  <a:cubicBezTo>
                    <a:pt x="140" y="156"/>
                    <a:pt x="140" y="156"/>
                    <a:pt x="140" y="156"/>
                  </a:cubicBezTo>
                  <a:cubicBezTo>
                    <a:pt x="148" y="159"/>
                    <a:pt x="148" y="159"/>
                    <a:pt x="148" y="159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03" y="6"/>
                    <a:pt x="212" y="0"/>
                    <a:pt x="221" y="3"/>
                  </a:cubicBezTo>
                  <a:cubicBezTo>
                    <a:pt x="225" y="5"/>
                    <a:pt x="225" y="5"/>
                    <a:pt x="225" y="5"/>
                  </a:cubicBezTo>
                  <a:cubicBezTo>
                    <a:pt x="234" y="8"/>
                    <a:pt x="239" y="19"/>
                    <a:pt x="236" y="29"/>
                  </a:cubicBezTo>
                  <a:cubicBezTo>
                    <a:pt x="184" y="172"/>
                    <a:pt x="184" y="172"/>
                    <a:pt x="184" y="172"/>
                  </a:cubicBezTo>
                  <a:cubicBezTo>
                    <a:pt x="192" y="175"/>
                    <a:pt x="192" y="175"/>
                    <a:pt x="192" y="175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41" y="39"/>
                    <a:pt x="250" y="34"/>
                    <a:pt x="258" y="37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72" y="42"/>
                    <a:pt x="277" y="52"/>
                    <a:pt x="274" y="62"/>
                  </a:cubicBezTo>
                  <a:cubicBezTo>
                    <a:pt x="224" y="199"/>
                    <a:pt x="224" y="199"/>
                    <a:pt x="224" y="199"/>
                  </a:cubicBezTo>
                  <a:cubicBezTo>
                    <a:pt x="221" y="208"/>
                    <a:pt x="221" y="208"/>
                    <a:pt x="221" y="208"/>
                  </a:cubicBezTo>
                  <a:cubicBezTo>
                    <a:pt x="203" y="258"/>
                    <a:pt x="203" y="258"/>
                    <a:pt x="203" y="258"/>
                  </a:cubicBezTo>
                  <a:cubicBezTo>
                    <a:pt x="258" y="215"/>
                    <a:pt x="258" y="215"/>
                    <a:pt x="258" y="215"/>
                  </a:cubicBezTo>
                  <a:cubicBezTo>
                    <a:pt x="265" y="210"/>
                    <a:pt x="274" y="212"/>
                    <a:pt x="279" y="220"/>
                  </a:cubicBezTo>
                  <a:cubicBezTo>
                    <a:pt x="282" y="225"/>
                    <a:pt x="282" y="225"/>
                    <a:pt x="282" y="225"/>
                  </a:cubicBezTo>
                  <a:cubicBezTo>
                    <a:pt x="287" y="232"/>
                    <a:pt x="286" y="243"/>
                    <a:pt x="280" y="248"/>
                  </a:cubicBezTo>
                  <a:cubicBezTo>
                    <a:pt x="184" y="321"/>
                    <a:pt x="184" y="321"/>
                    <a:pt x="184" y="321"/>
                  </a:cubicBezTo>
                  <a:cubicBezTo>
                    <a:pt x="183" y="323"/>
                    <a:pt x="164" y="370"/>
                    <a:pt x="164" y="370"/>
                  </a:cubicBezTo>
                  <a:cubicBezTo>
                    <a:pt x="162" y="376"/>
                    <a:pt x="155" y="380"/>
                    <a:pt x="149" y="378"/>
                  </a:cubicBezTo>
                  <a:cubicBezTo>
                    <a:pt x="8" y="327"/>
                    <a:pt x="8" y="327"/>
                    <a:pt x="8" y="327"/>
                  </a:cubicBezTo>
                  <a:cubicBezTo>
                    <a:pt x="2" y="325"/>
                    <a:pt x="0" y="318"/>
                    <a:pt x="2" y="312"/>
                  </a:cubicBezTo>
                  <a:cubicBezTo>
                    <a:pt x="2" y="312"/>
                    <a:pt x="56" y="130"/>
                    <a:pt x="59" y="129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1" name="íSliḓé">
              <a:extLst>
                <a:ext uri="{FF2B5EF4-FFF2-40B4-BE49-F238E27FC236}">
                  <a16:creationId xmlns="" xmlns:a16="http://schemas.microsoft.com/office/drawing/2014/main" id="{ED404157-A540-449B-A453-D75168A5F73D}"/>
                </a:ext>
              </a:extLst>
            </p:cNvPr>
            <p:cNvSpPr/>
            <p:nvPr/>
          </p:nvSpPr>
          <p:spPr bwMode="auto">
            <a:xfrm>
              <a:off x="4979098" y="4798460"/>
              <a:ext cx="373843" cy="512838"/>
            </a:xfrm>
            <a:custGeom>
              <a:avLst/>
              <a:gdLst/>
              <a:ahLst/>
              <a:cxnLst>
                <a:cxn ang="0">
                  <a:pos x="4" y="264"/>
                </a:cxn>
                <a:cxn ang="0">
                  <a:pos x="18" y="292"/>
                </a:cxn>
                <a:cxn ang="0">
                  <a:pos x="119" y="328"/>
                </a:cxn>
                <a:cxn ang="0">
                  <a:pos x="148" y="316"/>
                </a:cxn>
                <a:cxn ang="0">
                  <a:pos x="238" y="68"/>
                </a:cxn>
                <a:cxn ang="0">
                  <a:pos x="223" y="40"/>
                </a:cxn>
                <a:cxn ang="0">
                  <a:pos x="122" y="4"/>
                </a:cxn>
                <a:cxn ang="0">
                  <a:pos x="93" y="16"/>
                </a:cxn>
                <a:cxn ang="0">
                  <a:pos x="4" y="264"/>
                </a:cxn>
              </a:cxnLst>
              <a:rect l="0" t="0" r="r" b="b"/>
              <a:pathLst>
                <a:path w="242" h="332">
                  <a:moveTo>
                    <a:pt x="4" y="264"/>
                  </a:moveTo>
                  <a:cubicBezTo>
                    <a:pt x="0" y="275"/>
                    <a:pt x="6" y="287"/>
                    <a:pt x="18" y="292"/>
                  </a:cubicBezTo>
                  <a:cubicBezTo>
                    <a:pt x="119" y="328"/>
                    <a:pt x="119" y="328"/>
                    <a:pt x="119" y="328"/>
                  </a:cubicBezTo>
                  <a:cubicBezTo>
                    <a:pt x="131" y="332"/>
                    <a:pt x="144" y="327"/>
                    <a:pt x="148" y="316"/>
                  </a:cubicBezTo>
                  <a:cubicBezTo>
                    <a:pt x="238" y="68"/>
                    <a:pt x="238" y="68"/>
                    <a:pt x="238" y="68"/>
                  </a:cubicBezTo>
                  <a:cubicBezTo>
                    <a:pt x="242" y="57"/>
                    <a:pt x="235" y="45"/>
                    <a:pt x="223" y="40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10" y="0"/>
                    <a:pt x="97" y="5"/>
                    <a:pt x="93" y="16"/>
                  </a:cubicBezTo>
                  <a:lnTo>
                    <a:pt x="4" y="264"/>
                  </a:ln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2" name="îṩḷïďé">
              <a:extLst>
                <a:ext uri="{FF2B5EF4-FFF2-40B4-BE49-F238E27FC236}">
                  <a16:creationId xmlns="" xmlns:a16="http://schemas.microsoft.com/office/drawing/2014/main" id="{D2FF555F-BC75-4E3D-8A1C-66FA4FA216B2}"/>
                </a:ext>
              </a:extLst>
            </p:cNvPr>
            <p:cNvSpPr/>
            <p:nvPr/>
          </p:nvSpPr>
          <p:spPr bwMode="auto">
            <a:xfrm>
              <a:off x="5232458" y="5853628"/>
              <a:ext cx="1659153" cy="753803"/>
            </a:xfrm>
            <a:custGeom>
              <a:avLst/>
              <a:gdLst/>
              <a:ahLst/>
              <a:cxnLst>
                <a:cxn ang="0">
                  <a:pos x="3" y="256"/>
                </a:cxn>
                <a:cxn ang="0">
                  <a:pos x="531" y="7"/>
                </a:cxn>
                <a:cxn ang="0">
                  <a:pos x="1071" y="232"/>
                </a:cxn>
                <a:cxn ang="0">
                  <a:pos x="542" y="482"/>
                </a:cxn>
                <a:cxn ang="0">
                  <a:pos x="3" y="256"/>
                </a:cxn>
              </a:cxnLst>
              <a:rect l="0" t="0" r="r" b="b"/>
              <a:pathLst>
                <a:path w="1074" h="488">
                  <a:moveTo>
                    <a:pt x="3" y="256"/>
                  </a:moveTo>
                  <a:cubicBezTo>
                    <a:pt x="0" y="125"/>
                    <a:pt x="237" y="13"/>
                    <a:pt x="531" y="7"/>
                  </a:cubicBezTo>
                  <a:cubicBezTo>
                    <a:pt x="826" y="0"/>
                    <a:pt x="1068" y="101"/>
                    <a:pt x="1071" y="232"/>
                  </a:cubicBezTo>
                  <a:cubicBezTo>
                    <a:pt x="1074" y="363"/>
                    <a:pt x="837" y="475"/>
                    <a:pt x="542" y="482"/>
                  </a:cubicBezTo>
                  <a:cubicBezTo>
                    <a:pt x="247" y="488"/>
                    <a:pt x="6" y="388"/>
                    <a:pt x="3" y="25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3" name="íşlïďê">
              <a:extLst>
                <a:ext uri="{FF2B5EF4-FFF2-40B4-BE49-F238E27FC236}">
                  <a16:creationId xmlns="" xmlns:a16="http://schemas.microsoft.com/office/drawing/2014/main" id="{1E1C3B32-AE15-4433-9EE8-2B3EC1730F5F}"/>
                </a:ext>
              </a:extLst>
            </p:cNvPr>
            <p:cNvSpPr/>
            <p:nvPr/>
          </p:nvSpPr>
          <p:spPr bwMode="auto">
            <a:xfrm>
              <a:off x="5750004" y="5841236"/>
              <a:ext cx="608534" cy="633320"/>
            </a:xfrm>
            <a:custGeom>
              <a:avLst/>
              <a:gdLst/>
              <a:ahLst/>
              <a:cxnLst>
                <a:cxn ang="0">
                  <a:pos x="3" y="210"/>
                </a:cxn>
                <a:cxn ang="0">
                  <a:pos x="192" y="3"/>
                </a:cxn>
                <a:cxn ang="0">
                  <a:pos x="391" y="201"/>
                </a:cxn>
                <a:cxn ang="0">
                  <a:pos x="202" y="408"/>
                </a:cxn>
                <a:cxn ang="0">
                  <a:pos x="3" y="210"/>
                </a:cxn>
              </a:cxnLst>
              <a:rect l="0" t="0" r="r" b="b"/>
              <a:pathLst>
                <a:path w="394" h="410">
                  <a:moveTo>
                    <a:pt x="3" y="210"/>
                  </a:moveTo>
                  <a:cubicBezTo>
                    <a:pt x="0" y="98"/>
                    <a:pt x="85" y="5"/>
                    <a:pt x="192" y="3"/>
                  </a:cubicBezTo>
                  <a:cubicBezTo>
                    <a:pt x="300" y="0"/>
                    <a:pt x="389" y="89"/>
                    <a:pt x="391" y="201"/>
                  </a:cubicBezTo>
                  <a:cubicBezTo>
                    <a:pt x="394" y="313"/>
                    <a:pt x="309" y="405"/>
                    <a:pt x="202" y="408"/>
                  </a:cubicBezTo>
                  <a:cubicBezTo>
                    <a:pt x="95" y="410"/>
                    <a:pt x="6" y="322"/>
                    <a:pt x="3" y="210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4" name="iṣḻîḑé">
              <a:extLst>
                <a:ext uri="{FF2B5EF4-FFF2-40B4-BE49-F238E27FC236}">
                  <a16:creationId xmlns="" xmlns:a16="http://schemas.microsoft.com/office/drawing/2014/main" id="{5FBBA60E-9A2D-44A3-82B3-E7F5443826CA}"/>
                </a:ext>
              </a:extLst>
            </p:cNvPr>
            <p:cNvSpPr/>
            <p:nvPr/>
          </p:nvSpPr>
          <p:spPr bwMode="auto">
            <a:xfrm>
              <a:off x="5950808" y="5779426"/>
              <a:ext cx="202373" cy="155937"/>
            </a:xfrm>
            <a:custGeom>
              <a:avLst/>
              <a:gdLst/>
              <a:ahLst/>
              <a:cxnLst>
                <a:cxn ang="0">
                  <a:pos x="131" y="98"/>
                </a:cxn>
                <a:cxn ang="0">
                  <a:pos x="79" y="12"/>
                </a:cxn>
                <a:cxn ang="0">
                  <a:pos x="48" y="12"/>
                </a:cxn>
                <a:cxn ang="0">
                  <a:pos x="0" y="101"/>
                </a:cxn>
                <a:cxn ang="0">
                  <a:pos x="131" y="98"/>
                </a:cxn>
              </a:cxnLst>
              <a:rect l="0" t="0" r="r" b="b"/>
              <a:pathLst>
                <a:path w="131" h="101">
                  <a:moveTo>
                    <a:pt x="131" y="98"/>
                  </a:moveTo>
                  <a:cubicBezTo>
                    <a:pt x="79" y="12"/>
                    <a:pt x="79" y="12"/>
                    <a:pt x="79" y="12"/>
                  </a:cubicBezTo>
                  <a:cubicBezTo>
                    <a:pt x="72" y="0"/>
                    <a:pt x="54" y="0"/>
                    <a:pt x="48" y="12"/>
                  </a:cubicBezTo>
                  <a:cubicBezTo>
                    <a:pt x="0" y="101"/>
                    <a:pt x="0" y="101"/>
                    <a:pt x="0" y="101"/>
                  </a:cubicBezTo>
                  <a:lnTo>
                    <a:pt x="131" y="98"/>
                  </a:ln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5" name="ïs1íďê">
              <a:extLst>
                <a:ext uri="{FF2B5EF4-FFF2-40B4-BE49-F238E27FC236}">
                  <a16:creationId xmlns="" xmlns:a16="http://schemas.microsoft.com/office/drawing/2014/main" id="{AD9E0CA6-89CE-493C-ADC2-0246D291529F}"/>
                </a:ext>
              </a:extLst>
            </p:cNvPr>
            <p:cNvSpPr/>
            <p:nvPr/>
          </p:nvSpPr>
          <p:spPr bwMode="auto">
            <a:xfrm>
              <a:off x="6066583" y="4517334"/>
              <a:ext cx="545313" cy="627203"/>
            </a:xfrm>
            <a:custGeom>
              <a:avLst/>
              <a:gdLst/>
              <a:ahLst/>
              <a:cxnLst>
                <a:cxn ang="0">
                  <a:pos x="276" y="225"/>
                </a:cxn>
                <a:cxn ang="0">
                  <a:pos x="232" y="117"/>
                </a:cxn>
                <a:cxn ang="0">
                  <a:pos x="131" y="9"/>
                </a:cxn>
                <a:cxn ang="0">
                  <a:pos x="85" y="7"/>
                </a:cxn>
                <a:cxn ang="0">
                  <a:pos x="8" y="60"/>
                </a:cxn>
                <a:cxn ang="0">
                  <a:pos x="16" y="79"/>
                </a:cxn>
                <a:cxn ang="0">
                  <a:pos x="16" y="79"/>
                </a:cxn>
                <a:cxn ang="0">
                  <a:pos x="25" y="76"/>
                </a:cxn>
                <a:cxn ang="0">
                  <a:pos x="56" y="62"/>
                </a:cxn>
                <a:cxn ang="0">
                  <a:pos x="57" y="63"/>
                </a:cxn>
                <a:cxn ang="0">
                  <a:pos x="66" y="58"/>
                </a:cxn>
                <a:cxn ang="0">
                  <a:pos x="93" y="53"/>
                </a:cxn>
                <a:cxn ang="0">
                  <a:pos x="142" y="68"/>
                </a:cxn>
                <a:cxn ang="0">
                  <a:pos x="161" y="107"/>
                </a:cxn>
                <a:cxn ang="0">
                  <a:pos x="137" y="117"/>
                </a:cxn>
                <a:cxn ang="0">
                  <a:pos x="131" y="115"/>
                </a:cxn>
                <a:cxn ang="0">
                  <a:pos x="97" y="174"/>
                </a:cxn>
                <a:cxn ang="0">
                  <a:pos x="99" y="177"/>
                </a:cxn>
                <a:cxn ang="0">
                  <a:pos x="147" y="254"/>
                </a:cxn>
                <a:cxn ang="0">
                  <a:pos x="192" y="312"/>
                </a:cxn>
                <a:cxn ang="0">
                  <a:pos x="255" y="406"/>
                </a:cxn>
                <a:cxn ang="0">
                  <a:pos x="353" y="324"/>
                </a:cxn>
                <a:cxn ang="0">
                  <a:pos x="276" y="225"/>
                </a:cxn>
              </a:cxnLst>
              <a:rect l="0" t="0" r="r" b="b"/>
              <a:pathLst>
                <a:path w="353" h="406">
                  <a:moveTo>
                    <a:pt x="276" y="225"/>
                  </a:moveTo>
                  <a:cubicBezTo>
                    <a:pt x="262" y="202"/>
                    <a:pt x="244" y="165"/>
                    <a:pt x="232" y="117"/>
                  </a:cubicBezTo>
                  <a:cubicBezTo>
                    <a:pt x="226" y="77"/>
                    <a:pt x="213" y="38"/>
                    <a:pt x="131" y="9"/>
                  </a:cubicBezTo>
                  <a:cubicBezTo>
                    <a:pt x="121" y="5"/>
                    <a:pt x="105" y="0"/>
                    <a:pt x="85" y="7"/>
                  </a:cubicBezTo>
                  <a:cubicBezTo>
                    <a:pt x="63" y="12"/>
                    <a:pt x="36" y="36"/>
                    <a:pt x="8" y="60"/>
                  </a:cubicBezTo>
                  <a:cubicBezTo>
                    <a:pt x="0" y="67"/>
                    <a:pt x="5" y="80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0" y="54"/>
                    <a:pt x="42" y="52"/>
                    <a:pt x="56" y="62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86" y="52"/>
                    <a:pt x="93" y="53"/>
                  </a:cubicBezTo>
                  <a:cubicBezTo>
                    <a:pt x="106" y="53"/>
                    <a:pt x="131" y="63"/>
                    <a:pt x="142" y="68"/>
                  </a:cubicBezTo>
                  <a:cubicBezTo>
                    <a:pt x="165" y="78"/>
                    <a:pt x="169" y="93"/>
                    <a:pt x="161" y="107"/>
                  </a:cubicBezTo>
                  <a:cubicBezTo>
                    <a:pt x="157" y="116"/>
                    <a:pt x="147" y="120"/>
                    <a:pt x="137" y="117"/>
                  </a:cubicBezTo>
                  <a:cubicBezTo>
                    <a:pt x="135" y="117"/>
                    <a:pt x="133" y="116"/>
                    <a:pt x="131" y="115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9" y="177"/>
                    <a:pt x="99" y="177"/>
                    <a:pt x="99" y="177"/>
                  </a:cubicBezTo>
                  <a:cubicBezTo>
                    <a:pt x="109" y="221"/>
                    <a:pt x="124" y="249"/>
                    <a:pt x="147" y="254"/>
                  </a:cubicBezTo>
                  <a:cubicBezTo>
                    <a:pt x="192" y="312"/>
                    <a:pt x="192" y="312"/>
                    <a:pt x="192" y="312"/>
                  </a:cubicBezTo>
                  <a:cubicBezTo>
                    <a:pt x="255" y="406"/>
                    <a:pt x="255" y="406"/>
                    <a:pt x="255" y="406"/>
                  </a:cubicBezTo>
                  <a:cubicBezTo>
                    <a:pt x="353" y="324"/>
                    <a:pt x="353" y="324"/>
                    <a:pt x="353" y="324"/>
                  </a:cubicBezTo>
                  <a:cubicBezTo>
                    <a:pt x="318" y="290"/>
                    <a:pt x="293" y="253"/>
                    <a:pt x="276" y="225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6" name="îş1idê">
              <a:extLst>
                <a:ext uri="{FF2B5EF4-FFF2-40B4-BE49-F238E27FC236}">
                  <a16:creationId xmlns="" xmlns:a16="http://schemas.microsoft.com/office/drawing/2014/main" id="{74ED841B-2AF7-488D-809D-CBD15E9878C2}"/>
                </a:ext>
              </a:extLst>
            </p:cNvPr>
            <p:cNvSpPr/>
            <p:nvPr/>
          </p:nvSpPr>
          <p:spPr bwMode="auto">
            <a:xfrm>
              <a:off x="5981713" y="4566750"/>
              <a:ext cx="15374" cy="925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9" y="6"/>
                </a:cxn>
                <a:cxn ang="0">
                  <a:pos x="10" y="0"/>
                </a:cxn>
                <a:cxn ang="0">
                  <a:pos x="2" y="0"/>
                </a:cxn>
                <a:cxn ang="0">
                  <a:pos x="2" y="2"/>
                </a:cxn>
              </a:cxnLst>
              <a:rect l="0" t="0" r="r" b="b"/>
              <a:pathLst>
                <a:path w="10" h="6">
                  <a:moveTo>
                    <a:pt x="2" y="2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7" name="ï$ļîḓè">
              <a:extLst>
                <a:ext uri="{FF2B5EF4-FFF2-40B4-BE49-F238E27FC236}">
                  <a16:creationId xmlns="" xmlns:a16="http://schemas.microsoft.com/office/drawing/2014/main" id="{108173CD-D860-4FA8-9436-19F30006A25E}"/>
                </a:ext>
              </a:extLst>
            </p:cNvPr>
            <p:cNvSpPr/>
            <p:nvPr/>
          </p:nvSpPr>
          <p:spPr bwMode="auto">
            <a:xfrm>
              <a:off x="5994106" y="4565182"/>
              <a:ext cx="74047" cy="48004"/>
            </a:xfrm>
            <a:custGeom>
              <a:avLst/>
              <a:gdLst/>
              <a:ahLst/>
              <a:cxnLst>
                <a:cxn ang="0">
                  <a:pos x="472" y="0"/>
                </a:cxn>
                <a:cxn ang="0">
                  <a:pos x="19" y="10"/>
                </a:cxn>
                <a:cxn ang="0">
                  <a:pos x="0" y="69"/>
                </a:cxn>
                <a:cxn ang="0">
                  <a:pos x="393" y="306"/>
                </a:cxn>
                <a:cxn ang="0">
                  <a:pos x="472" y="0"/>
                </a:cxn>
              </a:cxnLst>
              <a:rect l="0" t="0" r="r" b="b"/>
              <a:pathLst>
                <a:path w="472" h="306">
                  <a:moveTo>
                    <a:pt x="472" y="0"/>
                  </a:moveTo>
                  <a:lnTo>
                    <a:pt x="19" y="10"/>
                  </a:lnTo>
                  <a:lnTo>
                    <a:pt x="0" y="69"/>
                  </a:lnTo>
                  <a:lnTo>
                    <a:pt x="393" y="306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8" name="ïSḻíďê">
              <a:extLst>
                <a:ext uri="{FF2B5EF4-FFF2-40B4-BE49-F238E27FC236}">
                  <a16:creationId xmlns="" xmlns:a16="http://schemas.microsoft.com/office/drawing/2014/main" id="{4BA0AD5A-2FAC-49FF-B8DB-D17529ED6149}"/>
                </a:ext>
              </a:extLst>
            </p:cNvPr>
            <p:cNvSpPr/>
            <p:nvPr/>
          </p:nvSpPr>
          <p:spPr bwMode="auto">
            <a:xfrm>
              <a:off x="6435877" y="4667154"/>
              <a:ext cx="71066" cy="7263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365"/>
                </a:cxn>
                <a:cxn ang="0">
                  <a:pos x="354" y="463"/>
                </a:cxn>
                <a:cxn ang="0">
                  <a:pos x="453" y="99"/>
                </a:cxn>
                <a:cxn ang="0">
                  <a:pos x="88" y="0"/>
                </a:cxn>
              </a:cxnLst>
              <a:rect l="0" t="0" r="r" b="b"/>
              <a:pathLst>
                <a:path w="453" h="463">
                  <a:moveTo>
                    <a:pt x="88" y="0"/>
                  </a:moveTo>
                  <a:lnTo>
                    <a:pt x="0" y="365"/>
                  </a:lnTo>
                  <a:lnTo>
                    <a:pt x="354" y="463"/>
                  </a:lnTo>
                  <a:lnTo>
                    <a:pt x="453" y="9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9" name="ísļïḓè">
              <a:extLst>
                <a:ext uri="{FF2B5EF4-FFF2-40B4-BE49-F238E27FC236}">
                  <a16:creationId xmlns="" xmlns:a16="http://schemas.microsoft.com/office/drawing/2014/main" id="{4618B6F6-ED3B-415D-9641-7B3116805B69}"/>
                </a:ext>
              </a:extLst>
            </p:cNvPr>
            <p:cNvSpPr/>
            <p:nvPr/>
          </p:nvSpPr>
          <p:spPr bwMode="auto">
            <a:xfrm>
              <a:off x="6055759" y="4565182"/>
              <a:ext cx="393923" cy="15138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0" y="306"/>
                </a:cxn>
                <a:cxn ang="0">
                  <a:pos x="2433" y="965"/>
                </a:cxn>
                <a:cxn ang="0">
                  <a:pos x="2511" y="650"/>
                </a:cxn>
                <a:cxn ang="0">
                  <a:pos x="79" y="0"/>
                </a:cxn>
              </a:cxnLst>
              <a:rect l="0" t="0" r="r" b="b"/>
              <a:pathLst>
                <a:path w="2511" h="965">
                  <a:moveTo>
                    <a:pt x="79" y="0"/>
                  </a:moveTo>
                  <a:lnTo>
                    <a:pt x="0" y="306"/>
                  </a:lnTo>
                  <a:lnTo>
                    <a:pt x="2433" y="965"/>
                  </a:lnTo>
                  <a:lnTo>
                    <a:pt x="2511" y="65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0" name="ïṧļíḋé">
              <a:extLst>
                <a:ext uri="{FF2B5EF4-FFF2-40B4-BE49-F238E27FC236}">
                  <a16:creationId xmlns="" xmlns:a16="http://schemas.microsoft.com/office/drawing/2014/main" id="{221ACBC4-67C2-4586-9C5D-48463B4F35BC}"/>
                </a:ext>
              </a:extLst>
            </p:cNvPr>
            <p:cNvSpPr/>
            <p:nvPr/>
          </p:nvSpPr>
          <p:spPr bwMode="auto">
            <a:xfrm>
              <a:off x="6492982" y="4682685"/>
              <a:ext cx="47848" cy="523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9" y="0"/>
                </a:cxn>
                <a:cxn ang="0">
                  <a:pos x="0" y="31"/>
                </a:cxn>
                <a:cxn ang="0">
                  <a:pos x="8" y="33"/>
                </a:cxn>
                <a:cxn ang="0">
                  <a:pos x="16" y="2"/>
                </a:cxn>
              </a:cxnLst>
              <a:rect l="0" t="0" r="r" b="b"/>
              <a:pathLst>
                <a:path w="31" h="34">
                  <a:moveTo>
                    <a:pt x="16" y="2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22" y="34"/>
                    <a:pt x="31" y="12"/>
                    <a:pt x="16" y="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1" name="îṩļïḍe">
              <a:extLst>
                <a:ext uri="{FF2B5EF4-FFF2-40B4-BE49-F238E27FC236}">
                  <a16:creationId xmlns="" xmlns:a16="http://schemas.microsoft.com/office/drawing/2014/main" id="{68F9A885-EC9D-4987-AA49-877489AAA110}"/>
                </a:ext>
              </a:extLst>
            </p:cNvPr>
            <p:cNvSpPr/>
            <p:nvPr/>
          </p:nvSpPr>
          <p:spPr bwMode="auto">
            <a:xfrm>
              <a:off x="6299863" y="4684253"/>
              <a:ext cx="193117" cy="57104"/>
            </a:xfrm>
            <a:custGeom>
              <a:avLst/>
              <a:gdLst/>
              <a:ahLst/>
              <a:cxnLst>
                <a:cxn ang="0">
                  <a:pos x="1231" y="324"/>
                </a:cxn>
                <a:cxn ang="0">
                  <a:pos x="10" y="0"/>
                </a:cxn>
                <a:cxn ang="0">
                  <a:pos x="0" y="39"/>
                </a:cxn>
                <a:cxn ang="0">
                  <a:pos x="1221" y="364"/>
                </a:cxn>
                <a:cxn ang="0">
                  <a:pos x="1231" y="324"/>
                </a:cxn>
              </a:cxnLst>
              <a:rect l="0" t="0" r="r" b="b"/>
              <a:pathLst>
                <a:path w="1231" h="364">
                  <a:moveTo>
                    <a:pt x="1231" y="324"/>
                  </a:moveTo>
                  <a:lnTo>
                    <a:pt x="10" y="0"/>
                  </a:lnTo>
                  <a:lnTo>
                    <a:pt x="0" y="39"/>
                  </a:lnTo>
                  <a:lnTo>
                    <a:pt x="1221" y="364"/>
                  </a:lnTo>
                  <a:lnTo>
                    <a:pt x="1231" y="324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2" name="î$ḻíḋé">
              <a:extLst>
                <a:ext uri="{FF2B5EF4-FFF2-40B4-BE49-F238E27FC236}">
                  <a16:creationId xmlns="" xmlns:a16="http://schemas.microsoft.com/office/drawing/2014/main" id="{F63DA513-29A0-48EB-8D15-77095181CC87}"/>
                </a:ext>
              </a:extLst>
            </p:cNvPr>
            <p:cNvSpPr/>
            <p:nvPr/>
          </p:nvSpPr>
          <p:spPr bwMode="auto">
            <a:xfrm>
              <a:off x="6105335" y="4594519"/>
              <a:ext cx="163625" cy="191548"/>
            </a:xfrm>
            <a:custGeom>
              <a:avLst/>
              <a:gdLst/>
              <a:ahLst/>
              <a:cxnLst>
                <a:cxn ang="0">
                  <a:pos x="32" y="13"/>
                </a:cxn>
                <a:cxn ang="0">
                  <a:pos x="0" y="26"/>
                </a:cxn>
                <a:cxn ang="0">
                  <a:pos x="1" y="32"/>
                </a:cxn>
                <a:cxn ang="0">
                  <a:pos x="72" y="124"/>
                </a:cxn>
                <a:cxn ang="0">
                  <a:pos x="106" y="65"/>
                </a:cxn>
                <a:cxn ang="0">
                  <a:pos x="32" y="13"/>
                </a:cxn>
              </a:cxnLst>
              <a:rect l="0" t="0" r="r" b="b"/>
              <a:pathLst>
                <a:path w="106" h="124">
                  <a:moveTo>
                    <a:pt x="32" y="13"/>
                  </a:moveTo>
                  <a:cubicBezTo>
                    <a:pt x="13" y="0"/>
                    <a:pt x="3" y="4"/>
                    <a:pt x="0" y="26"/>
                  </a:cubicBezTo>
                  <a:cubicBezTo>
                    <a:pt x="0" y="28"/>
                    <a:pt x="1" y="29"/>
                    <a:pt x="1" y="3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106" y="65"/>
                    <a:pt x="106" y="65"/>
                    <a:pt x="106" y="65"/>
                  </a:cubicBezTo>
                  <a:cubicBezTo>
                    <a:pt x="83" y="57"/>
                    <a:pt x="57" y="34"/>
                    <a:pt x="32" y="13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3" name="íṩḻíḓè">
              <a:extLst>
                <a:ext uri="{FF2B5EF4-FFF2-40B4-BE49-F238E27FC236}">
                  <a16:creationId xmlns="" xmlns:a16="http://schemas.microsoft.com/office/drawing/2014/main" id="{F314A7A2-1B00-4999-BC7D-BC387BCCF411}"/>
                </a:ext>
              </a:extLst>
            </p:cNvPr>
            <p:cNvSpPr/>
            <p:nvPr/>
          </p:nvSpPr>
          <p:spPr bwMode="auto">
            <a:xfrm>
              <a:off x="5082639" y="4781518"/>
              <a:ext cx="308896" cy="166763"/>
            </a:xfrm>
            <a:custGeom>
              <a:avLst/>
              <a:gdLst/>
              <a:ahLst/>
              <a:cxnLst>
                <a:cxn ang="0">
                  <a:pos x="1822" y="1063"/>
                </a:cxn>
                <a:cxn ang="0">
                  <a:pos x="0" y="433"/>
                </a:cxn>
                <a:cxn ang="0">
                  <a:pos x="148" y="0"/>
                </a:cxn>
                <a:cxn ang="0">
                  <a:pos x="1969" y="630"/>
                </a:cxn>
                <a:cxn ang="0">
                  <a:pos x="1822" y="1063"/>
                </a:cxn>
              </a:cxnLst>
              <a:rect l="0" t="0" r="r" b="b"/>
              <a:pathLst>
                <a:path w="1969" h="1063">
                  <a:moveTo>
                    <a:pt x="1822" y="1063"/>
                  </a:moveTo>
                  <a:lnTo>
                    <a:pt x="0" y="433"/>
                  </a:lnTo>
                  <a:lnTo>
                    <a:pt x="148" y="0"/>
                  </a:lnTo>
                  <a:lnTo>
                    <a:pt x="1969" y="630"/>
                  </a:lnTo>
                  <a:lnTo>
                    <a:pt x="1822" y="1063"/>
                  </a:lnTo>
                  <a:close/>
                </a:path>
              </a:pathLst>
            </a:custGeom>
            <a:solidFill>
              <a:srgbClr val="F2F6F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4" name="ïṡliďê">
              <a:extLst>
                <a:ext uri="{FF2B5EF4-FFF2-40B4-BE49-F238E27FC236}">
                  <a16:creationId xmlns="" xmlns:a16="http://schemas.microsoft.com/office/drawing/2014/main" id="{0064F0DB-B4A4-4FB6-9A1C-931727DB99C1}"/>
                </a:ext>
              </a:extLst>
            </p:cNvPr>
            <p:cNvSpPr/>
            <p:nvPr/>
          </p:nvSpPr>
          <p:spPr bwMode="auto">
            <a:xfrm>
              <a:off x="4781431" y="4790774"/>
              <a:ext cx="900643" cy="1572556"/>
            </a:xfrm>
            <a:custGeom>
              <a:avLst/>
              <a:gdLst/>
              <a:ahLst/>
              <a:cxnLst>
                <a:cxn ang="0">
                  <a:pos x="247" y="539"/>
                </a:cxn>
                <a:cxn ang="0">
                  <a:pos x="406" y="70"/>
                </a:cxn>
                <a:cxn ang="0">
                  <a:pos x="201" y="0"/>
                </a:cxn>
                <a:cxn ang="0">
                  <a:pos x="8" y="568"/>
                </a:cxn>
                <a:cxn ang="0">
                  <a:pos x="21" y="639"/>
                </a:cxn>
                <a:cxn ang="0">
                  <a:pos x="323" y="1018"/>
                </a:cxn>
                <a:cxn ang="0">
                  <a:pos x="583" y="953"/>
                </a:cxn>
                <a:cxn ang="0">
                  <a:pos x="255" y="582"/>
                </a:cxn>
                <a:cxn ang="0">
                  <a:pos x="247" y="539"/>
                </a:cxn>
              </a:cxnLst>
              <a:rect l="0" t="0" r="r" b="b"/>
              <a:pathLst>
                <a:path w="583" h="1018">
                  <a:moveTo>
                    <a:pt x="247" y="539"/>
                  </a:moveTo>
                  <a:cubicBezTo>
                    <a:pt x="406" y="70"/>
                    <a:pt x="406" y="70"/>
                    <a:pt x="406" y="7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8" y="568"/>
                    <a:pt x="8" y="568"/>
                    <a:pt x="8" y="568"/>
                  </a:cubicBezTo>
                  <a:cubicBezTo>
                    <a:pt x="0" y="593"/>
                    <a:pt x="4" y="619"/>
                    <a:pt x="21" y="639"/>
                  </a:cubicBezTo>
                  <a:cubicBezTo>
                    <a:pt x="323" y="1018"/>
                    <a:pt x="323" y="1018"/>
                    <a:pt x="323" y="1018"/>
                  </a:cubicBezTo>
                  <a:cubicBezTo>
                    <a:pt x="583" y="953"/>
                    <a:pt x="583" y="953"/>
                    <a:pt x="583" y="953"/>
                  </a:cubicBezTo>
                  <a:cubicBezTo>
                    <a:pt x="255" y="582"/>
                    <a:pt x="255" y="582"/>
                    <a:pt x="255" y="582"/>
                  </a:cubicBezTo>
                  <a:cubicBezTo>
                    <a:pt x="245" y="570"/>
                    <a:pt x="242" y="554"/>
                    <a:pt x="247" y="539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5" name="íŝlîḋè">
              <a:extLst>
                <a:ext uri="{FF2B5EF4-FFF2-40B4-BE49-F238E27FC236}">
                  <a16:creationId xmlns="" xmlns:a16="http://schemas.microsoft.com/office/drawing/2014/main" id="{F1C2643C-7210-41AF-BCC3-011BDDE253EA}"/>
                </a:ext>
              </a:extLst>
            </p:cNvPr>
            <p:cNvSpPr/>
            <p:nvPr/>
          </p:nvSpPr>
          <p:spPr bwMode="auto">
            <a:xfrm>
              <a:off x="6264406" y="4738220"/>
              <a:ext cx="273439" cy="256497"/>
            </a:xfrm>
            <a:custGeom>
              <a:avLst/>
              <a:gdLst/>
              <a:ahLst/>
              <a:cxnLst>
                <a:cxn ang="0">
                  <a:pos x="1743" y="345"/>
                </a:cxn>
                <a:cxn ang="0">
                  <a:pos x="305" y="1635"/>
                </a:cxn>
                <a:cxn ang="0">
                  <a:pos x="0" y="1290"/>
                </a:cxn>
                <a:cxn ang="0">
                  <a:pos x="1437" y="0"/>
                </a:cxn>
                <a:cxn ang="0">
                  <a:pos x="1743" y="345"/>
                </a:cxn>
              </a:cxnLst>
              <a:rect l="0" t="0" r="r" b="b"/>
              <a:pathLst>
                <a:path w="1743" h="1635">
                  <a:moveTo>
                    <a:pt x="1743" y="345"/>
                  </a:moveTo>
                  <a:lnTo>
                    <a:pt x="305" y="1635"/>
                  </a:lnTo>
                  <a:lnTo>
                    <a:pt x="0" y="1290"/>
                  </a:lnTo>
                  <a:lnTo>
                    <a:pt x="1437" y="0"/>
                  </a:lnTo>
                  <a:lnTo>
                    <a:pt x="1743" y="345"/>
                  </a:lnTo>
                  <a:close/>
                </a:path>
              </a:pathLst>
            </a:custGeom>
            <a:solidFill>
              <a:srgbClr val="F2F6F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6" name="íśḻïde">
              <a:extLst>
                <a:ext uri="{FF2B5EF4-FFF2-40B4-BE49-F238E27FC236}">
                  <a16:creationId xmlns="" xmlns:a16="http://schemas.microsoft.com/office/drawing/2014/main" id="{A0F97592-D53C-4ECA-8ECB-3919325C397F}"/>
                </a:ext>
              </a:extLst>
            </p:cNvPr>
            <p:cNvSpPr/>
            <p:nvPr/>
          </p:nvSpPr>
          <p:spPr bwMode="auto">
            <a:xfrm>
              <a:off x="6262840" y="4742926"/>
              <a:ext cx="895936" cy="1515294"/>
            </a:xfrm>
            <a:custGeom>
              <a:avLst/>
              <a:gdLst/>
              <a:ahLst/>
              <a:cxnLst>
                <a:cxn ang="0">
                  <a:pos x="400" y="981"/>
                </a:cxn>
                <a:cxn ang="0">
                  <a:pos x="567" y="523"/>
                </a:cxn>
                <a:cxn ang="0">
                  <a:pos x="552" y="432"/>
                </a:cxn>
                <a:cxn ang="0">
                  <a:pos x="161" y="0"/>
                </a:cxn>
                <a:cxn ang="0">
                  <a:pos x="0" y="146"/>
                </a:cxn>
                <a:cxn ang="0">
                  <a:pos x="316" y="494"/>
                </a:cxn>
                <a:cxn ang="0">
                  <a:pos x="323" y="540"/>
                </a:cxn>
                <a:cxn ang="0">
                  <a:pos x="137" y="968"/>
                </a:cxn>
                <a:cxn ang="0">
                  <a:pos x="400" y="981"/>
                </a:cxn>
              </a:cxnLst>
              <a:rect l="0" t="0" r="r" b="b"/>
              <a:pathLst>
                <a:path w="580" h="981">
                  <a:moveTo>
                    <a:pt x="400" y="981"/>
                  </a:moveTo>
                  <a:cubicBezTo>
                    <a:pt x="567" y="523"/>
                    <a:pt x="567" y="523"/>
                    <a:pt x="567" y="523"/>
                  </a:cubicBezTo>
                  <a:cubicBezTo>
                    <a:pt x="580" y="492"/>
                    <a:pt x="574" y="457"/>
                    <a:pt x="552" y="432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316" y="494"/>
                    <a:pt x="316" y="494"/>
                    <a:pt x="316" y="494"/>
                  </a:cubicBezTo>
                  <a:cubicBezTo>
                    <a:pt x="327" y="506"/>
                    <a:pt x="330" y="524"/>
                    <a:pt x="323" y="540"/>
                  </a:cubicBezTo>
                  <a:cubicBezTo>
                    <a:pt x="137" y="968"/>
                    <a:pt x="137" y="968"/>
                    <a:pt x="137" y="968"/>
                  </a:cubicBezTo>
                  <a:lnTo>
                    <a:pt x="400" y="981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7" name="ïşḷïḓé">
              <a:extLst>
                <a:ext uri="{FF2B5EF4-FFF2-40B4-BE49-F238E27FC236}">
                  <a16:creationId xmlns="" xmlns:a16="http://schemas.microsoft.com/office/drawing/2014/main" id="{8B224003-FB77-4A58-B397-0FEF98506D5E}"/>
                </a:ext>
              </a:extLst>
            </p:cNvPr>
            <p:cNvSpPr/>
            <p:nvPr/>
          </p:nvSpPr>
          <p:spPr bwMode="auto">
            <a:xfrm>
              <a:off x="5680505" y="5884378"/>
              <a:ext cx="786277" cy="812633"/>
            </a:xfrm>
            <a:custGeom>
              <a:avLst/>
              <a:gdLst/>
              <a:ahLst/>
              <a:cxnLst>
                <a:cxn ang="0">
                  <a:pos x="505" y="314"/>
                </a:cxn>
                <a:cxn ang="0">
                  <a:pos x="505" y="297"/>
                </a:cxn>
                <a:cxn ang="0">
                  <a:pos x="505" y="297"/>
                </a:cxn>
                <a:cxn ang="0">
                  <a:pos x="500" y="257"/>
                </a:cxn>
                <a:cxn ang="0">
                  <a:pos x="495" y="217"/>
                </a:cxn>
                <a:cxn ang="0">
                  <a:pos x="495" y="217"/>
                </a:cxn>
                <a:cxn ang="0">
                  <a:pos x="490" y="201"/>
                </a:cxn>
                <a:cxn ang="0">
                  <a:pos x="485" y="180"/>
                </a:cxn>
                <a:cxn ang="0">
                  <a:pos x="343" y="38"/>
                </a:cxn>
                <a:cxn ang="0">
                  <a:pos x="332" y="41"/>
                </a:cxn>
                <a:cxn ang="0">
                  <a:pos x="260" y="28"/>
                </a:cxn>
                <a:cxn ang="0">
                  <a:pos x="256" y="28"/>
                </a:cxn>
                <a:cxn ang="0">
                  <a:pos x="254" y="28"/>
                </a:cxn>
                <a:cxn ang="0">
                  <a:pos x="251" y="28"/>
                </a:cxn>
                <a:cxn ang="0">
                  <a:pos x="251" y="28"/>
                </a:cxn>
                <a:cxn ang="0">
                  <a:pos x="239" y="28"/>
                </a:cxn>
                <a:cxn ang="0">
                  <a:pos x="236" y="28"/>
                </a:cxn>
                <a:cxn ang="0">
                  <a:pos x="228" y="29"/>
                </a:cxn>
                <a:cxn ang="0">
                  <a:pos x="228" y="29"/>
                </a:cxn>
                <a:cxn ang="0">
                  <a:pos x="222" y="29"/>
                </a:cxn>
                <a:cxn ang="0">
                  <a:pos x="219" y="30"/>
                </a:cxn>
                <a:cxn ang="0">
                  <a:pos x="147" y="48"/>
                </a:cxn>
                <a:cxn ang="0">
                  <a:pos x="137" y="46"/>
                </a:cxn>
                <a:cxn ang="0">
                  <a:pos x="14" y="171"/>
                </a:cxn>
                <a:cxn ang="0">
                  <a:pos x="3" y="237"/>
                </a:cxn>
                <a:cxn ang="0">
                  <a:pos x="3" y="248"/>
                </a:cxn>
                <a:cxn ang="0">
                  <a:pos x="2" y="278"/>
                </a:cxn>
                <a:cxn ang="0">
                  <a:pos x="1" y="309"/>
                </a:cxn>
                <a:cxn ang="0">
                  <a:pos x="1" y="318"/>
                </a:cxn>
                <a:cxn ang="0">
                  <a:pos x="5" y="367"/>
                </a:cxn>
                <a:cxn ang="0">
                  <a:pos x="221" y="524"/>
                </a:cxn>
                <a:cxn ang="0">
                  <a:pos x="241" y="525"/>
                </a:cxn>
                <a:cxn ang="0">
                  <a:pos x="244" y="525"/>
                </a:cxn>
                <a:cxn ang="0">
                  <a:pos x="245" y="525"/>
                </a:cxn>
                <a:cxn ang="0">
                  <a:pos x="258" y="525"/>
                </a:cxn>
                <a:cxn ang="0">
                  <a:pos x="259" y="526"/>
                </a:cxn>
                <a:cxn ang="0">
                  <a:pos x="264" y="526"/>
                </a:cxn>
                <a:cxn ang="0">
                  <a:pos x="265" y="526"/>
                </a:cxn>
                <a:cxn ang="0">
                  <a:pos x="266" y="526"/>
                </a:cxn>
                <a:cxn ang="0">
                  <a:pos x="267" y="526"/>
                </a:cxn>
                <a:cxn ang="0">
                  <a:pos x="279" y="525"/>
                </a:cxn>
                <a:cxn ang="0">
                  <a:pos x="505" y="329"/>
                </a:cxn>
                <a:cxn ang="0">
                  <a:pos x="505" y="314"/>
                </a:cxn>
              </a:cxnLst>
              <a:rect l="0" t="0" r="r" b="b"/>
              <a:pathLst>
                <a:path w="509" h="526">
                  <a:moveTo>
                    <a:pt x="505" y="314"/>
                  </a:moveTo>
                  <a:cubicBezTo>
                    <a:pt x="505" y="308"/>
                    <a:pt x="506" y="303"/>
                    <a:pt x="505" y="297"/>
                  </a:cubicBezTo>
                  <a:cubicBezTo>
                    <a:pt x="505" y="297"/>
                    <a:pt x="505" y="297"/>
                    <a:pt x="505" y="297"/>
                  </a:cubicBezTo>
                  <a:cubicBezTo>
                    <a:pt x="504" y="284"/>
                    <a:pt x="502" y="270"/>
                    <a:pt x="500" y="257"/>
                  </a:cubicBezTo>
                  <a:cubicBezTo>
                    <a:pt x="499" y="244"/>
                    <a:pt x="497" y="230"/>
                    <a:pt x="495" y="217"/>
                  </a:cubicBezTo>
                  <a:cubicBezTo>
                    <a:pt x="495" y="217"/>
                    <a:pt x="495" y="217"/>
                    <a:pt x="495" y="217"/>
                  </a:cubicBezTo>
                  <a:cubicBezTo>
                    <a:pt x="494" y="211"/>
                    <a:pt x="492" y="206"/>
                    <a:pt x="490" y="201"/>
                  </a:cubicBezTo>
                  <a:cubicBezTo>
                    <a:pt x="489" y="194"/>
                    <a:pt x="487" y="187"/>
                    <a:pt x="485" y="180"/>
                  </a:cubicBezTo>
                  <a:cubicBezTo>
                    <a:pt x="465" y="106"/>
                    <a:pt x="409" y="0"/>
                    <a:pt x="343" y="38"/>
                  </a:cubicBezTo>
                  <a:cubicBezTo>
                    <a:pt x="339" y="40"/>
                    <a:pt x="336" y="41"/>
                    <a:pt x="332" y="41"/>
                  </a:cubicBezTo>
                  <a:cubicBezTo>
                    <a:pt x="309" y="38"/>
                    <a:pt x="285" y="28"/>
                    <a:pt x="260" y="28"/>
                  </a:cubicBezTo>
                  <a:cubicBezTo>
                    <a:pt x="259" y="28"/>
                    <a:pt x="258" y="28"/>
                    <a:pt x="256" y="28"/>
                  </a:cubicBezTo>
                  <a:cubicBezTo>
                    <a:pt x="256" y="28"/>
                    <a:pt x="255" y="28"/>
                    <a:pt x="254" y="28"/>
                  </a:cubicBezTo>
                  <a:cubicBezTo>
                    <a:pt x="253" y="28"/>
                    <a:pt x="252" y="28"/>
                    <a:pt x="251" y="28"/>
                  </a:cubicBezTo>
                  <a:cubicBezTo>
                    <a:pt x="251" y="28"/>
                    <a:pt x="251" y="28"/>
                    <a:pt x="251" y="28"/>
                  </a:cubicBezTo>
                  <a:cubicBezTo>
                    <a:pt x="247" y="28"/>
                    <a:pt x="243" y="28"/>
                    <a:pt x="239" y="28"/>
                  </a:cubicBezTo>
                  <a:cubicBezTo>
                    <a:pt x="238" y="28"/>
                    <a:pt x="237" y="28"/>
                    <a:pt x="236" y="28"/>
                  </a:cubicBezTo>
                  <a:cubicBezTo>
                    <a:pt x="233" y="28"/>
                    <a:pt x="231" y="29"/>
                    <a:pt x="228" y="29"/>
                  </a:cubicBezTo>
                  <a:cubicBezTo>
                    <a:pt x="228" y="29"/>
                    <a:pt x="228" y="29"/>
                    <a:pt x="228" y="29"/>
                  </a:cubicBezTo>
                  <a:cubicBezTo>
                    <a:pt x="226" y="29"/>
                    <a:pt x="224" y="29"/>
                    <a:pt x="222" y="29"/>
                  </a:cubicBezTo>
                  <a:cubicBezTo>
                    <a:pt x="221" y="29"/>
                    <a:pt x="220" y="30"/>
                    <a:pt x="219" y="30"/>
                  </a:cubicBezTo>
                  <a:cubicBezTo>
                    <a:pt x="193" y="32"/>
                    <a:pt x="171" y="44"/>
                    <a:pt x="147" y="48"/>
                  </a:cubicBezTo>
                  <a:cubicBezTo>
                    <a:pt x="144" y="48"/>
                    <a:pt x="140" y="48"/>
                    <a:pt x="137" y="46"/>
                  </a:cubicBezTo>
                  <a:cubicBezTo>
                    <a:pt x="76" y="18"/>
                    <a:pt x="33" y="100"/>
                    <a:pt x="14" y="171"/>
                  </a:cubicBezTo>
                  <a:cubicBezTo>
                    <a:pt x="7" y="192"/>
                    <a:pt x="3" y="214"/>
                    <a:pt x="3" y="237"/>
                  </a:cubicBezTo>
                  <a:cubicBezTo>
                    <a:pt x="3" y="241"/>
                    <a:pt x="3" y="245"/>
                    <a:pt x="3" y="248"/>
                  </a:cubicBezTo>
                  <a:cubicBezTo>
                    <a:pt x="2" y="258"/>
                    <a:pt x="2" y="268"/>
                    <a:pt x="2" y="278"/>
                  </a:cubicBezTo>
                  <a:cubicBezTo>
                    <a:pt x="1" y="288"/>
                    <a:pt x="1" y="299"/>
                    <a:pt x="1" y="309"/>
                  </a:cubicBezTo>
                  <a:cubicBezTo>
                    <a:pt x="1" y="312"/>
                    <a:pt x="1" y="315"/>
                    <a:pt x="1" y="318"/>
                  </a:cubicBezTo>
                  <a:cubicBezTo>
                    <a:pt x="0" y="336"/>
                    <a:pt x="2" y="352"/>
                    <a:pt x="5" y="367"/>
                  </a:cubicBezTo>
                  <a:cubicBezTo>
                    <a:pt x="15" y="448"/>
                    <a:pt x="60" y="517"/>
                    <a:pt x="221" y="524"/>
                  </a:cubicBezTo>
                  <a:cubicBezTo>
                    <a:pt x="228" y="524"/>
                    <a:pt x="234" y="524"/>
                    <a:pt x="241" y="525"/>
                  </a:cubicBezTo>
                  <a:cubicBezTo>
                    <a:pt x="242" y="525"/>
                    <a:pt x="243" y="525"/>
                    <a:pt x="244" y="525"/>
                  </a:cubicBezTo>
                  <a:cubicBezTo>
                    <a:pt x="245" y="525"/>
                    <a:pt x="245" y="525"/>
                    <a:pt x="245" y="525"/>
                  </a:cubicBezTo>
                  <a:cubicBezTo>
                    <a:pt x="249" y="525"/>
                    <a:pt x="253" y="525"/>
                    <a:pt x="258" y="525"/>
                  </a:cubicBezTo>
                  <a:cubicBezTo>
                    <a:pt x="258" y="525"/>
                    <a:pt x="259" y="526"/>
                    <a:pt x="259" y="526"/>
                  </a:cubicBezTo>
                  <a:cubicBezTo>
                    <a:pt x="261" y="526"/>
                    <a:pt x="262" y="526"/>
                    <a:pt x="264" y="526"/>
                  </a:cubicBezTo>
                  <a:cubicBezTo>
                    <a:pt x="265" y="526"/>
                    <a:pt x="265" y="526"/>
                    <a:pt x="265" y="526"/>
                  </a:cubicBezTo>
                  <a:cubicBezTo>
                    <a:pt x="266" y="526"/>
                    <a:pt x="266" y="526"/>
                    <a:pt x="266" y="526"/>
                  </a:cubicBezTo>
                  <a:cubicBezTo>
                    <a:pt x="266" y="526"/>
                    <a:pt x="266" y="526"/>
                    <a:pt x="267" y="526"/>
                  </a:cubicBezTo>
                  <a:cubicBezTo>
                    <a:pt x="271" y="525"/>
                    <a:pt x="275" y="525"/>
                    <a:pt x="279" y="525"/>
                  </a:cubicBezTo>
                  <a:cubicBezTo>
                    <a:pt x="476" y="510"/>
                    <a:pt x="509" y="422"/>
                    <a:pt x="505" y="329"/>
                  </a:cubicBezTo>
                  <a:cubicBezTo>
                    <a:pt x="505" y="324"/>
                    <a:pt x="505" y="319"/>
                    <a:pt x="505" y="314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8" name="ïSḻïḑè">
              <a:extLst>
                <a:ext uri="{FF2B5EF4-FFF2-40B4-BE49-F238E27FC236}">
                  <a16:creationId xmlns="" xmlns:a16="http://schemas.microsoft.com/office/drawing/2014/main" id="{CA0F910B-C710-4EFF-B334-7C79FFB350F9}"/>
                </a:ext>
              </a:extLst>
            </p:cNvPr>
            <p:cNvSpPr/>
            <p:nvPr/>
          </p:nvSpPr>
          <p:spPr bwMode="auto">
            <a:xfrm>
              <a:off x="6045093" y="5884378"/>
              <a:ext cx="421691" cy="812633"/>
            </a:xfrm>
            <a:custGeom>
              <a:avLst/>
              <a:gdLst/>
              <a:ahLst/>
              <a:cxnLst>
                <a:cxn ang="0">
                  <a:pos x="269" y="314"/>
                </a:cxn>
                <a:cxn ang="0">
                  <a:pos x="269" y="297"/>
                </a:cxn>
                <a:cxn ang="0">
                  <a:pos x="269" y="297"/>
                </a:cxn>
                <a:cxn ang="0">
                  <a:pos x="264" y="257"/>
                </a:cxn>
                <a:cxn ang="0">
                  <a:pos x="259" y="217"/>
                </a:cxn>
                <a:cxn ang="0">
                  <a:pos x="259" y="217"/>
                </a:cxn>
                <a:cxn ang="0">
                  <a:pos x="254" y="201"/>
                </a:cxn>
                <a:cxn ang="0">
                  <a:pos x="249" y="180"/>
                </a:cxn>
                <a:cxn ang="0">
                  <a:pos x="107" y="38"/>
                </a:cxn>
                <a:cxn ang="0">
                  <a:pos x="96" y="41"/>
                </a:cxn>
                <a:cxn ang="0">
                  <a:pos x="24" y="28"/>
                </a:cxn>
                <a:cxn ang="0">
                  <a:pos x="20" y="28"/>
                </a:cxn>
                <a:cxn ang="0">
                  <a:pos x="18" y="28"/>
                </a:cxn>
                <a:cxn ang="0">
                  <a:pos x="15" y="28"/>
                </a:cxn>
                <a:cxn ang="0">
                  <a:pos x="15" y="28"/>
                </a:cxn>
                <a:cxn ang="0">
                  <a:pos x="3" y="28"/>
                </a:cxn>
                <a:cxn ang="0">
                  <a:pos x="0" y="28"/>
                </a:cxn>
                <a:cxn ang="0">
                  <a:pos x="5" y="525"/>
                </a:cxn>
                <a:cxn ang="0">
                  <a:pos x="8" y="525"/>
                </a:cxn>
                <a:cxn ang="0">
                  <a:pos x="9" y="525"/>
                </a:cxn>
                <a:cxn ang="0">
                  <a:pos x="22" y="525"/>
                </a:cxn>
                <a:cxn ang="0">
                  <a:pos x="23" y="526"/>
                </a:cxn>
                <a:cxn ang="0">
                  <a:pos x="28" y="526"/>
                </a:cxn>
                <a:cxn ang="0">
                  <a:pos x="29" y="526"/>
                </a:cxn>
                <a:cxn ang="0">
                  <a:pos x="30" y="526"/>
                </a:cxn>
                <a:cxn ang="0">
                  <a:pos x="31" y="526"/>
                </a:cxn>
                <a:cxn ang="0">
                  <a:pos x="43" y="525"/>
                </a:cxn>
                <a:cxn ang="0">
                  <a:pos x="269" y="329"/>
                </a:cxn>
                <a:cxn ang="0">
                  <a:pos x="269" y="314"/>
                </a:cxn>
              </a:cxnLst>
              <a:rect l="0" t="0" r="r" b="b"/>
              <a:pathLst>
                <a:path w="273" h="526">
                  <a:moveTo>
                    <a:pt x="269" y="314"/>
                  </a:moveTo>
                  <a:cubicBezTo>
                    <a:pt x="269" y="308"/>
                    <a:pt x="270" y="303"/>
                    <a:pt x="269" y="297"/>
                  </a:cubicBezTo>
                  <a:cubicBezTo>
                    <a:pt x="269" y="297"/>
                    <a:pt x="269" y="297"/>
                    <a:pt x="269" y="297"/>
                  </a:cubicBezTo>
                  <a:cubicBezTo>
                    <a:pt x="268" y="284"/>
                    <a:pt x="266" y="270"/>
                    <a:pt x="264" y="257"/>
                  </a:cubicBezTo>
                  <a:cubicBezTo>
                    <a:pt x="263" y="244"/>
                    <a:pt x="261" y="230"/>
                    <a:pt x="259" y="217"/>
                  </a:cubicBezTo>
                  <a:cubicBezTo>
                    <a:pt x="259" y="217"/>
                    <a:pt x="259" y="217"/>
                    <a:pt x="259" y="217"/>
                  </a:cubicBezTo>
                  <a:cubicBezTo>
                    <a:pt x="258" y="211"/>
                    <a:pt x="256" y="206"/>
                    <a:pt x="254" y="201"/>
                  </a:cubicBezTo>
                  <a:cubicBezTo>
                    <a:pt x="253" y="194"/>
                    <a:pt x="251" y="187"/>
                    <a:pt x="249" y="180"/>
                  </a:cubicBezTo>
                  <a:cubicBezTo>
                    <a:pt x="229" y="106"/>
                    <a:pt x="173" y="0"/>
                    <a:pt x="107" y="38"/>
                  </a:cubicBezTo>
                  <a:cubicBezTo>
                    <a:pt x="103" y="40"/>
                    <a:pt x="100" y="41"/>
                    <a:pt x="96" y="41"/>
                  </a:cubicBezTo>
                  <a:cubicBezTo>
                    <a:pt x="73" y="38"/>
                    <a:pt x="49" y="28"/>
                    <a:pt x="24" y="28"/>
                  </a:cubicBezTo>
                  <a:cubicBezTo>
                    <a:pt x="23" y="28"/>
                    <a:pt x="22" y="28"/>
                    <a:pt x="20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7" y="28"/>
                    <a:pt x="16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1" y="28"/>
                    <a:pt x="7" y="28"/>
                    <a:pt x="3" y="28"/>
                  </a:cubicBezTo>
                  <a:cubicBezTo>
                    <a:pt x="2" y="28"/>
                    <a:pt x="1" y="28"/>
                    <a:pt x="0" y="28"/>
                  </a:cubicBezTo>
                  <a:cubicBezTo>
                    <a:pt x="5" y="525"/>
                    <a:pt x="5" y="525"/>
                    <a:pt x="5" y="525"/>
                  </a:cubicBezTo>
                  <a:cubicBezTo>
                    <a:pt x="6" y="525"/>
                    <a:pt x="7" y="525"/>
                    <a:pt x="8" y="525"/>
                  </a:cubicBezTo>
                  <a:cubicBezTo>
                    <a:pt x="9" y="525"/>
                    <a:pt x="9" y="525"/>
                    <a:pt x="9" y="525"/>
                  </a:cubicBezTo>
                  <a:cubicBezTo>
                    <a:pt x="13" y="525"/>
                    <a:pt x="17" y="525"/>
                    <a:pt x="22" y="525"/>
                  </a:cubicBezTo>
                  <a:cubicBezTo>
                    <a:pt x="22" y="525"/>
                    <a:pt x="23" y="526"/>
                    <a:pt x="23" y="526"/>
                  </a:cubicBezTo>
                  <a:cubicBezTo>
                    <a:pt x="25" y="526"/>
                    <a:pt x="26" y="526"/>
                    <a:pt x="28" y="526"/>
                  </a:cubicBezTo>
                  <a:cubicBezTo>
                    <a:pt x="29" y="526"/>
                    <a:pt x="29" y="526"/>
                    <a:pt x="29" y="526"/>
                  </a:cubicBezTo>
                  <a:cubicBezTo>
                    <a:pt x="30" y="526"/>
                    <a:pt x="30" y="526"/>
                    <a:pt x="30" y="526"/>
                  </a:cubicBezTo>
                  <a:cubicBezTo>
                    <a:pt x="30" y="526"/>
                    <a:pt x="30" y="526"/>
                    <a:pt x="31" y="526"/>
                  </a:cubicBezTo>
                  <a:cubicBezTo>
                    <a:pt x="35" y="525"/>
                    <a:pt x="39" y="525"/>
                    <a:pt x="43" y="525"/>
                  </a:cubicBezTo>
                  <a:cubicBezTo>
                    <a:pt x="240" y="510"/>
                    <a:pt x="273" y="422"/>
                    <a:pt x="269" y="329"/>
                  </a:cubicBezTo>
                  <a:cubicBezTo>
                    <a:pt x="269" y="324"/>
                    <a:pt x="269" y="319"/>
                    <a:pt x="269" y="314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9" name="íṡḻiḓê">
              <a:extLst>
                <a:ext uri="{FF2B5EF4-FFF2-40B4-BE49-F238E27FC236}">
                  <a16:creationId xmlns="" xmlns:a16="http://schemas.microsoft.com/office/drawing/2014/main" id="{6ED5DDFC-13F3-4EF3-8BA9-6E4F9C104E14}"/>
                </a:ext>
              </a:extLst>
            </p:cNvPr>
            <p:cNvSpPr/>
            <p:nvPr/>
          </p:nvSpPr>
          <p:spPr bwMode="auto">
            <a:xfrm>
              <a:off x="5680503" y="5912302"/>
              <a:ext cx="372274" cy="783139"/>
            </a:xfrm>
            <a:custGeom>
              <a:avLst/>
              <a:gdLst/>
              <a:ahLst/>
              <a:cxnLst>
                <a:cxn ang="0">
                  <a:pos x="228" y="11"/>
                </a:cxn>
                <a:cxn ang="0">
                  <a:pos x="228" y="11"/>
                </a:cxn>
                <a:cxn ang="0">
                  <a:pos x="222" y="11"/>
                </a:cxn>
                <a:cxn ang="0">
                  <a:pos x="219" y="12"/>
                </a:cxn>
                <a:cxn ang="0">
                  <a:pos x="147" y="30"/>
                </a:cxn>
                <a:cxn ang="0">
                  <a:pos x="137" y="28"/>
                </a:cxn>
                <a:cxn ang="0">
                  <a:pos x="14" y="153"/>
                </a:cxn>
                <a:cxn ang="0">
                  <a:pos x="3" y="219"/>
                </a:cxn>
                <a:cxn ang="0">
                  <a:pos x="3" y="230"/>
                </a:cxn>
                <a:cxn ang="0">
                  <a:pos x="2" y="260"/>
                </a:cxn>
                <a:cxn ang="0">
                  <a:pos x="1" y="291"/>
                </a:cxn>
                <a:cxn ang="0">
                  <a:pos x="1" y="300"/>
                </a:cxn>
                <a:cxn ang="0">
                  <a:pos x="5" y="349"/>
                </a:cxn>
                <a:cxn ang="0">
                  <a:pos x="221" y="506"/>
                </a:cxn>
                <a:cxn ang="0">
                  <a:pos x="241" y="507"/>
                </a:cxn>
                <a:cxn ang="0">
                  <a:pos x="236" y="10"/>
                </a:cxn>
                <a:cxn ang="0">
                  <a:pos x="228" y="11"/>
                </a:cxn>
              </a:cxnLst>
              <a:rect l="0" t="0" r="r" b="b"/>
              <a:pathLst>
                <a:path w="241" h="507">
                  <a:moveTo>
                    <a:pt x="228" y="11"/>
                  </a:moveTo>
                  <a:cubicBezTo>
                    <a:pt x="228" y="11"/>
                    <a:pt x="228" y="11"/>
                    <a:pt x="228" y="11"/>
                  </a:cubicBezTo>
                  <a:cubicBezTo>
                    <a:pt x="226" y="11"/>
                    <a:pt x="224" y="11"/>
                    <a:pt x="222" y="11"/>
                  </a:cubicBezTo>
                  <a:cubicBezTo>
                    <a:pt x="221" y="11"/>
                    <a:pt x="220" y="12"/>
                    <a:pt x="219" y="12"/>
                  </a:cubicBezTo>
                  <a:cubicBezTo>
                    <a:pt x="193" y="14"/>
                    <a:pt x="171" y="26"/>
                    <a:pt x="147" y="30"/>
                  </a:cubicBezTo>
                  <a:cubicBezTo>
                    <a:pt x="144" y="30"/>
                    <a:pt x="140" y="30"/>
                    <a:pt x="137" y="28"/>
                  </a:cubicBezTo>
                  <a:cubicBezTo>
                    <a:pt x="76" y="0"/>
                    <a:pt x="33" y="82"/>
                    <a:pt x="14" y="153"/>
                  </a:cubicBezTo>
                  <a:cubicBezTo>
                    <a:pt x="7" y="174"/>
                    <a:pt x="3" y="196"/>
                    <a:pt x="3" y="219"/>
                  </a:cubicBezTo>
                  <a:cubicBezTo>
                    <a:pt x="3" y="223"/>
                    <a:pt x="3" y="227"/>
                    <a:pt x="3" y="230"/>
                  </a:cubicBezTo>
                  <a:cubicBezTo>
                    <a:pt x="2" y="240"/>
                    <a:pt x="2" y="250"/>
                    <a:pt x="2" y="260"/>
                  </a:cubicBezTo>
                  <a:cubicBezTo>
                    <a:pt x="1" y="270"/>
                    <a:pt x="1" y="281"/>
                    <a:pt x="1" y="291"/>
                  </a:cubicBezTo>
                  <a:cubicBezTo>
                    <a:pt x="1" y="294"/>
                    <a:pt x="1" y="297"/>
                    <a:pt x="1" y="300"/>
                  </a:cubicBezTo>
                  <a:cubicBezTo>
                    <a:pt x="0" y="318"/>
                    <a:pt x="2" y="334"/>
                    <a:pt x="5" y="349"/>
                  </a:cubicBezTo>
                  <a:cubicBezTo>
                    <a:pt x="15" y="430"/>
                    <a:pt x="60" y="499"/>
                    <a:pt x="221" y="506"/>
                  </a:cubicBezTo>
                  <a:cubicBezTo>
                    <a:pt x="228" y="506"/>
                    <a:pt x="234" y="506"/>
                    <a:pt x="241" y="507"/>
                  </a:cubicBezTo>
                  <a:cubicBezTo>
                    <a:pt x="236" y="10"/>
                    <a:pt x="236" y="10"/>
                    <a:pt x="236" y="10"/>
                  </a:cubicBezTo>
                  <a:cubicBezTo>
                    <a:pt x="233" y="10"/>
                    <a:pt x="231" y="11"/>
                    <a:pt x="228" y="11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0" name="íṩľïḍé">
              <a:extLst>
                <a:ext uri="{FF2B5EF4-FFF2-40B4-BE49-F238E27FC236}">
                  <a16:creationId xmlns="" xmlns:a16="http://schemas.microsoft.com/office/drawing/2014/main" id="{EAD3ECCB-2E8D-44F7-BBC6-258D3162D9A8}"/>
                </a:ext>
              </a:extLst>
            </p:cNvPr>
            <p:cNvSpPr/>
            <p:nvPr/>
          </p:nvSpPr>
          <p:spPr bwMode="auto">
            <a:xfrm>
              <a:off x="4954462" y="3812939"/>
              <a:ext cx="342938" cy="233278"/>
            </a:xfrm>
            <a:custGeom>
              <a:avLst/>
              <a:gdLst/>
              <a:ahLst/>
              <a:cxnLst>
                <a:cxn ang="0">
                  <a:pos x="15" y="124"/>
                </a:cxn>
                <a:cxn ang="0">
                  <a:pos x="4" y="68"/>
                </a:cxn>
                <a:cxn ang="0">
                  <a:pos x="27" y="33"/>
                </a:cxn>
                <a:cxn ang="0">
                  <a:pos x="172" y="4"/>
                </a:cxn>
                <a:cxn ang="0">
                  <a:pos x="207" y="27"/>
                </a:cxn>
                <a:cxn ang="0">
                  <a:pos x="219" y="83"/>
                </a:cxn>
                <a:cxn ang="0">
                  <a:pos x="195" y="118"/>
                </a:cxn>
                <a:cxn ang="0">
                  <a:pos x="50" y="147"/>
                </a:cxn>
                <a:cxn ang="0">
                  <a:pos x="15" y="124"/>
                </a:cxn>
              </a:cxnLst>
              <a:rect l="0" t="0" r="r" b="b"/>
              <a:pathLst>
                <a:path w="222" h="151">
                  <a:moveTo>
                    <a:pt x="15" y="124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0" y="52"/>
                    <a:pt x="11" y="36"/>
                    <a:pt x="27" y="33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88" y="0"/>
                    <a:pt x="204" y="11"/>
                    <a:pt x="207" y="27"/>
                  </a:cubicBezTo>
                  <a:cubicBezTo>
                    <a:pt x="219" y="83"/>
                    <a:pt x="219" y="83"/>
                    <a:pt x="219" y="83"/>
                  </a:cubicBezTo>
                  <a:cubicBezTo>
                    <a:pt x="222" y="99"/>
                    <a:pt x="211" y="115"/>
                    <a:pt x="195" y="118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34" y="151"/>
                    <a:pt x="18" y="140"/>
                    <a:pt x="15" y="12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1" name="ïş1îďê">
              <a:extLst>
                <a:ext uri="{FF2B5EF4-FFF2-40B4-BE49-F238E27FC236}">
                  <a16:creationId xmlns="" xmlns:a16="http://schemas.microsoft.com/office/drawing/2014/main" id="{4CEE7611-1A09-42D5-8564-C1FDC80BA00F}"/>
                </a:ext>
              </a:extLst>
            </p:cNvPr>
            <p:cNvSpPr/>
            <p:nvPr/>
          </p:nvSpPr>
          <p:spPr bwMode="auto">
            <a:xfrm>
              <a:off x="4991483" y="3885575"/>
              <a:ext cx="52554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8"/>
                </a:cxn>
                <a:cxn ang="0">
                  <a:pos x="14" y="1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8"/>
                  </a:cubicBezTo>
                  <a:cubicBezTo>
                    <a:pt x="0" y="11"/>
                    <a:pt x="5" y="3"/>
                    <a:pt x="14" y="1"/>
                  </a:cubicBezTo>
                  <a:cubicBezTo>
                    <a:pt x="23" y="0"/>
                    <a:pt x="31" y="4"/>
                    <a:pt x="33" y="12"/>
                  </a:cubicBezTo>
                  <a:cubicBezTo>
                    <a:pt x="34" y="20"/>
                    <a:pt x="28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2" name="ïṡľîḑê">
              <a:extLst>
                <a:ext uri="{FF2B5EF4-FFF2-40B4-BE49-F238E27FC236}">
                  <a16:creationId xmlns="" xmlns:a16="http://schemas.microsoft.com/office/drawing/2014/main" id="{2F918CEF-73C3-46CD-A60C-D4FE62009DC4}"/>
                </a:ext>
              </a:extLst>
            </p:cNvPr>
            <p:cNvSpPr/>
            <p:nvPr/>
          </p:nvSpPr>
          <p:spPr bwMode="auto">
            <a:xfrm>
              <a:off x="5006867" y="3965898"/>
              <a:ext cx="54123" cy="47848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2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2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3" name="ïšļîḋê">
              <a:extLst>
                <a:ext uri="{FF2B5EF4-FFF2-40B4-BE49-F238E27FC236}">
                  <a16:creationId xmlns="" xmlns:a16="http://schemas.microsoft.com/office/drawing/2014/main" id="{84BF07F3-653B-4951-8082-2DD7CF26D99C}"/>
                </a:ext>
              </a:extLst>
            </p:cNvPr>
            <p:cNvSpPr/>
            <p:nvPr/>
          </p:nvSpPr>
          <p:spPr bwMode="auto">
            <a:xfrm>
              <a:off x="5057857" y="3871615"/>
              <a:ext cx="52554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9"/>
                </a:cxn>
                <a:cxn ang="0">
                  <a:pos x="14" y="2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6" y="3"/>
                    <a:pt x="14" y="2"/>
                  </a:cubicBezTo>
                  <a:cubicBezTo>
                    <a:pt x="23" y="0"/>
                    <a:pt x="31" y="5"/>
                    <a:pt x="33" y="12"/>
                  </a:cubicBezTo>
                  <a:cubicBezTo>
                    <a:pt x="34" y="20"/>
                    <a:pt x="29" y="28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4" name="ïṥlïḋê">
              <a:extLst>
                <a:ext uri="{FF2B5EF4-FFF2-40B4-BE49-F238E27FC236}">
                  <a16:creationId xmlns="" xmlns:a16="http://schemas.microsoft.com/office/drawing/2014/main" id="{94B14FDB-11E6-49D9-9098-332B9F52B210}"/>
                </a:ext>
              </a:extLst>
            </p:cNvPr>
            <p:cNvSpPr/>
            <p:nvPr/>
          </p:nvSpPr>
          <p:spPr bwMode="auto">
            <a:xfrm>
              <a:off x="5074944" y="3953506"/>
              <a:ext cx="52398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8"/>
                </a:cxn>
                <a:cxn ang="0">
                  <a:pos x="14" y="1"/>
                </a:cxn>
                <a:cxn ang="0">
                  <a:pos x="32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8"/>
                  </a:cubicBezTo>
                  <a:cubicBezTo>
                    <a:pt x="0" y="11"/>
                    <a:pt x="5" y="3"/>
                    <a:pt x="14" y="1"/>
                  </a:cubicBezTo>
                  <a:cubicBezTo>
                    <a:pt x="23" y="0"/>
                    <a:pt x="31" y="4"/>
                    <a:pt x="32" y="12"/>
                  </a:cubicBezTo>
                  <a:cubicBezTo>
                    <a:pt x="34" y="20"/>
                    <a:pt x="28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5" name="íśļiḑé">
              <a:extLst>
                <a:ext uri="{FF2B5EF4-FFF2-40B4-BE49-F238E27FC236}">
                  <a16:creationId xmlns="" xmlns:a16="http://schemas.microsoft.com/office/drawing/2014/main" id="{7799678F-4A8D-49F1-A829-91EA21313F52}"/>
                </a:ext>
              </a:extLst>
            </p:cNvPr>
            <p:cNvSpPr/>
            <p:nvPr/>
          </p:nvSpPr>
          <p:spPr bwMode="auto">
            <a:xfrm>
              <a:off x="5124355" y="3857654"/>
              <a:ext cx="53967" cy="48004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2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2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6" name="ïşľïdê">
              <a:extLst>
                <a:ext uri="{FF2B5EF4-FFF2-40B4-BE49-F238E27FC236}">
                  <a16:creationId xmlns="" xmlns:a16="http://schemas.microsoft.com/office/drawing/2014/main" id="{600E5ABD-C495-4294-AB1E-78C388B15245}"/>
                </a:ext>
              </a:extLst>
            </p:cNvPr>
            <p:cNvSpPr/>
            <p:nvPr/>
          </p:nvSpPr>
          <p:spPr bwMode="auto">
            <a:xfrm>
              <a:off x="5141298" y="3939536"/>
              <a:ext cx="52554" cy="48004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9"/>
                </a:cxn>
                <a:cxn ang="0">
                  <a:pos x="14" y="2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6" y="3"/>
                    <a:pt x="14" y="2"/>
                  </a:cubicBezTo>
                  <a:cubicBezTo>
                    <a:pt x="23" y="0"/>
                    <a:pt x="31" y="5"/>
                    <a:pt x="33" y="12"/>
                  </a:cubicBezTo>
                  <a:cubicBezTo>
                    <a:pt x="34" y="20"/>
                    <a:pt x="28" y="28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7" name="îś1ïde">
              <a:extLst>
                <a:ext uri="{FF2B5EF4-FFF2-40B4-BE49-F238E27FC236}">
                  <a16:creationId xmlns="" xmlns:a16="http://schemas.microsoft.com/office/drawing/2014/main" id="{76C99F55-FE49-44D7-A143-EE73C75F4058}"/>
                </a:ext>
              </a:extLst>
            </p:cNvPr>
            <p:cNvSpPr/>
            <p:nvPr/>
          </p:nvSpPr>
          <p:spPr bwMode="auto">
            <a:xfrm>
              <a:off x="5190672" y="3845423"/>
              <a:ext cx="54123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2" y="18"/>
                </a:cxn>
                <a:cxn ang="0">
                  <a:pos x="15" y="1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5" h="31">
                  <a:moveTo>
                    <a:pt x="20" y="29"/>
                  </a:moveTo>
                  <a:cubicBezTo>
                    <a:pt x="12" y="31"/>
                    <a:pt x="4" y="26"/>
                    <a:pt x="2" y="18"/>
                  </a:cubicBezTo>
                  <a:cubicBezTo>
                    <a:pt x="0" y="11"/>
                    <a:pt x="6" y="3"/>
                    <a:pt x="15" y="1"/>
                  </a:cubicBezTo>
                  <a:cubicBezTo>
                    <a:pt x="24" y="0"/>
                    <a:pt x="32" y="4"/>
                    <a:pt x="33" y="12"/>
                  </a:cubicBezTo>
                  <a:cubicBezTo>
                    <a:pt x="35" y="20"/>
                    <a:pt x="29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8" name="ïŝḷiḋê">
              <a:extLst>
                <a:ext uri="{FF2B5EF4-FFF2-40B4-BE49-F238E27FC236}">
                  <a16:creationId xmlns="" xmlns:a16="http://schemas.microsoft.com/office/drawing/2014/main" id="{291FB134-943D-4F19-826D-87E13DC37E0A}"/>
                </a:ext>
              </a:extLst>
            </p:cNvPr>
            <p:cNvSpPr/>
            <p:nvPr/>
          </p:nvSpPr>
          <p:spPr bwMode="auto">
            <a:xfrm>
              <a:off x="5207796" y="3925722"/>
              <a:ext cx="53967" cy="47848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1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1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806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F9A7-D6DE-477D-A9BF-0FB7D194D6E9}" type="datetimeFigureOut">
              <a:rPr lang="zh-TW" altLang="en-US" smtClean="0"/>
              <a:t>2018/8/29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058-0050-48C5-A9C1-66757391E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71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F9A7-D6DE-477D-A9BF-0FB7D194D6E9}" type="datetimeFigureOut">
              <a:rPr lang="zh-TW" altLang="en-US" smtClean="0"/>
              <a:t>2018/8/29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058-0050-48C5-A9C1-66757391E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85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F9A7-D6DE-477D-A9BF-0FB7D194D6E9}" type="datetimeFigureOut">
              <a:rPr lang="zh-TW" altLang="en-US" smtClean="0"/>
              <a:t>2018/8/29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058-0050-48C5-A9C1-66757391E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18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F9A7-D6DE-477D-A9BF-0FB7D194D6E9}" type="datetimeFigureOut">
              <a:rPr lang="zh-TW" altLang="en-US" smtClean="0"/>
              <a:t>2018/8/29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058-0050-48C5-A9C1-66757391E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299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F9A7-D6DE-477D-A9BF-0FB7D194D6E9}" type="datetimeFigureOut">
              <a:rPr lang="zh-TW" altLang="en-US" smtClean="0"/>
              <a:t>2018/8/29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058-0050-48C5-A9C1-66757391E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35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F9A7-D6DE-477D-A9BF-0FB7D194D6E9}" type="datetimeFigureOut">
              <a:rPr lang="zh-TW" altLang="en-US" smtClean="0"/>
              <a:t>2018/8/29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058-0050-48C5-A9C1-66757391E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66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F9A7-D6DE-477D-A9BF-0FB7D194D6E9}" type="datetimeFigureOut">
              <a:rPr lang="zh-TW" altLang="en-US" smtClean="0"/>
              <a:t>2018/8/29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058-0050-48C5-A9C1-66757391E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56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F9A7-D6DE-477D-A9BF-0FB7D194D6E9}" type="datetimeFigureOut">
              <a:rPr lang="zh-TW" altLang="en-US" smtClean="0"/>
              <a:t>2018/8/29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058-0050-48C5-A9C1-66757391E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2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F9A7-D6DE-477D-A9BF-0FB7D194D6E9}" type="datetimeFigureOut">
              <a:rPr lang="zh-TW" altLang="en-US" smtClean="0"/>
              <a:t>2018/8/29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B5058-0050-48C5-A9C1-66757391E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16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2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405565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2018/8/29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5" y="6405565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40556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82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17">
          <p15:clr>
            <a:srgbClr val="F26B43"/>
          </p15:clr>
        </p15:guide>
        <p15:guide id="2" pos="5443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3"/>
          <p:cNvSpPr txBox="1">
            <a:spLocks/>
          </p:cNvSpPr>
          <p:nvPr/>
        </p:nvSpPr>
        <p:spPr>
          <a:xfrm>
            <a:off x="2560632" y="1658737"/>
            <a:ext cx="7100604" cy="1287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眼科門診</a:t>
            </a:r>
            <a:r>
              <a:rPr lang="en-US" altLang="zh-TW" sz="360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DRG</a:t>
            </a:r>
            <a:endParaRPr lang="zh-CN" altLang="en-US" sz="36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5" name="副标题 4"/>
          <p:cNvSpPr txBox="1">
            <a:spLocks/>
          </p:cNvSpPr>
          <p:nvPr/>
        </p:nvSpPr>
        <p:spPr>
          <a:xfrm>
            <a:off x="8672944" y="5671127"/>
            <a:ext cx="2253673" cy="954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84" indent="0" algn="ctr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66" indent="0" algn="ctr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49" indent="0" algn="ctr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32" indent="0" algn="ctr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15" indent="0" algn="ctr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97" indent="0" algn="ctr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80" indent="0" algn="ctr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064" indent="0" algn="ctr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TW" altLang="en-US" sz="160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葉冠宏 陳芷嫻 陳昱儒</a:t>
            </a:r>
            <a:endParaRPr lang="en-US" altLang="zh-TW" sz="160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r"/>
            <a:r>
              <a:rPr lang="en-US" altLang="zh-CN" sz="160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2018.08.29</a:t>
            </a:r>
            <a:endParaRPr lang="en-US" altLang="zh-CN" sz="16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53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8958974" y="2417676"/>
            <a:ext cx="2282998" cy="4009426"/>
            <a:chOff x="3889419" y="1365161"/>
            <a:chExt cx="1960162" cy="3760631"/>
          </a:xfrm>
        </p:grpSpPr>
        <p:sp>
          <p:nvSpPr>
            <p:cNvPr id="34" name="圓角矩形 33"/>
            <p:cNvSpPr/>
            <p:nvPr/>
          </p:nvSpPr>
          <p:spPr>
            <a:xfrm>
              <a:off x="3889419" y="1365161"/>
              <a:ext cx="1928739" cy="376063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 smtClean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4510259" y="2148099"/>
              <a:ext cx="687061" cy="4330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 b="1" dirty="0"/>
                <a:t>結論</a:t>
              </a:r>
              <a:endParaRPr lang="zh-TW" altLang="en-US" sz="24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89420" y="3397871"/>
              <a:ext cx="1960161" cy="60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Step5.</a:t>
              </a:r>
              <a:r>
                <a:rPr lang="zh-TW" altLang="en-US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疾病代碼聚焦</a:t>
              </a:r>
              <a:endPara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r>
                <a:rPr lang="zh-TW" altLang="en-US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           在門診眼科</a:t>
              </a:r>
              <a:endPara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135471" y="2060986"/>
              <a:ext cx="1519707" cy="6091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751" y="1420868"/>
            <a:ext cx="1641600" cy="1641600"/>
          </a:xfrm>
        </p:spPr>
      </p:pic>
      <p:grpSp>
        <p:nvGrpSpPr>
          <p:cNvPr id="43" name="群組 42"/>
          <p:cNvGrpSpPr/>
          <p:nvPr/>
        </p:nvGrpSpPr>
        <p:grpSpPr>
          <a:xfrm>
            <a:off x="4754067" y="1328033"/>
            <a:ext cx="2326784" cy="5031306"/>
            <a:chOff x="4779860" y="1395796"/>
            <a:chExt cx="2458367" cy="5031306"/>
          </a:xfrm>
        </p:grpSpPr>
        <p:grpSp>
          <p:nvGrpSpPr>
            <p:cNvPr id="22" name="群組 21"/>
            <p:cNvGrpSpPr/>
            <p:nvPr/>
          </p:nvGrpSpPr>
          <p:grpSpPr>
            <a:xfrm>
              <a:off x="4779860" y="2417676"/>
              <a:ext cx="2458367" cy="4009426"/>
              <a:chOff x="3889419" y="1365161"/>
              <a:chExt cx="2262214" cy="3760631"/>
            </a:xfrm>
          </p:grpSpPr>
          <p:sp>
            <p:nvSpPr>
              <p:cNvPr id="23" name="圓角矩形 22"/>
              <p:cNvSpPr/>
              <p:nvPr/>
            </p:nvSpPr>
            <p:spPr>
              <a:xfrm>
                <a:off x="3889419" y="1365161"/>
                <a:ext cx="2153291" cy="376063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 smtClean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4264935" y="2197333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b="1" dirty="0" smtClean="0"/>
                  <a:t>代碼整理</a:t>
                </a:r>
                <a:endParaRPr lang="zh-TW" altLang="en-US" sz="2400" b="1" dirty="0"/>
              </a:p>
            </p:txBody>
          </p:sp>
          <p:sp>
            <p:nvSpPr>
              <p:cNvPr id="26" name="向右箭號 25"/>
              <p:cNvSpPr/>
              <p:nvPr/>
            </p:nvSpPr>
            <p:spPr>
              <a:xfrm rot="5400000">
                <a:off x="4886684" y="3695288"/>
                <a:ext cx="291932" cy="283336"/>
              </a:xfrm>
              <a:prstGeom prst="rightArrow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3931991" y="4146756"/>
                <a:ext cx="2219642" cy="60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Step4.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再將疾病代碼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  <a:p>
                <a:r>
                  <a:rPr lang="zh-TW" altLang="en-US" dirty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          三碼做結構化</a:t>
                </a:r>
                <a:endParaRPr lang="zh-TW" altLang="en-US" dirty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3991820" y="2920931"/>
                <a:ext cx="2091844" cy="60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Step3.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將疾病代碼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  <a:p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         五碼看成三碼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</p:txBody>
          </p:sp>
        </p:grpSp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643" y="1395796"/>
              <a:ext cx="1734435" cy="1734435"/>
            </a:xfrm>
            <a:prstGeom prst="rect">
              <a:avLst/>
            </a:prstGeom>
          </p:spPr>
        </p:pic>
      </p:grpSp>
      <p:grpSp>
        <p:nvGrpSpPr>
          <p:cNvPr id="42" name="群組 41"/>
          <p:cNvGrpSpPr/>
          <p:nvPr/>
        </p:nvGrpSpPr>
        <p:grpSpPr>
          <a:xfrm>
            <a:off x="852410" y="1485170"/>
            <a:ext cx="2247318" cy="4941932"/>
            <a:chOff x="1132327" y="1486144"/>
            <a:chExt cx="2247318" cy="4941932"/>
          </a:xfrm>
        </p:grpSpPr>
        <p:grpSp>
          <p:nvGrpSpPr>
            <p:cNvPr id="21" name="群組 20"/>
            <p:cNvGrpSpPr/>
            <p:nvPr/>
          </p:nvGrpSpPr>
          <p:grpSpPr>
            <a:xfrm>
              <a:off x="1132327" y="2417676"/>
              <a:ext cx="2247318" cy="4010400"/>
              <a:chOff x="3889420" y="1365161"/>
              <a:chExt cx="1854557" cy="3760631"/>
            </a:xfrm>
          </p:grpSpPr>
          <p:sp>
            <p:nvSpPr>
              <p:cNvPr id="7" name="圓角矩形 6"/>
              <p:cNvSpPr/>
              <p:nvPr/>
            </p:nvSpPr>
            <p:spPr>
              <a:xfrm>
                <a:off x="3889420" y="1365161"/>
                <a:ext cx="1854557" cy="376063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 smtClean="0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4229224" y="2155172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b="1" dirty="0" smtClean="0"/>
                  <a:t>分析資料</a:t>
                </a:r>
                <a:endParaRPr lang="zh-TW" altLang="en-US" sz="2400" b="1" dirty="0"/>
              </a:p>
            </p:txBody>
          </p:sp>
          <p:sp>
            <p:nvSpPr>
              <p:cNvPr id="14" name="向右箭號 13"/>
              <p:cNvSpPr/>
              <p:nvPr/>
            </p:nvSpPr>
            <p:spPr>
              <a:xfrm rot="5400000">
                <a:off x="4670732" y="3683767"/>
                <a:ext cx="291932" cy="283336"/>
              </a:xfrm>
              <a:prstGeom prst="rightArrow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3971276" y="4132735"/>
                <a:ext cx="1693511" cy="865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Step2.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分析各疾病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  <a:p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           代碼之組合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  <a:p>
                <a:endParaRPr lang="zh-TW" altLang="en-US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4067745" y="2912059"/>
                <a:ext cx="1503020" cy="606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Step1.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分析單一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  <a:p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           疾病代碼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072081" y="2065257"/>
                <a:ext cx="1519707" cy="60915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914" y="1486144"/>
              <a:ext cx="1641600" cy="1641600"/>
            </a:xfrm>
            <a:prstGeom prst="rect">
              <a:avLst/>
            </a:prstGeom>
          </p:spPr>
        </p:pic>
      </p:grpSp>
      <p:sp>
        <p:nvSpPr>
          <p:cNvPr id="44" name="矩形 43"/>
          <p:cNvSpPr/>
          <p:nvPr/>
        </p:nvSpPr>
        <p:spPr>
          <a:xfrm>
            <a:off x="5017617" y="3126770"/>
            <a:ext cx="1770001" cy="6494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L-圖案 45"/>
          <p:cNvSpPr/>
          <p:nvPr/>
        </p:nvSpPr>
        <p:spPr>
          <a:xfrm rot="13306481">
            <a:off x="3928319" y="4079517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L-圖案 46"/>
          <p:cNvSpPr/>
          <p:nvPr/>
        </p:nvSpPr>
        <p:spPr>
          <a:xfrm rot="13306481">
            <a:off x="3485879" y="4072156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L-圖案 47"/>
          <p:cNvSpPr/>
          <p:nvPr/>
        </p:nvSpPr>
        <p:spPr>
          <a:xfrm rot="13306481">
            <a:off x="8065062" y="4076685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L-圖案 48"/>
          <p:cNvSpPr/>
          <p:nvPr/>
        </p:nvSpPr>
        <p:spPr>
          <a:xfrm rot="13306481">
            <a:off x="7622622" y="4069324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L-圖案 49"/>
          <p:cNvSpPr/>
          <p:nvPr/>
        </p:nvSpPr>
        <p:spPr>
          <a:xfrm rot="13306481">
            <a:off x="3925514" y="4069324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L-圖案 50"/>
          <p:cNvSpPr/>
          <p:nvPr/>
        </p:nvSpPr>
        <p:spPr>
          <a:xfrm rot="13306481">
            <a:off x="3483074" y="4061963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848074" y="366404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+mj-cs"/>
              </a:rPr>
              <a:t>資料處理流程圖</a:t>
            </a:r>
          </a:p>
        </p:txBody>
      </p:sp>
    </p:spTree>
    <p:extLst>
      <p:ext uri="{BB962C8B-B14F-4D97-AF65-F5344CB8AC3E}">
        <p14:creationId xmlns:p14="http://schemas.microsoft.com/office/powerpoint/2010/main" val="32246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8958974" y="2417676"/>
            <a:ext cx="2282998" cy="4009426"/>
            <a:chOff x="3889419" y="1365161"/>
            <a:chExt cx="1960162" cy="3760631"/>
          </a:xfrm>
        </p:grpSpPr>
        <p:sp>
          <p:nvSpPr>
            <p:cNvPr id="34" name="圓角矩形 33"/>
            <p:cNvSpPr/>
            <p:nvPr/>
          </p:nvSpPr>
          <p:spPr>
            <a:xfrm>
              <a:off x="3889419" y="1365161"/>
              <a:ext cx="1928739" cy="376063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 smtClean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89420" y="3397871"/>
              <a:ext cx="1960161" cy="60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Step5.</a:t>
              </a:r>
              <a:r>
                <a:rPr lang="zh-TW" altLang="en-US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疾病代碼聚焦</a:t>
              </a:r>
              <a:endPara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r>
                <a:rPr lang="zh-TW" altLang="en-US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           在門診眼科</a:t>
              </a:r>
              <a:endPara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135471" y="2060986"/>
              <a:ext cx="1519707" cy="6091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751" y="1420868"/>
            <a:ext cx="1641600" cy="1641600"/>
          </a:xfrm>
        </p:spPr>
      </p:pic>
      <p:grpSp>
        <p:nvGrpSpPr>
          <p:cNvPr id="43" name="群組 42"/>
          <p:cNvGrpSpPr/>
          <p:nvPr/>
        </p:nvGrpSpPr>
        <p:grpSpPr>
          <a:xfrm>
            <a:off x="4754067" y="1328033"/>
            <a:ext cx="2326784" cy="5031306"/>
            <a:chOff x="4779860" y="1395796"/>
            <a:chExt cx="2458367" cy="5031306"/>
          </a:xfrm>
        </p:grpSpPr>
        <p:grpSp>
          <p:nvGrpSpPr>
            <p:cNvPr id="22" name="群組 21"/>
            <p:cNvGrpSpPr/>
            <p:nvPr/>
          </p:nvGrpSpPr>
          <p:grpSpPr>
            <a:xfrm>
              <a:off x="4779860" y="2417676"/>
              <a:ext cx="2458367" cy="4009426"/>
              <a:chOff x="3889419" y="1365161"/>
              <a:chExt cx="2262214" cy="3760631"/>
            </a:xfrm>
          </p:grpSpPr>
          <p:sp>
            <p:nvSpPr>
              <p:cNvPr id="23" name="圓角矩形 22"/>
              <p:cNvSpPr/>
              <p:nvPr/>
            </p:nvSpPr>
            <p:spPr>
              <a:xfrm>
                <a:off x="3889419" y="1365161"/>
                <a:ext cx="2153291" cy="376063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 smtClean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4264935" y="2197333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b="1" dirty="0" smtClean="0"/>
                  <a:t>代碼整理</a:t>
                </a:r>
                <a:endParaRPr lang="zh-TW" altLang="en-US" sz="2400" b="1" dirty="0"/>
              </a:p>
            </p:txBody>
          </p:sp>
          <p:sp>
            <p:nvSpPr>
              <p:cNvPr id="26" name="向右箭號 25"/>
              <p:cNvSpPr/>
              <p:nvPr/>
            </p:nvSpPr>
            <p:spPr>
              <a:xfrm rot="5400000">
                <a:off x="4886684" y="3695288"/>
                <a:ext cx="291932" cy="283336"/>
              </a:xfrm>
              <a:prstGeom prst="rightArrow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3931991" y="4146756"/>
                <a:ext cx="2219642" cy="60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Step4.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再將疾病代碼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  <a:p>
                <a:r>
                  <a:rPr lang="zh-TW" altLang="en-US" dirty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          三碼做結構化</a:t>
                </a:r>
                <a:endParaRPr lang="zh-TW" altLang="en-US" dirty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3991820" y="2920931"/>
                <a:ext cx="2091844" cy="60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Step3.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將疾病代碼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  <a:p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         五碼看成三碼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</p:txBody>
          </p:sp>
        </p:grpSp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643" y="1395796"/>
              <a:ext cx="1734435" cy="1734435"/>
            </a:xfrm>
            <a:prstGeom prst="rect">
              <a:avLst/>
            </a:prstGeom>
          </p:spPr>
        </p:pic>
      </p:grpSp>
      <p:grpSp>
        <p:nvGrpSpPr>
          <p:cNvPr id="42" name="群組 41"/>
          <p:cNvGrpSpPr/>
          <p:nvPr/>
        </p:nvGrpSpPr>
        <p:grpSpPr>
          <a:xfrm>
            <a:off x="852409" y="1485170"/>
            <a:ext cx="2247318" cy="4941932"/>
            <a:chOff x="1132326" y="1486144"/>
            <a:chExt cx="2247318" cy="4941932"/>
          </a:xfrm>
        </p:grpSpPr>
        <p:grpSp>
          <p:nvGrpSpPr>
            <p:cNvPr id="21" name="群組 20"/>
            <p:cNvGrpSpPr/>
            <p:nvPr/>
          </p:nvGrpSpPr>
          <p:grpSpPr>
            <a:xfrm>
              <a:off x="1132326" y="2417676"/>
              <a:ext cx="2247318" cy="4010400"/>
              <a:chOff x="3889420" y="1365161"/>
              <a:chExt cx="1854557" cy="3760631"/>
            </a:xfrm>
          </p:grpSpPr>
          <p:sp>
            <p:nvSpPr>
              <p:cNvPr id="7" name="圓角矩形 6"/>
              <p:cNvSpPr/>
              <p:nvPr/>
            </p:nvSpPr>
            <p:spPr>
              <a:xfrm>
                <a:off x="3889420" y="1365161"/>
                <a:ext cx="1854557" cy="376063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 smtClean="0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4229224" y="2155172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b="1" dirty="0" smtClean="0"/>
                  <a:t>分析資料</a:t>
                </a:r>
                <a:endParaRPr lang="zh-TW" altLang="en-US" sz="2400" b="1" dirty="0"/>
              </a:p>
            </p:txBody>
          </p:sp>
          <p:sp>
            <p:nvSpPr>
              <p:cNvPr id="14" name="向右箭號 13"/>
              <p:cNvSpPr/>
              <p:nvPr/>
            </p:nvSpPr>
            <p:spPr>
              <a:xfrm rot="5400000">
                <a:off x="4670732" y="3683767"/>
                <a:ext cx="291932" cy="283336"/>
              </a:xfrm>
              <a:prstGeom prst="rightArrow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3971276" y="4132735"/>
                <a:ext cx="1693511" cy="865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Step2.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分析各疾病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  <a:p>
                <a:r>
                  <a:rPr lang="zh-TW" altLang="en-US" dirty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          代碼之組合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  <a:p>
                <a:endParaRPr lang="zh-TW" altLang="en-US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4067746" y="2912059"/>
                <a:ext cx="1503020" cy="606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Step1.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分析單一</a:t>
                </a:r>
                <a:endParaRPr lang="en-US" altLang="zh-TW" dirty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  <a:p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           疾病代碼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072081" y="2065257"/>
                <a:ext cx="1519707" cy="60915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914" y="1486144"/>
              <a:ext cx="1641600" cy="1641600"/>
            </a:xfrm>
            <a:prstGeom prst="rect">
              <a:avLst/>
            </a:prstGeom>
          </p:spPr>
        </p:pic>
      </p:grpSp>
      <p:sp>
        <p:nvSpPr>
          <p:cNvPr id="44" name="矩形 43"/>
          <p:cNvSpPr/>
          <p:nvPr/>
        </p:nvSpPr>
        <p:spPr>
          <a:xfrm>
            <a:off x="5017617" y="3126770"/>
            <a:ext cx="1770001" cy="6494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L-圖案 45"/>
          <p:cNvSpPr/>
          <p:nvPr/>
        </p:nvSpPr>
        <p:spPr>
          <a:xfrm rot="13306481">
            <a:off x="3928319" y="4079517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L-圖案 46"/>
          <p:cNvSpPr/>
          <p:nvPr/>
        </p:nvSpPr>
        <p:spPr>
          <a:xfrm rot="13306481">
            <a:off x="3485879" y="4072156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L-圖案 47"/>
          <p:cNvSpPr/>
          <p:nvPr/>
        </p:nvSpPr>
        <p:spPr>
          <a:xfrm rot="13306481">
            <a:off x="8065062" y="4076685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L-圖案 48"/>
          <p:cNvSpPr/>
          <p:nvPr/>
        </p:nvSpPr>
        <p:spPr>
          <a:xfrm rot="13306481">
            <a:off x="7622622" y="4069324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L-圖案 49"/>
          <p:cNvSpPr/>
          <p:nvPr/>
        </p:nvSpPr>
        <p:spPr>
          <a:xfrm rot="13306481">
            <a:off x="3925514" y="4069324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L-圖案 50"/>
          <p:cNvSpPr/>
          <p:nvPr/>
        </p:nvSpPr>
        <p:spPr>
          <a:xfrm rot="13306481">
            <a:off x="3483074" y="4061963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848074" y="366404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+mj-cs"/>
              </a:rPr>
              <a:t>資料處理流程圖</a:t>
            </a:r>
          </a:p>
        </p:txBody>
      </p:sp>
      <p:sp>
        <p:nvSpPr>
          <p:cNvPr id="33" name="橢圓 32"/>
          <p:cNvSpPr/>
          <p:nvPr/>
        </p:nvSpPr>
        <p:spPr>
          <a:xfrm>
            <a:off x="927957" y="3908795"/>
            <a:ext cx="2051825" cy="9133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9682065" y="3252411"/>
            <a:ext cx="800219" cy="461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/>
              <a:t>結論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179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分析單一疾病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代碼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42290"/>
            <a:ext cx="10933090" cy="4351338"/>
          </a:xfrm>
        </p:spPr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先了解各代碼總共出現的次數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24212" r="83943" b="11343"/>
          <a:stretch/>
        </p:blipFill>
        <p:spPr>
          <a:xfrm>
            <a:off x="6941713" y="2202286"/>
            <a:ext cx="1957589" cy="44174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23085" r="85211" b="11531"/>
          <a:stretch/>
        </p:blipFill>
        <p:spPr>
          <a:xfrm>
            <a:off x="2266683" y="2202286"/>
            <a:ext cx="1803042" cy="4481849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6802692" y="6075345"/>
            <a:ext cx="1980700" cy="6597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8958974" y="2417676"/>
            <a:ext cx="2282998" cy="4009426"/>
            <a:chOff x="3889419" y="1365161"/>
            <a:chExt cx="1960162" cy="3760631"/>
          </a:xfrm>
        </p:grpSpPr>
        <p:sp>
          <p:nvSpPr>
            <p:cNvPr id="34" name="圓角矩形 33"/>
            <p:cNvSpPr/>
            <p:nvPr/>
          </p:nvSpPr>
          <p:spPr>
            <a:xfrm>
              <a:off x="3889419" y="1365161"/>
              <a:ext cx="1928739" cy="376063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 smtClean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89420" y="3397871"/>
              <a:ext cx="1960161" cy="60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Step5.</a:t>
              </a:r>
              <a:r>
                <a:rPr lang="zh-TW" altLang="en-US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疾病代碼聚焦</a:t>
              </a:r>
              <a:endPara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r>
                <a:rPr lang="zh-TW" altLang="en-US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           在門診眼科</a:t>
              </a:r>
              <a:endPara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135471" y="2060986"/>
              <a:ext cx="1519707" cy="6091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751" y="1420868"/>
            <a:ext cx="1641600" cy="1641600"/>
          </a:xfrm>
        </p:spPr>
      </p:pic>
      <p:grpSp>
        <p:nvGrpSpPr>
          <p:cNvPr id="43" name="群組 42"/>
          <p:cNvGrpSpPr/>
          <p:nvPr/>
        </p:nvGrpSpPr>
        <p:grpSpPr>
          <a:xfrm>
            <a:off x="4754067" y="1328033"/>
            <a:ext cx="2326784" cy="5031306"/>
            <a:chOff x="4779860" y="1395796"/>
            <a:chExt cx="2458367" cy="5031306"/>
          </a:xfrm>
        </p:grpSpPr>
        <p:grpSp>
          <p:nvGrpSpPr>
            <p:cNvPr id="22" name="群組 21"/>
            <p:cNvGrpSpPr/>
            <p:nvPr/>
          </p:nvGrpSpPr>
          <p:grpSpPr>
            <a:xfrm>
              <a:off x="4779860" y="2417676"/>
              <a:ext cx="2458367" cy="4009426"/>
              <a:chOff x="3889419" y="1365161"/>
              <a:chExt cx="2262214" cy="3760631"/>
            </a:xfrm>
          </p:grpSpPr>
          <p:sp>
            <p:nvSpPr>
              <p:cNvPr id="23" name="圓角矩形 22"/>
              <p:cNvSpPr/>
              <p:nvPr/>
            </p:nvSpPr>
            <p:spPr>
              <a:xfrm>
                <a:off x="3889419" y="1365161"/>
                <a:ext cx="2153291" cy="376063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 smtClean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4264935" y="2197333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b="1" dirty="0" smtClean="0"/>
                  <a:t>代碼整理</a:t>
                </a:r>
                <a:endParaRPr lang="zh-TW" altLang="en-US" sz="2400" b="1" dirty="0"/>
              </a:p>
            </p:txBody>
          </p:sp>
          <p:sp>
            <p:nvSpPr>
              <p:cNvPr id="26" name="向右箭號 25"/>
              <p:cNvSpPr/>
              <p:nvPr/>
            </p:nvSpPr>
            <p:spPr>
              <a:xfrm rot="5400000">
                <a:off x="4886684" y="3695288"/>
                <a:ext cx="291932" cy="283336"/>
              </a:xfrm>
              <a:prstGeom prst="rightArrow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3931991" y="4146756"/>
                <a:ext cx="2219642" cy="60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Step4.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再將疾病代碼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  <a:p>
                <a:r>
                  <a:rPr lang="zh-TW" altLang="en-US" dirty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          三碼做結構化</a:t>
                </a:r>
                <a:endParaRPr lang="zh-TW" altLang="en-US" dirty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3991820" y="2920931"/>
                <a:ext cx="2091844" cy="60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Step3.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將疾病代碼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  <a:p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         五碼看成三碼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</p:txBody>
          </p:sp>
        </p:grpSp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643" y="1395796"/>
              <a:ext cx="1734435" cy="1734435"/>
            </a:xfrm>
            <a:prstGeom prst="rect">
              <a:avLst/>
            </a:prstGeom>
          </p:spPr>
        </p:pic>
      </p:grpSp>
      <p:grpSp>
        <p:nvGrpSpPr>
          <p:cNvPr id="42" name="群組 41"/>
          <p:cNvGrpSpPr/>
          <p:nvPr/>
        </p:nvGrpSpPr>
        <p:grpSpPr>
          <a:xfrm>
            <a:off x="852409" y="1485170"/>
            <a:ext cx="2247318" cy="4941932"/>
            <a:chOff x="1132326" y="1486144"/>
            <a:chExt cx="2247318" cy="4941932"/>
          </a:xfrm>
        </p:grpSpPr>
        <p:grpSp>
          <p:nvGrpSpPr>
            <p:cNvPr id="21" name="群組 20"/>
            <p:cNvGrpSpPr/>
            <p:nvPr/>
          </p:nvGrpSpPr>
          <p:grpSpPr>
            <a:xfrm>
              <a:off x="1132326" y="2417676"/>
              <a:ext cx="2247318" cy="4010400"/>
              <a:chOff x="3889420" y="1365161"/>
              <a:chExt cx="1854557" cy="3760631"/>
            </a:xfrm>
          </p:grpSpPr>
          <p:sp>
            <p:nvSpPr>
              <p:cNvPr id="7" name="圓角矩形 6"/>
              <p:cNvSpPr/>
              <p:nvPr/>
            </p:nvSpPr>
            <p:spPr>
              <a:xfrm>
                <a:off x="3889420" y="1365161"/>
                <a:ext cx="1854557" cy="376063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 smtClean="0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4229224" y="2155172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b="1" dirty="0" smtClean="0"/>
                  <a:t>分析資料</a:t>
                </a:r>
                <a:endParaRPr lang="zh-TW" altLang="en-US" sz="2400" b="1" dirty="0"/>
              </a:p>
            </p:txBody>
          </p:sp>
          <p:sp>
            <p:nvSpPr>
              <p:cNvPr id="14" name="向右箭號 13"/>
              <p:cNvSpPr/>
              <p:nvPr/>
            </p:nvSpPr>
            <p:spPr>
              <a:xfrm rot="5400000">
                <a:off x="4670732" y="3683767"/>
                <a:ext cx="291932" cy="283336"/>
              </a:xfrm>
              <a:prstGeom prst="rightArrow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3971276" y="4132735"/>
                <a:ext cx="1693511" cy="865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Step2.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分析各疾病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  <a:p>
                <a:r>
                  <a:rPr lang="zh-TW" altLang="en-US" dirty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          代碼之組合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  <a:p>
                <a:endParaRPr lang="zh-TW" altLang="en-US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4067746" y="2912059"/>
                <a:ext cx="1503020" cy="606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Step1.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分析單一</a:t>
                </a:r>
                <a:endParaRPr lang="en-US" altLang="zh-TW" dirty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  <a:p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           疾病代碼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072081" y="2065257"/>
                <a:ext cx="1519707" cy="60915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914" y="1486144"/>
              <a:ext cx="1641600" cy="1641600"/>
            </a:xfrm>
            <a:prstGeom prst="rect">
              <a:avLst/>
            </a:prstGeom>
          </p:spPr>
        </p:pic>
      </p:grpSp>
      <p:sp>
        <p:nvSpPr>
          <p:cNvPr id="44" name="矩形 43"/>
          <p:cNvSpPr/>
          <p:nvPr/>
        </p:nvSpPr>
        <p:spPr>
          <a:xfrm>
            <a:off x="5017617" y="3126770"/>
            <a:ext cx="1770001" cy="6494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L-圖案 45"/>
          <p:cNvSpPr/>
          <p:nvPr/>
        </p:nvSpPr>
        <p:spPr>
          <a:xfrm rot="13306481">
            <a:off x="3928319" y="4079517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L-圖案 46"/>
          <p:cNvSpPr/>
          <p:nvPr/>
        </p:nvSpPr>
        <p:spPr>
          <a:xfrm rot="13306481">
            <a:off x="3485879" y="4072156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L-圖案 47"/>
          <p:cNvSpPr/>
          <p:nvPr/>
        </p:nvSpPr>
        <p:spPr>
          <a:xfrm rot="13306481">
            <a:off x="8065062" y="4076685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L-圖案 48"/>
          <p:cNvSpPr/>
          <p:nvPr/>
        </p:nvSpPr>
        <p:spPr>
          <a:xfrm rot="13306481">
            <a:off x="7622622" y="4069324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L-圖案 49"/>
          <p:cNvSpPr/>
          <p:nvPr/>
        </p:nvSpPr>
        <p:spPr>
          <a:xfrm rot="13306481">
            <a:off x="3925514" y="4069324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L-圖案 50"/>
          <p:cNvSpPr/>
          <p:nvPr/>
        </p:nvSpPr>
        <p:spPr>
          <a:xfrm rot="13306481">
            <a:off x="3483074" y="4061963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848074" y="366404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+mj-cs"/>
              </a:rPr>
              <a:t>資料處理流程圖</a:t>
            </a:r>
          </a:p>
        </p:txBody>
      </p:sp>
      <p:sp>
        <p:nvSpPr>
          <p:cNvPr id="33" name="橢圓 32"/>
          <p:cNvSpPr/>
          <p:nvPr/>
        </p:nvSpPr>
        <p:spPr>
          <a:xfrm>
            <a:off x="912964" y="5221798"/>
            <a:ext cx="2148126" cy="9133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9682065" y="3252411"/>
            <a:ext cx="800219" cy="461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/>
              <a:t>結論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541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分析各疾病代碼組合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直接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依照原本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CD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檔的疾病代碼做組合的分析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---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主診斷</a:t>
            </a:r>
            <a:r>
              <a:rPr lang="zh-TW" altLang="en-US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單獨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出現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---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主診斷配</a:t>
            </a:r>
            <a:r>
              <a:rPr lang="zh-TW" altLang="en-US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一個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次診斷 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---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主診斷配</a:t>
            </a:r>
            <a:r>
              <a:rPr lang="zh-TW" altLang="en-US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兩個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次診斷 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23837" r="74753" b="17542"/>
          <a:stretch/>
        </p:blipFill>
        <p:spPr>
          <a:xfrm>
            <a:off x="5958022" y="2134073"/>
            <a:ext cx="3618650" cy="47239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23837" r="70211" b="17542"/>
          <a:stretch/>
        </p:blipFill>
        <p:spPr>
          <a:xfrm>
            <a:off x="5958022" y="2134073"/>
            <a:ext cx="4163656" cy="460659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t="24964" r="64613" b="17355"/>
          <a:stretch/>
        </p:blipFill>
        <p:spPr>
          <a:xfrm>
            <a:off x="5614232" y="2228682"/>
            <a:ext cx="4727503" cy="433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4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8958974" y="2417676"/>
            <a:ext cx="2282998" cy="4009426"/>
            <a:chOff x="3889419" y="1365161"/>
            <a:chExt cx="1960162" cy="3760631"/>
          </a:xfrm>
        </p:grpSpPr>
        <p:sp>
          <p:nvSpPr>
            <p:cNvPr id="34" name="圓角矩形 33"/>
            <p:cNvSpPr/>
            <p:nvPr/>
          </p:nvSpPr>
          <p:spPr>
            <a:xfrm>
              <a:off x="3889419" y="1365161"/>
              <a:ext cx="1928739" cy="376063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 smtClean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89420" y="3397871"/>
              <a:ext cx="1960161" cy="60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Step5.</a:t>
              </a:r>
              <a:r>
                <a:rPr lang="zh-TW" altLang="en-US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疾病代碼聚焦</a:t>
              </a:r>
              <a:endPara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r>
                <a:rPr lang="zh-TW" altLang="en-US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           在門診眼科</a:t>
              </a:r>
              <a:endPara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135471" y="2060986"/>
              <a:ext cx="1519707" cy="6091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751" y="1420868"/>
            <a:ext cx="1641600" cy="1641600"/>
          </a:xfrm>
        </p:spPr>
      </p:pic>
      <p:grpSp>
        <p:nvGrpSpPr>
          <p:cNvPr id="43" name="群組 42"/>
          <p:cNvGrpSpPr/>
          <p:nvPr/>
        </p:nvGrpSpPr>
        <p:grpSpPr>
          <a:xfrm>
            <a:off x="4754067" y="1328033"/>
            <a:ext cx="2326784" cy="5031306"/>
            <a:chOff x="4779860" y="1395796"/>
            <a:chExt cx="2458367" cy="5031306"/>
          </a:xfrm>
        </p:grpSpPr>
        <p:grpSp>
          <p:nvGrpSpPr>
            <p:cNvPr id="22" name="群組 21"/>
            <p:cNvGrpSpPr/>
            <p:nvPr/>
          </p:nvGrpSpPr>
          <p:grpSpPr>
            <a:xfrm>
              <a:off x="4779860" y="2417676"/>
              <a:ext cx="2458367" cy="4009426"/>
              <a:chOff x="3889419" y="1365161"/>
              <a:chExt cx="2262214" cy="3760631"/>
            </a:xfrm>
          </p:grpSpPr>
          <p:sp>
            <p:nvSpPr>
              <p:cNvPr id="23" name="圓角矩形 22"/>
              <p:cNvSpPr/>
              <p:nvPr/>
            </p:nvSpPr>
            <p:spPr>
              <a:xfrm>
                <a:off x="3889419" y="1365161"/>
                <a:ext cx="2153291" cy="376063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 smtClean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4264935" y="2197333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b="1" dirty="0" smtClean="0"/>
                  <a:t>代碼整理</a:t>
                </a:r>
                <a:endParaRPr lang="zh-TW" altLang="en-US" sz="2400" b="1" dirty="0"/>
              </a:p>
            </p:txBody>
          </p:sp>
          <p:sp>
            <p:nvSpPr>
              <p:cNvPr id="26" name="向右箭號 25"/>
              <p:cNvSpPr/>
              <p:nvPr/>
            </p:nvSpPr>
            <p:spPr>
              <a:xfrm rot="5400000">
                <a:off x="4886684" y="3695288"/>
                <a:ext cx="291932" cy="283336"/>
              </a:xfrm>
              <a:prstGeom prst="rightArrow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3931991" y="4146756"/>
                <a:ext cx="2219642" cy="60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Step4.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再將疾病代碼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  <a:p>
                <a:r>
                  <a:rPr lang="zh-TW" altLang="en-US" dirty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          三碼做結構化</a:t>
                </a:r>
                <a:endParaRPr lang="zh-TW" altLang="en-US" dirty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3991820" y="2920931"/>
                <a:ext cx="2091844" cy="60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Step3.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將疾病代碼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  <a:p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         五碼看成三碼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</p:txBody>
          </p:sp>
        </p:grpSp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643" y="1395796"/>
              <a:ext cx="1734435" cy="1734435"/>
            </a:xfrm>
            <a:prstGeom prst="rect">
              <a:avLst/>
            </a:prstGeom>
          </p:spPr>
        </p:pic>
      </p:grpSp>
      <p:grpSp>
        <p:nvGrpSpPr>
          <p:cNvPr id="42" name="群組 41"/>
          <p:cNvGrpSpPr/>
          <p:nvPr/>
        </p:nvGrpSpPr>
        <p:grpSpPr>
          <a:xfrm>
            <a:off x="852409" y="1485170"/>
            <a:ext cx="2247318" cy="4941932"/>
            <a:chOff x="1132326" y="1486144"/>
            <a:chExt cx="2247318" cy="4941932"/>
          </a:xfrm>
        </p:grpSpPr>
        <p:grpSp>
          <p:nvGrpSpPr>
            <p:cNvPr id="21" name="群組 20"/>
            <p:cNvGrpSpPr/>
            <p:nvPr/>
          </p:nvGrpSpPr>
          <p:grpSpPr>
            <a:xfrm>
              <a:off x="1132326" y="2417676"/>
              <a:ext cx="2247318" cy="4010400"/>
              <a:chOff x="3889420" y="1365161"/>
              <a:chExt cx="1854557" cy="3760631"/>
            </a:xfrm>
          </p:grpSpPr>
          <p:sp>
            <p:nvSpPr>
              <p:cNvPr id="7" name="圓角矩形 6"/>
              <p:cNvSpPr/>
              <p:nvPr/>
            </p:nvSpPr>
            <p:spPr>
              <a:xfrm>
                <a:off x="3889420" y="1365161"/>
                <a:ext cx="1854557" cy="376063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 smtClean="0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4229224" y="2155172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b="1" dirty="0" smtClean="0"/>
                  <a:t>分析資料</a:t>
                </a:r>
                <a:endParaRPr lang="zh-TW" altLang="en-US" sz="2400" b="1" dirty="0"/>
              </a:p>
            </p:txBody>
          </p:sp>
          <p:sp>
            <p:nvSpPr>
              <p:cNvPr id="14" name="向右箭號 13"/>
              <p:cNvSpPr/>
              <p:nvPr/>
            </p:nvSpPr>
            <p:spPr>
              <a:xfrm rot="5400000">
                <a:off x="4670732" y="3683767"/>
                <a:ext cx="291932" cy="283336"/>
              </a:xfrm>
              <a:prstGeom prst="rightArrow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3971276" y="4132735"/>
                <a:ext cx="1693511" cy="865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Step2.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分析各疾病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  <a:p>
                <a:r>
                  <a:rPr lang="zh-TW" altLang="en-US" dirty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          代碼之組合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  <a:p>
                <a:endParaRPr lang="zh-TW" altLang="en-US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4067746" y="2912059"/>
                <a:ext cx="1503020" cy="606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Step1.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分析單一</a:t>
                </a:r>
                <a:endParaRPr lang="en-US" altLang="zh-TW" dirty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  <a:p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           疾病代碼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072081" y="2065257"/>
                <a:ext cx="1519707" cy="60915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914" y="1486144"/>
              <a:ext cx="1641600" cy="1641600"/>
            </a:xfrm>
            <a:prstGeom prst="rect">
              <a:avLst/>
            </a:prstGeom>
          </p:spPr>
        </p:pic>
      </p:grpSp>
      <p:sp>
        <p:nvSpPr>
          <p:cNvPr id="44" name="矩形 43"/>
          <p:cNvSpPr/>
          <p:nvPr/>
        </p:nvSpPr>
        <p:spPr>
          <a:xfrm>
            <a:off x="5017617" y="3126770"/>
            <a:ext cx="1770001" cy="6494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L-圖案 45"/>
          <p:cNvSpPr/>
          <p:nvPr/>
        </p:nvSpPr>
        <p:spPr>
          <a:xfrm rot="13306481">
            <a:off x="3928319" y="4079517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L-圖案 46"/>
          <p:cNvSpPr/>
          <p:nvPr/>
        </p:nvSpPr>
        <p:spPr>
          <a:xfrm rot="13306481">
            <a:off x="3485879" y="4072156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L-圖案 47"/>
          <p:cNvSpPr/>
          <p:nvPr/>
        </p:nvSpPr>
        <p:spPr>
          <a:xfrm rot="13306481">
            <a:off x="8065062" y="4076685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L-圖案 48"/>
          <p:cNvSpPr/>
          <p:nvPr/>
        </p:nvSpPr>
        <p:spPr>
          <a:xfrm rot="13306481">
            <a:off x="7622622" y="4069324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L-圖案 49"/>
          <p:cNvSpPr/>
          <p:nvPr/>
        </p:nvSpPr>
        <p:spPr>
          <a:xfrm rot="13306481">
            <a:off x="3925514" y="4069324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L-圖案 50"/>
          <p:cNvSpPr/>
          <p:nvPr/>
        </p:nvSpPr>
        <p:spPr>
          <a:xfrm rot="13306481">
            <a:off x="3483074" y="4061963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848074" y="366404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+mj-cs"/>
              </a:rPr>
              <a:t>資料處理流程圖</a:t>
            </a:r>
          </a:p>
        </p:txBody>
      </p:sp>
      <p:sp>
        <p:nvSpPr>
          <p:cNvPr id="33" name="橢圓 32"/>
          <p:cNvSpPr/>
          <p:nvPr/>
        </p:nvSpPr>
        <p:spPr>
          <a:xfrm>
            <a:off x="4789991" y="3852504"/>
            <a:ext cx="2243223" cy="933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9682065" y="3252411"/>
            <a:ext cx="800219" cy="461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/>
              <a:t>結論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4771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將疾病代碼五碼看成三碼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74778"/>
            <a:ext cx="10515600" cy="4351338"/>
          </a:xfrm>
        </p:spPr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由前面分析的資料得知各碼組合的</a:t>
            </a:r>
            <a:r>
              <a:rPr lang="zh-TW" altLang="en-US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類別過多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，因此我們只取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代碼的前三碼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---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主診斷</a:t>
            </a:r>
            <a:r>
              <a:rPr lang="zh-TW" altLang="en-US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單獨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出現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---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主診斷配</a:t>
            </a:r>
            <a:r>
              <a:rPr lang="zh-TW" altLang="en-US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一個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次診斷 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---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主診斷配</a:t>
            </a:r>
            <a:r>
              <a:rPr lang="zh-TW" altLang="en-US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兩個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次診斷 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t="27971" r="75176" b="17543"/>
          <a:stretch/>
        </p:blipFill>
        <p:spPr>
          <a:xfrm>
            <a:off x="6096000" y="2210865"/>
            <a:ext cx="3682290" cy="454410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/>
          <a:srcRect t="28015" r="69894" b="17919"/>
          <a:stretch/>
        </p:blipFill>
        <p:spPr>
          <a:xfrm>
            <a:off x="5826076" y="2195563"/>
            <a:ext cx="4515660" cy="455940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4"/>
          <a:srcRect t="27406" r="64929" b="20239"/>
          <a:stretch/>
        </p:blipFill>
        <p:spPr>
          <a:xfrm>
            <a:off x="5462370" y="2157277"/>
            <a:ext cx="5523494" cy="463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0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8958974" y="2417676"/>
            <a:ext cx="2282998" cy="4009426"/>
            <a:chOff x="3889419" y="1365161"/>
            <a:chExt cx="1960162" cy="3760631"/>
          </a:xfrm>
        </p:grpSpPr>
        <p:sp>
          <p:nvSpPr>
            <p:cNvPr id="34" name="圓角矩形 33"/>
            <p:cNvSpPr/>
            <p:nvPr/>
          </p:nvSpPr>
          <p:spPr>
            <a:xfrm>
              <a:off x="3889419" y="1365161"/>
              <a:ext cx="1928739" cy="376063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 smtClean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89420" y="3397871"/>
              <a:ext cx="1960161" cy="60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Step5.</a:t>
              </a:r>
              <a:r>
                <a:rPr lang="zh-TW" altLang="en-US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疾病代碼聚焦</a:t>
              </a:r>
              <a:endPara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r>
                <a:rPr lang="zh-TW" altLang="en-US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           在門診眼科</a:t>
              </a:r>
              <a:endPara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135471" y="2060986"/>
              <a:ext cx="1519707" cy="6091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751" y="1420868"/>
            <a:ext cx="1641600" cy="1641600"/>
          </a:xfrm>
        </p:spPr>
      </p:pic>
      <p:grpSp>
        <p:nvGrpSpPr>
          <p:cNvPr id="43" name="群組 42"/>
          <p:cNvGrpSpPr/>
          <p:nvPr/>
        </p:nvGrpSpPr>
        <p:grpSpPr>
          <a:xfrm>
            <a:off x="4754067" y="1328033"/>
            <a:ext cx="2326784" cy="5031306"/>
            <a:chOff x="4779860" y="1395796"/>
            <a:chExt cx="2458367" cy="5031306"/>
          </a:xfrm>
        </p:grpSpPr>
        <p:grpSp>
          <p:nvGrpSpPr>
            <p:cNvPr id="22" name="群組 21"/>
            <p:cNvGrpSpPr/>
            <p:nvPr/>
          </p:nvGrpSpPr>
          <p:grpSpPr>
            <a:xfrm>
              <a:off x="4779860" y="2417676"/>
              <a:ext cx="2458367" cy="4009426"/>
              <a:chOff x="3889419" y="1365161"/>
              <a:chExt cx="2262214" cy="3760631"/>
            </a:xfrm>
          </p:grpSpPr>
          <p:sp>
            <p:nvSpPr>
              <p:cNvPr id="23" name="圓角矩形 22"/>
              <p:cNvSpPr/>
              <p:nvPr/>
            </p:nvSpPr>
            <p:spPr>
              <a:xfrm>
                <a:off x="3889419" y="1365161"/>
                <a:ext cx="2153291" cy="376063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 smtClean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4264935" y="2197333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b="1" dirty="0" smtClean="0"/>
                  <a:t>代碼整理</a:t>
                </a:r>
                <a:endParaRPr lang="zh-TW" altLang="en-US" sz="2400" b="1" dirty="0"/>
              </a:p>
            </p:txBody>
          </p:sp>
          <p:sp>
            <p:nvSpPr>
              <p:cNvPr id="26" name="向右箭號 25"/>
              <p:cNvSpPr/>
              <p:nvPr/>
            </p:nvSpPr>
            <p:spPr>
              <a:xfrm rot="5400000">
                <a:off x="4886684" y="3695288"/>
                <a:ext cx="291932" cy="283336"/>
              </a:xfrm>
              <a:prstGeom prst="rightArrow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3931991" y="4146756"/>
                <a:ext cx="2219642" cy="60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Step4.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再將疾病代碼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  <a:p>
                <a:r>
                  <a:rPr lang="zh-TW" altLang="en-US" dirty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          三碼做結構化</a:t>
                </a:r>
                <a:endParaRPr lang="zh-TW" altLang="en-US" dirty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3991820" y="2920931"/>
                <a:ext cx="2091844" cy="60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Step3.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將疾病代碼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  <a:p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         五碼看成三碼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</p:txBody>
          </p:sp>
        </p:grpSp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643" y="1395796"/>
              <a:ext cx="1734435" cy="1734435"/>
            </a:xfrm>
            <a:prstGeom prst="rect">
              <a:avLst/>
            </a:prstGeom>
          </p:spPr>
        </p:pic>
      </p:grpSp>
      <p:grpSp>
        <p:nvGrpSpPr>
          <p:cNvPr id="42" name="群組 41"/>
          <p:cNvGrpSpPr/>
          <p:nvPr/>
        </p:nvGrpSpPr>
        <p:grpSpPr>
          <a:xfrm>
            <a:off x="852409" y="1485170"/>
            <a:ext cx="2247318" cy="4941932"/>
            <a:chOff x="1132326" y="1486144"/>
            <a:chExt cx="2247318" cy="4941932"/>
          </a:xfrm>
        </p:grpSpPr>
        <p:grpSp>
          <p:nvGrpSpPr>
            <p:cNvPr id="21" name="群組 20"/>
            <p:cNvGrpSpPr/>
            <p:nvPr/>
          </p:nvGrpSpPr>
          <p:grpSpPr>
            <a:xfrm>
              <a:off x="1132326" y="2417676"/>
              <a:ext cx="2247318" cy="4010400"/>
              <a:chOff x="3889420" y="1365161"/>
              <a:chExt cx="1854557" cy="3760631"/>
            </a:xfrm>
          </p:grpSpPr>
          <p:sp>
            <p:nvSpPr>
              <p:cNvPr id="7" name="圓角矩形 6"/>
              <p:cNvSpPr/>
              <p:nvPr/>
            </p:nvSpPr>
            <p:spPr>
              <a:xfrm>
                <a:off x="3889420" y="1365161"/>
                <a:ext cx="1854557" cy="376063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 smtClean="0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4229224" y="2155172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b="1" dirty="0" smtClean="0"/>
                  <a:t>分析資料</a:t>
                </a:r>
                <a:endParaRPr lang="zh-TW" altLang="en-US" sz="2400" b="1" dirty="0"/>
              </a:p>
            </p:txBody>
          </p:sp>
          <p:sp>
            <p:nvSpPr>
              <p:cNvPr id="14" name="向右箭號 13"/>
              <p:cNvSpPr/>
              <p:nvPr/>
            </p:nvSpPr>
            <p:spPr>
              <a:xfrm rot="5400000">
                <a:off x="4670732" y="3683767"/>
                <a:ext cx="291932" cy="283336"/>
              </a:xfrm>
              <a:prstGeom prst="rightArrow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3971276" y="4132735"/>
                <a:ext cx="1693511" cy="865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Step2.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分析各疾病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  <a:p>
                <a:r>
                  <a:rPr lang="zh-TW" altLang="en-US" dirty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          代碼之組合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  <a:p>
                <a:endParaRPr lang="zh-TW" altLang="en-US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4067746" y="2912059"/>
                <a:ext cx="1503020" cy="606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Step1.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分析單一</a:t>
                </a:r>
                <a:endParaRPr lang="en-US" altLang="zh-TW" dirty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  <a:p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           疾病代碼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072081" y="2065257"/>
                <a:ext cx="1519707" cy="60915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914" y="1486144"/>
              <a:ext cx="1641600" cy="1641600"/>
            </a:xfrm>
            <a:prstGeom prst="rect">
              <a:avLst/>
            </a:prstGeom>
          </p:spPr>
        </p:pic>
      </p:grpSp>
      <p:sp>
        <p:nvSpPr>
          <p:cNvPr id="44" name="矩形 43"/>
          <p:cNvSpPr/>
          <p:nvPr/>
        </p:nvSpPr>
        <p:spPr>
          <a:xfrm>
            <a:off x="5017617" y="3126770"/>
            <a:ext cx="1770001" cy="6494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L-圖案 45"/>
          <p:cNvSpPr/>
          <p:nvPr/>
        </p:nvSpPr>
        <p:spPr>
          <a:xfrm rot="13306481">
            <a:off x="3928319" y="4079517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L-圖案 46"/>
          <p:cNvSpPr/>
          <p:nvPr/>
        </p:nvSpPr>
        <p:spPr>
          <a:xfrm rot="13306481">
            <a:off x="3485879" y="4072156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L-圖案 47"/>
          <p:cNvSpPr/>
          <p:nvPr/>
        </p:nvSpPr>
        <p:spPr>
          <a:xfrm rot="13306481">
            <a:off x="8065062" y="4076685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L-圖案 48"/>
          <p:cNvSpPr/>
          <p:nvPr/>
        </p:nvSpPr>
        <p:spPr>
          <a:xfrm rot="13306481">
            <a:off x="7622622" y="4069324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L-圖案 49"/>
          <p:cNvSpPr/>
          <p:nvPr/>
        </p:nvSpPr>
        <p:spPr>
          <a:xfrm rot="13306481">
            <a:off x="3925514" y="4069324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L-圖案 50"/>
          <p:cNvSpPr/>
          <p:nvPr/>
        </p:nvSpPr>
        <p:spPr>
          <a:xfrm rot="13306481">
            <a:off x="3483074" y="4061963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848074" y="366404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+mj-cs"/>
              </a:rPr>
              <a:t>資料處理流程圖</a:t>
            </a:r>
          </a:p>
        </p:txBody>
      </p:sp>
      <p:sp>
        <p:nvSpPr>
          <p:cNvPr id="33" name="橢圓 32"/>
          <p:cNvSpPr/>
          <p:nvPr/>
        </p:nvSpPr>
        <p:spPr>
          <a:xfrm>
            <a:off x="4740744" y="5140860"/>
            <a:ext cx="2419787" cy="933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9682065" y="3252411"/>
            <a:ext cx="800219" cy="461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/>
              <a:t>結論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034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將疾病代碼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三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碼結構化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74778"/>
            <a:ext cx="10515600" cy="4351338"/>
          </a:xfrm>
        </p:spPr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將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ICD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代碼結構化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，並用</a:t>
            </a:r>
            <a:r>
              <a:rPr lang="zh-TW" altLang="en-US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範圍的第一碼代表整個範圍</a:t>
            </a:r>
            <a:endParaRPr lang="en-US" altLang="zh-TW" dirty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(001-009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都當成腸道傳染疾病，皆以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001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表示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</a:p>
          <a:p>
            <a:pPr marL="0" indent="0">
              <a:buNone/>
            </a:pP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---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主診斷</a:t>
            </a:r>
            <a:r>
              <a:rPr lang="zh-TW" altLang="en-US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單獨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出現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---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主診斷配</a:t>
            </a:r>
            <a:r>
              <a:rPr lang="zh-TW" altLang="en-US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一個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次診斷 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---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主診斷配</a:t>
            </a:r>
            <a:r>
              <a:rPr lang="zh-TW" altLang="en-US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兩個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次診斷 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27971" r="76127" b="17918"/>
          <a:stretch/>
        </p:blipFill>
        <p:spPr>
          <a:xfrm>
            <a:off x="6772257" y="2573382"/>
            <a:ext cx="3280228" cy="418011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t="28159" r="70317" b="17166"/>
          <a:stretch/>
        </p:blipFill>
        <p:spPr>
          <a:xfrm>
            <a:off x="6465161" y="2573382"/>
            <a:ext cx="4137380" cy="428461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/>
          <a:srcRect t="27595" r="65246" b="17167"/>
          <a:stretch/>
        </p:blipFill>
        <p:spPr>
          <a:xfrm>
            <a:off x="6100136" y="2597186"/>
            <a:ext cx="4624469" cy="413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5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8958974" y="2417676"/>
            <a:ext cx="2282998" cy="4009426"/>
            <a:chOff x="3889419" y="1365161"/>
            <a:chExt cx="1960162" cy="3760631"/>
          </a:xfrm>
        </p:grpSpPr>
        <p:sp>
          <p:nvSpPr>
            <p:cNvPr id="34" name="圓角矩形 33"/>
            <p:cNvSpPr/>
            <p:nvPr/>
          </p:nvSpPr>
          <p:spPr>
            <a:xfrm>
              <a:off x="3889419" y="1365161"/>
              <a:ext cx="1928739" cy="376063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 smtClean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89420" y="3397871"/>
              <a:ext cx="1960161" cy="60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Step5.</a:t>
              </a:r>
              <a:r>
                <a:rPr lang="zh-TW" altLang="en-US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疾病代碼聚焦</a:t>
              </a:r>
              <a:endPara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r>
                <a:rPr lang="zh-TW" altLang="en-US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           在門診眼科</a:t>
              </a:r>
              <a:endPara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135471" y="2060986"/>
              <a:ext cx="1519707" cy="6091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751" y="1420868"/>
            <a:ext cx="1641600" cy="1641600"/>
          </a:xfrm>
        </p:spPr>
      </p:pic>
      <p:grpSp>
        <p:nvGrpSpPr>
          <p:cNvPr id="43" name="群組 42"/>
          <p:cNvGrpSpPr/>
          <p:nvPr/>
        </p:nvGrpSpPr>
        <p:grpSpPr>
          <a:xfrm>
            <a:off x="4754067" y="1328033"/>
            <a:ext cx="2326784" cy="5031306"/>
            <a:chOff x="4779860" y="1395796"/>
            <a:chExt cx="2458367" cy="5031306"/>
          </a:xfrm>
        </p:grpSpPr>
        <p:grpSp>
          <p:nvGrpSpPr>
            <p:cNvPr id="22" name="群組 21"/>
            <p:cNvGrpSpPr/>
            <p:nvPr/>
          </p:nvGrpSpPr>
          <p:grpSpPr>
            <a:xfrm>
              <a:off x="4779860" y="2417676"/>
              <a:ext cx="2458367" cy="4009426"/>
              <a:chOff x="3889419" y="1365161"/>
              <a:chExt cx="2262214" cy="3760631"/>
            </a:xfrm>
          </p:grpSpPr>
          <p:sp>
            <p:nvSpPr>
              <p:cNvPr id="23" name="圓角矩形 22"/>
              <p:cNvSpPr/>
              <p:nvPr/>
            </p:nvSpPr>
            <p:spPr>
              <a:xfrm>
                <a:off x="3889419" y="1365161"/>
                <a:ext cx="2153291" cy="376063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 smtClean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4264935" y="2197333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b="1" dirty="0" smtClean="0"/>
                  <a:t>代碼整理</a:t>
                </a:r>
                <a:endParaRPr lang="zh-TW" altLang="en-US" sz="2400" b="1" dirty="0"/>
              </a:p>
            </p:txBody>
          </p:sp>
          <p:sp>
            <p:nvSpPr>
              <p:cNvPr id="26" name="向右箭號 25"/>
              <p:cNvSpPr/>
              <p:nvPr/>
            </p:nvSpPr>
            <p:spPr>
              <a:xfrm rot="5400000">
                <a:off x="4886684" y="3695288"/>
                <a:ext cx="291932" cy="283336"/>
              </a:xfrm>
              <a:prstGeom prst="rightArrow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3931991" y="4146756"/>
                <a:ext cx="2219642" cy="60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Step4.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再將疾病代碼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  <a:p>
                <a:r>
                  <a:rPr lang="zh-TW" altLang="en-US" dirty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          三碼做結構化</a:t>
                </a:r>
                <a:endParaRPr lang="zh-TW" altLang="en-US" dirty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3991820" y="2920931"/>
                <a:ext cx="2091844" cy="606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Step3.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將疾病代碼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  <a:p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         五碼看成三碼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</p:txBody>
          </p:sp>
        </p:grpSp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643" y="1395796"/>
              <a:ext cx="1734435" cy="1734435"/>
            </a:xfrm>
            <a:prstGeom prst="rect">
              <a:avLst/>
            </a:prstGeom>
          </p:spPr>
        </p:pic>
      </p:grpSp>
      <p:grpSp>
        <p:nvGrpSpPr>
          <p:cNvPr id="42" name="群組 41"/>
          <p:cNvGrpSpPr/>
          <p:nvPr/>
        </p:nvGrpSpPr>
        <p:grpSpPr>
          <a:xfrm>
            <a:off x="852409" y="1485170"/>
            <a:ext cx="2247318" cy="4941932"/>
            <a:chOff x="1132326" y="1486144"/>
            <a:chExt cx="2247318" cy="4941932"/>
          </a:xfrm>
        </p:grpSpPr>
        <p:grpSp>
          <p:nvGrpSpPr>
            <p:cNvPr id="21" name="群組 20"/>
            <p:cNvGrpSpPr/>
            <p:nvPr/>
          </p:nvGrpSpPr>
          <p:grpSpPr>
            <a:xfrm>
              <a:off x="1132326" y="2417676"/>
              <a:ext cx="2247318" cy="4010400"/>
              <a:chOff x="3889420" y="1365161"/>
              <a:chExt cx="1854557" cy="3760631"/>
            </a:xfrm>
          </p:grpSpPr>
          <p:sp>
            <p:nvSpPr>
              <p:cNvPr id="7" name="圓角矩形 6"/>
              <p:cNvSpPr/>
              <p:nvPr/>
            </p:nvSpPr>
            <p:spPr>
              <a:xfrm>
                <a:off x="3889420" y="1365161"/>
                <a:ext cx="1854557" cy="376063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 smtClean="0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4229224" y="2155172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b="1" dirty="0" smtClean="0"/>
                  <a:t>分析資料</a:t>
                </a:r>
                <a:endParaRPr lang="zh-TW" altLang="en-US" sz="2400" b="1" dirty="0"/>
              </a:p>
            </p:txBody>
          </p:sp>
          <p:sp>
            <p:nvSpPr>
              <p:cNvPr id="14" name="向右箭號 13"/>
              <p:cNvSpPr/>
              <p:nvPr/>
            </p:nvSpPr>
            <p:spPr>
              <a:xfrm rot="5400000">
                <a:off x="4670732" y="3683767"/>
                <a:ext cx="291932" cy="283336"/>
              </a:xfrm>
              <a:prstGeom prst="rightArrow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3971276" y="4132735"/>
                <a:ext cx="1693511" cy="865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Step2.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分析各疾病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  <a:p>
                <a:r>
                  <a:rPr lang="zh-TW" altLang="en-US" dirty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          代碼之組合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  <a:p>
                <a:endParaRPr lang="zh-TW" altLang="en-US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4067746" y="2912059"/>
                <a:ext cx="1503020" cy="606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Step1.</a:t>
                </a:r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分析單一</a:t>
                </a:r>
                <a:endParaRPr lang="en-US" altLang="zh-TW" dirty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  <a:p>
                <a:r>
                  <a:rPr lang="zh-TW" altLang="en-US" dirty="0" smtClean="0">
                    <a:latin typeface="Adobe 黑体 Std R" panose="020B0400000000000000" pitchFamily="34" charset="-128"/>
                    <a:ea typeface="Adobe 黑体 Std R" panose="020B0400000000000000" pitchFamily="34" charset="-128"/>
                  </a:rPr>
                  <a:t>            疾病代碼</a:t>
                </a:r>
                <a:endParaRPr lang="en-US" altLang="zh-TW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072081" y="2065257"/>
                <a:ext cx="1519707" cy="60915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914" y="1486144"/>
              <a:ext cx="1641600" cy="1641600"/>
            </a:xfrm>
            <a:prstGeom prst="rect">
              <a:avLst/>
            </a:prstGeom>
          </p:spPr>
        </p:pic>
      </p:grpSp>
      <p:sp>
        <p:nvSpPr>
          <p:cNvPr id="44" name="矩形 43"/>
          <p:cNvSpPr/>
          <p:nvPr/>
        </p:nvSpPr>
        <p:spPr>
          <a:xfrm>
            <a:off x="5017617" y="3126770"/>
            <a:ext cx="1770001" cy="6494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L-圖案 45"/>
          <p:cNvSpPr/>
          <p:nvPr/>
        </p:nvSpPr>
        <p:spPr>
          <a:xfrm rot="13306481">
            <a:off x="3928319" y="4079517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L-圖案 46"/>
          <p:cNvSpPr/>
          <p:nvPr/>
        </p:nvSpPr>
        <p:spPr>
          <a:xfrm rot="13306481">
            <a:off x="3485879" y="4072156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L-圖案 47"/>
          <p:cNvSpPr/>
          <p:nvPr/>
        </p:nvSpPr>
        <p:spPr>
          <a:xfrm rot="13306481">
            <a:off x="8065062" y="4076685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L-圖案 48"/>
          <p:cNvSpPr/>
          <p:nvPr/>
        </p:nvSpPr>
        <p:spPr>
          <a:xfrm rot="13306481">
            <a:off x="7622622" y="4069324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L-圖案 49"/>
          <p:cNvSpPr/>
          <p:nvPr/>
        </p:nvSpPr>
        <p:spPr>
          <a:xfrm rot="13306481">
            <a:off x="3925514" y="4069324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L-圖案 50"/>
          <p:cNvSpPr/>
          <p:nvPr/>
        </p:nvSpPr>
        <p:spPr>
          <a:xfrm rot="13306481">
            <a:off x="3483074" y="4061963"/>
            <a:ext cx="282233" cy="26195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848074" y="366404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+mj-cs"/>
              </a:rPr>
              <a:t>資料處理流程圖</a:t>
            </a:r>
          </a:p>
        </p:txBody>
      </p:sp>
      <p:sp>
        <p:nvSpPr>
          <p:cNvPr id="33" name="橢圓 32"/>
          <p:cNvSpPr/>
          <p:nvPr/>
        </p:nvSpPr>
        <p:spPr>
          <a:xfrm>
            <a:off x="8856468" y="4376510"/>
            <a:ext cx="2419787" cy="933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9682065" y="3252411"/>
            <a:ext cx="800219" cy="461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/>
              <a:t>結論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1605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Outline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3" name="eb6ce8d4-d194-4584-80cd-48ea3741a58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00833" y="2410691"/>
            <a:ext cx="11190334" cy="2918690"/>
            <a:chOff x="669925" y="2268402"/>
            <a:chExt cx="10850563" cy="2583538"/>
          </a:xfrm>
        </p:grpSpPr>
        <p:sp>
          <p:nvSpPr>
            <p:cNvPr id="4" name="iSļîďé"/>
            <p:cNvSpPr/>
            <p:nvPr/>
          </p:nvSpPr>
          <p:spPr bwMode="auto">
            <a:xfrm>
              <a:off x="669925" y="2268402"/>
              <a:ext cx="10850563" cy="1009956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" name="ïṩḷïḑê"/>
            <p:cNvGrpSpPr/>
            <p:nvPr/>
          </p:nvGrpSpPr>
          <p:grpSpPr>
            <a:xfrm>
              <a:off x="1540209" y="2602588"/>
              <a:ext cx="949536" cy="949536"/>
              <a:chOff x="3181757" y="2258239"/>
              <a:chExt cx="475436" cy="475436"/>
            </a:xfrm>
            <a:effectLst/>
          </p:grpSpPr>
          <p:sp>
            <p:nvSpPr>
              <p:cNvPr id="52" name="isḻide"/>
              <p:cNvSpPr/>
              <p:nvPr/>
            </p:nvSpPr>
            <p:spPr bwMode="auto">
              <a:xfrm>
                <a:off x="3181757" y="2258239"/>
                <a:ext cx="475436" cy="47543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3" name="ïşļiďè"/>
              <p:cNvGrpSpPr/>
              <p:nvPr/>
            </p:nvGrpSpPr>
            <p:grpSpPr>
              <a:xfrm>
                <a:off x="3276095" y="2324131"/>
                <a:ext cx="286761" cy="343619"/>
                <a:chOff x="3735388" y="3473450"/>
                <a:chExt cx="184150" cy="220663"/>
              </a:xfrm>
              <a:solidFill>
                <a:schemeClr val="bg1"/>
              </a:solidFill>
            </p:grpSpPr>
            <p:sp>
              <p:nvSpPr>
                <p:cNvPr id="54" name="ïṡľiďê"/>
                <p:cNvSpPr/>
                <p:nvPr/>
              </p:nvSpPr>
              <p:spPr bwMode="auto">
                <a:xfrm>
                  <a:off x="3773488" y="3473450"/>
                  <a:ext cx="104775" cy="104775"/>
                </a:xfrm>
                <a:custGeom>
                  <a:avLst/>
                  <a:gdLst/>
                  <a:ahLst/>
                  <a:cxnLst>
                    <a:cxn ang="0">
                      <a:pos x="21" y="41"/>
                    </a:cxn>
                    <a:cxn ang="0">
                      <a:pos x="41" y="21"/>
                    </a:cxn>
                    <a:cxn ang="0">
                      <a:pos x="21" y="0"/>
                    </a:cxn>
                    <a:cxn ang="0">
                      <a:pos x="0" y="21"/>
                    </a:cxn>
                    <a:cxn ang="0">
                      <a:pos x="21" y="41"/>
                    </a:cxn>
                    <a:cxn ang="0">
                      <a:pos x="21" y="6"/>
                    </a:cxn>
                    <a:cxn ang="0">
                      <a:pos x="36" y="21"/>
                    </a:cxn>
                    <a:cxn ang="0">
                      <a:pos x="21" y="36"/>
                    </a:cxn>
                    <a:cxn ang="0">
                      <a:pos x="6" y="21"/>
                    </a:cxn>
                    <a:cxn ang="0">
                      <a:pos x="21" y="6"/>
                    </a:cxn>
                  </a:cxnLst>
                  <a:rect l="0" t="0" r="r" b="b"/>
                  <a:pathLst>
                    <a:path w="41" h="41">
                      <a:moveTo>
                        <a:pt x="21" y="41"/>
                      </a:moveTo>
                      <a:cubicBezTo>
                        <a:pt x="32" y="41"/>
                        <a:pt x="41" y="32"/>
                        <a:pt x="41" y="21"/>
                      </a:cubicBezTo>
                      <a:cubicBezTo>
                        <a:pt x="41" y="9"/>
                        <a:pt x="32" y="0"/>
                        <a:pt x="21" y="0"/>
                      </a:cubicBezTo>
                      <a:cubicBezTo>
                        <a:pt x="10" y="0"/>
                        <a:pt x="0" y="9"/>
                        <a:pt x="0" y="21"/>
                      </a:cubicBezTo>
                      <a:cubicBezTo>
                        <a:pt x="0" y="32"/>
                        <a:pt x="10" y="41"/>
                        <a:pt x="21" y="41"/>
                      </a:cubicBezTo>
                      <a:close/>
                      <a:moveTo>
                        <a:pt x="21" y="6"/>
                      </a:moveTo>
                      <a:cubicBezTo>
                        <a:pt x="29" y="6"/>
                        <a:pt x="36" y="12"/>
                        <a:pt x="36" y="21"/>
                      </a:cubicBezTo>
                      <a:cubicBezTo>
                        <a:pt x="36" y="29"/>
                        <a:pt x="29" y="36"/>
                        <a:pt x="21" y="36"/>
                      </a:cubicBezTo>
                      <a:cubicBezTo>
                        <a:pt x="12" y="36"/>
                        <a:pt x="6" y="29"/>
                        <a:pt x="6" y="21"/>
                      </a:cubicBezTo>
                      <a:cubicBezTo>
                        <a:pt x="6" y="12"/>
                        <a:pt x="12" y="6"/>
                        <a:pt x="21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îsļïḓè"/>
                <p:cNvSpPr/>
                <p:nvPr/>
              </p:nvSpPr>
              <p:spPr bwMode="auto">
                <a:xfrm>
                  <a:off x="3735388" y="3586163"/>
                  <a:ext cx="184150" cy="107950"/>
                </a:xfrm>
                <a:custGeom>
                  <a:avLst/>
                  <a:gdLst/>
                  <a:ahLst/>
                  <a:cxnLst>
                    <a:cxn ang="0">
                      <a:pos x="71" y="19"/>
                    </a:cxn>
                    <a:cxn ang="0">
                      <a:pos x="48" y="0"/>
                    </a:cxn>
                    <a:cxn ang="0">
                      <a:pos x="45" y="1"/>
                    </a:cxn>
                    <a:cxn ang="0">
                      <a:pos x="36" y="12"/>
                    </a:cxn>
                    <a:cxn ang="0">
                      <a:pos x="27" y="1"/>
                    </a:cxn>
                    <a:cxn ang="0">
                      <a:pos x="24" y="0"/>
                    </a:cxn>
                    <a:cxn ang="0">
                      <a:pos x="0" y="19"/>
                    </a:cxn>
                    <a:cxn ang="0">
                      <a:pos x="0" y="21"/>
                    </a:cxn>
                    <a:cxn ang="0">
                      <a:pos x="36" y="42"/>
                    </a:cxn>
                    <a:cxn ang="0">
                      <a:pos x="71" y="21"/>
                    </a:cxn>
                    <a:cxn ang="0">
                      <a:pos x="71" y="19"/>
                    </a:cxn>
                    <a:cxn ang="0">
                      <a:pos x="49" y="6"/>
                    </a:cxn>
                    <a:cxn ang="0">
                      <a:pos x="53" y="8"/>
                    </a:cxn>
                    <a:cxn ang="0">
                      <a:pos x="44" y="20"/>
                    </a:cxn>
                    <a:cxn ang="0">
                      <a:pos x="42" y="18"/>
                    </a:cxn>
                    <a:cxn ang="0">
                      <a:pos x="39" y="16"/>
                    </a:cxn>
                    <a:cxn ang="0">
                      <a:pos x="49" y="6"/>
                    </a:cxn>
                    <a:cxn ang="0">
                      <a:pos x="32" y="16"/>
                    </a:cxn>
                    <a:cxn ang="0">
                      <a:pos x="29" y="18"/>
                    </a:cxn>
                    <a:cxn ang="0">
                      <a:pos x="28" y="20"/>
                    </a:cxn>
                    <a:cxn ang="0">
                      <a:pos x="19" y="8"/>
                    </a:cxn>
                    <a:cxn ang="0">
                      <a:pos x="23" y="6"/>
                    </a:cxn>
                    <a:cxn ang="0">
                      <a:pos x="32" y="16"/>
                    </a:cxn>
                    <a:cxn ang="0">
                      <a:pos x="38" y="36"/>
                    </a:cxn>
                    <a:cxn ang="0">
                      <a:pos x="38" y="24"/>
                    </a:cxn>
                    <a:cxn ang="0">
                      <a:pos x="36" y="23"/>
                    </a:cxn>
                    <a:cxn ang="0">
                      <a:pos x="34" y="24"/>
                    </a:cxn>
                    <a:cxn ang="0">
                      <a:pos x="34" y="36"/>
                    </a:cxn>
                    <a:cxn ang="0">
                      <a:pos x="6" y="20"/>
                    </a:cxn>
                    <a:cxn ang="0">
                      <a:pos x="16" y="10"/>
                    </a:cxn>
                    <a:cxn ang="0">
                      <a:pos x="27" y="23"/>
                    </a:cxn>
                    <a:cxn ang="0">
                      <a:pos x="29" y="23"/>
                    </a:cxn>
                    <a:cxn ang="0">
                      <a:pos x="32" y="21"/>
                    </a:cxn>
                    <a:cxn ang="0">
                      <a:pos x="36" y="18"/>
                    </a:cxn>
                    <a:cxn ang="0">
                      <a:pos x="40" y="21"/>
                    </a:cxn>
                    <a:cxn ang="0">
                      <a:pos x="43" y="23"/>
                    </a:cxn>
                    <a:cxn ang="0">
                      <a:pos x="44" y="24"/>
                    </a:cxn>
                    <a:cxn ang="0">
                      <a:pos x="45" y="23"/>
                    </a:cxn>
                    <a:cxn ang="0">
                      <a:pos x="56" y="10"/>
                    </a:cxn>
                    <a:cxn ang="0">
                      <a:pos x="66" y="20"/>
                    </a:cxn>
                    <a:cxn ang="0">
                      <a:pos x="38" y="36"/>
                    </a:cxn>
                  </a:cxnLst>
                  <a:rect l="0" t="0" r="r" b="b"/>
                  <a:pathLst>
                    <a:path w="72" h="42">
                      <a:moveTo>
                        <a:pt x="71" y="19"/>
                      </a:moveTo>
                      <a:cubicBezTo>
                        <a:pt x="66" y="10"/>
                        <a:pt x="58" y="3"/>
                        <a:pt x="48" y="0"/>
                      </a:cubicBezTo>
                      <a:cubicBezTo>
                        <a:pt x="47" y="0"/>
                        <a:pt x="46" y="0"/>
                        <a:pt x="45" y="1"/>
                      </a:cubicBezTo>
                      <a:cubicBezTo>
                        <a:pt x="43" y="6"/>
                        <a:pt x="40" y="9"/>
                        <a:pt x="36" y="12"/>
                      </a:cubicBezTo>
                      <a:cubicBezTo>
                        <a:pt x="32" y="9"/>
                        <a:pt x="29" y="6"/>
                        <a:pt x="27" y="1"/>
                      </a:cubicBezTo>
                      <a:cubicBezTo>
                        <a:pt x="26" y="0"/>
                        <a:pt x="25" y="0"/>
                        <a:pt x="24" y="0"/>
                      </a:cubicBezTo>
                      <a:cubicBezTo>
                        <a:pt x="14" y="3"/>
                        <a:pt x="6" y="10"/>
                        <a:pt x="0" y="19"/>
                      </a:cubicBezTo>
                      <a:cubicBezTo>
                        <a:pt x="0" y="19"/>
                        <a:pt x="0" y="20"/>
                        <a:pt x="0" y="21"/>
                      </a:cubicBezTo>
                      <a:cubicBezTo>
                        <a:pt x="8" y="34"/>
                        <a:pt x="21" y="42"/>
                        <a:pt x="36" y="42"/>
                      </a:cubicBezTo>
                      <a:cubicBezTo>
                        <a:pt x="50" y="42"/>
                        <a:pt x="64" y="34"/>
                        <a:pt x="71" y="21"/>
                      </a:cubicBezTo>
                      <a:cubicBezTo>
                        <a:pt x="72" y="20"/>
                        <a:pt x="72" y="19"/>
                        <a:pt x="71" y="19"/>
                      </a:cubicBezTo>
                      <a:close/>
                      <a:moveTo>
                        <a:pt x="49" y="6"/>
                      </a:moveTo>
                      <a:cubicBezTo>
                        <a:pt x="50" y="6"/>
                        <a:pt x="52" y="7"/>
                        <a:pt x="53" y="8"/>
                      </a:cubicBezTo>
                      <a:cubicBezTo>
                        <a:pt x="51" y="12"/>
                        <a:pt x="48" y="16"/>
                        <a:pt x="44" y="20"/>
                      </a:cubicBezTo>
                      <a:cubicBezTo>
                        <a:pt x="43" y="19"/>
                        <a:pt x="43" y="19"/>
                        <a:pt x="42" y="18"/>
                      </a:cubicBezTo>
                      <a:cubicBezTo>
                        <a:pt x="41" y="18"/>
                        <a:pt x="40" y="17"/>
                        <a:pt x="39" y="16"/>
                      </a:cubicBezTo>
                      <a:cubicBezTo>
                        <a:pt x="43" y="13"/>
                        <a:pt x="46" y="10"/>
                        <a:pt x="49" y="6"/>
                      </a:cubicBezTo>
                      <a:close/>
                      <a:moveTo>
                        <a:pt x="32" y="16"/>
                      </a:moveTo>
                      <a:cubicBezTo>
                        <a:pt x="31" y="17"/>
                        <a:pt x="30" y="18"/>
                        <a:pt x="29" y="18"/>
                      </a:cubicBezTo>
                      <a:cubicBezTo>
                        <a:pt x="29" y="19"/>
                        <a:pt x="28" y="19"/>
                        <a:pt x="28" y="20"/>
                      </a:cubicBezTo>
                      <a:cubicBezTo>
                        <a:pt x="24" y="16"/>
                        <a:pt x="21" y="12"/>
                        <a:pt x="19" y="8"/>
                      </a:cubicBezTo>
                      <a:cubicBezTo>
                        <a:pt x="20" y="7"/>
                        <a:pt x="22" y="6"/>
                        <a:pt x="23" y="6"/>
                      </a:cubicBezTo>
                      <a:cubicBezTo>
                        <a:pt x="25" y="10"/>
                        <a:pt x="29" y="13"/>
                        <a:pt x="32" y="16"/>
                      </a:cubicBezTo>
                      <a:close/>
                      <a:moveTo>
                        <a:pt x="38" y="36"/>
                      </a:moveTo>
                      <a:cubicBezTo>
                        <a:pt x="38" y="24"/>
                        <a:pt x="38" y="24"/>
                        <a:pt x="38" y="24"/>
                      </a:cubicBezTo>
                      <a:cubicBezTo>
                        <a:pt x="38" y="23"/>
                        <a:pt x="37" y="23"/>
                        <a:pt x="36" y="23"/>
                      </a:cubicBezTo>
                      <a:cubicBezTo>
                        <a:pt x="35" y="23"/>
                        <a:pt x="34" y="23"/>
                        <a:pt x="34" y="24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23" y="36"/>
                        <a:pt x="12" y="30"/>
                        <a:pt x="6" y="20"/>
                      </a:cubicBezTo>
                      <a:cubicBezTo>
                        <a:pt x="8" y="16"/>
                        <a:pt x="12" y="12"/>
                        <a:pt x="16" y="10"/>
                      </a:cubicBezTo>
                      <a:cubicBezTo>
                        <a:pt x="18" y="14"/>
                        <a:pt x="22" y="19"/>
                        <a:pt x="27" y="23"/>
                      </a:cubicBezTo>
                      <a:cubicBezTo>
                        <a:pt x="27" y="24"/>
                        <a:pt x="28" y="24"/>
                        <a:pt x="29" y="23"/>
                      </a:cubicBezTo>
                      <a:cubicBezTo>
                        <a:pt x="30" y="23"/>
                        <a:pt x="31" y="22"/>
                        <a:pt x="32" y="21"/>
                      </a:cubicBezTo>
                      <a:cubicBezTo>
                        <a:pt x="33" y="20"/>
                        <a:pt x="34" y="19"/>
                        <a:pt x="36" y="18"/>
                      </a:cubicBezTo>
                      <a:cubicBezTo>
                        <a:pt x="37" y="19"/>
                        <a:pt x="39" y="20"/>
                        <a:pt x="40" y="21"/>
                      </a:cubicBezTo>
                      <a:cubicBezTo>
                        <a:pt x="41" y="22"/>
                        <a:pt x="42" y="23"/>
                        <a:pt x="43" y="23"/>
                      </a:cubicBezTo>
                      <a:cubicBezTo>
                        <a:pt x="43" y="24"/>
                        <a:pt x="43" y="24"/>
                        <a:pt x="44" y="24"/>
                      </a:cubicBezTo>
                      <a:cubicBezTo>
                        <a:pt x="44" y="24"/>
                        <a:pt x="45" y="24"/>
                        <a:pt x="45" y="23"/>
                      </a:cubicBezTo>
                      <a:cubicBezTo>
                        <a:pt x="50" y="19"/>
                        <a:pt x="53" y="14"/>
                        <a:pt x="56" y="10"/>
                      </a:cubicBezTo>
                      <a:cubicBezTo>
                        <a:pt x="60" y="12"/>
                        <a:pt x="63" y="16"/>
                        <a:pt x="66" y="20"/>
                      </a:cubicBezTo>
                      <a:cubicBezTo>
                        <a:pt x="60" y="30"/>
                        <a:pt x="49" y="36"/>
                        <a:pt x="38" y="3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45" name="i$lîḓê"/>
            <p:cNvSpPr/>
            <p:nvPr/>
          </p:nvSpPr>
          <p:spPr bwMode="auto">
            <a:xfrm>
              <a:off x="3472566" y="2602588"/>
              <a:ext cx="949536" cy="9495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ṩľiḑé"/>
            <p:cNvSpPr/>
            <p:nvPr/>
          </p:nvSpPr>
          <p:spPr bwMode="auto">
            <a:xfrm>
              <a:off x="5404923" y="2602588"/>
              <a:ext cx="949536" cy="949536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iṥľíďè"/>
            <p:cNvGrpSpPr/>
            <p:nvPr/>
          </p:nvGrpSpPr>
          <p:grpSpPr>
            <a:xfrm>
              <a:off x="7337280" y="2602588"/>
              <a:ext cx="949536" cy="949536"/>
              <a:chOff x="4248557" y="3177907"/>
              <a:chExt cx="475436" cy="475436"/>
            </a:xfrm>
            <a:effectLst/>
          </p:grpSpPr>
          <p:sp>
            <p:nvSpPr>
              <p:cNvPr id="35" name="îSliḋe"/>
              <p:cNvSpPr/>
              <p:nvPr/>
            </p:nvSpPr>
            <p:spPr bwMode="auto">
              <a:xfrm>
                <a:off x="4248557" y="3177907"/>
                <a:ext cx="475436" cy="475436"/>
              </a:xfrm>
              <a:prstGeom prst="ellipse">
                <a:avLst/>
              </a:prstGeom>
              <a:solidFill>
                <a:schemeClr val="accent4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6" name="íśľiḍê"/>
              <p:cNvGrpSpPr/>
              <p:nvPr/>
            </p:nvGrpSpPr>
            <p:grpSpPr>
              <a:xfrm>
                <a:off x="4330307" y="3263047"/>
                <a:ext cx="311937" cy="305157"/>
                <a:chOff x="4330307" y="3263047"/>
                <a:chExt cx="311937" cy="305157"/>
              </a:xfrm>
            </p:grpSpPr>
            <p:sp>
              <p:nvSpPr>
                <p:cNvPr id="37" name="íślïḑé"/>
                <p:cNvSpPr/>
                <p:nvPr/>
              </p:nvSpPr>
              <p:spPr bwMode="auto">
                <a:xfrm>
                  <a:off x="4425244" y="3355723"/>
                  <a:ext cx="124323" cy="124324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17" y="34"/>
                    </a:cxn>
                    <a:cxn ang="0">
                      <a:pos x="34" y="17"/>
                    </a:cxn>
                    <a:cxn ang="0">
                      <a:pos x="17" y="0"/>
                    </a:cxn>
                    <a:cxn ang="0">
                      <a:pos x="0" y="17"/>
                    </a:cxn>
                    <a:cxn ang="0">
                      <a:pos x="29" y="17"/>
                    </a:cxn>
                    <a:cxn ang="0">
                      <a:pos x="17" y="29"/>
                    </a:cxn>
                    <a:cxn ang="0">
                      <a:pos x="5" y="17"/>
                    </a:cxn>
                    <a:cxn ang="0">
                      <a:pos x="17" y="6"/>
                    </a:cxn>
                    <a:cxn ang="0">
                      <a:pos x="29" y="17"/>
                    </a:cxn>
                  </a:cxnLst>
                  <a:rect l="0" t="0" r="r" b="b"/>
                  <a:pathLst>
                    <a:path w="34" h="34">
                      <a:moveTo>
                        <a:pt x="0" y="17"/>
                      </a:moveTo>
                      <a:cubicBezTo>
                        <a:pt x="0" y="27"/>
                        <a:pt x="7" y="34"/>
                        <a:pt x="17" y="34"/>
                      </a:cubicBezTo>
                      <a:cubicBezTo>
                        <a:pt x="26" y="34"/>
                        <a:pt x="34" y="27"/>
                        <a:pt x="34" y="17"/>
                      </a:cubicBezTo>
                      <a:cubicBezTo>
                        <a:pt x="34" y="8"/>
                        <a:pt x="26" y="0"/>
                        <a:pt x="17" y="0"/>
                      </a:cubicBezTo>
                      <a:cubicBezTo>
                        <a:pt x="7" y="0"/>
                        <a:pt x="0" y="8"/>
                        <a:pt x="0" y="17"/>
                      </a:cubicBezTo>
                      <a:close/>
                      <a:moveTo>
                        <a:pt x="29" y="17"/>
                      </a:moveTo>
                      <a:cubicBezTo>
                        <a:pt x="29" y="24"/>
                        <a:pt x="23" y="29"/>
                        <a:pt x="17" y="29"/>
                      </a:cubicBezTo>
                      <a:cubicBezTo>
                        <a:pt x="10" y="29"/>
                        <a:pt x="5" y="24"/>
                        <a:pt x="5" y="17"/>
                      </a:cubicBezTo>
                      <a:cubicBezTo>
                        <a:pt x="5" y="11"/>
                        <a:pt x="10" y="6"/>
                        <a:pt x="17" y="6"/>
                      </a:cubicBezTo>
                      <a:cubicBezTo>
                        <a:pt x="23" y="6"/>
                        <a:pt x="29" y="11"/>
                        <a:pt x="29" y="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iSļíḓe"/>
                <p:cNvSpPr/>
                <p:nvPr/>
              </p:nvSpPr>
              <p:spPr bwMode="auto">
                <a:xfrm>
                  <a:off x="4330307" y="3263047"/>
                  <a:ext cx="311937" cy="305157"/>
                </a:xfrm>
                <a:custGeom>
                  <a:avLst/>
                  <a:gdLst/>
                  <a:ahLst/>
                  <a:cxnLst>
                    <a:cxn ang="0">
                      <a:pos x="77" y="39"/>
                    </a:cxn>
                    <a:cxn ang="0">
                      <a:pos x="79" y="27"/>
                    </a:cxn>
                    <a:cxn ang="0">
                      <a:pos x="73" y="12"/>
                    </a:cxn>
                    <a:cxn ang="0">
                      <a:pos x="67" y="11"/>
                    </a:cxn>
                    <a:cxn ang="0">
                      <a:pos x="54" y="10"/>
                    </a:cxn>
                    <a:cxn ang="0">
                      <a:pos x="48" y="0"/>
                    </a:cxn>
                    <a:cxn ang="0">
                      <a:pos x="38" y="0"/>
                    </a:cxn>
                    <a:cxn ang="0">
                      <a:pos x="32" y="10"/>
                    </a:cxn>
                    <a:cxn ang="0">
                      <a:pos x="18" y="11"/>
                    </a:cxn>
                    <a:cxn ang="0">
                      <a:pos x="12" y="12"/>
                    </a:cxn>
                    <a:cxn ang="0">
                      <a:pos x="6" y="27"/>
                    </a:cxn>
                    <a:cxn ang="0">
                      <a:pos x="8" y="39"/>
                    </a:cxn>
                    <a:cxn ang="0">
                      <a:pos x="0" y="47"/>
                    </a:cxn>
                    <a:cxn ang="0">
                      <a:pos x="8" y="61"/>
                    </a:cxn>
                    <a:cxn ang="0">
                      <a:pos x="19" y="67"/>
                    </a:cxn>
                    <a:cxn ang="0">
                      <a:pos x="20" y="78"/>
                    </a:cxn>
                    <a:cxn ang="0">
                      <a:pos x="31" y="83"/>
                    </a:cxn>
                    <a:cxn ang="0">
                      <a:pos x="39" y="77"/>
                    </a:cxn>
                    <a:cxn ang="0">
                      <a:pos x="46" y="77"/>
                    </a:cxn>
                    <a:cxn ang="0">
                      <a:pos x="54" y="83"/>
                    </a:cxn>
                    <a:cxn ang="0">
                      <a:pos x="66" y="78"/>
                    </a:cxn>
                    <a:cxn ang="0">
                      <a:pos x="67" y="67"/>
                    </a:cxn>
                    <a:cxn ang="0">
                      <a:pos x="78" y="61"/>
                    </a:cxn>
                    <a:cxn ang="0">
                      <a:pos x="85" y="47"/>
                    </a:cxn>
                    <a:cxn ang="0">
                      <a:pos x="61" y="20"/>
                    </a:cxn>
                    <a:cxn ang="0">
                      <a:pos x="75" y="23"/>
                    </a:cxn>
                    <a:cxn ang="0">
                      <a:pos x="71" y="26"/>
                    </a:cxn>
                    <a:cxn ang="0">
                      <a:pos x="68" y="27"/>
                    </a:cxn>
                    <a:cxn ang="0">
                      <a:pos x="46" y="71"/>
                    </a:cxn>
                    <a:cxn ang="0">
                      <a:pos x="14" y="46"/>
                    </a:cxn>
                    <a:cxn ang="0">
                      <a:pos x="25" y="19"/>
                    </a:cxn>
                    <a:cxn ang="0">
                      <a:pos x="26" y="19"/>
                    </a:cxn>
                    <a:cxn ang="0">
                      <a:pos x="36" y="14"/>
                    </a:cxn>
                    <a:cxn ang="0">
                      <a:pos x="49" y="14"/>
                    </a:cxn>
                    <a:cxn ang="0">
                      <a:pos x="61" y="20"/>
                    </a:cxn>
                    <a:cxn ang="0">
                      <a:pos x="43" y="5"/>
                    </a:cxn>
                    <a:cxn ang="0">
                      <a:pos x="48" y="10"/>
                    </a:cxn>
                    <a:cxn ang="0">
                      <a:pos x="37" y="10"/>
                    </a:cxn>
                    <a:cxn ang="0">
                      <a:pos x="16" y="16"/>
                    </a:cxn>
                    <a:cxn ang="0">
                      <a:pos x="17" y="22"/>
                    </a:cxn>
                    <a:cxn ang="0">
                      <a:pos x="11" y="23"/>
                    </a:cxn>
                    <a:cxn ang="0">
                      <a:pos x="6" y="47"/>
                    </a:cxn>
                    <a:cxn ang="0">
                      <a:pos x="11" y="46"/>
                    </a:cxn>
                    <a:cxn ang="0">
                      <a:pos x="8" y="56"/>
                    </a:cxn>
                    <a:cxn ang="0">
                      <a:pos x="23" y="74"/>
                    </a:cxn>
                    <a:cxn ang="0">
                      <a:pos x="35" y="74"/>
                    </a:cxn>
                    <a:cxn ang="0">
                      <a:pos x="23" y="74"/>
                    </a:cxn>
                    <a:cxn ang="0">
                      <a:pos x="51" y="74"/>
                    </a:cxn>
                    <a:cxn ang="0">
                      <a:pos x="63" y="74"/>
                    </a:cxn>
                    <a:cxn ang="0">
                      <a:pos x="78" y="56"/>
                    </a:cxn>
                    <a:cxn ang="0">
                      <a:pos x="75" y="44"/>
                    </a:cxn>
                    <a:cxn ang="0">
                      <a:pos x="78" y="56"/>
                    </a:cxn>
                  </a:cxnLst>
                  <a:rect l="0" t="0" r="r" b="b"/>
                  <a:pathLst>
                    <a:path w="85" h="83">
                      <a:moveTo>
                        <a:pt x="82" y="42"/>
                      </a:moveTo>
                      <a:cubicBezTo>
                        <a:pt x="77" y="39"/>
                        <a:pt x="77" y="39"/>
                        <a:pt x="77" y="39"/>
                      </a:cubicBezTo>
                      <a:cubicBezTo>
                        <a:pt x="77" y="37"/>
                        <a:pt x="76" y="34"/>
                        <a:pt x="75" y="31"/>
                      </a:cubicBezTo>
                      <a:cubicBezTo>
                        <a:pt x="79" y="27"/>
                        <a:pt x="79" y="27"/>
                        <a:pt x="79" y="27"/>
                      </a:cubicBezTo>
                      <a:cubicBezTo>
                        <a:pt x="81" y="25"/>
                        <a:pt x="81" y="23"/>
                        <a:pt x="80" y="21"/>
                      </a:cubicBezTo>
                      <a:cubicBezTo>
                        <a:pt x="78" y="18"/>
                        <a:pt x="76" y="15"/>
                        <a:pt x="73" y="12"/>
                      </a:cubicBezTo>
                      <a:cubicBezTo>
                        <a:pt x="72" y="11"/>
                        <a:pt x="71" y="11"/>
                        <a:pt x="70" y="11"/>
                      </a:cubicBezTo>
                      <a:cubicBezTo>
                        <a:pt x="69" y="11"/>
                        <a:pt x="68" y="11"/>
                        <a:pt x="67" y="11"/>
                      </a:cubicBezTo>
                      <a:cubicBezTo>
                        <a:pt x="62" y="14"/>
                        <a:pt x="62" y="14"/>
                        <a:pt x="62" y="14"/>
                      </a:cubicBezTo>
                      <a:cubicBezTo>
                        <a:pt x="59" y="12"/>
                        <a:pt x="57" y="11"/>
                        <a:pt x="54" y="10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52" y="2"/>
                        <a:pt x="50" y="0"/>
                        <a:pt x="48" y="0"/>
                      </a:cubicBezTo>
                      <a:cubicBezTo>
                        <a:pt x="46" y="0"/>
                        <a:pt x="44" y="0"/>
                        <a:pt x="43" y="0"/>
                      </a:cubicBezTo>
                      <a:cubicBezTo>
                        <a:pt x="41" y="0"/>
                        <a:pt x="40" y="0"/>
                        <a:pt x="38" y="0"/>
                      </a:cubicBezTo>
                      <a:cubicBezTo>
                        <a:pt x="36" y="0"/>
                        <a:pt x="34" y="2"/>
                        <a:pt x="33" y="4"/>
                      </a:cubicBezTo>
                      <a:cubicBezTo>
                        <a:pt x="32" y="10"/>
                        <a:pt x="32" y="10"/>
                        <a:pt x="32" y="10"/>
                      </a:cubicBezTo>
                      <a:cubicBezTo>
                        <a:pt x="29" y="11"/>
                        <a:pt x="26" y="12"/>
                        <a:pt x="24" y="14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8" y="11"/>
                        <a:pt x="17" y="11"/>
                        <a:pt x="16" y="11"/>
                      </a:cubicBezTo>
                      <a:cubicBezTo>
                        <a:pt x="15" y="11"/>
                        <a:pt x="13" y="11"/>
                        <a:pt x="12" y="12"/>
                      </a:cubicBezTo>
                      <a:cubicBezTo>
                        <a:pt x="10" y="15"/>
                        <a:pt x="8" y="18"/>
                        <a:pt x="6" y="21"/>
                      </a:cubicBezTo>
                      <a:cubicBezTo>
                        <a:pt x="5" y="23"/>
                        <a:pt x="5" y="25"/>
                        <a:pt x="6" y="27"/>
                      </a:cubicBezTo>
                      <a:cubicBezTo>
                        <a:pt x="10" y="31"/>
                        <a:pt x="10" y="31"/>
                        <a:pt x="10" y="31"/>
                      </a:cubicBezTo>
                      <a:cubicBezTo>
                        <a:pt x="9" y="34"/>
                        <a:pt x="9" y="37"/>
                        <a:pt x="8" y="39"/>
                      </a:cubicBezTo>
                      <a:cubicBezTo>
                        <a:pt x="3" y="42"/>
                        <a:pt x="3" y="42"/>
                        <a:pt x="3" y="42"/>
                      </a:cubicBezTo>
                      <a:cubicBezTo>
                        <a:pt x="1" y="43"/>
                        <a:pt x="0" y="45"/>
                        <a:pt x="0" y="47"/>
                      </a:cubicBezTo>
                      <a:cubicBezTo>
                        <a:pt x="1" y="51"/>
                        <a:pt x="2" y="54"/>
                        <a:pt x="3" y="58"/>
                      </a:cubicBezTo>
                      <a:cubicBezTo>
                        <a:pt x="4" y="60"/>
                        <a:pt x="6" y="61"/>
                        <a:pt x="8" y="61"/>
                      </a:cubicBezTo>
                      <a:cubicBezTo>
                        <a:pt x="14" y="61"/>
                        <a:pt x="14" y="61"/>
                        <a:pt x="14" y="61"/>
                      </a:cubicBezTo>
                      <a:cubicBezTo>
                        <a:pt x="15" y="63"/>
                        <a:pt x="17" y="65"/>
                        <a:pt x="19" y="67"/>
                      </a:cubicBezTo>
                      <a:cubicBezTo>
                        <a:pt x="17" y="73"/>
                        <a:pt x="17" y="73"/>
                        <a:pt x="17" y="73"/>
                      </a:cubicBezTo>
                      <a:cubicBezTo>
                        <a:pt x="17" y="75"/>
                        <a:pt x="18" y="77"/>
                        <a:pt x="20" y="78"/>
                      </a:cubicBezTo>
                      <a:cubicBezTo>
                        <a:pt x="23" y="80"/>
                        <a:pt x="26" y="82"/>
                        <a:pt x="30" y="83"/>
                      </a:cubicBezTo>
                      <a:cubicBezTo>
                        <a:pt x="30" y="83"/>
                        <a:pt x="31" y="83"/>
                        <a:pt x="31" y="83"/>
                      </a:cubicBezTo>
                      <a:cubicBezTo>
                        <a:pt x="33" y="83"/>
                        <a:pt x="34" y="82"/>
                        <a:pt x="35" y="81"/>
                      </a:cubicBezTo>
                      <a:cubicBezTo>
                        <a:pt x="39" y="77"/>
                        <a:pt x="39" y="77"/>
                        <a:pt x="39" y="77"/>
                      </a:cubicBezTo>
                      <a:cubicBezTo>
                        <a:pt x="41" y="77"/>
                        <a:pt x="42" y="77"/>
                        <a:pt x="43" y="77"/>
                      </a:cubicBezTo>
                      <a:cubicBezTo>
                        <a:pt x="44" y="77"/>
                        <a:pt x="45" y="77"/>
                        <a:pt x="46" y="77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ubicBezTo>
                        <a:pt x="51" y="82"/>
                        <a:pt x="53" y="83"/>
                        <a:pt x="54" y="83"/>
                      </a:cubicBezTo>
                      <a:cubicBezTo>
                        <a:pt x="55" y="83"/>
                        <a:pt x="55" y="83"/>
                        <a:pt x="56" y="83"/>
                      </a:cubicBezTo>
                      <a:cubicBezTo>
                        <a:pt x="59" y="82"/>
                        <a:pt x="63" y="80"/>
                        <a:pt x="66" y="78"/>
                      </a:cubicBezTo>
                      <a:cubicBezTo>
                        <a:pt x="68" y="77"/>
                        <a:pt x="69" y="75"/>
                        <a:pt x="68" y="73"/>
                      </a:cubicBezTo>
                      <a:cubicBezTo>
                        <a:pt x="67" y="67"/>
                        <a:pt x="67" y="67"/>
                        <a:pt x="67" y="67"/>
                      </a:cubicBezTo>
                      <a:cubicBezTo>
                        <a:pt x="69" y="65"/>
                        <a:pt x="70" y="63"/>
                        <a:pt x="72" y="61"/>
                      </a:cubicBezTo>
                      <a:cubicBezTo>
                        <a:pt x="78" y="61"/>
                        <a:pt x="78" y="61"/>
                        <a:pt x="78" y="61"/>
                      </a:cubicBezTo>
                      <a:cubicBezTo>
                        <a:pt x="80" y="61"/>
                        <a:pt x="82" y="60"/>
                        <a:pt x="83" y="58"/>
                      </a:cubicBezTo>
                      <a:cubicBezTo>
                        <a:pt x="84" y="54"/>
                        <a:pt x="85" y="51"/>
                        <a:pt x="85" y="47"/>
                      </a:cubicBezTo>
                      <a:cubicBezTo>
                        <a:pt x="85" y="45"/>
                        <a:pt x="84" y="43"/>
                        <a:pt x="82" y="42"/>
                      </a:cubicBezTo>
                      <a:close/>
                      <a:moveTo>
                        <a:pt x="61" y="20"/>
                      </a:moveTo>
                      <a:cubicBezTo>
                        <a:pt x="70" y="16"/>
                        <a:pt x="70" y="16"/>
                        <a:pt x="70" y="16"/>
                      </a:cubicBezTo>
                      <a:cubicBezTo>
                        <a:pt x="72" y="18"/>
                        <a:pt x="73" y="21"/>
                        <a:pt x="75" y="23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1" y="27"/>
                        <a:pt x="71" y="26"/>
                        <a:pt x="71" y="26"/>
                      </a:cubicBezTo>
                      <a:cubicBezTo>
                        <a:pt x="70" y="25"/>
                        <a:pt x="69" y="24"/>
                        <a:pt x="68" y="25"/>
                      </a:cubicBezTo>
                      <a:cubicBezTo>
                        <a:pt x="67" y="25"/>
                        <a:pt x="67" y="27"/>
                        <a:pt x="68" y="27"/>
                      </a:cubicBezTo>
                      <a:cubicBezTo>
                        <a:pt x="70" y="31"/>
                        <a:pt x="71" y="35"/>
                        <a:pt x="72" y="39"/>
                      </a:cubicBezTo>
                      <a:cubicBezTo>
                        <a:pt x="73" y="55"/>
                        <a:pt x="62" y="69"/>
                        <a:pt x="46" y="71"/>
                      </a:cubicBezTo>
                      <a:cubicBezTo>
                        <a:pt x="38" y="72"/>
                        <a:pt x="31" y="70"/>
                        <a:pt x="25" y="65"/>
                      </a:cubicBezTo>
                      <a:cubicBezTo>
                        <a:pt x="19" y="60"/>
                        <a:pt x="15" y="53"/>
                        <a:pt x="14" y="46"/>
                      </a:cubicBezTo>
                      <a:cubicBezTo>
                        <a:pt x="13" y="38"/>
                        <a:pt x="15" y="30"/>
                        <a:pt x="20" y="24"/>
                      </a:cubicBezTo>
                      <a:cubicBezTo>
                        <a:pt x="22" y="22"/>
                        <a:pt x="23" y="21"/>
                        <a:pt x="25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6" y="19"/>
                        <a:pt x="26" y="19"/>
                        <a:pt x="26" y="19"/>
                      </a:cubicBezTo>
                      <a:cubicBezTo>
                        <a:pt x="29" y="17"/>
                        <a:pt x="32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4"/>
                        <a:pt x="40" y="14"/>
                      </a:cubicBezTo>
                      <a:cubicBezTo>
                        <a:pt x="43" y="13"/>
                        <a:pt x="46" y="13"/>
                        <a:pt x="49" y="14"/>
                      </a:cubicBezTo>
                      <a:cubicBezTo>
                        <a:pt x="49" y="14"/>
                        <a:pt x="49" y="14"/>
                        <a:pt x="49" y="14"/>
                      </a:cubicBezTo>
                      <a:cubicBezTo>
                        <a:pt x="54" y="15"/>
                        <a:pt x="58" y="17"/>
                        <a:pt x="61" y="20"/>
                      </a:cubicBezTo>
                      <a:close/>
                      <a:moveTo>
                        <a:pt x="38" y="5"/>
                      </a:moveTo>
                      <a:cubicBezTo>
                        <a:pt x="40" y="5"/>
                        <a:pt x="41" y="5"/>
                        <a:pt x="43" y="5"/>
                      </a:cubicBezTo>
                      <a:cubicBezTo>
                        <a:pt x="44" y="5"/>
                        <a:pt x="46" y="5"/>
                        <a:pt x="47" y="5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5" y="10"/>
                        <a:pt x="42" y="10"/>
                        <a:pt x="39" y="10"/>
                      </a:cubicBezTo>
                      <a:cubicBezTo>
                        <a:pt x="39" y="10"/>
                        <a:pt x="38" y="10"/>
                        <a:pt x="37" y="10"/>
                      </a:cubicBezTo>
                      <a:lnTo>
                        <a:pt x="38" y="5"/>
                      </a:lnTo>
                      <a:close/>
                      <a:moveTo>
                        <a:pt x="16" y="16"/>
                      </a:move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0" y="19"/>
                        <a:pt x="18" y="21"/>
                        <a:pt x="17" y="22"/>
                      </a:cubicBezTo>
                      <a:cubicBezTo>
                        <a:pt x="16" y="24"/>
                        <a:pt x="15" y="26"/>
                        <a:pt x="14" y="28"/>
                      </a:cubicBez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12" y="21"/>
                        <a:pt x="14" y="18"/>
                        <a:pt x="16" y="16"/>
                      </a:cubicBezTo>
                      <a:close/>
                      <a:moveTo>
                        <a:pt x="6" y="47"/>
                      </a:moveTo>
                      <a:cubicBezTo>
                        <a:pt x="10" y="44"/>
                        <a:pt x="10" y="44"/>
                        <a:pt x="10" y="44"/>
                      </a:cubicBezTo>
                      <a:cubicBezTo>
                        <a:pt x="10" y="45"/>
                        <a:pt x="11" y="45"/>
                        <a:pt x="11" y="46"/>
                      </a:cubicBezTo>
                      <a:cubicBezTo>
                        <a:pt x="11" y="49"/>
                        <a:pt x="12" y="53"/>
                        <a:pt x="13" y="56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7" y="53"/>
                        <a:pt x="6" y="50"/>
                        <a:pt x="6" y="47"/>
                      </a:cubicBezTo>
                      <a:close/>
                      <a:moveTo>
                        <a:pt x="23" y="74"/>
                      </a:moveTo>
                      <a:cubicBezTo>
                        <a:pt x="24" y="69"/>
                        <a:pt x="24" y="69"/>
                        <a:pt x="24" y="69"/>
                      </a:cubicBezTo>
                      <a:cubicBezTo>
                        <a:pt x="27" y="71"/>
                        <a:pt x="31" y="73"/>
                        <a:pt x="35" y="74"/>
                      </a:cubicBezTo>
                      <a:cubicBezTo>
                        <a:pt x="31" y="78"/>
                        <a:pt x="31" y="78"/>
                        <a:pt x="31" y="78"/>
                      </a:cubicBezTo>
                      <a:cubicBezTo>
                        <a:pt x="28" y="77"/>
                        <a:pt x="25" y="75"/>
                        <a:pt x="23" y="74"/>
                      </a:cubicBezTo>
                      <a:close/>
                      <a:moveTo>
                        <a:pt x="54" y="78"/>
                      </a:moveTo>
                      <a:cubicBezTo>
                        <a:pt x="51" y="74"/>
                        <a:pt x="51" y="74"/>
                        <a:pt x="51" y="74"/>
                      </a:cubicBezTo>
                      <a:cubicBezTo>
                        <a:pt x="55" y="73"/>
                        <a:pt x="59" y="71"/>
                        <a:pt x="62" y="69"/>
                      </a:cubicBezTo>
                      <a:cubicBezTo>
                        <a:pt x="63" y="74"/>
                        <a:pt x="63" y="74"/>
                        <a:pt x="63" y="74"/>
                      </a:cubicBezTo>
                      <a:cubicBezTo>
                        <a:pt x="60" y="75"/>
                        <a:pt x="57" y="77"/>
                        <a:pt x="54" y="78"/>
                      </a:cubicBezTo>
                      <a:close/>
                      <a:moveTo>
                        <a:pt x="78" y="56"/>
                      </a:moveTo>
                      <a:cubicBezTo>
                        <a:pt x="72" y="56"/>
                        <a:pt x="72" y="56"/>
                        <a:pt x="72" y="56"/>
                      </a:cubicBezTo>
                      <a:cubicBezTo>
                        <a:pt x="74" y="52"/>
                        <a:pt x="75" y="48"/>
                        <a:pt x="75" y="44"/>
                      </a:cubicBezTo>
                      <a:cubicBezTo>
                        <a:pt x="80" y="47"/>
                        <a:pt x="80" y="47"/>
                        <a:pt x="80" y="47"/>
                      </a:cubicBezTo>
                      <a:cubicBezTo>
                        <a:pt x="80" y="50"/>
                        <a:pt x="79" y="53"/>
                        <a:pt x="78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işliḓè"/>
                <p:cNvSpPr/>
                <p:nvPr/>
              </p:nvSpPr>
              <p:spPr bwMode="auto">
                <a:xfrm>
                  <a:off x="4395858" y="3330860"/>
                  <a:ext cx="124323" cy="144667"/>
                </a:xfrm>
                <a:custGeom>
                  <a:avLst/>
                  <a:gdLst/>
                  <a:ahLst/>
                  <a:cxnLst>
                    <a:cxn ang="0">
                      <a:pos x="0" y="24"/>
                    </a:cxn>
                    <a:cxn ang="0">
                      <a:pos x="5" y="40"/>
                    </a:cxn>
                    <a:cxn ang="0">
                      <a:pos x="7" y="40"/>
                    </a:cxn>
                    <a:cxn ang="0">
                      <a:pos x="8" y="40"/>
                    </a:cxn>
                    <a:cxn ang="0">
                      <a:pos x="8" y="37"/>
                    </a:cxn>
                    <a:cxn ang="0">
                      <a:pos x="4" y="24"/>
                    </a:cxn>
                    <a:cxn ang="0">
                      <a:pos x="25" y="3"/>
                    </a:cxn>
                    <a:cxn ang="0">
                      <a:pos x="31" y="4"/>
                    </a:cxn>
                    <a:cxn ang="0">
                      <a:pos x="34" y="3"/>
                    </a:cxn>
                    <a:cxn ang="0">
                      <a:pos x="33" y="1"/>
                    </a:cxn>
                    <a:cxn ang="0">
                      <a:pos x="25" y="0"/>
                    </a:cxn>
                    <a:cxn ang="0">
                      <a:pos x="0" y="24"/>
                    </a:cxn>
                  </a:cxnLst>
                  <a:rect l="0" t="0" r="r" b="b"/>
                  <a:pathLst>
                    <a:path w="34" h="40">
                      <a:moveTo>
                        <a:pt x="0" y="24"/>
                      </a:moveTo>
                      <a:cubicBezTo>
                        <a:pt x="0" y="30"/>
                        <a:pt x="2" y="35"/>
                        <a:pt x="5" y="40"/>
                      </a:cubicBezTo>
                      <a:cubicBezTo>
                        <a:pt x="6" y="40"/>
                        <a:pt x="6" y="40"/>
                        <a:pt x="7" y="40"/>
                      </a:cubicBezTo>
                      <a:cubicBezTo>
                        <a:pt x="7" y="40"/>
                        <a:pt x="8" y="40"/>
                        <a:pt x="8" y="40"/>
                      </a:cubicBezTo>
                      <a:cubicBezTo>
                        <a:pt x="9" y="39"/>
                        <a:pt x="9" y="38"/>
                        <a:pt x="8" y="37"/>
                      </a:cubicBezTo>
                      <a:cubicBezTo>
                        <a:pt x="5" y="34"/>
                        <a:pt x="4" y="29"/>
                        <a:pt x="4" y="24"/>
                      </a:cubicBezTo>
                      <a:cubicBezTo>
                        <a:pt x="4" y="13"/>
                        <a:pt x="13" y="3"/>
                        <a:pt x="25" y="3"/>
                      </a:cubicBezTo>
                      <a:cubicBezTo>
                        <a:pt x="27" y="3"/>
                        <a:pt x="29" y="3"/>
                        <a:pt x="31" y="4"/>
                      </a:cubicBezTo>
                      <a:cubicBezTo>
                        <a:pt x="32" y="4"/>
                        <a:pt x="33" y="4"/>
                        <a:pt x="34" y="3"/>
                      </a:cubicBezTo>
                      <a:cubicBezTo>
                        <a:pt x="34" y="2"/>
                        <a:pt x="33" y="1"/>
                        <a:pt x="33" y="1"/>
                      </a:cubicBezTo>
                      <a:cubicBezTo>
                        <a:pt x="30" y="0"/>
                        <a:pt x="27" y="0"/>
                        <a:pt x="25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îṥľîḍé"/>
                <p:cNvSpPr/>
                <p:nvPr/>
              </p:nvSpPr>
              <p:spPr bwMode="auto">
                <a:xfrm>
                  <a:off x="4441067" y="3355723"/>
                  <a:ext cx="137886" cy="153708"/>
                </a:xfrm>
                <a:custGeom>
                  <a:avLst/>
                  <a:gdLst/>
                  <a:ahLst/>
                  <a:cxnLst>
                    <a:cxn ang="0">
                      <a:pos x="34" y="17"/>
                    </a:cxn>
                    <a:cxn ang="0">
                      <a:pos x="13" y="38"/>
                    </a:cxn>
                    <a:cxn ang="0">
                      <a:pos x="3" y="36"/>
                    </a:cxn>
                    <a:cxn ang="0">
                      <a:pos x="1" y="37"/>
                    </a:cxn>
                    <a:cxn ang="0">
                      <a:pos x="2" y="39"/>
                    </a:cxn>
                    <a:cxn ang="0">
                      <a:pos x="13" y="42"/>
                    </a:cxn>
                    <a:cxn ang="0">
                      <a:pos x="38" y="17"/>
                    </a:cxn>
                    <a:cxn ang="0">
                      <a:pos x="31" y="1"/>
                    </a:cxn>
                    <a:cxn ang="0">
                      <a:pos x="29" y="1"/>
                    </a:cxn>
                    <a:cxn ang="0">
                      <a:pos x="29" y="3"/>
                    </a:cxn>
                    <a:cxn ang="0">
                      <a:pos x="34" y="17"/>
                    </a:cxn>
                  </a:cxnLst>
                  <a:rect l="0" t="0" r="r" b="b"/>
                  <a:pathLst>
                    <a:path w="38" h="42">
                      <a:moveTo>
                        <a:pt x="34" y="17"/>
                      </a:moveTo>
                      <a:cubicBezTo>
                        <a:pt x="34" y="29"/>
                        <a:pt x="25" y="38"/>
                        <a:pt x="13" y="38"/>
                      </a:cubicBezTo>
                      <a:cubicBezTo>
                        <a:pt x="9" y="38"/>
                        <a:pt x="6" y="38"/>
                        <a:pt x="3" y="36"/>
                      </a:cubicBezTo>
                      <a:cubicBezTo>
                        <a:pt x="2" y="36"/>
                        <a:pt x="1" y="36"/>
                        <a:pt x="1" y="37"/>
                      </a:cubicBezTo>
                      <a:cubicBezTo>
                        <a:pt x="0" y="38"/>
                        <a:pt x="1" y="39"/>
                        <a:pt x="2" y="39"/>
                      </a:cubicBezTo>
                      <a:cubicBezTo>
                        <a:pt x="5" y="41"/>
                        <a:pt x="9" y="42"/>
                        <a:pt x="13" y="42"/>
                      </a:cubicBezTo>
                      <a:cubicBezTo>
                        <a:pt x="26" y="42"/>
                        <a:pt x="38" y="31"/>
                        <a:pt x="38" y="17"/>
                      </a:cubicBezTo>
                      <a:cubicBezTo>
                        <a:pt x="38" y="11"/>
                        <a:pt x="35" y="5"/>
                        <a:pt x="31" y="1"/>
                      </a:cubicBezTo>
                      <a:cubicBezTo>
                        <a:pt x="31" y="0"/>
                        <a:pt x="30" y="0"/>
                        <a:pt x="29" y="1"/>
                      </a:cubicBezTo>
                      <a:cubicBezTo>
                        <a:pt x="28" y="1"/>
                        <a:pt x="28" y="3"/>
                        <a:pt x="29" y="3"/>
                      </a:cubicBezTo>
                      <a:cubicBezTo>
                        <a:pt x="32" y="7"/>
                        <a:pt x="34" y="12"/>
                        <a:pt x="34" y="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9" name="i$ḷïde"/>
            <p:cNvGrpSpPr/>
            <p:nvPr/>
          </p:nvGrpSpPr>
          <p:grpSpPr>
            <a:xfrm>
              <a:off x="9269638" y="2602588"/>
              <a:ext cx="949536" cy="949536"/>
              <a:chOff x="2848382" y="3177907"/>
              <a:chExt cx="475436" cy="475436"/>
            </a:xfrm>
            <a:effectLst/>
          </p:grpSpPr>
          <p:sp>
            <p:nvSpPr>
              <p:cNvPr id="30" name="îṡlîḋè"/>
              <p:cNvSpPr/>
              <p:nvPr/>
            </p:nvSpPr>
            <p:spPr bwMode="auto">
              <a:xfrm>
                <a:off x="2848382" y="3177907"/>
                <a:ext cx="475436" cy="475436"/>
              </a:xfrm>
              <a:prstGeom prst="ellipse">
                <a:avLst/>
              </a:prstGeom>
              <a:solidFill>
                <a:schemeClr val="accent5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1" name="íşļïdê"/>
              <p:cNvGrpSpPr/>
              <p:nvPr/>
            </p:nvGrpSpPr>
            <p:grpSpPr>
              <a:xfrm>
                <a:off x="2958786" y="3271347"/>
                <a:ext cx="254628" cy="288579"/>
                <a:chOff x="5380038" y="2333625"/>
                <a:chExt cx="190500" cy="215900"/>
              </a:xfrm>
              <a:solidFill>
                <a:schemeClr val="bg1"/>
              </a:solidFill>
            </p:grpSpPr>
            <p:sp>
              <p:nvSpPr>
                <p:cNvPr id="32" name="î$liḓè"/>
                <p:cNvSpPr/>
                <p:nvPr/>
              </p:nvSpPr>
              <p:spPr bwMode="auto">
                <a:xfrm>
                  <a:off x="5405438" y="2333625"/>
                  <a:ext cx="165100" cy="161925"/>
                </a:xfrm>
                <a:custGeom>
                  <a:avLst/>
                  <a:gdLst/>
                  <a:ahLst/>
                  <a:cxnLst>
                    <a:cxn ang="0">
                      <a:pos x="51" y="27"/>
                    </a:cxn>
                    <a:cxn ang="0">
                      <a:pos x="63" y="9"/>
                    </a:cxn>
                    <a:cxn ang="0">
                      <a:pos x="64" y="6"/>
                    </a:cxn>
                    <a:cxn ang="0">
                      <a:pos x="58" y="0"/>
                    </a:cxn>
                    <a:cxn ang="0">
                      <a:pos x="58" y="0"/>
                    </a:cxn>
                    <a:cxn ang="0">
                      <a:pos x="28" y="0"/>
                    </a:cxn>
                    <a:cxn ang="0">
                      <a:pos x="22" y="6"/>
                    </a:cxn>
                    <a:cxn ang="0">
                      <a:pos x="22" y="9"/>
                    </a:cxn>
                    <a:cxn ang="0">
                      <a:pos x="5" y="9"/>
                    </a:cxn>
                    <a:cxn ang="0">
                      <a:pos x="0" y="15"/>
                    </a:cxn>
                    <a:cxn ang="0">
                      <a:pos x="0" y="57"/>
                    </a:cxn>
                    <a:cxn ang="0">
                      <a:pos x="5" y="63"/>
                    </a:cxn>
                    <a:cxn ang="0">
                      <a:pos x="36" y="63"/>
                    </a:cxn>
                    <a:cxn ang="0">
                      <a:pos x="41" y="57"/>
                    </a:cxn>
                    <a:cxn ang="0">
                      <a:pos x="41" y="54"/>
                    </a:cxn>
                    <a:cxn ang="0">
                      <a:pos x="58" y="54"/>
                    </a:cxn>
                    <a:cxn ang="0">
                      <a:pos x="63" y="51"/>
                    </a:cxn>
                    <a:cxn ang="0">
                      <a:pos x="63" y="46"/>
                    </a:cxn>
                    <a:cxn ang="0">
                      <a:pos x="51" y="27"/>
                    </a:cxn>
                    <a:cxn ang="0">
                      <a:pos x="5" y="15"/>
                    </a:cxn>
                    <a:cxn ang="0">
                      <a:pos x="24" y="15"/>
                    </a:cxn>
                    <a:cxn ang="0">
                      <a:pos x="24" y="17"/>
                    </a:cxn>
                    <a:cxn ang="0">
                      <a:pos x="26" y="19"/>
                    </a:cxn>
                    <a:cxn ang="0">
                      <a:pos x="28" y="17"/>
                    </a:cxn>
                    <a:cxn ang="0">
                      <a:pos x="28" y="15"/>
                    </a:cxn>
                    <a:cxn ang="0">
                      <a:pos x="28" y="15"/>
                    </a:cxn>
                    <a:cxn ang="0">
                      <a:pos x="28" y="6"/>
                    </a:cxn>
                    <a:cxn ang="0">
                      <a:pos x="58" y="6"/>
                    </a:cxn>
                    <a:cxn ang="0">
                      <a:pos x="45" y="27"/>
                    </a:cxn>
                    <a:cxn ang="0">
                      <a:pos x="58" y="48"/>
                    </a:cxn>
                    <a:cxn ang="0">
                      <a:pos x="36" y="48"/>
                    </a:cxn>
                    <a:cxn ang="0">
                      <a:pos x="36" y="48"/>
                    </a:cxn>
                    <a:cxn ang="0">
                      <a:pos x="28" y="48"/>
                    </a:cxn>
                    <a:cxn ang="0">
                      <a:pos x="28" y="25"/>
                    </a:cxn>
                    <a:cxn ang="0">
                      <a:pos x="26" y="23"/>
                    </a:cxn>
                    <a:cxn ang="0">
                      <a:pos x="24" y="25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5" y="51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33" y="57"/>
                    </a:cxn>
                    <a:cxn ang="0">
                      <a:pos x="5" y="57"/>
                    </a:cxn>
                    <a:cxn ang="0">
                      <a:pos x="5" y="15"/>
                    </a:cxn>
                    <a:cxn ang="0">
                      <a:pos x="36" y="55"/>
                    </a:cxn>
                    <a:cxn ang="0">
                      <a:pos x="32" y="52"/>
                    </a:cxn>
                    <a:cxn ang="0">
                      <a:pos x="36" y="52"/>
                    </a:cxn>
                    <a:cxn ang="0">
                      <a:pos x="36" y="55"/>
                    </a:cxn>
                  </a:cxnLst>
                  <a:rect l="0" t="0" r="r" b="b"/>
                  <a:pathLst>
                    <a:path w="64" h="63">
                      <a:moveTo>
                        <a:pt x="51" y="2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3" y="8"/>
                        <a:pt x="64" y="7"/>
                        <a:pt x="64" y="6"/>
                      </a:cubicBezTo>
                      <a:cubicBezTo>
                        <a:pt x="64" y="3"/>
                        <a:pt x="61" y="0"/>
                        <a:pt x="58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5" y="0"/>
                        <a:pt x="22" y="3"/>
                        <a:pt x="22" y="6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2" y="9"/>
                        <a:pt x="0" y="12"/>
                        <a:pt x="0" y="15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60"/>
                        <a:pt x="2" y="63"/>
                        <a:pt x="5" y="63"/>
                      </a:cubicBezTo>
                      <a:cubicBezTo>
                        <a:pt x="36" y="63"/>
                        <a:pt x="36" y="63"/>
                        <a:pt x="36" y="63"/>
                      </a:cubicBezTo>
                      <a:cubicBezTo>
                        <a:pt x="39" y="63"/>
                        <a:pt x="41" y="60"/>
                        <a:pt x="41" y="57"/>
                      </a:cubicBezTo>
                      <a:cubicBezTo>
                        <a:pt x="41" y="54"/>
                        <a:pt x="41" y="54"/>
                        <a:pt x="41" y="54"/>
                      </a:cubicBezTo>
                      <a:cubicBezTo>
                        <a:pt x="58" y="54"/>
                        <a:pt x="58" y="54"/>
                        <a:pt x="58" y="54"/>
                      </a:cubicBezTo>
                      <a:cubicBezTo>
                        <a:pt x="60" y="54"/>
                        <a:pt x="62" y="53"/>
                        <a:pt x="63" y="51"/>
                      </a:cubicBezTo>
                      <a:cubicBezTo>
                        <a:pt x="64" y="49"/>
                        <a:pt x="64" y="47"/>
                        <a:pt x="63" y="46"/>
                      </a:cubicBezTo>
                      <a:lnTo>
                        <a:pt x="51" y="27"/>
                      </a:lnTo>
                      <a:close/>
                      <a:moveTo>
                        <a:pt x="5" y="15"/>
                      </a:move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8"/>
                        <a:pt x="25" y="19"/>
                        <a:pt x="26" y="19"/>
                      </a:cubicBezTo>
                      <a:cubicBezTo>
                        <a:pt x="27" y="19"/>
                        <a:pt x="28" y="18"/>
                        <a:pt x="28" y="17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58" y="6"/>
                        <a:pt x="58" y="6"/>
                        <a:pt x="58" y="6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28" y="48"/>
                        <a:pt x="28" y="48"/>
                        <a:pt x="28" y="48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cubicBezTo>
                        <a:pt x="28" y="24"/>
                        <a:pt x="27" y="23"/>
                        <a:pt x="26" y="23"/>
                      </a:cubicBezTo>
                      <a:cubicBezTo>
                        <a:pt x="25" y="23"/>
                        <a:pt x="24" y="24"/>
                        <a:pt x="24" y="25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5" y="51"/>
                        <a:pt x="25" y="51"/>
                      </a:cubicBezTo>
                      <a:cubicBezTo>
                        <a:pt x="25" y="51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33" y="57"/>
                        <a:pt x="33" y="57"/>
                        <a:pt x="33" y="57"/>
                      </a:cubicBezTo>
                      <a:cubicBezTo>
                        <a:pt x="5" y="57"/>
                        <a:pt x="5" y="57"/>
                        <a:pt x="5" y="57"/>
                      </a:cubicBezTo>
                      <a:lnTo>
                        <a:pt x="5" y="15"/>
                      </a:lnTo>
                      <a:close/>
                      <a:moveTo>
                        <a:pt x="36" y="55"/>
                      </a:move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36" y="52"/>
                        <a:pt x="36" y="52"/>
                        <a:pt x="36" y="52"/>
                      </a:cubicBezTo>
                      <a:lnTo>
                        <a:pt x="36" y="5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íṩ1ïḑe"/>
                <p:cNvSpPr/>
                <p:nvPr/>
              </p:nvSpPr>
              <p:spPr bwMode="auto">
                <a:xfrm>
                  <a:off x="5380038" y="2359025"/>
                  <a:ext cx="15875" cy="19050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2"/>
                    </a:cxn>
                    <a:cxn ang="0">
                      <a:pos x="0" y="72"/>
                    </a:cxn>
                    <a:cxn ang="0">
                      <a:pos x="3" y="74"/>
                    </a:cxn>
                    <a:cxn ang="0">
                      <a:pos x="6" y="72"/>
                    </a:cxn>
                    <a:cxn ang="0">
                      <a:pos x="6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6" h="74">
                      <a:moveTo>
                        <a:pt x="3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3"/>
                        <a:pt x="1" y="74"/>
                        <a:pt x="3" y="74"/>
                      </a:cubicBezTo>
                      <a:cubicBezTo>
                        <a:pt x="4" y="74"/>
                        <a:pt x="6" y="73"/>
                        <a:pt x="6" y="7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1"/>
                        <a:pt x="4" y="0"/>
                        <a:pt x="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íśḷíḋê"/>
                <p:cNvSpPr/>
                <p:nvPr/>
              </p:nvSpPr>
              <p:spPr bwMode="auto">
                <a:xfrm>
                  <a:off x="5380038" y="2333625"/>
                  <a:ext cx="15875" cy="1428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10" name="直接连接符 8"/>
            <p:cNvCxnSpPr/>
            <p:nvPr/>
          </p:nvCxnSpPr>
          <p:spPr>
            <a:xfrm rot="5400000" flipH="1" flipV="1">
              <a:off x="1737543" y="4072084"/>
              <a:ext cx="576823" cy="24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9"/>
            <p:cNvCxnSpPr/>
            <p:nvPr/>
          </p:nvCxnSpPr>
          <p:spPr>
            <a:xfrm rot="5400000" flipH="1" flipV="1">
              <a:off x="3667457" y="4080260"/>
              <a:ext cx="576823" cy="24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0"/>
            <p:cNvCxnSpPr/>
            <p:nvPr/>
          </p:nvCxnSpPr>
          <p:spPr>
            <a:xfrm rot="5400000" flipH="1" flipV="1">
              <a:off x="5597371" y="4080260"/>
              <a:ext cx="576823" cy="24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1"/>
            <p:cNvCxnSpPr/>
            <p:nvPr/>
          </p:nvCxnSpPr>
          <p:spPr>
            <a:xfrm rot="5400000" flipH="1" flipV="1">
              <a:off x="7527284" y="4039379"/>
              <a:ext cx="576823" cy="24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2"/>
            <p:cNvCxnSpPr/>
            <p:nvPr/>
          </p:nvCxnSpPr>
          <p:spPr>
            <a:xfrm rot="5400000" flipH="1" flipV="1">
              <a:off x="9457197" y="4047552"/>
              <a:ext cx="576823" cy="24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íṥlïḑé"/>
            <p:cNvSpPr txBox="1"/>
            <p:nvPr/>
          </p:nvSpPr>
          <p:spPr bwMode="auto">
            <a:xfrm>
              <a:off x="1058251" y="4188943"/>
              <a:ext cx="1933002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zh-TW" altLang="en-US" sz="2000" b="1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前</a:t>
              </a:r>
              <a:r>
                <a:rPr lang="zh-TW" altLang="en-US" sz="2000" b="1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言</a:t>
              </a:r>
              <a:endParaRPr lang="zh-CN" altLang="en-US" sz="2000" b="1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6" name="íŝḷiďé"/>
            <p:cNvSpPr txBox="1"/>
            <p:nvPr/>
          </p:nvSpPr>
          <p:spPr bwMode="auto">
            <a:xfrm>
              <a:off x="2973691" y="4188943"/>
              <a:ext cx="1933002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zh-TW" altLang="en-US" sz="2000" b="1" dirty="0" smtClean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動機</a:t>
              </a:r>
              <a:r>
                <a:rPr lang="en-US" altLang="zh-TW" sz="2000" b="1" dirty="0" smtClean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&amp;</a:t>
              </a:r>
              <a:r>
                <a:rPr lang="zh-TW" altLang="en-US" sz="2000" b="1" dirty="0" smtClean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目的</a:t>
              </a:r>
              <a:endParaRPr lang="zh-CN" altLang="en-US" sz="2000" b="1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4" name="íṧḻíde"/>
            <p:cNvSpPr txBox="1"/>
            <p:nvPr/>
          </p:nvSpPr>
          <p:spPr bwMode="auto">
            <a:xfrm>
              <a:off x="4911889" y="4188943"/>
              <a:ext cx="1933002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zh-TW" altLang="en-US" sz="2000" b="1" dirty="0" smtClean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資料處理</a:t>
              </a:r>
              <a:endParaRPr lang="zh-CN" altLang="en-US" sz="2000" b="1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2" name="iŝḷíḍê"/>
            <p:cNvSpPr txBox="1"/>
            <p:nvPr/>
          </p:nvSpPr>
          <p:spPr bwMode="auto">
            <a:xfrm>
              <a:off x="6850087" y="4188943"/>
              <a:ext cx="1933002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zh-TW" altLang="en-US" sz="2000" b="1" dirty="0" smtClean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分析結果</a:t>
              </a:r>
              <a:endParaRPr lang="zh-CN" altLang="en-US" sz="2000" b="1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0" name="íśľíḍè"/>
            <p:cNvSpPr txBox="1"/>
            <p:nvPr/>
          </p:nvSpPr>
          <p:spPr bwMode="auto">
            <a:xfrm>
              <a:off x="8788285" y="4188943"/>
              <a:ext cx="1933002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zh-TW" altLang="en-US" sz="2000" b="1" dirty="0" smtClean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限制</a:t>
              </a:r>
              <a:r>
                <a:rPr lang="en-US" altLang="zh-TW" sz="2000" b="1" dirty="0" smtClean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&amp;</a:t>
              </a:r>
              <a:r>
                <a:rPr lang="zh-TW" altLang="en-US" sz="2000" b="1" dirty="0" smtClean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未來展望</a:t>
              </a:r>
              <a:endParaRPr lang="zh-CN" altLang="en-US" sz="2000" b="1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</p:grpSp>
      <p:sp>
        <p:nvSpPr>
          <p:cNvPr id="56" name="blackboard_342256"/>
          <p:cNvSpPr>
            <a:spLocks noChangeAspect="1"/>
          </p:cNvSpPr>
          <p:nvPr/>
        </p:nvSpPr>
        <p:spPr bwMode="auto">
          <a:xfrm>
            <a:off x="5584366" y="3020601"/>
            <a:ext cx="609685" cy="608832"/>
          </a:xfrm>
          <a:custGeom>
            <a:avLst/>
            <a:gdLst>
              <a:gd name="connsiteX0" fmla="*/ 50774 w 605310"/>
              <a:gd name="connsiteY0" fmla="*/ 495511 h 604464"/>
              <a:gd name="connsiteX1" fmla="*/ 165416 w 605310"/>
              <a:gd name="connsiteY1" fmla="*/ 495511 h 604464"/>
              <a:gd name="connsiteX2" fmla="*/ 169655 w 605310"/>
              <a:gd name="connsiteY2" fmla="*/ 499839 h 604464"/>
              <a:gd name="connsiteX3" fmla="*/ 169655 w 605310"/>
              <a:gd name="connsiteY3" fmla="*/ 524396 h 604464"/>
              <a:gd name="connsiteX4" fmla="*/ 595819 w 605310"/>
              <a:gd name="connsiteY4" fmla="*/ 524396 h 604464"/>
              <a:gd name="connsiteX5" fmla="*/ 605239 w 605310"/>
              <a:gd name="connsiteY5" fmla="*/ 533899 h 604464"/>
              <a:gd name="connsiteX6" fmla="*/ 605239 w 605310"/>
              <a:gd name="connsiteY6" fmla="*/ 594961 h 604464"/>
              <a:gd name="connsiteX7" fmla="*/ 595819 w 605310"/>
              <a:gd name="connsiteY7" fmla="*/ 604464 h 604464"/>
              <a:gd name="connsiteX8" fmla="*/ 9420 w 605310"/>
              <a:gd name="connsiteY8" fmla="*/ 604464 h 604464"/>
              <a:gd name="connsiteX9" fmla="*/ 0 w 605310"/>
              <a:gd name="connsiteY9" fmla="*/ 594961 h 604464"/>
              <a:gd name="connsiteX10" fmla="*/ 0 w 605310"/>
              <a:gd name="connsiteY10" fmla="*/ 533899 h 604464"/>
              <a:gd name="connsiteX11" fmla="*/ 9420 w 605310"/>
              <a:gd name="connsiteY11" fmla="*/ 524396 h 604464"/>
              <a:gd name="connsiteX12" fmla="*/ 46535 w 605310"/>
              <a:gd name="connsiteY12" fmla="*/ 524396 h 604464"/>
              <a:gd name="connsiteX13" fmla="*/ 46535 w 605310"/>
              <a:gd name="connsiteY13" fmla="*/ 499839 h 604464"/>
              <a:gd name="connsiteX14" fmla="*/ 50774 w 605310"/>
              <a:gd name="connsiteY14" fmla="*/ 495511 h 604464"/>
              <a:gd name="connsiteX15" fmla="*/ 289374 w 605310"/>
              <a:gd name="connsiteY15" fmla="*/ 178335 h 604464"/>
              <a:gd name="connsiteX16" fmla="*/ 289374 w 605310"/>
              <a:gd name="connsiteY16" fmla="*/ 209852 h 604464"/>
              <a:gd name="connsiteX17" fmla="*/ 258665 w 605310"/>
              <a:gd name="connsiteY17" fmla="*/ 209852 h 604464"/>
              <a:gd name="connsiteX18" fmla="*/ 258665 w 605310"/>
              <a:gd name="connsiteY18" fmla="*/ 231396 h 604464"/>
              <a:gd name="connsiteX19" fmla="*/ 289374 w 605310"/>
              <a:gd name="connsiteY19" fmla="*/ 231396 h 604464"/>
              <a:gd name="connsiteX20" fmla="*/ 289374 w 605310"/>
              <a:gd name="connsiteY20" fmla="*/ 262913 h 604464"/>
              <a:gd name="connsiteX21" fmla="*/ 313488 w 605310"/>
              <a:gd name="connsiteY21" fmla="*/ 262913 h 604464"/>
              <a:gd name="connsiteX22" fmla="*/ 313488 w 605310"/>
              <a:gd name="connsiteY22" fmla="*/ 231396 h 604464"/>
              <a:gd name="connsiteX23" fmla="*/ 344197 w 605310"/>
              <a:gd name="connsiteY23" fmla="*/ 231396 h 604464"/>
              <a:gd name="connsiteX24" fmla="*/ 344197 w 605310"/>
              <a:gd name="connsiteY24" fmla="*/ 209852 h 604464"/>
              <a:gd name="connsiteX25" fmla="*/ 313488 w 605310"/>
              <a:gd name="connsiteY25" fmla="*/ 209852 h 604464"/>
              <a:gd name="connsiteX26" fmla="*/ 313488 w 605310"/>
              <a:gd name="connsiteY26" fmla="*/ 178335 h 604464"/>
              <a:gd name="connsiteX27" fmla="*/ 159852 w 605310"/>
              <a:gd name="connsiteY27" fmla="*/ 159612 h 604464"/>
              <a:gd name="connsiteX28" fmla="*/ 159852 w 605310"/>
              <a:gd name="connsiteY28" fmla="*/ 182944 h 604464"/>
              <a:gd name="connsiteX29" fmla="*/ 198190 w 605310"/>
              <a:gd name="connsiteY29" fmla="*/ 182944 h 604464"/>
              <a:gd name="connsiteX30" fmla="*/ 174735 w 605310"/>
              <a:gd name="connsiteY30" fmla="*/ 210604 h 604464"/>
              <a:gd name="connsiteX31" fmla="*/ 174735 w 605310"/>
              <a:gd name="connsiteY31" fmla="*/ 230738 h 604464"/>
              <a:gd name="connsiteX32" fmla="*/ 191031 w 605310"/>
              <a:gd name="connsiteY32" fmla="*/ 227351 h 604464"/>
              <a:gd name="connsiteX33" fmla="*/ 208081 w 605310"/>
              <a:gd name="connsiteY33" fmla="*/ 231867 h 604464"/>
              <a:gd name="connsiteX34" fmla="*/ 214204 w 605310"/>
              <a:gd name="connsiteY34" fmla="*/ 243909 h 604464"/>
              <a:gd name="connsiteX35" fmla="*/ 208835 w 605310"/>
              <a:gd name="connsiteY35" fmla="*/ 255575 h 604464"/>
              <a:gd name="connsiteX36" fmla="*/ 195270 w 605310"/>
              <a:gd name="connsiteY36" fmla="*/ 259620 h 604464"/>
              <a:gd name="connsiteX37" fmla="*/ 164185 w 605310"/>
              <a:gd name="connsiteY37" fmla="*/ 247296 h 604464"/>
              <a:gd name="connsiteX38" fmla="*/ 152976 w 605310"/>
              <a:gd name="connsiteY38" fmla="*/ 269028 h 604464"/>
              <a:gd name="connsiteX39" fmla="*/ 194234 w 605310"/>
              <a:gd name="connsiteY39" fmla="*/ 283423 h 604464"/>
              <a:gd name="connsiteX40" fmla="*/ 227580 w 605310"/>
              <a:gd name="connsiteY40" fmla="*/ 272415 h 604464"/>
              <a:gd name="connsiteX41" fmla="*/ 240674 w 605310"/>
              <a:gd name="connsiteY41" fmla="*/ 242215 h 604464"/>
              <a:gd name="connsiteX42" fmla="*/ 232573 w 605310"/>
              <a:gd name="connsiteY42" fmla="*/ 219448 h 604464"/>
              <a:gd name="connsiteX43" fmla="*/ 209777 w 605310"/>
              <a:gd name="connsiteY43" fmla="*/ 207029 h 604464"/>
              <a:gd name="connsiteX44" fmla="*/ 234833 w 605310"/>
              <a:gd name="connsiteY44" fmla="*/ 178523 h 604464"/>
              <a:gd name="connsiteX45" fmla="*/ 234833 w 605310"/>
              <a:gd name="connsiteY45" fmla="*/ 159612 h 604464"/>
              <a:gd name="connsiteX46" fmla="*/ 405613 w 605310"/>
              <a:gd name="connsiteY46" fmla="*/ 156884 h 604464"/>
              <a:gd name="connsiteX47" fmla="*/ 379521 w 605310"/>
              <a:gd name="connsiteY47" fmla="*/ 163658 h 604464"/>
              <a:gd name="connsiteX48" fmla="*/ 360681 w 605310"/>
              <a:gd name="connsiteY48" fmla="*/ 183791 h 604464"/>
              <a:gd name="connsiteX49" fmla="*/ 382535 w 605310"/>
              <a:gd name="connsiteY49" fmla="*/ 196774 h 604464"/>
              <a:gd name="connsiteX50" fmla="*/ 404483 w 605310"/>
              <a:gd name="connsiteY50" fmla="*/ 180310 h 604464"/>
              <a:gd name="connsiteX51" fmla="*/ 414751 w 605310"/>
              <a:gd name="connsiteY51" fmla="*/ 184450 h 604464"/>
              <a:gd name="connsiteX52" fmla="*/ 418801 w 605310"/>
              <a:gd name="connsiteY52" fmla="*/ 194611 h 604464"/>
              <a:gd name="connsiteX53" fmla="*/ 414185 w 605310"/>
              <a:gd name="connsiteY53" fmla="*/ 207311 h 604464"/>
              <a:gd name="connsiteX54" fmla="*/ 398643 w 605310"/>
              <a:gd name="connsiteY54" fmla="*/ 224905 h 604464"/>
              <a:gd name="connsiteX55" fmla="*/ 362754 w 605310"/>
              <a:gd name="connsiteY55" fmla="*/ 261690 h 604464"/>
              <a:gd name="connsiteX56" fmla="*/ 362754 w 605310"/>
              <a:gd name="connsiteY56" fmla="*/ 282012 h 604464"/>
              <a:gd name="connsiteX57" fmla="*/ 449133 w 605310"/>
              <a:gd name="connsiteY57" fmla="*/ 282012 h 604464"/>
              <a:gd name="connsiteX58" fmla="*/ 449133 w 605310"/>
              <a:gd name="connsiteY58" fmla="*/ 257457 h 604464"/>
              <a:gd name="connsiteX59" fmla="*/ 400809 w 605310"/>
              <a:gd name="connsiteY59" fmla="*/ 257457 h 604464"/>
              <a:gd name="connsiteX60" fmla="*/ 422852 w 605310"/>
              <a:gd name="connsiteY60" fmla="*/ 234595 h 604464"/>
              <a:gd name="connsiteX61" fmla="*/ 440655 w 605310"/>
              <a:gd name="connsiteY61" fmla="*/ 212392 h 604464"/>
              <a:gd name="connsiteX62" fmla="*/ 445459 w 605310"/>
              <a:gd name="connsiteY62" fmla="*/ 194328 h 604464"/>
              <a:gd name="connsiteX63" fmla="*/ 433496 w 605310"/>
              <a:gd name="connsiteY63" fmla="*/ 166951 h 604464"/>
              <a:gd name="connsiteX64" fmla="*/ 405613 w 605310"/>
              <a:gd name="connsiteY64" fmla="*/ 156884 h 604464"/>
              <a:gd name="connsiteX65" fmla="*/ 61604 w 605310"/>
              <a:gd name="connsiteY65" fmla="*/ 61392 h 604464"/>
              <a:gd name="connsiteX66" fmla="*/ 543707 w 605310"/>
              <a:gd name="connsiteY66" fmla="*/ 61392 h 604464"/>
              <a:gd name="connsiteX67" fmla="*/ 543707 w 605310"/>
              <a:gd name="connsiteY67" fmla="*/ 397637 h 604464"/>
              <a:gd name="connsiteX68" fmla="*/ 61604 w 605310"/>
              <a:gd name="connsiteY68" fmla="*/ 397637 h 604464"/>
              <a:gd name="connsiteX69" fmla="*/ 52091 w 605310"/>
              <a:gd name="connsiteY69" fmla="*/ 42611 h 604464"/>
              <a:gd name="connsiteX70" fmla="*/ 42671 w 605310"/>
              <a:gd name="connsiteY70" fmla="*/ 52017 h 604464"/>
              <a:gd name="connsiteX71" fmla="*/ 42671 w 605310"/>
              <a:gd name="connsiteY71" fmla="*/ 407012 h 604464"/>
              <a:gd name="connsiteX72" fmla="*/ 52091 w 605310"/>
              <a:gd name="connsiteY72" fmla="*/ 416418 h 604464"/>
              <a:gd name="connsiteX73" fmla="*/ 553125 w 605310"/>
              <a:gd name="connsiteY73" fmla="*/ 416418 h 604464"/>
              <a:gd name="connsiteX74" fmla="*/ 562639 w 605310"/>
              <a:gd name="connsiteY74" fmla="*/ 407012 h 604464"/>
              <a:gd name="connsiteX75" fmla="*/ 562639 w 605310"/>
              <a:gd name="connsiteY75" fmla="*/ 52017 h 604464"/>
              <a:gd name="connsiteX76" fmla="*/ 553125 w 605310"/>
              <a:gd name="connsiteY76" fmla="*/ 42611 h 604464"/>
              <a:gd name="connsiteX77" fmla="*/ 27317 w 605310"/>
              <a:gd name="connsiteY77" fmla="*/ 0 h 604464"/>
              <a:gd name="connsiteX78" fmla="*/ 577993 w 605310"/>
              <a:gd name="connsiteY78" fmla="*/ 0 h 604464"/>
              <a:gd name="connsiteX79" fmla="*/ 605310 w 605310"/>
              <a:gd name="connsiteY79" fmla="*/ 27278 h 604464"/>
              <a:gd name="connsiteX80" fmla="*/ 605310 w 605310"/>
              <a:gd name="connsiteY80" fmla="*/ 431751 h 604464"/>
              <a:gd name="connsiteX81" fmla="*/ 577993 w 605310"/>
              <a:gd name="connsiteY81" fmla="*/ 459029 h 604464"/>
              <a:gd name="connsiteX82" fmla="*/ 27317 w 605310"/>
              <a:gd name="connsiteY82" fmla="*/ 459029 h 604464"/>
              <a:gd name="connsiteX83" fmla="*/ 0 w 605310"/>
              <a:gd name="connsiteY83" fmla="*/ 431751 h 604464"/>
              <a:gd name="connsiteX84" fmla="*/ 0 w 605310"/>
              <a:gd name="connsiteY84" fmla="*/ 27278 h 604464"/>
              <a:gd name="connsiteX85" fmla="*/ 27317 w 605310"/>
              <a:gd name="connsiteY85" fmla="*/ 0 h 60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05310" h="604464">
                <a:moveTo>
                  <a:pt x="50774" y="495511"/>
                </a:moveTo>
                <a:lnTo>
                  <a:pt x="165416" y="495511"/>
                </a:lnTo>
                <a:cubicBezTo>
                  <a:pt x="167771" y="495511"/>
                  <a:pt x="169655" y="497393"/>
                  <a:pt x="169655" y="499839"/>
                </a:cubicBezTo>
                <a:lnTo>
                  <a:pt x="169655" y="524396"/>
                </a:lnTo>
                <a:lnTo>
                  <a:pt x="595819" y="524396"/>
                </a:lnTo>
                <a:cubicBezTo>
                  <a:pt x="601094" y="524396"/>
                  <a:pt x="605239" y="528630"/>
                  <a:pt x="605239" y="533899"/>
                </a:cubicBezTo>
                <a:lnTo>
                  <a:pt x="605239" y="594961"/>
                </a:lnTo>
                <a:cubicBezTo>
                  <a:pt x="605239" y="600136"/>
                  <a:pt x="601094" y="604464"/>
                  <a:pt x="595819" y="604464"/>
                </a:cubicBezTo>
                <a:lnTo>
                  <a:pt x="9420" y="604464"/>
                </a:lnTo>
                <a:cubicBezTo>
                  <a:pt x="4239" y="604464"/>
                  <a:pt x="0" y="600136"/>
                  <a:pt x="0" y="594961"/>
                </a:cubicBezTo>
                <a:lnTo>
                  <a:pt x="0" y="533899"/>
                </a:lnTo>
                <a:cubicBezTo>
                  <a:pt x="0" y="528630"/>
                  <a:pt x="4239" y="524396"/>
                  <a:pt x="9420" y="524396"/>
                </a:cubicBezTo>
                <a:lnTo>
                  <a:pt x="46535" y="524396"/>
                </a:lnTo>
                <a:lnTo>
                  <a:pt x="46535" y="499839"/>
                </a:lnTo>
                <a:cubicBezTo>
                  <a:pt x="46535" y="497393"/>
                  <a:pt x="48419" y="495511"/>
                  <a:pt x="50774" y="495511"/>
                </a:cubicBezTo>
                <a:close/>
                <a:moveTo>
                  <a:pt x="289374" y="178335"/>
                </a:moveTo>
                <a:lnTo>
                  <a:pt x="289374" y="209852"/>
                </a:lnTo>
                <a:lnTo>
                  <a:pt x="258665" y="209852"/>
                </a:lnTo>
                <a:lnTo>
                  <a:pt x="258665" y="231396"/>
                </a:lnTo>
                <a:lnTo>
                  <a:pt x="289374" y="231396"/>
                </a:lnTo>
                <a:lnTo>
                  <a:pt x="289374" y="262913"/>
                </a:lnTo>
                <a:lnTo>
                  <a:pt x="313488" y="262913"/>
                </a:lnTo>
                <a:lnTo>
                  <a:pt x="313488" y="231396"/>
                </a:lnTo>
                <a:lnTo>
                  <a:pt x="344197" y="231396"/>
                </a:lnTo>
                <a:lnTo>
                  <a:pt x="344197" y="209852"/>
                </a:lnTo>
                <a:lnTo>
                  <a:pt x="313488" y="209852"/>
                </a:lnTo>
                <a:lnTo>
                  <a:pt x="313488" y="178335"/>
                </a:lnTo>
                <a:close/>
                <a:moveTo>
                  <a:pt x="159852" y="159612"/>
                </a:moveTo>
                <a:lnTo>
                  <a:pt x="159852" y="182944"/>
                </a:lnTo>
                <a:lnTo>
                  <a:pt x="198190" y="182944"/>
                </a:lnTo>
                <a:lnTo>
                  <a:pt x="174735" y="210604"/>
                </a:lnTo>
                <a:lnTo>
                  <a:pt x="174735" y="230738"/>
                </a:lnTo>
                <a:cubicBezTo>
                  <a:pt x="181706" y="228480"/>
                  <a:pt x="187169" y="227351"/>
                  <a:pt x="191031" y="227351"/>
                </a:cubicBezTo>
                <a:cubicBezTo>
                  <a:pt x="198285" y="227351"/>
                  <a:pt x="203936" y="228856"/>
                  <a:pt x="208081" y="231867"/>
                </a:cubicBezTo>
                <a:cubicBezTo>
                  <a:pt x="212132" y="234783"/>
                  <a:pt x="214204" y="238829"/>
                  <a:pt x="214204" y="243909"/>
                </a:cubicBezTo>
                <a:cubicBezTo>
                  <a:pt x="214204" y="248989"/>
                  <a:pt x="212414" y="252847"/>
                  <a:pt x="208835" y="255575"/>
                </a:cubicBezTo>
                <a:cubicBezTo>
                  <a:pt x="205255" y="258209"/>
                  <a:pt x="200734" y="259620"/>
                  <a:pt x="195270" y="259620"/>
                </a:cubicBezTo>
                <a:cubicBezTo>
                  <a:pt x="186133" y="259620"/>
                  <a:pt x="175771" y="255481"/>
                  <a:pt x="164185" y="247296"/>
                </a:cubicBezTo>
                <a:lnTo>
                  <a:pt x="152976" y="269028"/>
                </a:lnTo>
                <a:cubicBezTo>
                  <a:pt x="166917" y="278625"/>
                  <a:pt x="180670" y="283423"/>
                  <a:pt x="194234" y="283423"/>
                </a:cubicBezTo>
                <a:cubicBezTo>
                  <a:pt x="207704" y="283423"/>
                  <a:pt x="218914" y="279754"/>
                  <a:pt x="227580" y="272415"/>
                </a:cubicBezTo>
                <a:cubicBezTo>
                  <a:pt x="236246" y="265171"/>
                  <a:pt x="240674" y="255105"/>
                  <a:pt x="240674" y="242215"/>
                </a:cubicBezTo>
                <a:cubicBezTo>
                  <a:pt x="240674" y="233654"/>
                  <a:pt x="237942" y="226034"/>
                  <a:pt x="232573" y="219448"/>
                </a:cubicBezTo>
                <a:cubicBezTo>
                  <a:pt x="227203" y="212862"/>
                  <a:pt x="219573" y="208723"/>
                  <a:pt x="209777" y="207029"/>
                </a:cubicBezTo>
                <a:lnTo>
                  <a:pt x="234833" y="178523"/>
                </a:lnTo>
                <a:lnTo>
                  <a:pt x="234833" y="159612"/>
                </a:lnTo>
                <a:close/>
                <a:moveTo>
                  <a:pt x="405613" y="156884"/>
                </a:moveTo>
                <a:cubicBezTo>
                  <a:pt x="395063" y="156884"/>
                  <a:pt x="386303" y="159142"/>
                  <a:pt x="379521" y="163658"/>
                </a:cubicBezTo>
                <a:cubicBezTo>
                  <a:pt x="372644" y="168174"/>
                  <a:pt x="366333" y="174948"/>
                  <a:pt x="360681" y="183791"/>
                </a:cubicBezTo>
                <a:lnTo>
                  <a:pt x="382535" y="196774"/>
                </a:lnTo>
                <a:cubicBezTo>
                  <a:pt x="389411" y="185767"/>
                  <a:pt x="396759" y="180310"/>
                  <a:pt x="404483" y="180310"/>
                </a:cubicBezTo>
                <a:cubicBezTo>
                  <a:pt x="408628" y="180310"/>
                  <a:pt x="412113" y="181627"/>
                  <a:pt x="414751" y="184450"/>
                </a:cubicBezTo>
                <a:cubicBezTo>
                  <a:pt x="417482" y="187178"/>
                  <a:pt x="418801" y="190565"/>
                  <a:pt x="418801" y="194611"/>
                </a:cubicBezTo>
                <a:cubicBezTo>
                  <a:pt x="418801" y="198750"/>
                  <a:pt x="417294" y="202984"/>
                  <a:pt x="414185" y="207311"/>
                </a:cubicBezTo>
                <a:cubicBezTo>
                  <a:pt x="411077" y="211733"/>
                  <a:pt x="405896" y="217566"/>
                  <a:pt x="398643" y="224905"/>
                </a:cubicBezTo>
                <a:lnTo>
                  <a:pt x="362754" y="261690"/>
                </a:lnTo>
                <a:lnTo>
                  <a:pt x="362754" y="282012"/>
                </a:lnTo>
                <a:lnTo>
                  <a:pt x="449133" y="282012"/>
                </a:lnTo>
                <a:lnTo>
                  <a:pt x="449133" y="257457"/>
                </a:lnTo>
                <a:lnTo>
                  <a:pt x="400809" y="257457"/>
                </a:lnTo>
                <a:lnTo>
                  <a:pt x="422852" y="234595"/>
                </a:lnTo>
                <a:cubicBezTo>
                  <a:pt x="431518" y="225563"/>
                  <a:pt x="437452" y="218225"/>
                  <a:pt x="440655" y="212392"/>
                </a:cubicBezTo>
                <a:cubicBezTo>
                  <a:pt x="443858" y="206653"/>
                  <a:pt x="445459" y="200632"/>
                  <a:pt x="445459" y="194328"/>
                </a:cubicBezTo>
                <a:cubicBezTo>
                  <a:pt x="445459" y="182756"/>
                  <a:pt x="441503" y="173630"/>
                  <a:pt x="433496" y="166951"/>
                </a:cubicBezTo>
                <a:cubicBezTo>
                  <a:pt x="425489" y="160177"/>
                  <a:pt x="416164" y="156884"/>
                  <a:pt x="405613" y="156884"/>
                </a:cubicBezTo>
                <a:close/>
                <a:moveTo>
                  <a:pt x="61604" y="61392"/>
                </a:moveTo>
                <a:lnTo>
                  <a:pt x="543707" y="61392"/>
                </a:lnTo>
                <a:lnTo>
                  <a:pt x="543707" y="397637"/>
                </a:lnTo>
                <a:lnTo>
                  <a:pt x="61604" y="397637"/>
                </a:lnTo>
                <a:close/>
                <a:moveTo>
                  <a:pt x="52091" y="42611"/>
                </a:moveTo>
                <a:cubicBezTo>
                  <a:pt x="46910" y="42611"/>
                  <a:pt x="42671" y="46844"/>
                  <a:pt x="42671" y="52017"/>
                </a:cubicBezTo>
                <a:lnTo>
                  <a:pt x="42671" y="407012"/>
                </a:lnTo>
                <a:cubicBezTo>
                  <a:pt x="42671" y="412185"/>
                  <a:pt x="46910" y="416418"/>
                  <a:pt x="52091" y="416418"/>
                </a:cubicBezTo>
                <a:lnTo>
                  <a:pt x="553125" y="416418"/>
                </a:lnTo>
                <a:cubicBezTo>
                  <a:pt x="558400" y="416418"/>
                  <a:pt x="562639" y="412185"/>
                  <a:pt x="562639" y="407012"/>
                </a:cubicBezTo>
                <a:lnTo>
                  <a:pt x="562639" y="52017"/>
                </a:lnTo>
                <a:cubicBezTo>
                  <a:pt x="562639" y="46844"/>
                  <a:pt x="558400" y="42611"/>
                  <a:pt x="553125" y="42611"/>
                </a:cubicBezTo>
                <a:close/>
                <a:moveTo>
                  <a:pt x="27317" y="0"/>
                </a:moveTo>
                <a:lnTo>
                  <a:pt x="577993" y="0"/>
                </a:lnTo>
                <a:cubicBezTo>
                  <a:pt x="593064" y="0"/>
                  <a:pt x="605216" y="12228"/>
                  <a:pt x="605310" y="27278"/>
                </a:cubicBezTo>
                <a:lnTo>
                  <a:pt x="605310" y="431751"/>
                </a:lnTo>
                <a:cubicBezTo>
                  <a:pt x="605310" y="446801"/>
                  <a:pt x="593064" y="459029"/>
                  <a:pt x="577993" y="459029"/>
                </a:cubicBezTo>
                <a:lnTo>
                  <a:pt x="27317" y="459029"/>
                </a:lnTo>
                <a:cubicBezTo>
                  <a:pt x="12246" y="459029"/>
                  <a:pt x="0" y="446801"/>
                  <a:pt x="0" y="431751"/>
                </a:cubicBezTo>
                <a:lnTo>
                  <a:pt x="0" y="27278"/>
                </a:lnTo>
                <a:cubicBezTo>
                  <a:pt x="0" y="12228"/>
                  <a:pt x="12246" y="0"/>
                  <a:pt x="273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7" name="goal_295048"/>
          <p:cNvSpPr>
            <a:spLocks noChangeAspect="1"/>
          </p:cNvSpPr>
          <p:nvPr/>
        </p:nvSpPr>
        <p:spPr bwMode="auto">
          <a:xfrm>
            <a:off x="3587132" y="3024062"/>
            <a:ext cx="609685" cy="608764"/>
          </a:xfrm>
          <a:custGeom>
            <a:avLst/>
            <a:gdLst>
              <a:gd name="T0" fmla="*/ 6827 w 6827"/>
              <a:gd name="T1" fmla="*/ 878 h 6827"/>
              <a:gd name="T2" fmla="*/ 5803 w 6827"/>
              <a:gd name="T3" fmla="*/ 1024 h 6827"/>
              <a:gd name="T4" fmla="*/ 5949 w 6827"/>
              <a:gd name="T5" fmla="*/ 0 h 6827"/>
              <a:gd name="T6" fmla="*/ 5170 w 6827"/>
              <a:gd name="T7" fmla="*/ 779 h 6827"/>
              <a:gd name="T8" fmla="*/ 3310 w 6827"/>
              <a:gd name="T9" fmla="*/ 207 h 6827"/>
              <a:gd name="T10" fmla="*/ 0 w 6827"/>
              <a:gd name="T11" fmla="*/ 3517 h 6827"/>
              <a:gd name="T12" fmla="*/ 3310 w 6827"/>
              <a:gd name="T13" fmla="*/ 6827 h 6827"/>
              <a:gd name="T14" fmla="*/ 6620 w 6827"/>
              <a:gd name="T15" fmla="*/ 3517 h 6827"/>
              <a:gd name="T16" fmla="*/ 6048 w 6827"/>
              <a:gd name="T17" fmla="*/ 1657 h 6827"/>
              <a:gd name="T18" fmla="*/ 6827 w 6827"/>
              <a:gd name="T19" fmla="*/ 878 h 6827"/>
              <a:gd name="T20" fmla="*/ 5212 w 6827"/>
              <a:gd name="T21" fmla="*/ 5418 h 6827"/>
              <a:gd name="T22" fmla="*/ 3310 w 6827"/>
              <a:gd name="T23" fmla="*/ 6206 h 6827"/>
              <a:gd name="T24" fmla="*/ 1408 w 6827"/>
              <a:gd name="T25" fmla="*/ 5418 h 6827"/>
              <a:gd name="T26" fmla="*/ 621 w 6827"/>
              <a:gd name="T27" fmla="*/ 3517 h 6827"/>
              <a:gd name="T28" fmla="*/ 1408 w 6827"/>
              <a:gd name="T29" fmla="*/ 1615 h 6827"/>
              <a:gd name="T30" fmla="*/ 3310 w 6827"/>
              <a:gd name="T31" fmla="*/ 827 h 6827"/>
              <a:gd name="T32" fmla="*/ 4980 w 6827"/>
              <a:gd name="T33" fmla="*/ 1408 h 6827"/>
              <a:gd name="T34" fmla="*/ 4240 w 6827"/>
              <a:gd name="T35" fmla="*/ 2148 h 6827"/>
              <a:gd name="T36" fmla="*/ 3310 w 6827"/>
              <a:gd name="T37" fmla="*/ 1862 h 6827"/>
              <a:gd name="T38" fmla="*/ 1655 w 6827"/>
              <a:gd name="T39" fmla="*/ 3517 h 6827"/>
              <a:gd name="T40" fmla="*/ 3310 w 6827"/>
              <a:gd name="T41" fmla="*/ 5172 h 6827"/>
              <a:gd name="T42" fmla="*/ 4965 w 6827"/>
              <a:gd name="T43" fmla="*/ 3517 h 6827"/>
              <a:gd name="T44" fmla="*/ 4679 w 6827"/>
              <a:gd name="T45" fmla="*/ 2587 h 6827"/>
              <a:gd name="T46" fmla="*/ 5418 w 6827"/>
              <a:gd name="T47" fmla="*/ 1847 h 6827"/>
              <a:gd name="T48" fmla="*/ 5999 w 6827"/>
              <a:gd name="T49" fmla="*/ 3517 h 6827"/>
              <a:gd name="T50" fmla="*/ 5212 w 6827"/>
              <a:gd name="T51" fmla="*/ 5418 h 6827"/>
              <a:gd name="T52" fmla="*/ 3173 w 6827"/>
              <a:gd name="T53" fmla="*/ 3653 h 6827"/>
              <a:gd name="T54" fmla="*/ 3393 w 6827"/>
              <a:gd name="T55" fmla="*/ 3744 h 6827"/>
              <a:gd name="T56" fmla="*/ 3612 w 6827"/>
              <a:gd name="T57" fmla="*/ 3653 h 6827"/>
              <a:gd name="T58" fmla="*/ 4227 w 6827"/>
              <a:gd name="T59" fmla="*/ 3039 h 6827"/>
              <a:gd name="T60" fmla="*/ 4344 w 6827"/>
              <a:gd name="T61" fmla="*/ 3517 h 6827"/>
              <a:gd name="T62" fmla="*/ 3310 w 6827"/>
              <a:gd name="T63" fmla="*/ 4551 h 6827"/>
              <a:gd name="T64" fmla="*/ 2276 w 6827"/>
              <a:gd name="T65" fmla="*/ 3517 h 6827"/>
              <a:gd name="T66" fmla="*/ 3310 w 6827"/>
              <a:gd name="T67" fmla="*/ 2482 h 6827"/>
              <a:gd name="T68" fmla="*/ 3788 w 6827"/>
              <a:gd name="T69" fmla="*/ 2600 h 6827"/>
              <a:gd name="T70" fmla="*/ 3173 w 6827"/>
              <a:gd name="T71" fmla="*/ 3215 h 6827"/>
              <a:gd name="T72" fmla="*/ 3173 w 6827"/>
              <a:gd name="T73" fmla="*/ 3653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27" h="6827">
                <a:moveTo>
                  <a:pt x="6827" y="878"/>
                </a:moveTo>
                <a:lnTo>
                  <a:pt x="5803" y="1024"/>
                </a:lnTo>
                <a:lnTo>
                  <a:pt x="5949" y="0"/>
                </a:lnTo>
                <a:lnTo>
                  <a:pt x="5170" y="779"/>
                </a:lnTo>
                <a:cubicBezTo>
                  <a:pt x="4640" y="418"/>
                  <a:pt x="4000" y="207"/>
                  <a:pt x="3310" y="207"/>
                </a:cubicBezTo>
                <a:cubicBezTo>
                  <a:pt x="1482" y="207"/>
                  <a:pt x="0" y="1689"/>
                  <a:pt x="0" y="3517"/>
                </a:cubicBezTo>
                <a:cubicBezTo>
                  <a:pt x="0" y="5345"/>
                  <a:pt x="1482" y="6827"/>
                  <a:pt x="3310" y="6827"/>
                </a:cubicBezTo>
                <a:cubicBezTo>
                  <a:pt x="5138" y="6827"/>
                  <a:pt x="6620" y="5345"/>
                  <a:pt x="6620" y="3517"/>
                </a:cubicBezTo>
                <a:cubicBezTo>
                  <a:pt x="6620" y="2827"/>
                  <a:pt x="6409" y="2187"/>
                  <a:pt x="6048" y="1657"/>
                </a:cubicBezTo>
                <a:lnTo>
                  <a:pt x="6827" y="878"/>
                </a:lnTo>
                <a:close/>
                <a:moveTo>
                  <a:pt x="5212" y="5418"/>
                </a:moveTo>
                <a:cubicBezTo>
                  <a:pt x="4704" y="5926"/>
                  <a:pt x="4028" y="6206"/>
                  <a:pt x="3310" y="6206"/>
                </a:cubicBezTo>
                <a:cubicBezTo>
                  <a:pt x="2592" y="6206"/>
                  <a:pt x="1916" y="5926"/>
                  <a:pt x="1408" y="5418"/>
                </a:cubicBezTo>
                <a:cubicBezTo>
                  <a:pt x="900" y="4910"/>
                  <a:pt x="621" y="4235"/>
                  <a:pt x="621" y="3517"/>
                </a:cubicBezTo>
                <a:cubicBezTo>
                  <a:pt x="621" y="2798"/>
                  <a:pt x="900" y="2123"/>
                  <a:pt x="1408" y="1615"/>
                </a:cubicBezTo>
                <a:cubicBezTo>
                  <a:pt x="1916" y="1107"/>
                  <a:pt x="2592" y="827"/>
                  <a:pt x="3310" y="827"/>
                </a:cubicBezTo>
                <a:cubicBezTo>
                  <a:pt x="3924" y="827"/>
                  <a:pt x="4506" y="1032"/>
                  <a:pt x="4980" y="1408"/>
                </a:cubicBezTo>
                <a:lnTo>
                  <a:pt x="4240" y="2148"/>
                </a:lnTo>
                <a:cubicBezTo>
                  <a:pt x="3975" y="1967"/>
                  <a:pt x="3655" y="1862"/>
                  <a:pt x="3310" y="1862"/>
                </a:cubicBezTo>
                <a:cubicBezTo>
                  <a:pt x="2396" y="1862"/>
                  <a:pt x="1655" y="2603"/>
                  <a:pt x="1655" y="3517"/>
                </a:cubicBezTo>
                <a:cubicBezTo>
                  <a:pt x="1655" y="4431"/>
                  <a:pt x="2396" y="5172"/>
                  <a:pt x="3310" y="5172"/>
                </a:cubicBezTo>
                <a:cubicBezTo>
                  <a:pt x="4224" y="5172"/>
                  <a:pt x="4965" y="4431"/>
                  <a:pt x="4965" y="3517"/>
                </a:cubicBezTo>
                <a:cubicBezTo>
                  <a:pt x="4965" y="3172"/>
                  <a:pt x="4859" y="2852"/>
                  <a:pt x="4679" y="2587"/>
                </a:cubicBezTo>
                <a:lnTo>
                  <a:pt x="5418" y="1847"/>
                </a:lnTo>
                <a:cubicBezTo>
                  <a:pt x="5795" y="2321"/>
                  <a:pt x="5999" y="2903"/>
                  <a:pt x="5999" y="3517"/>
                </a:cubicBezTo>
                <a:cubicBezTo>
                  <a:pt x="5999" y="4235"/>
                  <a:pt x="5719" y="4910"/>
                  <a:pt x="5212" y="5418"/>
                </a:cubicBezTo>
                <a:close/>
                <a:moveTo>
                  <a:pt x="3173" y="3653"/>
                </a:moveTo>
                <a:cubicBezTo>
                  <a:pt x="3234" y="3714"/>
                  <a:pt x="3313" y="3744"/>
                  <a:pt x="3393" y="3744"/>
                </a:cubicBezTo>
                <a:cubicBezTo>
                  <a:pt x="3472" y="3744"/>
                  <a:pt x="3551" y="3714"/>
                  <a:pt x="3612" y="3653"/>
                </a:cubicBezTo>
                <a:lnTo>
                  <a:pt x="4227" y="3039"/>
                </a:lnTo>
                <a:cubicBezTo>
                  <a:pt x="4302" y="3182"/>
                  <a:pt x="4344" y="3344"/>
                  <a:pt x="4344" y="3517"/>
                </a:cubicBezTo>
                <a:cubicBezTo>
                  <a:pt x="4344" y="4087"/>
                  <a:pt x="3880" y="4551"/>
                  <a:pt x="3310" y="4551"/>
                </a:cubicBezTo>
                <a:cubicBezTo>
                  <a:pt x="2740" y="4551"/>
                  <a:pt x="2276" y="4087"/>
                  <a:pt x="2276" y="3517"/>
                </a:cubicBezTo>
                <a:cubicBezTo>
                  <a:pt x="2276" y="2946"/>
                  <a:pt x="2740" y="2482"/>
                  <a:pt x="3310" y="2482"/>
                </a:cubicBezTo>
                <a:cubicBezTo>
                  <a:pt x="3482" y="2482"/>
                  <a:pt x="3645" y="2525"/>
                  <a:pt x="3788" y="2600"/>
                </a:cubicBezTo>
                <a:lnTo>
                  <a:pt x="3173" y="3215"/>
                </a:lnTo>
                <a:cubicBezTo>
                  <a:pt x="3052" y="3336"/>
                  <a:pt x="3052" y="3532"/>
                  <a:pt x="3173" y="3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7986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將疾病代碼聚焦在眼科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經過前面的資料分析後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，我們決定將疾病聚焦在眼科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---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主診斷</a:t>
            </a:r>
            <a:r>
              <a:rPr lang="zh-TW" altLang="en-US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單獨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出現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---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主診斷配</a:t>
            </a:r>
            <a:r>
              <a:rPr lang="zh-TW" altLang="en-US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一個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次診斷 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---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主診斷配</a:t>
            </a:r>
            <a:r>
              <a:rPr lang="zh-TW" altLang="en-US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兩個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次診斷 </a:t>
            </a:r>
          </a:p>
          <a:p>
            <a:endParaRPr lang="en-US" altLang="zh-TW" dirty="0" smtClean="0">
              <a:latin typeface="新細明體" panose="02020500000000000000" pitchFamily="18" charset="-120"/>
            </a:endParaRPr>
          </a:p>
          <a:p>
            <a:endParaRPr lang="en-US" altLang="zh-TW" dirty="0">
              <a:latin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2528" t="27971" r="76127" b="29755"/>
          <a:stretch/>
        </p:blipFill>
        <p:spPr>
          <a:xfrm>
            <a:off x="5776565" y="2244965"/>
            <a:ext cx="3959863" cy="44092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140292" y="3740017"/>
            <a:ext cx="3596136" cy="29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2563" t="28159" r="70317" b="37120"/>
          <a:stretch/>
        </p:blipFill>
        <p:spPr>
          <a:xfrm>
            <a:off x="5663907" y="2201084"/>
            <a:ext cx="4690706" cy="447882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086829" y="2918649"/>
            <a:ext cx="4162072" cy="360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/>
          <a:srcRect l="2589" t="27595" r="65246" b="29001"/>
          <a:stretch/>
        </p:blipFill>
        <p:spPr>
          <a:xfrm>
            <a:off x="5663907" y="2265575"/>
            <a:ext cx="4953046" cy="445960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976930" y="2588313"/>
            <a:ext cx="4608161" cy="278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80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8" grpId="1" animBg="1"/>
      <p:bldP spid="10" grpId="0" animBg="1"/>
      <p:bldP spid="10" grpId="1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找出眼科疾病代碼的特徵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993051"/>
            <a:ext cx="10515600" cy="4351338"/>
          </a:xfrm>
        </p:spPr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加入特約醫院類別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加入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D6(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眼科鐳射治療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 </a:t>
            </a:r>
          </a:p>
          <a:p>
            <a:pPr marL="0" indent="0">
              <a:buNone/>
            </a:pP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加入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3A(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水晶體囊內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外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摘除術及人工水晶體置入術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</a:p>
          <a:p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4" name="Google Shape;39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48109" y="1690688"/>
            <a:ext cx="7407272" cy="40893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5025410" y="5975057"/>
            <a:ext cx="6082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特約類別</a:t>
            </a:r>
            <a:r>
              <a:rPr lang="zh-TW" altLang="en-US" dirty="0">
                <a:latin typeface="新細明體" panose="02020500000000000000" pitchFamily="18" charset="-120"/>
              </a:rPr>
              <a:t>：</a:t>
            </a:r>
            <a:r>
              <a:rPr lang="en-US" altLang="zh-TW" dirty="0"/>
              <a:t>1 </a:t>
            </a:r>
            <a:r>
              <a:rPr lang="zh-TW" altLang="en-US" dirty="0"/>
              <a:t>醫學中心  </a:t>
            </a:r>
            <a:r>
              <a:rPr lang="en-US" altLang="zh-TW" dirty="0"/>
              <a:t>2 </a:t>
            </a:r>
            <a:r>
              <a:rPr lang="zh-TW" altLang="en-US" dirty="0"/>
              <a:t>區域醫院  </a:t>
            </a:r>
            <a:r>
              <a:rPr lang="en-US" altLang="zh-TW" dirty="0"/>
              <a:t>3 </a:t>
            </a:r>
            <a:r>
              <a:rPr lang="zh-TW" altLang="en-US" dirty="0"/>
              <a:t>地區醫院  </a:t>
            </a:r>
            <a:r>
              <a:rPr lang="en-US" altLang="zh-TW" dirty="0"/>
              <a:t>4 </a:t>
            </a:r>
            <a:r>
              <a:rPr lang="zh-TW" altLang="en-US" dirty="0"/>
              <a:t>基層院所 </a:t>
            </a:r>
          </a:p>
        </p:txBody>
      </p:sp>
      <p:grpSp>
        <p:nvGrpSpPr>
          <p:cNvPr id="6" name="Google Shape;363;p30"/>
          <p:cNvGrpSpPr/>
          <p:nvPr/>
        </p:nvGrpSpPr>
        <p:grpSpPr>
          <a:xfrm>
            <a:off x="2914917" y="2405690"/>
            <a:ext cx="3980856" cy="3938699"/>
            <a:chOff x="1236372" y="1825625"/>
            <a:chExt cx="4211392" cy="4108360"/>
          </a:xfrm>
        </p:grpSpPr>
        <p:pic>
          <p:nvPicPr>
            <p:cNvPr id="7" name="Google Shape;364;p30"/>
            <p:cNvPicPr preferRelativeResize="0"/>
            <p:nvPr/>
          </p:nvPicPr>
          <p:blipFill rotWithShape="1">
            <a:blip r:embed="rId3">
              <a:alphaModFix/>
            </a:blip>
            <a:srcRect t="27971" r="65457" b="12094"/>
            <a:stretch/>
          </p:blipFill>
          <p:spPr>
            <a:xfrm>
              <a:off x="1236372" y="1825625"/>
              <a:ext cx="4211392" cy="4108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365;p30"/>
            <p:cNvSpPr/>
            <p:nvPr/>
          </p:nvSpPr>
          <p:spPr>
            <a:xfrm>
              <a:off x="1661375" y="3953813"/>
              <a:ext cx="3374400" cy="2415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66;p30"/>
            <p:cNvSpPr/>
            <p:nvPr/>
          </p:nvSpPr>
          <p:spPr>
            <a:xfrm>
              <a:off x="1654935" y="2987901"/>
              <a:ext cx="3374400" cy="241500"/>
            </a:xfrm>
            <a:prstGeom prst="rect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oogle Shape;367;p30"/>
          <p:cNvGrpSpPr/>
          <p:nvPr/>
        </p:nvGrpSpPr>
        <p:grpSpPr>
          <a:xfrm>
            <a:off x="7800303" y="2408350"/>
            <a:ext cx="4151291" cy="4000435"/>
            <a:chOff x="6096000" y="1825625"/>
            <a:chExt cx="4391697" cy="4172755"/>
          </a:xfrm>
        </p:grpSpPr>
        <p:pic>
          <p:nvPicPr>
            <p:cNvPr id="11" name="Google Shape;368;p30"/>
            <p:cNvPicPr preferRelativeResize="0"/>
            <p:nvPr/>
          </p:nvPicPr>
          <p:blipFill rotWithShape="1">
            <a:blip r:embed="rId4">
              <a:alphaModFix/>
            </a:blip>
            <a:srcRect t="27217" r="63979" b="11907"/>
            <a:stretch/>
          </p:blipFill>
          <p:spPr>
            <a:xfrm>
              <a:off x="6096000" y="1825625"/>
              <a:ext cx="4391697" cy="41727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369;p30"/>
            <p:cNvSpPr/>
            <p:nvPr/>
          </p:nvSpPr>
          <p:spPr>
            <a:xfrm>
              <a:off x="6604715" y="4389548"/>
              <a:ext cx="3374400" cy="2415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70;p30"/>
            <p:cNvSpPr/>
            <p:nvPr/>
          </p:nvSpPr>
          <p:spPr>
            <a:xfrm>
              <a:off x="6604714" y="2830175"/>
              <a:ext cx="3374400" cy="241500"/>
            </a:xfrm>
            <a:prstGeom prst="rect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372;p30"/>
          <p:cNvSpPr txBox="1"/>
          <p:nvPr/>
        </p:nvSpPr>
        <p:spPr>
          <a:xfrm>
            <a:off x="4318180" y="6459742"/>
            <a:ext cx="1412919" cy="44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D6=false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73;p30"/>
          <p:cNvSpPr txBox="1"/>
          <p:nvPr/>
        </p:nvSpPr>
        <p:spPr>
          <a:xfrm>
            <a:off x="9364212" y="6498249"/>
            <a:ext cx="1338131" cy="44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D6=true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38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046" y="1862345"/>
            <a:ext cx="5880176" cy="39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8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7296" y="1740791"/>
            <a:ext cx="5699500" cy="4009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81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5" grpId="1"/>
      <p:bldP spid="14" grpId="0"/>
      <p:bldP spid="14" grpId="1"/>
      <p:bldP spid="15" grpId="0"/>
      <p:bldP spid="1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eb6ce8d4-d194-4584-80cd-48ea3741a58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00833" y="2410691"/>
            <a:ext cx="11190334" cy="2918690"/>
            <a:chOff x="669925" y="2268402"/>
            <a:chExt cx="10850563" cy="2583538"/>
          </a:xfrm>
        </p:grpSpPr>
        <p:sp>
          <p:nvSpPr>
            <p:cNvPr id="4" name="iSļîďé"/>
            <p:cNvSpPr/>
            <p:nvPr/>
          </p:nvSpPr>
          <p:spPr bwMode="auto">
            <a:xfrm>
              <a:off x="669925" y="2268402"/>
              <a:ext cx="10850563" cy="1009956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" name="ïṩḷïḑê"/>
            <p:cNvGrpSpPr/>
            <p:nvPr/>
          </p:nvGrpSpPr>
          <p:grpSpPr>
            <a:xfrm>
              <a:off x="1540209" y="2602588"/>
              <a:ext cx="949536" cy="949536"/>
              <a:chOff x="3181757" y="2258239"/>
              <a:chExt cx="475436" cy="475436"/>
            </a:xfrm>
            <a:effectLst/>
          </p:grpSpPr>
          <p:sp>
            <p:nvSpPr>
              <p:cNvPr id="52" name="isḻide"/>
              <p:cNvSpPr/>
              <p:nvPr/>
            </p:nvSpPr>
            <p:spPr bwMode="auto">
              <a:xfrm>
                <a:off x="3181757" y="2258239"/>
                <a:ext cx="475436" cy="47543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3" name="ïşļiďè"/>
              <p:cNvGrpSpPr/>
              <p:nvPr/>
            </p:nvGrpSpPr>
            <p:grpSpPr>
              <a:xfrm>
                <a:off x="3276095" y="2324131"/>
                <a:ext cx="286761" cy="343619"/>
                <a:chOff x="3735388" y="3473450"/>
                <a:chExt cx="184150" cy="220663"/>
              </a:xfrm>
              <a:solidFill>
                <a:schemeClr val="bg1"/>
              </a:solidFill>
            </p:grpSpPr>
            <p:sp>
              <p:nvSpPr>
                <p:cNvPr id="54" name="ïṡľiďê"/>
                <p:cNvSpPr/>
                <p:nvPr/>
              </p:nvSpPr>
              <p:spPr bwMode="auto">
                <a:xfrm>
                  <a:off x="3773488" y="3473450"/>
                  <a:ext cx="104775" cy="104775"/>
                </a:xfrm>
                <a:custGeom>
                  <a:avLst/>
                  <a:gdLst/>
                  <a:ahLst/>
                  <a:cxnLst>
                    <a:cxn ang="0">
                      <a:pos x="21" y="41"/>
                    </a:cxn>
                    <a:cxn ang="0">
                      <a:pos x="41" y="21"/>
                    </a:cxn>
                    <a:cxn ang="0">
                      <a:pos x="21" y="0"/>
                    </a:cxn>
                    <a:cxn ang="0">
                      <a:pos x="0" y="21"/>
                    </a:cxn>
                    <a:cxn ang="0">
                      <a:pos x="21" y="41"/>
                    </a:cxn>
                    <a:cxn ang="0">
                      <a:pos x="21" y="6"/>
                    </a:cxn>
                    <a:cxn ang="0">
                      <a:pos x="36" y="21"/>
                    </a:cxn>
                    <a:cxn ang="0">
                      <a:pos x="21" y="36"/>
                    </a:cxn>
                    <a:cxn ang="0">
                      <a:pos x="6" y="21"/>
                    </a:cxn>
                    <a:cxn ang="0">
                      <a:pos x="21" y="6"/>
                    </a:cxn>
                  </a:cxnLst>
                  <a:rect l="0" t="0" r="r" b="b"/>
                  <a:pathLst>
                    <a:path w="41" h="41">
                      <a:moveTo>
                        <a:pt x="21" y="41"/>
                      </a:moveTo>
                      <a:cubicBezTo>
                        <a:pt x="32" y="41"/>
                        <a:pt x="41" y="32"/>
                        <a:pt x="41" y="21"/>
                      </a:cubicBezTo>
                      <a:cubicBezTo>
                        <a:pt x="41" y="9"/>
                        <a:pt x="32" y="0"/>
                        <a:pt x="21" y="0"/>
                      </a:cubicBezTo>
                      <a:cubicBezTo>
                        <a:pt x="10" y="0"/>
                        <a:pt x="0" y="9"/>
                        <a:pt x="0" y="21"/>
                      </a:cubicBezTo>
                      <a:cubicBezTo>
                        <a:pt x="0" y="32"/>
                        <a:pt x="10" y="41"/>
                        <a:pt x="21" y="41"/>
                      </a:cubicBezTo>
                      <a:close/>
                      <a:moveTo>
                        <a:pt x="21" y="6"/>
                      </a:moveTo>
                      <a:cubicBezTo>
                        <a:pt x="29" y="6"/>
                        <a:pt x="36" y="12"/>
                        <a:pt x="36" y="21"/>
                      </a:cubicBezTo>
                      <a:cubicBezTo>
                        <a:pt x="36" y="29"/>
                        <a:pt x="29" y="36"/>
                        <a:pt x="21" y="36"/>
                      </a:cubicBezTo>
                      <a:cubicBezTo>
                        <a:pt x="12" y="36"/>
                        <a:pt x="6" y="29"/>
                        <a:pt x="6" y="21"/>
                      </a:cubicBezTo>
                      <a:cubicBezTo>
                        <a:pt x="6" y="12"/>
                        <a:pt x="12" y="6"/>
                        <a:pt x="21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îsļïḓè"/>
                <p:cNvSpPr/>
                <p:nvPr/>
              </p:nvSpPr>
              <p:spPr bwMode="auto">
                <a:xfrm>
                  <a:off x="3735388" y="3586163"/>
                  <a:ext cx="184150" cy="107950"/>
                </a:xfrm>
                <a:custGeom>
                  <a:avLst/>
                  <a:gdLst/>
                  <a:ahLst/>
                  <a:cxnLst>
                    <a:cxn ang="0">
                      <a:pos x="71" y="19"/>
                    </a:cxn>
                    <a:cxn ang="0">
                      <a:pos x="48" y="0"/>
                    </a:cxn>
                    <a:cxn ang="0">
                      <a:pos x="45" y="1"/>
                    </a:cxn>
                    <a:cxn ang="0">
                      <a:pos x="36" y="12"/>
                    </a:cxn>
                    <a:cxn ang="0">
                      <a:pos x="27" y="1"/>
                    </a:cxn>
                    <a:cxn ang="0">
                      <a:pos x="24" y="0"/>
                    </a:cxn>
                    <a:cxn ang="0">
                      <a:pos x="0" y="19"/>
                    </a:cxn>
                    <a:cxn ang="0">
                      <a:pos x="0" y="21"/>
                    </a:cxn>
                    <a:cxn ang="0">
                      <a:pos x="36" y="42"/>
                    </a:cxn>
                    <a:cxn ang="0">
                      <a:pos x="71" y="21"/>
                    </a:cxn>
                    <a:cxn ang="0">
                      <a:pos x="71" y="19"/>
                    </a:cxn>
                    <a:cxn ang="0">
                      <a:pos x="49" y="6"/>
                    </a:cxn>
                    <a:cxn ang="0">
                      <a:pos x="53" y="8"/>
                    </a:cxn>
                    <a:cxn ang="0">
                      <a:pos x="44" y="20"/>
                    </a:cxn>
                    <a:cxn ang="0">
                      <a:pos x="42" y="18"/>
                    </a:cxn>
                    <a:cxn ang="0">
                      <a:pos x="39" y="16"/>
                    </a:cxn>
                    <a:cxn ang="0">
                      <a:pos x="49" y="6"/>
                    </a:cxn>
                    <a:cxn ang="0">
                      <a:pos x="32" y="16"/>
                    </a:cxn>
                    <a:cxn ang="0">
                      <a:pos x="29" y="18"/>
                    </a:cxn>
                    <a:cxn ang="0">
                      <a:pos x="28" y="20"/>
                    </a:cxn>
                    <a:cxn ang="0">
                      <a:pos x="19" y="8"/>
                    </a:cxn>
                    <a:cxn ang="0">
                      <a:pos x="23" y="6"/>
                    </a:cxn>
                    <a:cxn ang="0">
                      <a:pos x="32" y="16"/>
                    </a:cxn>
                    <a:cxn ang="0">
                      <a:pos x="38" y="36"/>
                    </a:cxn>
                    <a:cxn ang="0">
                      <a:pos x="38" y="24"/>
                    </a:cxn>
                    <a:cxn ang="0">
                      <a:pos x="36" y="23"/>
                    </a:cxn>
                    <a:cxn ang="0">
                      <a:pos x="34" y="24"/>
                    </a:cxn>
                    <a:cxn ang="0">
                      <a:pos x="34" y="36"/>
                    </a:cxn>
                    <a:cxn ang="0">
                      <a:pos x="6" y="20"/>
                    </a:cxn>
                    <a:cxn ang="0">
                      <a:pos x="16" y="10"/>
                    </a:cxn>
                    <a:cxn ang="0">
                      <a:pos x="27" y="23"/>
                    </a:cxn>
                    <a:cxn ang="0">
                      <a:pos x="29" y="23"/>
                    </a:cxn>
                    <a:cxn ang="0">
                      <a:pos x="32" y="21"/>
                    </a:cxn>
                    <a:cxn ang="0">
                      <a:pos x="36" y="18"/>
                    </a:cxn>
                    <a:cxn ang="0">
                      <a:pos x="40" y="21"/>
                    </a:cxn>
                    <a:cxn ang="0">
                      <a:pos x="43" y="23"/>
                    </a:cxn>
                    <a:cxn ang="0">
                      <a:pos x="44" y="24"/>
                    </a:cxn>
                    <a:cxn ang="0">
                      <a:pos x="45" y="23"/>
                    </a:cxn>
                    <a:cxn ang="0">
                      <a:pos x="56" y="10"/>
                    </a:cxn>
                    <a:cxn ang="0">
                      <a:pos x="66" y="20"/>
                    </a:cxn>
                    <a:cxn ang="0">
                      <a:pos x="38" y="36"/>
                    </a:cxn>
                  </a:cxnLst>
                  <a:rect l="0" t="0" r="r" b="b"/>
                  <a:pathLst>
                    <a:path w="72" h="42">
                      <a:moveTo>
                        <a:pt x="71" y="19"/>
                      </a:moveTo>
                      <a:cubicBezTo>
                        <a:pt x="66" y="10"/>
                        <a:pt x="58" y="3"/>
                        <a:pt x="48" y="0"/>
                      </a:cubicBezTo>
                      <a:cubicBezTo>
                        <a:pt x="47" y="0"/>
                        <a:pt x="46" y="0"/>
                        <a:pt x="45" y="1"/>
                      </a:cubicBezTo>
                      <a:cubicBezTo>
                        <a:pt x="43" y="6"/>
                        <a:pt x="40" y="9"/>
                        <a:pt x="36" y="12"/>
                      </a:cubicBezTo>
                      <a:cubicBezTo>
                        <a:pt x="32" y="9"/>
                        <a:pt x="29" y="6"/>
                        <a:pt x="27" y="1"/>
                      </a:cubicBezTo>
                      <a:cubicBezTo>
                        <a:pt x="26" y="0"/>
                        <a:pt x="25" y="0"/>
                        <a:pt x="24" y="0"/>
                      </a:cubicBezTo>
                      <a:cubicBezTo>
                        <a:pt x="14" y="3"/>
                        <a:pt x="6" y="10"/>
                        <a:pt x="0" y="19"/>
                      </a:cubicBezTo>
                      <a:cubicBezTo>
                        <a:pt x="0" y="19"/>
                        <a:pt x="0" y="20"/>
                        <a:pt x="0" y="21"/>
                      </a:cubicBezTo>
                      <a:cubicBezTo>
                        <a:pt x="8" y="34"/>
                        <a:pt x="21" y="42"/>
                        <a:pt x="36" y="42"/>
                      </a:cubicBezTo>
                      <a:cubicBezTo>
                        <a:pt x="50" y="42"/>
                        <a:pt x="64" y="34"/>
                        <a:pt x="71" y="21"/>
                      </a:cubicBezTo>
                      <a:cubicBezTo>
                        <a:pt x="72" y="20"/>
                        <a:pt x="72" y="19"/>
                        <a:pt x="71" y="19"/>
                      </a:cubicBezTo>
                      <a:close/>
                      <a:moveTo>
                        <a:pt x="49" y="6"/>
                      </a:moveTo>
                      <a:cubicBezTo>
                        <a:pt x="50" y="6"/>
                        <a:pt x="52" y="7"/>
                        <a:pt x="53" y="8"/>
                      </a:cubicBezTo>
                      <a:cubicBezTo>
                        <a:pt x="51" y="12"/>
                        <a:pt x="48" y="16"/>
                        <a:pt x="44" y="20"/>
                      </a:cubicBezTo>
                      <a:cubicBezTo>
                        <a:pt x="43" y="19"/>
                        <a:pt x="43" y="19"/>
                        <a:pt x="42" y="18"/>
                      </a:cubicBezTo>
                      <a:cubicBezTo>
                        <a:pt x="41" y="18"/>
                        <a:pt x="40" y="17"/>
                        <a:pt x="39" y="16"/>
                      </a:cubicBezTo>
                      <a:cubicBezTo>
                        <a:pt x="43" y="13"/>
                        <a:pt x="46" y="10"/>
                        <a:pt x="49" y="6"/>
                      </a:cubicBezTo>
                      <a:close/>
                      <a:moveTo>
                        <a:pt x="32" y="16"/>
                      </a:moveTo>
                      <a:cubicBezTo>
                        <a:pt x="31" y="17"/>
                        <a:pt x="30" y="18"/>
                        <a:pt x="29" y="18"/>
                      </a:cubicBezTo>
                      <a:cubicBezTo>
                        <a:pt x="29" y="19"/>
                        <a:pt x="28" y="19"/>
                        <a:pt x="28" y="20"/>
                      </a:cubicBezTo>
                      <a:cubicBezTo>
                        <a:pt x="24" y="16"/>
                        <a:pt x="21" y="12"/>
                        <a:pt x="19" y="8"/>
                      </a:cubicBezTo>
                      <a:cubicBezTo>
                        <a:pt x="20" y="7"/>
                        <a:pt x="22" y="6"/>
                        <a:pt x="23" y="6"/>
                      </a:cubicBezTo>
                      <a:cubicBezTo>
                        <a:pt x="25" y="10"/>
                        <a:pt x="29" y="13"/>
                        <a:pt x="32" y="16"/>
                      </a:cubicBezTo>
                      <a:close/>
                      <a:moveTo>
                        <a:pt x="38" y="36"/>
                      </a:moveTo>
                      <a:cubicBezTo>
                        <a:pt x="38" y="24"/>
                        <a:pt x="38" y="24"/>
                        <a:pt x="38" y="24"/>
                      </a:cubicBezTo>
                      <a:cubicBezTo>
                        <a:pt x="38" y="23"/>
                        <a:pt x="37" y="23"/>
                        <a:pt x="36" y="23"/>
                      </a:cubicBezTo>
                      <a:cubicBezTo>
                        <a:pt x="35" y="23"/>
                        <a:pt x="34" y="23"/>
                        <a:pt x="34" y="24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23" y="36"/>
                        <a:pt x="12" y="30"/>
                        <a:pt x="6" y="20"/>
                      </a:cubicBezTo>
                      <a:cubicBezTo>
                        <a:pt x="8" y="16"/>
                        <a:pt x="12" y="12"/>
                        <a:pt x="16" y="10"/>
                      </a:cubicBezTo>
                      <a:cubicBezTo>
                        <a:pt x="18" y="14"/>
                        <a:pt x="22" y="19"/>
                        <a:pt x="27" y="23"/>
                      </a:cubicBezTo>
                      <a:cubicBezTo>
                        <a:pt x="27" y="24"/>
                        <a:pt x="28" y="24"/>
                        <a:pt x="29" y="23"/>
                      </a:cubicBezTo>
                      <a:cubicBezTo>
                        <a:pt x="30" y="23"/>
                        <a:pt x="31" y="22"/>
                        <a:pt x="32" y="21"/>
                      </a:cubicBezTo>
                      <a:cubicBezTo>
                        <a:pt x="33" y="20"/>
                        <a:pt x="34" y="19"/>
                        <a:pt x="36" y="18"/>
                      </a:cubicBezTo>
                      <a:cubicBezTo>
                        <a:pt x="37" y="19"/>
                        <a:pt x="39" y="20"/>
                        <a:pt x="40" y="21"/>
                      </a:cubicBezTo>
                      <a:cubicBezTo>
                        <a:pt x="41" y="22"/>
                        <a:pt x="42" y="23"/>
                        <a:pt x="43" y="23"/>
                      </a:cubicBezTo>
                      <a:cubicBezTo>
                        <a:pt x="43" y="24"/>
                        <a:pt x="43" y="24"/>
                        <a:pt x="44" y="24"/>
                      </a:cubicBezTo>
                      <a:cubicBezTo>
                        <a:pt x="44" y="24"/>
                        <a:pt x="45" y="24"/>
                        <a:pt x="45" y="23"/>
                      </a:cubicBezTo>
                      <a:cubicBezTo>
                        <a:pt x="50" y="19"/>
                        <a:pt x="53" y="14"/>
                        <a:pt x="56" y="10"/>
                      </a:cubicBezTo>
                      <a:cubicBezTo>
                        <a:pt x="60" y="12"/>
                        <a:pt x="63" y="16"/>
                        <a:pt x="66" y="20"/>
                      </a:cubicBezTo>
                      <a:cubicBezTo>
                        <a:pt x="60" y="30"/>
                        <a:pt x="49" y="36"/>
                        <a:pt x="38" y="3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45" name="i$lîḓê"/>
            <p:cNvSpPr/>
            <p:nvPr/>
          </p:nvSpPr>
          <p:spPr bwMode="auto">
            <a:xfrm>
              <a:off x="3472566" y="2602588"/>
              <a:ext cx="949536" cy="94953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ṩľiḑé"/>
            <p:cNvSpPr/>
            <p:nvPr/>
          </p:nvSpPr>
          <p:spPr bwMode="auto">
            <a:xfrm>
              <a:off x="5404923" y="2602588"/>
              <a:ext cx="949536" cy="94953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iṥľíďè"/>
            <p:cNvGrpSpPr/>
            <p:nvPr/>
          </p:nvGrpSpPr>
          <p:grpSpPr>
            <a:xfrm>
              <a:off x="7337280" y="2602588"/>
              <a:ext cx="949536" cy="949536"/>
              <a:chOff x="4248557" y="3177907"/>
              <a:chExt cx="475436" cy="475436"/>
            </a:xfrm>
            <a:effectLst/>
          </p:grpSpPr>
          <p:sp>
            <p:nvSpPr>
              <p:cNvPr id="35" name="îSliḋe"/>
              <p:cNvSpPr/>
              <p:nvPr/>
            </p:nvSpPr>
            <p:spPr bwMode="auto">
              <a:xfrm>
                <a:off x="4248557" y="3177907"/>
                <a:ext cx="475436" cy="475436"/>
              </a:xfrm>
              <a:prstGeom prst="ellipse">
                <a:avLst/>
              </a:prstGeom>
              <a:solidFill>
                <a:schemeClr val="accent4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6" name="íśľiḍê"/>
              <p:cNvGrpSpPr/>
              <p:nvPr/>
            </p:nvGrpSpPr>
            <p:grpSpPr>
              <a:xfrm>
                <a:off x="4330307" y="3263047"/>
                <a:ext cx="311937" cy="305157"/>
                <a:chOff x="4330307" y="3263047"/>
                <a:chExt cx="311937" cy="305157"/>
              </a:xfrm>
            </p:grpSpPr>
            <p:sp>
              <p:nvSpPr>
                <p:cNvPr id="37" name="íślïḑé"/>
                <p:cNvSpPr/>
                <p:nvPr/>
              </p:nvSpPr>
              <p:spPr bwMode="auto">
                <a:xfrm>
                  <a:off x="4425244" y="3355723"/>
                  <a:ext cx="124323" cy="124324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17" y="34"/>
                    </a:cxn>
                    <a:cxn ang="0">
                      <a:pos x="34" y="17"/>
                    </a:cxn>
                    <a:cxn ang="0">
                      <a:pos x="17" y="0"/>
                    </a:cxn>
                    <a:cxn ang="0">
                      <a:pos x="0" y="17"/>
                    </a:cxn>
                    <a:cxn ang="0">
                      <a:pos x="29" y="17"/>
                    </a:cxn>
                    <a:cxn ang="0">
                      <a:pos x="17" y="29"/>
                    </a:cxn>
                    <a:cxn ang="0">
                      <a:pos x="5" y="17"/>
                    </a:cxn>
                    <a:cxn ang="0">
                      <a:pos x="17" y="6"/>
                    </a:cxn>
                    <a:cxn ang="0">
                      <a:pos x="29" y="17"/>
                    </a:cxn>
                  </a:cxnLst>
                  <a:rect l="0" t="0" r="r" b="b"/>
                  <a:pathLst>
                    <a:path w="34" h="34">
                      <a:moveTo>
                        <a:pt x="0" y="17"/>
                      </a:moveTo>
                      <a:cubicBezTo>
                        <a:pt x="0" y="27"/>
                        <a:pt x="7" y="34"/>
                        <a:pt x="17" y="34"/>
                      </a:cubicBezTo>
                      <a:cubicBezTo>
                        <a:pt x="26" y="34"/>
                        <a:pt x="34" y="27"/>
                        <a:pt x="34" y="17"/>
                      </a:cubicBezTo>
                      <a:cubicBezTo>
                        <a:pt x="34" y="8"/>
                        <a:pt x="26" y="0"/>
                        <a:pt x="17" y="0"/>
                      </a:cubicBezTo>
                      <a:cubicBezTo>
                        <a:pt x="7" y="0"/>
                        <a:pt x="0" y="8"/>
                        <a:pt x="0" y="17"/>
                      </a:cubicBezTo>
                      <a:close/>
                      <a:moveTo>
                        <a:pt x="29" y="17"/>
                      </a:moveTo>
                      <a:cubicBezTo>
                        <a:pt x="29" y="24"/>
                        <a:pt x="23" y="29"/>
                        <a:pt x="17" y="29"/>
                      </a:cubicBezTo>
                      <a:cubicBezTo>
                        <a:pt x="10" y="29"/>
                        <a:pt x="5" y="24"/>
                        <a:pt x="5" y="17"/>
                      </a:cubicBezTo>
                      <a:cubicBezTo>
                        <a:pt x="5" y="11"/>
                        <a:pt x="10" y="6"/>
                        <a:pt x="17" y="6"/>
                      </a:cubicBezTo>
                      <a:cubicBezTo>
                        <a:pt x="23" y="6"/>
                        <a:pt x="29" y="11"/>
                        <a:pt x="29" y="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iSļíḓe"/>
                <p:cNvSpPr/>
                <p:nvPr/>
              </p:nvSpPr>
              <p:spPr bwMode="auto">
                <a:xfrm>
                  <a:off x="4330307" y="3263047"/>
                  <a:ext cx="311937" cy="305157"/>
                </a:xfrm>
                <a:custGeom>
                  <a:avLst/>
                  <a:gdLst/>
                  <a:ahLst/>
                  <a:cxnLst>
                    <a:cxn ang="0">
                      <a:pos x="77" y="39"/>
                    </a:cxn>
                    <a:cxn ang="0">
                      <a:pos x="79" y="27"/>
                    </a:cxn>
                    <a:cxn ang="0">
                      <a:pos x="73" y="12"/>
                    </a:cxn>
                    <a:cxn ang="0">
                      <a:pos x="67" y="11"/>
                    </a:cxn>
                    <a:cxn ang="0">
                      <a:pos x="54" y="10"/>
                    </a:cxn>
                    <a:cxn ang="0">
                      <a:pos x="48" y="0"/>
                    </a:cxn>
                    <a:cxn ang="0">
                      <a:pos x="38" y="0"/>
                    </a:cxn>
                    <a:cxn ang="0">
                      <a:pos x="32" y="10"/>
                    </a:cxn>
                    <a:cxn ang="0">
                      <a:pos x="18" y="11"/>
                    </a:cxn>
                    <a:cxn ang="0">
                      <a:pos x="12" y="12"/>
                    </a:cxn>
                    <a:cxn ang="0">
                      <a:pos x="6" y="27"/>
                    </a:cxn>
                    <a:cxn ang="0">
                      <a:pos x="8" y="39"/>
                    </a:cxn>
                    <a:cxn ang="0">
                      <a:pos x="0" y="47"/>
                    </a:cxn>
                    <a:cxn ang="0">
                      <a:pos x="8" y="61"/>
                    </a:cxn>
                    <a:cxn ang="0">
                      <a:pos x="19" y="67"/>
                    </a:cxn>
                    <a:cxn ang="0">
                      <a:pos x="20" y="78"/>
                    </a:cxn>
                    <a:cxn ang="0">
                      <a:pos x="31" y="83"/>
                    </a:cxn>
                    <a:cxn ang="0">
                      <a:pos x="39" y="77"/>
                    </a:cxn>
                    <a:cxn ang="0">
                      <a:pos x="46" y="77"/>
                    </a:cxn>
                    <a:cxn ang="0">
                      <a:pos x="54" y="83"/>
                    </a:cxn>
                    <a:cxn ang="0">
                      <a:pos x="66" y="78"/>
                    </a:cxn>
                    <a:cxn ang="0">
                      <a:pos x="67" y="67"/>
                    </a:cxn>
                    <a:cxn ang="0">
                      <a:pos x="78" y="61"/>
                    </a:cxn>
                    <a:cxn ang="0">
                      <a:pos x="85" y="47"/>
                    </a:cxn>
                    <a:cxn ang="0">
                      <a:pos x="61" y="20"/>
                    </a:cxn>
                    <a:cxn ang="0">
                      <a:pos x="75" y="23"/>
                    </a:cxn>
                    <a:cxn ang="0">
                      <a:pos x="71" y="26"/>
                    </a:cxn>
                    <a:cxn ang="0">
                      <a:pos x="68" y="27"/>
                    </a:cxn>
                    <a:cxn ang="0">
                      <a:pos x="46" y="71"/>
                    </a:cxn>
                    <a:cxn ang="0">
                      <a:pos x="14" y="46"/>
                    </a:cxn>
                    <a:cxn ang="0">
                      <a:pos x="25" y="19"/>
                    </a:cxn>
                    <a:cxn ang="0">
                      <a:pos x="26" y="19"/>
                    </a:cxn>
                    <a:cxn ang="0">
                      <a:pos x="36" y="14"/>
                    </a:cxn>
                    <a:cxn ang="0">
                      <a:pos x="49" y="14"/>
                    </a:cxn>
                    <a:cxn ang="0">
                      <a:pos x="61" y="20"/>
                    </a:cxn>
                    <a:cxn ang="0">
                      <a:pos x="43" y="5"/>
                    </a:cxn>
                    <a:cxn ang="0">
                      <a:pos x="48" y="10"/>
                    </a:cxn>
                    <a:cxn ang="0">
                      <a:pos x="37" y="10"/>
                    </a:cxn>
                    <a:cxn ang="0">
                      <a:pos x="16" y="16"/>
                    </a:cxn>
                    <a:cxn ang="0">
                      <a:pos x="17" y="22"/>
                    </a:cxn>
                    <a:cxn ang="0">
                      <a:pos x="11" y="23"/>
                    </a:cxn>
                    <a:cxn ang="0">
                      <a:pos x="6" y="47"/>
                    </a:cxn>
                    <a:cxn ang="0">
                      <a:pos x="11" y="46"/>
                    </a:cxn>
                    <a:cxn ang="0">
                      <a:pos x="8" y="56"/>
                    </a:cxn>
                    <a:cxn ang="0">
                      <a:pos x="23" y="74"/>
                    </a:cxn>
                    <a:cxn ang="0">
                      <a:pos x="35" y="74"/>
                    </a:cxn>
                    <a:cxn ang="0">
                      <a:pos x="23" y="74"/>
                    </a:cxn>
                    <a:cxn ang="0">
                      <a:pos x="51" y="74"/>
                    </a:cxn>
                    <a:cxn ang="0">
                      <a:pos x="63" y="74"/>
                    </a:cxn>
                    <a:cxn ang="0">
                      <a:pos x="78" y="56"/>
                    </a:cxn>
                    <a:cxn ang="0">
                      <a:pos x="75" y="44"/>
                    </a:cxn>
                    <a:cxn ang="0">
                      <a:pos x="78" y="56"/>
                    </a:cxn>
                  </a:cxnLst>
                  <a:rect l="0" t="0" r="r" b="b"/>
                  <a:pathLst>
                    <a:path w="85" h="83">
                      <a:moveTo>
                        <a:pt x="82" y="42"/>
                      </a:moveTo>
                      <a:cubicBezTo>
                        <a:pt x="77" y="39"/>
                        <a:pt x="77" y="39"/>
                        <a:pt x="77" y="39"/>
                      </a:cubicBezTo>
                      <a:cubicBezTo>
                        <a:pt x="77" y="37"/>
                        <a:pt x="76" y="34"/>
                        <a:pt x="75" y="31"/>
                      </a:cubicBezTo>
                      <a:cubicBezTo>
                        <a:pt x="79" y="27"/>
                        <a:pt x="79" y="27"/>
                        <a:pt x="79" y="27"/>
                      </a:cubicBezTo>
                      <a:cubicBezTo>
                        <a:pt x="81" y="25"/>
                        <a:pt x="81" y="23"/>
                        <a:pt x="80" y="21"/>
                      </a:cubicBezTo>
                      <a:cubicBezTo>
                        <a:pt x="78" y="18"/>
                        <a:pt x="76" y="15"/>
                        <a:pt x="73" y="12"/>
                      </a:cubicBezTo>
                      <a:cubicBezTo>
                        <a:pt x="72" y="11"/>
                        <a:pt x="71" y="11"/>
                        <a:pt x="70" y="11"/>
                      </a:cubicBezTo>
                      <a:cubicBezTo>
                        <a:pt x="69" y="11"/>
                        <a:pt x="68" y="11"/>
                        <a:pt x="67" y="11"/>
                      </a:cubicBezTo>
                      <a:cubicBezTo>
                        <a:pt x="62" y="14"/>
                        <a:pt x="62" y="14"/>
                        <a:pt x="62" y="14"/>
                      </a:cubicBezTo>
                      <a:cubicBezTo>
                        <a:pt x="59" y="12"/>
                        <a:pt x="57" y="11"/>
                        <a:pt x="54" y="10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52" y="2"/>
                        <a:pt x="50" y="0"/>
                        <a:pt x="48" y="0"/>
                      </a:cubicBezTo>
                      <a:cubicBezTo>
                        <a:pt x="46" y="0"/>
                        <a:pt x="44" y="0"/>
                        <a:pt x="43" y="0"/>
                      </a:cubicBezTo>
                      <a:cubicBezTo>
                        <a:pt x="41" y="0"/>
                        <a:pt x="40" y="0"/>
                        <a:pt x="38" y="0"/>
                      </a:cubicBezTo>
                      <a:cubicBezTo>
                        <a:pt x="36" y="0"/>
                        <a:pt x="34" y="2"/>
                        <a:pt x="33" y="4"/>
                      </a:cubicBezTo>
                      <a:cubicBezTo>
                        <a:pt x="32" y="10"/>
                        <a:pt x="32" y="10"/>
                        <a:pt x="32" y="10"/>
                      </a:cubicBezTo>
                      <a:cubicBezTo>
                        <a:pt x="29" y="11"/>
                        <a:pt x="26" y="12"/>
                        <a:pt x="24" y="14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8" y="11"/>
                        <a:pt x="17" y="11"/>
                        <a:pt x="16" y="11"/>
                      </a:cubicBezTo>
                      <a:cubicBezTo>
                        <a:pt x="15" y="11"/>
                        <a:pt x="13" y="11"/>
                        <a:pt x="12" y="12"/>
                      </a:cubicBezTo>
                      <a:cubicBezTo>
                        <a:pt x="10" y="15"/>
                        <a:pt x="8" y="18"/>
                        <a:pt x="6" y="21"/>
                      </a:cubicBezTo>
                      <a:cubicBezTo>
                        <a:pt x="5" y="23"/>
                        <a:pt x="5" y="25"/>
                        <a:pt x="6" y="27"/>
                      </a:cubicBezTo>
                      <a:cubicBezTo>
                        <a:pt x="10" y="31"/>
                        <a:pt x="10" y="31"/>
                        <a:pt x="10" y="31"/>
                      </a:cubicBezTo>
                      <a:cubicBezTo>
                        <a:pt x="9" y="34"/>
                        <a:pt x="9" y="37"/>
                        <a:pt x="8" y="39"/>
                      </a:cubicBezTo>
                      <a:cubicBezTo>
                        <a:pt x="3" y="42"/>
                        <a:pt x="3" y="42"/>
                        <a:pt x="3" y="42"/>
                      </a:cubicBezTo>
                      <a:cubicBezTo>
                        <a:pt x="1" y="43"/>
                        <a:pt x="0" y="45"/>
                        <a:pt x="0" y="47"/>
                      </a:cubicBezTo>
                      <a:cubicBezTo>
                        <a:pt x="1" y="51"/>
                        <a:pt x="2" y="54"/>
                        <a:pt x="3" y="58"/>
                      </a:cubicBezTo>
                      <a:cubicBezTo>
                        <a:pt x="4" y="60"/>
                        <a:pt x="6" y="61"/>
                        <a:pt x="8" y="61"/>
                      </a:cubicBezTo>
                      <a:cubicBezTo>
                        <a:pt x="14" y="61"/>
                        <a:pt x="14" y="61"/>
                        <a:pt x="14" y="61"/>
                      </a:cubicBezTo>
                      <a:cubicBezTo>
                        <a:pt x="15" y="63"/>
                        <a:pt x="17" y="65"/>
                        <a:pt x="19" y="67"/>
                      </a:cubicBezTo>
                      <a:cubicBezTo>
                        <a:pt x="17" y="73"/>
                        <a:pt x="17" y="73"/>
                        <a:pt x="17" y="73"/>
                      </a:cubicBezTo>
                      <a:cubicBezTo>
                        <a:pt x="17" y="75"/>
                        <a:pt x="18" y="77"/>
                        <a:pt x="20" y="78"/>
                      </a:cubicBezTo>
                      <a:cubicBezTo>
                        <a:pt x="23" y="80"/>
                        <a:pt x="26" y="82"/>
                        <a:pt x="30" y="83"/>
                      </a:cubicBezTo>
                      <a:cubicBezTo>
                        <a:pt x="30" y="83"/>
                        <a:pt x="31" y="83"/>
                        <a:pt x="31" y="83"/>
                      </a:cubicBezTo>
                      <a:cubicBezTo>
                        <a:pt x="33" y="83"/>
                        <a:pt x="34" y="82"/>
                        <a:pt x="35" y="81"/>
                      </a:cubicBezTo>
                      <a:cubicBezTo>
                        <a:pt x="39" y="77"/>
                        <a:pt x="39" y="77"/>
                        <a:pt x="39" y="77"/>
                      </a:cubicBezTo>
                      <a:cubicBezTo>
                        <a:pt x="41" y="77"/>
                        <a:pt x="42" y="77"/>
                        <a:pt x="43" y="77"/>
                      </a:cubicBezTo>
                      <a:cubicBezTo>
                        <a:pt x="44" y="77"/>
                        <a:pt x="45" y="77"/>
                        <a:pt x="46" y="77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ubicBezTo>
                        <a:pt x="51" y="82"/>
                        <a:pt x="53" y="83"/>
                        <a:pt x="54" y="83"/>
                      </a:cubicBezTo>
                      <a:cubicBezTo>
                        <a:pt x="55" y="83"/>
                        <a:pt x="55" y="83"/>
                        <a:pt x="56" y="83"/>
                      </a:cubicBezTo>
                      <a:cubicBezTo>
                        <a:pt x="59" y="82"/>
                        <a:pt x="63" y="80"/>
                        <a:pt x="66" y="78"/>
                      </a:cubicBezTo>
                      <a:cubicBezTo>
                        <a:pt x="68" y="77"/>
                        <a:pt x="69" y="75"/>
                        <a:pt x="68" y="73"/>
                      </a:cubicBezTo>
                      <a:cubicBezTo>
                        <a:pt x="67" y="67"/>
                        <a:pt x="67" y="67"/>
                        <a:pt x="67" y="67"/>
                      </a:cubicBezTo>
                      <a:cubicBezTo>
                        <a:pt x="69" y="65"/>
                        <a:pt x="70" y="63"/>
                        <a:pt x="72" y="61"/>
                      </a:cubicBezTo>
                      <a:cubicBezTo>
                        <a:pt x="78" y="61"/>
                        <a:pt x="78" y="61"/>
                        <a:pt x="78" y="61"/>
                      </a:cubicBezTo>
                      <a:cubicBezTo>
                        <a:pt x="80" y="61"/>
                        <a:pt x="82" y="60"/>
                        <a:pt x="83" y="58"/>
                      </a:cubicBezTo>
                      <a:cubicBezTo>
                        <a:pt x="84" y="54"/>
                        <a:pt x="85" y="51"/>
                        <a:pt x="85" y="47"/>
                      </a:cubicBezTo>
                      <a:cubicBezTo>
                        <a:pt x="85" y="45"/>
                        <a:pt x="84" y="43"/>
                        <a:pt x="82" y="42"/>
                      </a:cubicBezTo>
                      <a:close/>
                      <a:moveTo>
                        <a:pt x="61" y="20"/>
                      </a:moveTo>
                      <a:cubicBezTo>
                        <a:pt x="70" y="16"/>
                        <a:pt x="70" y="16"/>
                        <a:pt x="70" y="16"/>
                      </a:cubicBezTo>
                      <a:cubicBezTo>
                        <a:pt x="72" y="18"/>
                        <a:pt x="73" y="21"/>
                        <a:pt x="75" y="23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1" y="27"/>
                        <a:pt x="71" y="26"/>
                        <a:pt x="71" y="26"/>
                      </a:cubicBezTo>
                      <a:cubicBezTo>
                        <a:pt x="70" y="25"/>
                        <a:pt x="69" y="24"/>
                        <a:pt x="68" y="25"/>
                      </a:cubicBezTo>
                      <a:cubicBezTo>
                        <a:pt x="67" y="25"/>
                        <a:pt x="67" y="27"/>
                        <a:pt x="68" y="27"/>
                      </a:cubicBezTo>
                      <a:cubicBezTo>
                        <a:pt x="70" y="31"/>
                        <a:pt x="71" y="35"/>
                        <a:pt x="72" y="39"/>
                      </a:cubicBezTo>
                      <a:cubicBezTo>
                        <a:pt x="73" y="55"/>
                        <a:pt x="62" y="69"/>
                        <a:pt x="46" y="71"/>
                      </a:cubicBezTo>
                      <a:cubicBezTo>
                        <a:pt x="38" y="72"/>
                        <a:pt x="31" y="70"/>
                        <a:pt x="25" y="65"/>
                      </a:cubicBezTo>
                      <a:cubicBezTo>
                        <a:pt x="19" y="60"/>
                        <a:pt x="15" y="53"/>
                        <a:pt x="14" y="46"/>
                      </a:cubicBezTo>
                      <a:cubicBezTo>
                        <a:pt x="13" y="38"/>
                        <a:pt x="15" y="30"/>
                        <a:pt x="20" y="24"/>
                      </a:cubicBezTo>
                      <a:cubicBezTo>
                        <a:pt x="22" y="22"/>
                        <a:pt x="23" y="21"/>
                        <a:pt x="25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6" y="19"/>
                        <a:pt x="26" y="19"/>
                        <a:pt x="26" y="19"/>
                      </a:cubicBezTo>
                      <a:cubicBezTo>
                        <a:pt x="29" y="17"/>
                        <a:pt x="32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4"/>
                        <a:pt x="40" y="14"/>
                      </a:cubicBezTo>
                      <a:cubicBezTo>
                        <a:pt x="43" y="13"/>
                        <a:pt x="46" y="13"/>
                        <a:pt x="49" y="14"/>
                      </a:cubicBezTo>
                      <a:cubicBezTo>
                        <a:pt x="49" y="14"/>
                        <a:pt x="49" y="14"/>
                        <a:pt x="49" y="14"/>
                      </a:cubicBezTo>
                      <a:cubicBezTo>
                        <a:pt x="54" y="15"/>
                        <a:pt x="58" y="17"/>
                        <a:pt x="61" y="20"/>
                      </a:cubicBezTo>
                      <a:close/>
                      <a:moveTo>
                        <a:pt x="38" y="5"/>
                      </a:moveTo>
                      <a:cubicBezTo>
                        <a:pt x="40" y="5"/>
                        <a:pt x="41" y="5"/>
                        <a:pt x="43" y="5"/>
                      </a:cubicBezTo>
                      <a:cubicBezTo>
                        <a:pt x="44" y="5"/>
                        <a:pt x="46" y="5"/>
                        <a:pt x="47" y="5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5" y="10"/>
                        <a:pt x="42" y="10"/>
                        <a:pt x="39" y="10"/>
                      </a:cubicBezTo>
                      <a:cubicBezTo>
                        <a:pt x="39" y="10"/>
                        <a:pt x="38" y="10"/>
                        <a:pt x="37" y="10"/>
                      </a:cubicBezTo>
                      <a:lnTo>
                        <a:pt x="38" y="5"/>
                      </a:lnTo>
                      <a:close/>
                      <a:moveTo>
                        <a:pt x="16" y="16"/>
                      </a:move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0" y="19"/>
                        <a:pt x="18" y="21"/>
                        <a:pt x="17" y="22"/>
                      </a:cubicBezTo>
                      <a:cubicBezTo>
                        <a:pt x="16" y="24"/>
                        <a:pt x="15" y="26"/>
                        <a:pt x="14" y="28"/>
                      </a:cubicBez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12" y="21"/>
                        <a:pt x="14" y="18"/>
                        <a:pt x="16" y="16"/>
                      </a:cubicBezTo>
                      <a:close/>
                      <a:moveTo>
                        <a:pt x="6" y="47"/>
                      </a:moveTo>
                      <a:cubicBezTo>
                        <a:pt x="10" y="44"/>
                        <a:pt x="10" y="44"/>
                        <a:pt x="10" y="44"/>
                      </a:cubicBezTo>
                      <a:cubicBezTo>
                        <a:pt x="10" y="45"/>
                        <a:pt x="11" y="45"/>
                        <a:pt x="11" y="46"/>
                      </a:cubicBezTo>
                      <a:cubicBezTo>
                        <a:pt x="11" y="49"/>
                        <a:pt x="12" y="53"/>
                        <a:pt x="13" y="56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7" y="53"/>
                        <a:pt x="6" y="50"/>
                        <a:pt x="6" y="47"/>
                      </a:cubicBezTo>
                      <a:close/>
                      <a:moveTo>
                        <a:pt x="23" y="74"/>
                      </a:moveTo>
                      <a:cubicBezTo>
                        <a:pt x="24" y="69"/>
                        <a:pt x="24" y="69"/>
                        <a:pt x="24" y="69"/>
                      </a:cubicBezTo>
                      <a:cubicBezTo>
                        <a:pt x="27" y="71"/>
                        <a:pt x="31" y="73"/>
                        <a:pt x="35" y="74"/>
                      </a:cubicBezTo>
                      <a:cubicBezTo>
                        <a:pt x="31" y="78"/>
                        <a:pt x="31" y="78"/>
                        <a:pt x="31" y="78"/>
                      </a:cubicBezTo>
                      <a:cubicBezTo>
                        <a:pt x="28" y="77"/>
                        <a:pt x="25" y="75"/>
                        <a:pt x="23" y="74"/>
                      </a:cubicBezTo>
                      <a:close/>
                      <a:moveTo>
                        <a:pt x="54" y="78"/>
                      </a:moveTo>
                      <a:cubicBezTo>
                        <a:pt x="51" y="74"/>
                        <a:pt x="51" y="74"/>
                        <a:pt x="51" y="74"/>
                      </a:cubicBezTo>
                      <a:cubicBezTo>
                        <a:pt x="55" y="73"/>
                        <a:pt x="59" y="71"/>
                        <a:pt x="62" y="69"/>
                      </a:cubicBezTo>
                      <a:cubicBezTo>
                        <a:pt x="63" y="74"/>
                        <a:pt x="63" y="74"/>
                        <a:pt x="63" y="74"/>
                      </a:cubicBezTo>
                      <a:cubicBezTo>
                        <a:pt x="60" y="75"/>
                        <a:pt x="57" y="77"/>
                        <a:pt x="54" y="78"/>
                      </a:cubicBezTo>
                      <a:close/>
                      <a:moveTo>
                        <a:pt x="78" y="56"/>
                      </a:moveTo>
                      <a:cubicBezTo>
                        <a:pt x="72" y="56"/>
                        <a:pt x="72" y="56"/>
                        <a:pt x="72" y="56"/>
                      </a:cubicBezTo>
                      <a:cubicBezTo>
                        <a:pt x="74" y="52"/>
                        <a:pt x="75" y="48"/>
                        <a:pt x="75" y="44"/>
                      </a:cubicBezTo>
                      <a:cubicBezTo>
                        <a:pt x="80" y="47"/>
                        <a:pt x="80" y="47"/>
                        <a:pt x="80" y="47"/>
                      </a:cubicBezTo>
                      <a:cubicBezTo>
                        <a:pt x="80" y="50"/>
                        <a:pt x="79" y="53"/>
                        <a:pt x="78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işliḓè"/>
                <p:cNvSpPr/>
                <p:nvPr/>
              </p:nvSpPr>
              <p:spPr bwMode="auto">
                <a:xfrm>
                  <a:off x="4395858" y="3330860"/>
                  <a:ext cx="124323" cy="144667"/>
                </a:xfrm>
                <a:custGeom>
                  <a:avLst/>
                  <a:gdLst/>
                  <a:ahLst/>
                  <a:cxnLst>
                    <a:cxn ang="0">
                      <a:pos x="0" y="24"/>
                    </a:cxn>
                    <a:cxn ang="0">
                      <a:pos x="5" y="40"/>
                    </a:cxn>
                    <a:cxn ang="0">
                      <a:pos x="7" y="40"/>
                    </a:cxn>
                    <a:cxn ang="0">
                      <a:pos x="8" y="40"/>
                    </a:cxn>
                    <a:cxn ang="0">
                      <a:pos x="8" y="37"/>
                    </a:cxn>
                    <a:cxn ang="0">
                      <a:pos x="4" y="24"/>
                    </a:cxn>
                    <a:cxn ang="0">
                      <a:pos x="25" y="3"/>
                    </a:cxn>
                    <a:cxn ang="0">
                      <a:pos x="31" y="4"/>
                    </a:cxn>
                    <a:cxn ang="0">
                      <a:pos x="34" y="3"/>
                    </a:cxn>
                    <a:cxn ang="0">
                      <a:pos x="33" y="1"/>
                    </a:cxn>
                    <a:cxn ang="0">
                      <a:pos x="25" y="0"/>
                    </a:cxn>
                    <a:cxn ang="0">
                      <a:pos x="0" y="24"/>
                    </a:cxn>
                  </a:cxnLst>
                  <a:rect l="0" t="0" r="r" b="b"/>
                  <a:pathLst>
                    <a:path w="34" h="40">
                      <a:moveTo>
                        <a:pt x="0" y="24"/>
                      </a:moveTo>
                      <a:cubicBezTo>
                        <a:pt x="0" y="30"/>
                        <a:pt x="2" y="35"/>
                        <a:pt x="5" y="40"/>
                      </a:cubicBezTo>
                      <a:cubicBezTo>
                        <a:pt x="6" y="40"/>
                        <a:pt x="6" y="40"/>
                        <a:pt x="7" y="40"/>
                      </a:cubicBezTo>
                      <a:cubicBezTo>
                        <a:pt x="7" y="40"/>
                        <a:pt x="8" y="40"/>
                        <a:pt x="8" y="40"/>
                      </a:cubicBezTo>
                      <a:cubicBezTo>
                        <a:pt x="9" y="39"/>
                        <a:pt x="9" y="38"/>
                        <a:pt x="8" y="37"/>
                      </a:cubicBezTo>
                      <a:cubicBezTo>
                        <a:pt x="5" y="34"/>
                        <a:pt x="4" y="29"/>
                        <a:pt x="4" y="24"/>
                      </a:cubicBezTo>
                      <a:cubicBezTo>
                        <a:pt x="4" y="13"/>
                        <a:pt x="13" y="3"/>
                        <a:pt x="25" y="3"/>
                      </a:cubicBezTo>
                      <a:cubicBezTo>
                        <a:pt x="27" y="3"/>
                        <a:pt x="29" y="3"/>
                        <a:pt x="31" y="4"/>
                      </a:cubicBezTo>
                      <a:cubicBezTo>
                        <a:pt x="32" y="4"/>
                        <a:pt x="33" y="4"/>
                        <a:pt x="34" y="3"/>
                      </a:cubicBezTo>
                      <a:cubicBezTo>
                        <a:pt x="34" y="2"/>
                        <a:pt x="33" y="1"/>
                        <a:pt x="33" y="1"/>
                      </a:cubicBezTo>
                      <a:cubicBezTo>
                        <a:pt x="30" y="0"/>
                        <a:pt x="27" y="0"/>
                        <a:pt x="25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îṥľîḍé"/>
                <p:cNvSpPr/>
                <p:nvPr/>
              </p:nvSpPr>
              <p:spPr bwMode="auto">
                <a:xfrm>
                  <a:off x="4441067" y="3355723"/>
                  <a:ext cx="137886" cy="153708"/>
                </a:xfrm>
                <a:custGeom>
                  <a:avLst/>
                  <a:gdLst/>
                  <a:ahLst/>
                  <a:cxnLst>
                    <a:cxn ang="0">
                      <a:pos x="34" y="17"/>
                    </a:cxn>
                    <a:cxn ang="0">
                      <a:pos x="13" y="38"/>
                    </a:cxn>
                    <a:cxn ang="0">
                      <a:pos x="3" y="36"/>
                    </a:cxn>
                    <a:cxn ang="0">
                      <a:pos x="1" y="37"/>
                    </a:cxn>
                    <a:cxn ang="0">
                      <a:pos x="2" y="39"/>
                    </a:cxn>
                    <a:cxn ang="0">
                      <a:pos x="13" y="42"/>
                    </a:cxn>
                    <a:cxn ang="0">
                      <a:pos x="38" y="17"/>
                    </a:cxn>
                    <a:cxn ang="0">
                      <a:pos x="31" y="1"/>
                    </a:cxn>
                    <a:cxn ang="0">
                      <a:pos x="29" y="1"/>
                    </a:cxn>
                    <a:cxn ang="0">
                      <a:pos x="29" y="3"/>
                    </a:cxn>
                    <a:cxn ang="0">
                      <a:pos x="34" y="17"/>
                    </a:cxn>
                  </a:cxnLst>
                  <a:rect l="0" t="0" r="r" b="b"/>
                  <a:pathLst>
                    <a:path w="38" h="42">
                      <a:moveTo>
                        <a:pt x="34" y="17"/>
                      </a:moveTo>
                      <a:cubicBezTo>
                        <a:pt x="34" y="29"/>
                        <a:pt x="25" y="38"/>
                        <a:pt x="13" y="38"/>
                      </a:cubicBezTo>
                      <a:cubicBezTo>
                        <a:pt x="9" y="38"/>
                        <a:pt x="6" y="38"/>
                        <a:pt x="3" y="36"/>
                      </a:cubicBezTo>
                      <a:cubicBezTo>
                        <a:pt x="2" y="36"/>
                        <a:pt x="1" y="36"/>
                        <a:pt x="1" y="37"/>
                      </a:cubicBezTo>
                      <a:cubicBezTo>
                        <a:pt x="0" y="38"/>
                        <a:pt x="1" y="39"/>
                        <a:pt x="2" y="39"/>
                      </a:cubicBezTo>
                      <a:cubicBezTo>
                        <a:pt x="5" y="41"/>
                        <a:pt x="9" y="42"/>
                        <a:pt x="13" y="42"/>
                      </a:cubicBezTo>
                      <a:cubicBezTo>
                        <a:pt x="26" y="42"/>
                        <a:pt x="38" y="31"/>
                        <a:pt x="38" y="17"/>
                      </a:cubicBezTo>
                      <a:cubicBezTo>
                        <a:pt x="38" y="11"/>
                        <a:pt x="35" y="5"/>
                        <a:pt x="31" y="1"/>
                      </a:cubicBezTo>
                      <a:cubicBezTo>
                        <a:pt x="31" y="0"/>
                        <a:pt x="30" y="0"/>
                        <a:pt x="29" y="1"/>
                      </a:cubicBezTo>
                      <a:cubicBezTo>
                        <a:pt x="28" y="1"/>
                        <a:pt x="28" y="3"/>
                        <a:pt x="29" y="3"/>
                      </a:cubicBezTo>
                      <a:cubicBezTo>
                        <a:pt x="32" y="7"/>
                        <a:pt x="34" y="12"/>
                        <a:pt x="34" y="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9" name="i$ḷïde"/>
            <p:cNvGrpSpPr/>
            <p:nvPr/>
          </p:nvGrpSpPr>
          <p:grpSpPr>
            <a:xfrm>
              <a:off x="9269638" y="2602588"/>
              <a:ext cx="949536" cy="949536"/>
              <a:chOff x="2848382" y="3177907"/>
              <a:chExt cx="475436" cy="475436"/>
            </a:xfrm>
            <a:effectLst/>
          </p:grpSpPr>
          <p:sp>
            <p:nvSpPr>
              <p:cNvPr id="30" name="îṡlîḋè"/>
              <p:cNvSpPr/>
              <p:nvPr/>
            </p:nvSpPr>
            <p:spPr bwMode="auto">
              <a:xfrm>
                <a:off x="2848382" y="3177907"/>
                <a:ext cx="475436" cy="475436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1" name="íşļïdê"/>
              <p:cNvGrpSpPr/>
              <p:nvPr/>
            </p:nvGrpSpPr>
            <p:grpSpPr>
              <a:xfrm>
                <a:off x="2958786" y="3271347"/>
                <a:ext cx="254628" cy="288579"/>
                <a:chOff x="5380038" y="2333625"/>
                <a:chExt cx="190500" cy="215900"/>
              </a:xfrm>
              <a:solidFill>
                <a:schemeClr val="bg1"/>
              </a:solidFill>
            </p:grpSpPr>
            <p:sp>
              <p:nvSpPr>
                <p:cNvPr id="32" name="î$liḓè"/>
                <p:cNvSpPr/>
                <p:nvPr/>
              </p:nvSpPr>
              <p:spPr bwMode="auto">
                <a:xfrm>
                  <a:off x="5405438" y="2333625"/>
                  <a:ext cx="165100" cy="161925"/>
                </a:xfrm>
                <a:custGeom>
                  <a:avLst/>
                  <a:gdLst/>
                  <a:ahLst/>
                  <a:cxnLst>
                    <a:cxn ang="0">
                      <a:pos x="51" y="27"/>
                    </a:cxn>
                    <a:cxn ang="0">
                      <a:pos x="63" y="9"/>
                    </a:cxn>
                    <a:cxn ang="0">
                      <a:pos x="64" y="6"/>
                    </a:cxn>
                    <a:cxn ang="0">
                      <a:pos x="58" y="0"/>
                    </a:cxn>
                    <a:cxn ang="0">
                      <a:pos x="58" y="0"/>
                    </a:cxn>
                    <a:cxn ang="0">
                      <a:pos x="28" y="0"/>
                    </a:cxn>
                    <a:cxn ang="0">
                      <a:pos x="22" y="6"/>
                    </a:cxn>
                    <a:cxn ang="0">
                      <a:pos x="22" y="9"/>
                    </a:cxn>
                    <a:cxn ang="0">
                      <a:pos x="5" y="9"/>
                    </a:cxn>
                    <a:cxn ang="0">
                      <a:pos x="0" y="15"/>
                    </a:cxn>
                    <a:cxn ang="0">
                      <a:pos x="0" y="57"/>
                    </a:cxn>
                    <a:cxn ang="0">
                      <a:pos x="5" y="63"/>
                    </a:cxn>
                    <a:cxn ang="0">
                      <a:pos x="36" y="63"/>
                    </a:cxn>
                    <a:cxn ang="0">
                      <a:pos x="41" y="57"/>
                    </a:cxn>
                    <a:cxn ang="0">
                      <a:pos x="41" y="54"/>
                    </a:cxn>
                    <a:cxn ang="0">
                      <a:pos x="58" y="54"/>
                    </a:cxn>
                    <a:cxn ang="0">
                      <a:pos x="63" y="51"/>
                    </a:cxn>
                    <a:cxn ang="0">
                      <a:pos x="63" y="46"/>
                    </a:cxn>
                    <a:cxn ang="0">
                      <a:pos x="51" y="27"/>
                    </a:cxn>
                    <a:cxn ang="0">
                      <a:pos x="5" y="15"/>
                    </a:cxn>
                    <a:cxn ang="0">
                      <a:pos x="24" y="15"/>
                    </a:cxn>
                    <a:cxn ang="0">
                      <a:pos x="24" y="17"/>
                    </a:cxn>
                    <a:cxn ang="0">
                      <a:pos x="26" y="19"/>
                    </a:cxn>
                    <a:cxn ang="0">
                      <a:pos x="28" y="17"/>
                    </a:cxn>
                    <a:cxn ang="0">
                      <a:pos x="28" y="15"/>
                    </a:cxn>
                    <a:cxn ang="0">
                      <a:pos x="28" y="15"/>
                    </a:cxn>
                    <a:cxn ang="0">
                      <a:pos x="28" y="6"/>
                    </a:cxn>
                    <a:cxn ang="0">
                      <a:pos x="58" y="6"/>
                    </a:cxn>
                    <a:cxn ang="0">
                      <a:pos x="45" y="27"/>
                    </a:cxn>
                    <a:cxn ang="0">
                      <a:pos x="58" y="48"/>
                    </a:cxn>
                    <a:cxn ang="0">
                      <a:pos x="36" y="48"/>
                    </a:cxn>
                    <a:cxn ang="0">
                      <a:pos x="36" y="48"/>
                    </a:cxn>
                    <a:cxn ang="0">
                      <a:pos x="28" y="48"/>
                    </a:cxn>
                    <a:cxn ang="0">
                      <a:pos x="28" y="25"/>
                    </a:cxn>
                    <a:cxn ang="0">
                      <a:pos x="26" y="23"/>
                    </a:cxn>
                    <a:cxn ang="0">
                      <a:pos x="24" y="25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5" y="51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33" y="57"/>
                    </a:cxn>
                    <a:cxn ang="0">
                      <a:pos x="5" y="57"/>
                    </a:cxn>
                    <a:cxn ang="0">
                      <a:pos x="5" y="15"/>
                    </a:cxn>
                    <a:cxn ang="0">
                      <a:pos x="36" y="55"/>
                    </a:cxn>
                    <a:cxn ang="0">
                      <a:pos x="32" y="52"/>
                    </a:cxn>
                    <a:cxn ang="0">
                      <a:pos x="36" y="52"/>
                    </a:cxn>
                    <a:cxn ang="0">
                      <a:pos x="36" y="55"/>
                    </a:cxn>
                  </a:cxnLst>
                  <a:rect l="0" t="0" r="r" b="b"/>
                  <a:pathLst>
                    <a:path w="64" h="63">
                      <a:moveTo>
                        <a:pt x="51" y="2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3" y="8"/>
                        <a:pt x="64" y="7"/>
                        <a:pt x="64" y="6"/>
                      </a:cubicBezTo>
                      <a:cubicBezTo>
                        <a:pt x="64" y="3"/>
                        <a:pt x="61" y="0"/>
                        <a:pt x="58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5" y="0"/>
                        <a:pt x="22" y="3"/>
                        <a:pt x="22" y="6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2" y="9"/>
                        <a:pt x="0" y="12"/>
                        <a:pt x="0" y="15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60"/>
                        <a:pt x="2" y="63"/>
                        <a:pt x="5" y="63"/>
                      </a:cubicBezTo>
                      <a:cubicBezTo>
                        <a:pt x="36" y="63"/>
                        <a:pt x="36" y="63"/>
                        <a:pt x="36" y="63"/>
                      </a:cubicBezTo>
                      <a:cubicBezTo>
                        <a:pt x="39" y="63"/>
                        <a:pt x="41" y="60"/>
                        <a:pt x="41" y="57"/>
                      </a:cubicBezTo>
                      <a:cubicBezTo>
                        <a:pt x="41" y="54"/>
                        <a:pt x="41" y="54"/>
                        <a:pt x="41" y="54"/>
                      </a:cubicBezTo>
                      <a:cubicBezTo>
                        <a:pt x="58" y="54"/>
                        <a:pt x="58" y="54"/>
                        <a:pt x="58" y="54"/>
                      </a:cubicBezTo>
                      <a:cubicBezTo>
                        <a:pt x="60" y="54"/>
                        <a:pt x="62" y="53"/>
                        <a:pt x="63" y="51"/>
                      </a:cubicBezTo>
                      <a:cubicBezTo>
                        <a:pt x="64" y="49"/>
                        <a:pt x="64" y="47"/>
                        <a:pt x="63" y="46"/>
                      </a:cubicBezTo>
                      <a:lnTo>
                        <a:pt x="51" y="27"/>
                      </a:lnTo>
                      <a:close/>
                      <a:moveTo>
                        <a:pt x="5" y="15"/>
                      </a:move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8"/>
                        <a:pt x="25" y="19"/>
                        <a:pt x="26" y="19"/>
                      </a:cubicBezTo>
                      <a:cubicBezTo>
                        <a:pt x="27" y="19"/>
                        <a:pt x="28" y="18"/>
                        <a:pt x="28" y="17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58" y="6"/>
                        <a:pt x="58" y="6"/>
                        <a:pt x="58" y="6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28" y="48"/>
                        <a:pt x="28" y="48"/>
                        <a:pt x="28" y="48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cubicBezTo>
                        <a:pt x="28" y="24"/>
                        <a:pt x="27" y="23"/>
                        <a:pt x="26" y="23"/>
                      </a:cubicBezTo>
                      <a:cubicBezTo>
                        <a:pt x="25" y="23"/>
                        <a:pt x="24" y="24"/>
                        <a:pt x="24" y="25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5" y="51"/>
                        <a:pt x="25" y="51"/>
                      </a:cubicBezTo>
                      <a:cubicBezTo>
                        <a:pt x="25" y="51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33" y="57"/>
                        <a:pt x="33" y="57"/>
                        <a:pt x="33" y="57"/>
                      </a:cubicBezTo>
                      <a:cubicBezTo>
                        <a:pt x="5" y="57"/>
                        <a:pt x="5" y="57"/>
                        <a:pt x="5" y="57"/>
                      </a:cubicBezTo>
                      <a:lnTo>
                        <a:pt x="5" y="15"/>
                      </a:lnTo>
                      <a:close/>
                      <a:moveTo>
                        <a:pt x="36" y="55"/>
                      </a:move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36" y="52"/>
                        <a:pt x="36" y="52"/>
                        <a:pt x="36" y="52"/>
                      </a:cubicBezTo>
                      <a:lnTo>
                        <a:pt x="36" y="5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íṩ1ïḑe"/>
                <p:cNvSpPr/>
                <p:nvPr/>
              </p:nvSpPr>
              <p:spPr bwMode="auto">
                <a:xfrm>
                  <a:off x="5380038" y="2359025"/>
                  <a:ext cx="15875" cy="19050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2"/>
                    </a:cxn>
                    <a:cxn ang="0">
                      <a:pos x="0" y="72"/>
                    </a:cxn>
                    <a:cxn ang="0">
                      <a:pos x="3" y="74"/>
                    </a:cxn>
                    <a:cxn ang="0">
                      <a:pos x="6" y="72"/>
                    </a:cxn>
                    <a:cxn ang="0">
                      <a:pos x="6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6" h="74">
                      <a:moveTo>
                        <a:pt x="3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3"/>
                        <a:pt x="1" y="74"/>
                        <a:pt x="3" y="74"/>
                      </a:cubicBezTo>
                      <a:cubicBezTo>
                        <a:pt x="4" y="74"/>
                        <a:pt x="6" y="73"/>
                        <a:pt x="6" y="7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1"/>
                        <a:pt x="4" y="0"/>
                        <a:pt x="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íśḷíḋê"/>
                <p:cNvSpPr/>
                <p:nvPr/>
              </p:nvSpPr>
              <p:spPr bwMode="auto">
                <a:xfrm>
                  <a:off x="5380038" y="2333625"/>
                  <a:ext cx="15875" cy="1428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10" name="直接连接符 8"/>
            <p:cNvCxnSpPr/>
            <p:nvPr/>
          </p:nvCxnSpPr>
          <p:spPr>
            <a:xfrm rot="5400000" flipH="1" flipV="1">
              <a:off x="1737543" y="4072084"/>
              <a:ext cx="576823" cy="24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9"/>
            <p:cNvCxnSpPr/>
            <p:nvPr/>
          </p:nvCxnSpPr>
          <p:spPr>
            <a:xfrm rot="5400000" flipH="1" flipV="1">
              <a:off x="3667457" y="4080260"/>
              <a:ext cx="576823" cy="24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0"/>
            <p:cNvCxnSpPr/>
            <p:nvPr/>
          </p:nvCxnSpPr>
          <p:spPr>
            <a:xfrm rot="5400000" flipH="1" flipV="1">
              <a:off x="5597371" y="4080260"/>
              <a:ext cx="576823" cy="24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1"/>
            <p:cNvCxnSpPr/>
            <p:nvPr/>
          </p:nvCxnSpPr>
          <p:spPr>
            <a:xfrm rot="5400000" flipH="1" flipV="1">
              <a:off x="7527284" y="4039379"/>
              <a:ext cx="576823" cy="24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2"/>
            <p:cNvCxnSpPr/>
            <p:nvPr/>
          </p:nvCxnSpPr>
          <p:spPr>
            <a:xfrm rot="5400000" flipH="1" flipV="1">
              <a:off x="9457197" y="4047552"/>
              <a:ext cx="576823" cy="24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íṥlïḑé"/>
            <p:cNvSpPr txBox="1"/>
            <p:nvPr/>
          </p:nvSpPr>
          <p:spPr bwMode="auto">
            <a:xfrm>
              <a:off x="1058251" y="4188943"/>
              <a:ext cx="1933002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zh-TW" altLang="en-US" sz="2000" b="1" dirty="0" smtClean="0">
                  <a:solidFill>
                    <a:schemeClr val="bg2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前</a:t>
              </a:r>
              <a:r>
                <a:rPr lang="zh-TW" altLang="en-US" sz="2000" b="1" dirty="0">
                  <a:solidFill>
                    <a:schemeClr val="bg2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言</a:t>
              </a:r>
              <a:endParaRPr lang="zh-CN" altLang="en-US" sz="2000" b="1" dirty="0">
                <a:solidFill>
                  <a:schemeClr val="bg2"/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6" name="íŝḷiďé"/>
            <p:cNvSpPr txBox="1"/>
            <p:nvPr/>
          </p:nvSpPr>
          <p:spPr bwMode="auto">
            <a:xfrm>
              <a:off x="2973691" y="4188943"/>
              <a:ext cx="1933002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zh-TW" altLang="en-US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動機</a:t>
              </a:r>
              <a:r>
                <a:rPr lang="en-US" altLang="zh-TW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&amp;</a:t>
              </a:r>
              <a:r>
                <a:rPr lang="zh-TW" altLang="en-US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目的</a:t>
              </a:r>
              <a:endParaRPr lang="zh-CN" altLang="en-US" sz="2000" b="1" dirty="0">
                <a:solidFill>
                  <a:schemeClr val="bg2"/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4" name="íṧḻíde"/>
            <p:cNvSpPr txBox="1"/>
            <p:nvPr/>
          </p:nvSpPr>
          <p:spPr bwMode="auto">
            <a:xfrm>
              <a:off x="4911889" y="4188943"/>
              <a:ext cx="1933002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zh-TW" altLang="en-US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資料處理</a:t>
              </a:r>
              <a:endParaRPr lang="zh-CN" altLang="en-US" sz="2000" b="1" dirty="0">
                <a:solidFill>
                  <a:schemeClr val="bg2"/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2" name="iŝḷíḍê"/>
            <p:cNvSpPr txBox="1"/>
            <p:nvPr/>
          </p:nvSpPr>
          <p:spPr bwMode="auto">
            <a:xfrm>
              <a:off x="6850087" y="4188943"/>
              <a:ext cx="1933002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zh-TW" altLang="en-US" sz="2000" b="1" dirty="0" smtClean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分析結果</a:t>
              </a:r>
              <a:endParaRPr lang="zh-CN" altLang="en-US" sz="2000" b="1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0" name="íśľíḍè"/>
            <p:cNvSpPr txBox="1"/>
            <p:nvPr/>
          </p:nvSpPr>
          <p:spPr bwMode="auto">
            <a:xfrm>
              <a:off x="8788285" y="4188943"/>
              <a:ext cx="1933002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zh-TW" altLang="en-US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限制</a:t>
              </a:r>
              <a:r>
                <a:rPr lang="en-US" altLang="zh-TW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&amp;</a:t>
              </a:r>
              <a:r>
                <a:rPr lang="zh-TW" altLang="en-US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未來展望</a:t>
              </a:r>
              <a:endParaRPr lang="zh-CN" altLang="en-US" sz="2000" b="1" dirty="0">
                <a:solidFill>
                  <a:schemeClr val="bg2"/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</p:grpSp>
      <p:sp>
        <p:nvSpPr>
          <p:cNvPr id="56" name="blackboard_342256"/>
          <p:cNvSpPr>
            <a:spLocks noChangeAspect="1"/>
          </p:cNvSpPr>
          <p:nvPr/>
        </p:nvSpPr>
        <p:spPr bwMode="auto">
          <a:xfrm>
            <a:off x="5584366" y="3020601"/>
            <a:ext cx="609685" cy="608832"/>
          </a:xfrm>
          <a:custGeom>
            <a:avLst/>
            <a:gdLst>
              <a:gd name="connsiteX0" fmla="*/ 50774 w 605310"/>
              <a:gd name="connsiteY0" fmla="*/ 495511 h 604464"/>
              <a:gd name="connsiteX1" fmla="*/ 165416 w 605310"/>
              <a:gd name="connsiteY1" fmla="*/ 495511 h 604464"/>
              <a:gd name="connsiteX2" fmla="*/ 169655 w 605310"/>
              <a:gd name="connsiteY2" fmla="*/ 499839 h 604464"/>
              <a:gd name="connsiteX3" fmla="*/ 169655 w 605310"/>
              <a:gd name="connsiteY3" fmla="*/ 524396 h 604464"/>
              <a:gd name="connsiteX4" fmla="*/ 595819 w 605310"/>
              <a:gd name="connsiteY4" fmla="*/ 524396 h 604464"/>
              <a:gd name="connsiteX5" fmla="*/ 605239 w 605310"/>
              <a:gd name="connsiteY5" fmla="*/ 533899 h 604464"/>
              <a:gd name="connsiteX6" fmla="*/ 605239 w 605310"/>
              <a:gd name="connsiteY6" fmla="*/ 594961 h 604464"/>
              <a:gd name="connsiteX7" fmla="*/ 595819 w 605310"/>
              <a:gd name="connsiteY7" fmla="*/ 604464 h 604464"/>
              <a:gd name="connsiteX8" fmla="*/ 9420 w 605310"/>
              <a:gd name="connsiteY8" fmla="*/ 604464 h 604464"/>
              <a:gd name="connsiteX9" fmla="*/ 0 w 605310"/>
              <a:gd name="connsiteY9" fmla="*/ 594961 h 604464"/>
              <a:gd name="connsiteX10" fmla="*/ 0 w 605310"/>
              <a:gd name="connsiteY10" fmla="*/ 533899 h 604464"/>
              <a:gd name="connsiteX11" fmla="*/ 9420 w 605310"/>
              <a:gd name="connsiteY11" fmla="*/ 524396 h 604464"/>
              <a:gd name="connsiteX12" fmla="*/ 46535 w 605310"/>
              <a:gd name="connsiteY12" fmla="*/ 524396 h 604464"/>
              <a:gd name="connsiteX13" fmla="*/ 46535 w 605310"/>
              <a:gd name="connsiteY13" fmla="*/ 499839 h 604464"/>
              <a:gd name="connsiteX14" fmla="*/ 50774 w 605310"/>
              <a:gd name="connsiteY14" fmla="*/ 495511 h 604464"/>
              <a:gd name="connsiteX15" fmla="*/ 289374 w 605310"/>
              <a:gd name="connsiteY15" fmla="*/ 178335 h 604464"/>
              <a:gd name="connsiteX16" fmla="*/ 289374 w 605310"/>
              <a:gd name="connsiteY16" fmla="*/ 209852 h 604464"/>
              <a:gd name="connsiteX17" fmla="*/ 258665 w 605310"/>
              <a:gd name="connsiteY17" fmla="*/ 209852 h 604464"/>
              <a:gd name="connsiteX18" fmla="*/ 258665 w 605310"/>
              <a:gd name="connsiteY18" fmla="*/ 231396 h 604464"/>
              <a:gd name="connsiteX19" fmla="*/ 289374 w 605310"/>
              <a:gd name="connsiteY19" fmla="*/ 231396 h 604464"/>
              <a:gd name="connsiteX20" fmla="*/ 289374 w 605310"/>
              <a:gd name="connsiteY20" fmla="*/ 262913 h 604464"/>
              <a:gd name="connsiteX21" fmla="*/ 313488 w 605310"/>
              <a:gd name="connsiteY21" fmla="*/ 262913 h 604464"/>
              <a:gd name="connsiteX22" fmla="*/ 313488 w 605310"/>
              <a:gd name="connsiteY22" fmla="*/ 231396 h 604464"/>
              <a:gd name="connsiteX23" fmla="*/ 344197 w 605310"/>
              <a:gd name="connsiteY23" fmla="*/ 231396 h 604464"/>
              <a:gd name="connsiteX24" fmla="*/ 344197 w 605310"/>
              <a:gd name="connsiteY24" fmla="*/ 209852 h 604464"/>
              <a:gd name="connsiteX25" fmla="*/ 313488 w 605310"/>
              <a:gd name="connsiteY25" fmla="*/ 209852 h 604464"/>
              <a:gd name="connsiteX26" fmla="*/ 313488 w 605310"/>
              <a:gd name="connsiteY26" fmla="*/ 178335 h 604464"/>
              <a:gd name="connsiteX27" fmla="*/ 159852 w 605310"/>
              <a:gd name="connsiteY27" fmla="*/ 159612 h 604464"/>
              <a:gd name="connsiteX28" fmla="*/ 159852 w 605310"/>
              <a:gd name="connsiteY28" fmla="*/ 182944 h 604464"/>
              <a:gd name="connsiteX29" fmla="*/ 198190 w 605310"/>
              <a:gd name="connsiteY29" fmla="*/ 182944 h 604464"/>
              <a:gd name="connsiteX30" fmla="*/ 174735 w 605310"/>
              <a:gd name="connsiteY30" fmla="*/ 210604 h 604464"/>
              <a:gd name="connsiteX31" fmla="*/ 174735 w 605310"/>
              <a:gd name="connsiteY31" fmla="*/ 230738 h 604464"/>
              <a:gd name="connsiteX32" fmla="*/ 191031 w 605310"/>
              <a:gd name="connsiteY32" fmla="*/ 227351 h 604464"/>
              <a:gd name="connsiteX33" fmla="*/ 208081 w 605310"/>
              <a:gd name="connsiteY33" fmla="*/ 231867 h 604464"/>
              <a:gd name="connsiteX34" fmla="*/ 214204 w 605310"/>
              <a:gd name="connsiteY34" fmla="*/ 243909 h 604464"/>
              <a:gd name="connsiteX35" fmla="*/ 208835 w 605310"/>
              <a:gd name="connsiteY35" fmla="*/ 255575 h 604464"/>
              <a:gd name="connsiteX36" fmla="*/ 195270 w 605310"/>
              <a:gd name="connsiteY36" fmla="*/ 259620 h 604464"/>
              <a:gd name="connsiteX37" fmla="*/ 164185 w 605310"/>
              <a:gd name="connsiteY37" fmla="*/ 247296 h 604464"/>
              <a:gd name="connsiteX38" fmla="*/ 152976 w 605310"/>
              <a:gd name="connsiteY38" fmla="*/ 269028 h 604464"/>
              <a:gd name="connsiteX39" fmla="*/ 194234 w 605310"/>
              <a:gd name="connsiteY39" fmla="*/ 283423 h 604464"/>
              <a:gd name="connsiteX40" fmla="*/ 227580 w 605310"/>
              <a:gd name="connsiteY40" fmla="*/ 272415 h 604464"/>
              <a:gd name="connsiteX41" fmla="*/ 240674 w 605310"/>
              <a:gd name="connsiteY41" fmla="*/ 242215 h 604464"/>
              <a:gd name="connsiteX42" fmla="*/ 232573 w 605310"/>
              <a:gd name="connsiteY42" fmla="*/ 219448 h 604464"/>
              <a:gd name="connsiteX43" fmla="*/ 209777 w 605310"/>
              <a:gd name="connsiteY43" fmla="*/ 207029 h 604464"/>
              <a:gd name="connsiteX44" fmla="*/ 234833 w 605310"/>
              <a:gd name="connsiteY44" fmla="*/ 178523 h 604464"/>
              <a:gd name="connsiteX45" fmla="*/ 234833 w 605310"/>
              <a:gd name="connsiteY45" fmla="*/ 159612 h 604464"/>
              <a:gd name="connsiteX46" fmla="*/ 405613 w 605310"/>
              <a:gd name="connsiteY46" fmla="*/ 156884 h 604464"/>
              <a:gd name="connsiteX47" fmla="*/ 379521 w 605310"/>
              <a:gd name="connsiteY47" fmla="*/ 163658 h 604464"/>
              <a:gd name="connsiteX48" fmla="*/ 360681 w 605310"/>
              <a:gd name="connsiteY48" fmla="*/ 183791 h 604464"/>
              <a:gd name="connsiteX49" fmla="*/ 382535 w 605310"/>
              <a:gd name="connsiteY49" fmla="*/ 196774 h 604464"/>
              <a:gd name="connsiteX50" fmla="*/ 404483 w 605310"/>
              <a:gd name="connsiteY50" fmla="*/ 180310 h 604464"/>
              <a:gd name="connsiteX51" fmla="*/ 414751 w 605310"/>
              <a:gd name="connsiteY51" fmla="*/ 184450 h 604464"/>
              <a:gd name="connsiteX52" fmla="*/ 418801 w 605310"/>
              <a:gd name="connsiteY52" fmla="*/ 194611 h 604464"/>
              <a:gd name="connsiteX53" fmla="*/ 414185 w 605310"/>
              <a:gd name="connsiteY53" fmla="*/ 207311 h 604464"/>
              <a:gd name="connsiteX54" fmla="*/ 398643 w 605310"/>
              <a:gd name="connsiteY54" fmla="*/ 224905 h 604464"/>
              <a:gd name="connsiteX55" fmla="*/ 362754 w 605310"/>
              <a:gd name="connsiteY55" fmla="*/ 261690 h 604464"/>
              <a:gd name="connsiteX56" fmla="*/ 362754 w 605310"/>
              <a:gd name="connsiteY56" fmla="*/ 282012 h 604464"/>
              <a:gd name="connsiteX57" fmla="*/ 449133 w 605310"/>
              <a:gd name="connsiteY57" fmla="*/ 282012 h 604464"/>
              <a:gd name="connsiteX58" fmla="*/ 449133 w 605310"/>
              <a:gd name="connsiteY58" fmla="*/ 257457 h 604464"/>
              <a:gd name="connsiteX59" fmla="*/ 400809 w 605310"/>
              <a:gd name="connsiteY59" fmla="*/ 257457 h 604464"/>
              <a:gd name="connsiteX60" fmla="*/ 422852 w 605310"/>
              <a:gd name="connsiteY60" fmla="*/ 234595 h 604464"/>
              <a:gd name="connsiteX61" fmla="*/ 440655 w 605310"/>
              <a:gd name="connsiteY61" fmla="*/ 212392 h 604464"/>
              <a:gd name="connsiteX62" fmla="*/ 445459 w 605310"/>
              <a:gd name="connsiteY62" fmla="*/ 194328 h 604464"/>
              <a:gd name="connsiteX63" fmla="*/ 433496 w 605310"/>
              <a:gd name="connsiteY63" fmla="*/ 166951 h 604464"/>
              <a:gd name="connsiteX64" fmla="*/ 405613 w 605310"/>
              <a:gd name="connsiteY64" fmla="*/ 156884 h 604464"/>
              <a:gd name="connsiteX65" fmla="*/ 61604 w 605310"/>
              <a:gd name="connsiteY65" fmla="*/ 61392 h 604464"/>
              <a:gd name="connsiteX66" fmla="*/ 543707 w 605310"/>
              <a:gd name="connsiteY66" fmla="*/ 61392 h 604464"/>
              <a:gd name="connsiteX67" fmla="*/ 543707 w 605310"/>
              <a:gd name="connsiteY67" fmla="*/ 397637 h 604464"/>
              <a:gd name="connsiteX68" fmla="*/ 61604 w 605310"/>
              <a:gd name="connsiteY68" fmla="*/ 397637 h 604464"/>
              <a:gd name="connsiteX69" fmla="*/ 52091 w 605310"/>
              <a:gd name="connsiteY69" fmla="*/ 42611 h 604464"/>
              <a:gd name="connsiteX70" fmla="*/ 42671 w 605310"/>
              <a:gd name="connsiteY70" fmla="*/ 52017 h 604464"/>
              <a:gd name="connsiteX71" fmla="*/ 42671 w 605310"/>
              <a:gd name="connsiteY71" fmla="*/ 407012 h 604464"/>
              <a:gd name="connsiteX72" fmla="*/ 52091 w 605310"/>
              <a:gd name="connsiteY72" fmla="*/ 416418 h 604464"/>
              <a:gd name="connsiteX73" fmla="*/ 553125 w 605310"/>
              <a:gd name="connsiteY73" fmla="*/ 416418 h 604464"/>
              <a:gd name="connsiteX74" fmla="*/ 562639 w 605310"/>
              <a:gd name="connsiteY74" fmla="*/ 407012 h 604464"/>
              <a:gd name="connsiteX75" fmla="*/ 562639 w 605310"/>
              <a:gd name="connsiteY75" fmla="*/ 52017 h 604464"/>
              <a:gd name="connsiteX76" fmla="*/ 553125 w 605310"/>
              <a:gd name="connsiteY76" fmla="*/ 42611 h 604464"/>
              <a:gd name="connsiteX77" fmla="*/ 27317 w 605310"/>
              <a:gd name="connsiteY77" fmla="*/ 0 h 604464"/>
              <a:gd name="connsiteX78" fmla="*/ 577993 w 605310"/>
              <a:gd name="connsiteY78" fmla="*/ 0 h 604464"/>
              <a:gd name="connsiteX79" fmla="*/ 605310 w 605310"/>
              <a:gd name="connsiteY79" fmla="*/ 27278 h 604464"/>
              <a:gd name="connsiteX80" fmla="*/ 605310 w 605310"/>
              <a:gd name="connsiteY80" fmla="*/ 431751 h 604464"/>
              <a:gd name="connsiteX81" fmla="*/ 577993 w 605310"/>
              <a:gd name="connsiteY81" fmla="*/ 459029 h 604464"/>
              <a:gd name="connsiteX82" fmla="*/ 27317 w 605310"/>
              <a:gd name="connsiteY82" fmla="*/ 459029 h 604464"/>
              <a:gd name="connsiteX83" fmla="*/ 0 w 605310"/>
              <a:gd name="connsiteY83" fmla="*/ 431751 h 604464"/>
              <a:gd name="connsiteX84" fmla="*/ 0 w 605310"/>
              <a:gd name="connsiteY84" fmla="*/ 27278 h 604464"/>
              <a:gd name="connsiteX85" fmla="*/ 27317 w 605310"/>
              <a:gd name="connsiteY85" fmla="*/ 0 h 60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05310" h="604464">
                <a:moveTo>
                  <a:pt x="50774" y="495511"/>
                </a:moveTo>
                <a:lnTo>
                  <a:pt x="165416" y="495511"/>
                </a:lnTo>
                <a:cubicBezTo>
                  <a:pt x="167771" y="495511"/>
                  <a:pt x="169655" y="497393"/>
                  <a:pt x="169655" y="499839"/>
                </a:cubicBezTo>
                <a:lnTo>
                  <a:pt x="169655" y="524396"/>
                </a:lnTo>
                <a:lnTo>
                  <a:pt x="595819" y="524396"/>
                </a:lnTo>
                <a:cubicBezTo>
                  <a:pt x="601094" y="524396"/>
                  <a:pt x="605239" y="528630"/>
                  <a:pt x="605239" y="533899"/>
                </a:cubicBezTo>
                <a:lnTo>
                  <a:pt x="605239" y="594961"/>
                </a:lnTo>
                <a:cubicBezTo>
                  <a:pt x="605239" y="600136"/>
                  <a:pt x="601094" y="604464"/>
                  <a:pt x="595819" y="604464"/>
                </a:cubicBezTo>
                <a:lnTo>
                  <a:pt x="9420" y="604464"/>
                </a:lnTo>
                <a:cubicBezTo>
                  <a:pt x="4239" y="604464"/>
                  <a:pt x="0" y="600136"/>
                  <a:pt x="0" y="594961"/>
                </a:cubicBezTo>
                <a:lnTo>
                  <a:pt x="0" y="533899"/>
                </a:lnTo>
                <a:cubicBezTo>
                  <a:pt x="0" y="528630"/>
                  <a:pt x="4239" y="524396"/>
                  <a:pt x="9420" y="524396"/>
                </a:cubicBezTo>
                <a:lnTo>
                  <a:pt x="46535" y="524396"/>
                </a:lnTo>
                <a:lnTo>
                  <a:pt x="46535" y="499839"/>
                </a:lnTo>
                <a:cubicBezTo>
                  <a:pt x="46535" y="497393"/>
                  <a:pt x="48419" y="495511"/>
                  <a:pt x="50774" y="495511"/>
                </a:cubicBezTo>
                <a:close/>
                <a:moveTo>
                  <a:pt x="289374" y="178335"/>
                </a:moveTo>
                <a:lnTo>
                  <a:pt x="289374" y="209852"/>
                </a:lnTo>
                <a:lnTo>
                  <a:pt x="258665" y="209852"/>
                </a:lnTo>
                <a:lnTo>
                  <a:pt x="258665" y="231396"/>
                </a:lnTo>
                <a:lnTo>
                  <a:pt x="289374" y="231396"/>
                </a:lnTo>
                <a:lnTo>
                  <a:pt x="289374" y="262913"/>
                </a:lnTo>
                <a:lnTo>
                  <a:pt x="313488" y="262913"/>
                </a:lnTo>
                <a:lnTo>
                  <a:pt x="313488" y="231396"/>
                </a:lnTo>
                <a:lnTo>
                  <a:pt x="344197" y="231396"/>
                </a:lnTo>
                <a:lnTo>
                  <a:pt x="344197" y="209852"/>
                </a:lnTo>
                <a:lnTo>
                  <a:pt x="313488" y="209852"/>
                </a:lnTo>
                <a:lnTo>
                  <a:pt x="313488" y="178335"/>
                </a:lnTo>
                <a:close/>
                <a:moveTo>
                  <a:pt x="159852" y="159612"/>
                </a:moveTo>
                <a:lnTo>
                  <a:pt x="159852" y="182944"/>
                </a:lnTo>
                <a:lnTo>
                  <a:pt x="198190" y="182944"/>
                </a:lnTo>
                <a:lnTo>
                  <a:pt x="174735" y="210604"/>
                </a:lnTo>
                <a:lnTo>
                  <a:pt x="174735" y="230738"/>
                </a:lnTo>
                <a:cubicBezTo>
                  <a:pt x="181706" y="228480"/>
                  <a:pt x="187169" y="227351"/>
                  <a:pt x="191031" y="227351"/>
                </a:cubicBezTo>
                <a:cubicBezTo>
                  <a:pt x="198285" y="227351"/>
                  <a:pt x="203936" y="228856"/>
                  <a:pt x="208081" y="231867"/>
                </a:cubicBezTo>
                <a:cubicBezTo>
                  <a:pt x="212132" y="234783"/>
                  <a:pt x="214204" y="238829"/>
                  <a:pt x="214204" y="243909"/>
                </a:cubicBezTo>
                <a:cubicBezTo>
                  <a:pt x="214204" y="248989"/>
                  <a:pt x="212414" y="252847"/>
                  <a:pt x="208835" y="255575"/>
                </a:cubicBezTo>
                <a:cubicBezTo>
                  <a:pt x="205255" y="258209"/>
                  <a:pt x="200734" y="259620"/>
                  <a:pt x="195270" y="259620"/>
                </a:cubicBezTo>
                <a:cubicBezTo>
                  <a:pt x="186133" y="259620"/>
                  <a:pt x="175771" y="255481"/>
                  <a:pt x="164185" y="247296"/>
                </a:cubicBezTo>
                <a:lnTo>
                  <a:pt x="152976" y="269028"/>
                </a:lnTo>
                <a:cubicBezTo>
                  <a:pt x="166917" y="278625"/>
                  <a:pt x="180670" y="283423"/>
                  <a:pt x="194234" y="283423"/>
                </a:cubicBezTo>
                <a:cubicBezTo>
                  <a:pt x="207704" y="283423"/>
                  <a:pt x="218914" y="279754"/>
                  <a:pt x="227580" y="272415"/>
                </a:cubicBezTo>
                <a:cubicBezTo>
                  <a:pt x="236246" y="265171"/>
                  <a:pt x="240674" y="255105"/>
                  <a:pt x="240674" y="242215"/>
                </a:cubicBezTo>
                <a:cubicBezTo>
                  <a:pt x="240674" y="233654"/>
                  <a:pt x="237942" y="226034"/>
                  <a:pt x="232573" y="219448"/>
                </a:cubicBezTo>
                <a:cubicBezTo>
                  <a:pt x="227203" y="212862"/>
                  <a:pt x="219573" y="208723"/>
                  <a:pt x="209777" y="207029"/>
                </a:cubicBezTo>
                <a:lnTo>
                  <a:pt x="234833" y="178523"/>
                </a:lnTo>
                <a:lnTo>
                  <a:pt x="234833" y="159612"/>
                </a:lnTo>
                <a:close/>
                <a:moveTo>
                  <a:pt x="405613" y="156884"/>
                </a:moveTo>
                <a:cubicBezTo>
                  <a:pt x="395063" y="156884"/>
                  <a:pt x="386303" y="159142"/>
                  <a:pt x="379521" y="163658"/>
                </a:cubicBezTo>
                <a:cubicBezTo>
                  <a:pt x="372644" y="168174"/>
                  <a:pt x="366333" y="174948"/>
                  <a:pt x="360681" y="183791"/>
                </a:cubicBezTo>
                <a:lnTo>
                  <a:pt x="382535" y="196774"/>
                </a:lnTo>
                <a:cubicBezTo>
                  <a:pt x="389411" y="185767"/>
                  <a:pt x="396759" y="180310"/>
                  <a:pt x="404483" y="180310"/>
                </a:cubicBezTo>
                <a:cubicBezTo>
                  <a:pt x="408628" y="180310"/>
                  <a:pt x="412113" y="181627"/>
                  <a:pt x="414751" y="184450"/>
                </a:cubicBezTo>
                <a:cubicBezTo>
                  <a:pt x="417482" y="187178"/>
                  <a:pt x="418801" y="190565"/>
                  <a:pt x="418801" y="194611"/>
                </a:cubicBezTo>
                <a:cubicBezTo>
                  <a:pt x="418801" y="198750"/>
                  <a:pt x="417294" y="202984"/>
                  <a:pt x="414185" y="207311"/>
                </a:cubicBezTo>
                <a:cubicBezTo>
                  <a:pt x="411077" y="211733"/>
                  <a:pt x="405896" y="217566"/>
                  <a:pt x="398643" y="224905"/>
                </a:cubicBezTo>
                <a:lnTo>
                  <a:pt x="362754" y="261690"/>
                </a:lnTo>
                <a:lnTo>
                  <a:pt x="362754" y="282012"/>
                </a:lnTo>
                <a:lnTo>
                  <a:pt x="449133" y="282012"/>
                </a:lnTo>
                <a:lnTo>
                  <a:pt x="449133" y="257457"/>
                </a:lnTo>
                <a:lnTo>
                  <a:pt x="400809" y="257457"/>
                </a:lnTo>
                <a:lnTo>
                  <a:pt x="422852" y="234595"/>
                </a:lnTo>
                <a:cubicBezTo>
                  <a:pt x="431518" y="225563"/>
                  <a:pt x="437452" y="218225"/>
                  <a:pt x="440655" y="212392"/>
                </a:cubicBezTo>
                <a:cubicBezTo>
                  <a:pt x="443858" y="206653"/>
                  <a:pt x="445459" y="200632"/>
                  <a:pt x="445459" y="194328"/>
                </a:cubicBezTo>
                <a:cubicBezTo>
                  <a:pt x="445459" y="182756"/>
                  <a:pt x="441503" y="173630"/>
                  <a:pt x="433496" y="166951"/>
                </a:cubicBezTo>
                <a:cubicBezTo>
                  <a:pt x="425489" y="160177"/>
                  <a:pt x="416164" y="156884"/>
                  <a:pt x="405613" y="156884"/>
                </a:cubicBezTo>
                <a:close/>
                <a:moveTo>
                  <a:pt x="61604" y="61392"/>
                </a:moveTo>
                <a:lnTo>
                  <a:pt x="543707" y="61392"/>
                </a:lnTo>
                <a:lnTo>
                  <a:pt x="543707" y="397637"/>
                </a:lnTo>
                <a:lnTo>
                  <a:pt x="61604" y="397637"/>
                </a:lnTo>
                <a:close/>
                <a:moveTo>
                  <a:pt x="52091" y="42611"/>
                </a:moveTo>
                <a:cubicBezTo>
                  <a:pt x="46910" y="42611"/>
                  <a:pt x="42671" y="46844"/>
                  <a:pt x="42671" y="52017"/>
                </a:cubicBezTo>
                <a:lnTo>
                  <a:pt x="42671" y="407012"/>
                </a:lnTo>
                <a:cubicBezTo>
                  <a:pt x="42671" y="412185"/>
                  <a:pt x="46910" y="416418"/>
                  <a:pt x="52091" y="416418"/>
                </a:cubicBezTo>
                <a:lnTo>
                  <a:pt x="553125" y="416418"/>
                </a:lnTo>
                <a:cubicBezTo>
                  <a:pt x="558400" y="416418"/>
                  <a:pt x="562639" y="412185"/>
                  <a:pt x="562639" y="407012"/>
                </a:cubicBezTo>
                <a:lnTo>
                  <a:pt x="562639" y="52017"/>
                </a:lnTo>
                <a:cubicBezTo>
                  <a:pt x="562639" y="46844"/>
                  <a:pt x="558400" y="42611"/>
                  <a:pt x="553125" y="42611"/>
                </a:cubicBezTo>
                <a:close/>
                <a:moveTo>
                  <a:pt x="27317" y="0"/>
                </a:moveTo>
                <a:lnTo>
                  <a:pt x="577993" y="0"/>
                </a:lnTo>
                <a:cubicBezTo>
                  <a:pt x="593064" y="0"/>
                  <a:pt x="605216" y="12228"/>
                  <a:pt x="605310" y="27278"/>
                </a:cubicBezTo>
                <a:lnTo>
                  <a:pt x="605310" y="431751"/>
                </a:lnTo>
                <a:cubicBezTo>
                  <a:pt x="605310" y="446801"/>
                  <a:pt x="593064" y="459029"/>
                  <a:pt x="577993" y="459029"/>
                </a:cubicBezTo>
                <a:lnTo>
                  <a:pt x="27317" y="459029"/>
                </a:lnTo>
                <a:cubicBezTo>
                  <a:pt x="12246" y="459029"/>
                  <a:pt x="0" y="446801"/>
                  <a:pt x="0" y="431751"/>
                </a:cubicBezTo>
                <a:lnTo>
                  <a:pt x="0" y="27278"/>
                </a:lnTo>
                <a:cubicBezTo>
                  <a:pt x="0" y="12228"/>
                  <a:pt x="12246" y="0"/>
                  <a:pt x="273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7" name="goal_295048"/>
          <p:cNvSpPr>
            <a:spLocks noChangeAspect="1"/>
          </p:cNvSpPr>
          <p:nvPr/>
        </p:nvSpPr>
        <p:spPr bwMode="auto">
          <a:xfrm>
            <a:off x="3587132" y="3024062"/>
            <a:ext cx="609685" cy="608764"/>
          </a:xfrm>
          <a:custGeom>
            <a:avLst/>
            <a:gdLst>
              <a:gd name="T0" fmla="*/ 6827 w 6827"/>
              <a:gd name="T1" fmla="*/ 878 h 6827"/>
              <a:gd name="T2" fmla="*/ 5803 w 6827"/>
              <a:gd name="T3" fmla="*/ 1024 h 6827"/>
              <a:gd name="T4" fmla="*/ 5949 w 6827"/>
              <a:gd name="T5" fmla="*/ 0 h 6827"/>
              <a:gd name="T6" fmla="*/ 5170 w 6827"/>
              <a:gd name="T7" fmla="*/ 779 h 6827"/>
              <a:gd name="T8" fmla="*/ 3310 w 6827"/>
              <a:gd name="T9" fmla="*/ 207 h 6827"/>
              <a:gd name="T10" fmla="*/ 0 w 6827"/>
              <a:gd name="T11" fmla="*/ 3517 h 6827"/>
              <a:gd name="T12" fmla="*/ 3310 w 6827"/>
              <a:gd name="T13" fmla="*/ 6827 h 6827"/>
              <a:gd name="T14" fmla="*/ 6620 w 6827"/>
              <a:gd name="T15" fmla="*/ 3517 h 6827"/>
              <a:gd name="T16" fmla="*/ 6048 w 6827"/>
              <a:gd name="T17" fmla="*/ 1657 h 6827"/>
              <a:gd name="T18" fmla="*/ 6827 w 6827"/>
              <a:gd name="T19" fmla="*/ 878 h 6827"/>
              <a:gd name="T20" fmla="*/ 5212 w 6827"/>
              <a:gd name="T21" fmla="*/ 5418 h 6827"/>
              <a:gd name="T22" fmla="*/ 3310 w 6827"/>
              <a:gd name="T23" fmla="*/ 6206 h 6827"/>
              <a:gd name="T24" fmla="*/ 1408 w 6827"/>
              <a:gd name="T25" fmla="*/ 5418 h 6827"/>
              <a:gd name="T26" fmla="*/ 621 w 6827"/>
              <a:gd name="T27" fmla="*/ 3517 h 6827"/>
              <a:gd name="T28" fmla="*/ 1408 w 6827"/>
              <a:gd name="T29" fmla="*/ 1615 h 6827"/>
              <a:gd name="T30" fmla="*/ 3310 w 6827"/>
              <a:gd name="T31" fmla="*/ 827 h 6827"/>
              <a:gd name="T32" fmla="*/ 4980 w 6827"/>
              <a:gd name="T33" fmla="*/ 1408 h 6827"/>
              <a:gd name="T34" fmla="*/ 4240 w 6827"/>
              <a:gd name="T35" fmla="*/ 2148 h 6827"/>
              <a:gd name="T36" fmla="*/ 3310 w 6827"/>
              <a:gd name="T37" fmla="*/ 1862 h 6827"/>
              <a:gd name="T38" fmla="*/ 1655 w 6827"/>
              <a:gd name="T39" fmla="*/ 3517 h 6827"/>
              <a:gd name="T40" fmla="*/ 3310 w 6827"/>
              <a:gd name="T41" fmla="*/ 5172 h 6827"/>
              <a:gd name="T42" fmla="*/ 4965 w 6827"/>
              <a:gd name="T43" fmla="*/ 3517 h 6827"/>
              <a:gd name="T44" fmla="*/ 4679 w 6827"/>
              <a:gd name="T45" fmla="*/ 2587 h 6827"/>
              <a:gd name="T46" fmla="*/ 5418 w 6827"/>
              <a:gd name="T47" fmla="*/ 1847 h 6827"/>
              <a:gd name="T48" fmla="*/ 5999 w 6827"/>
              <a:gd name="T49" fmla="*/ 3517 h 6827"/>
              <a:gd name="T50" fmla="*/ 5212 w 6827"/>
              <a:gd name="T51" fmla="*/ 5418 h 6827"/>
              <a:gd name="T52" fmla="*/ 3173 w 6827"/>
              <a:gd name="T53" fmla="*/ 3653 h 6827"/>
              <a:gd name="T54" fmla="*/ 3393 w 6827"/>
              <a:gd name="T55" fmla="*/ 3744 h 6827"/>
              <a:gd name="T56" fmla="*/ 3612 w 6827"/>
              <a:gd name="T57" fmla="*/ 3653 h 6827"/>
              <a:gd name="T58" fmla="*/ 4227 w 6827"/>
              <a:gd name="T59" fmla="*/ 3039 h 6827"/>
              <a:gd name="T60" fmla="*/ 4344 w 6827"/>
              <a:gd name="T61" fmla="*/ 3517 h 6827"/>
              <a:gd name="T62" fmla="*/ 3310 w 6827"/>
              <a:gd name="T63" fmla="*/ 4551 h 6827"/>
              <a:gd name="T64" fmla="*/ 2276 w 6827"/>
              <a:gd name="T65" fmla="*/ 3517 h 6827"/>
              <a:gd name="T66" fmla="*/ 3310 w 6827"/>
              <a:gd name="T67" fmla="*/ 2482 h 6827"/>
              <a:gd name="T68" fmla="*/ 3788 w 6827"/>
              <a:gd name="T69" fmla="*/ 2600 h 6827"/>
              <a:gd name="T70" fmla="*/ 3173 w 6827"/>
              <a:gd name="T71" fmla="*/ 3215 h 6827"/>
              <a:gd name="T72" fmla="*/ 3173 w 6827"/>
              <a:gd name="T73" fmla="*/ 3653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27" h="6827">
                <a:moveTo>
                  <a:pt x="6827" y="878"/>
                </a:moveTo>
                <a:lnTo>
                  <a:pt x="5803" y="1024"/>
                </a:lnTo>
                <a:lnTo>
                  <a:pt x="5949" y="0"/>
                </a:lnTo>
                <a:lnTo>
                  <a:pt x="5170" y="779"/>
                </a:lnTo>
                <a:cubicBezTo>
                  <a:pt x="4640" y="418"/>
                  <a:pt x="4000" y="207"/>
                  <a:pt x="3310" y="207"/>
                </a:cubicBezTo>
                <a:cubicBezTo>
                  <a:pt x="1482" y="207"/>
                  <a:pt x="0" y="1689"/>
                  <a:pt x="0" y="3517"/>
                </a:cubicBezTo>
                <a:cubicBezTo>
                  <a:pt x="0" y="5345"/>
                  <a:pt x="1482" y="6827"/>
                  <a:pt x="3310" y="6827"/>
                </a:cubicBezTo>
                <a:cubicBezTo>
                  <a:pt x="5138" y="6827"/>
                  <a:pt x="6620" y="5345"/>
                  <a:pt x="6620" y="3517"/>
                </a:cubicBezTo>
                <a:cubicBezTo>
                  <a:pt x="6620" y="2827"/>
                  <a:pt x="6409" y="2187"/>
                  <a:pt x="6048" y="1657"/>
                </a:cubicBezTo>
                <a:lnTo>
                  <a:pt x="6827" y="878"/>
                </a:lnTo>
                <a:close/>
                <a:moveTo>
                  <a:pt x="5212" y="5418"/>
                </a:moveTo>
                <a:cubicBezTo>
                  <a:pt x="4704" y="5926"/>
                  <a:pt x="4028" y="6206"/>
                  <a:pt x="3310" y="6206"/>
                </a:cubicBezTo>
                <a:cubicBezTo>
                  <a:pt x="2592" y="6206"/>
                  <a:pt x="1916" y="5926"/>
                  <a:pt x="1408" y="5418"/>
                </a:cubicBezTo>
                <a:cubicBezTo>
                  <a:pt x="900" y="4910"/>
                  <a:pt x="621" y="4235"/>
                  <a:pt x="621" y="3517"/>
                </a:cubicBezTo>
                <a:cubicBezTo>
                  <a:pt x="621" y="2798"/>
                  <a:pt x="900" y="2123"/>
                  <a:pt x="1408" y="1615"/>
                </a:cubicBezTo>
                <a:cubicBezTo>
                  <a:pt x="1916" y="1107"/>
                  <a:pt x="2592" y="827"/>
                  <a:pt x="3310" y="827"/>
                </a:cubicBezTo>
                <a:cubicBezTo>
                  <a:pt x="3924" y="827"/>
                  <a:pt x="4506" y="1032"/>
                  <a:pt x="4980" y="1408"/>
                </a:cubicBezTo>
                <a:lnTo>
                  <a:pt x="4240" y="2148"/>
                </a:lnTo>
                <a:cubicBezTo>
                  <a:pt x="3975" y="1967"/>
                  <a:pt x="3655" y="1862"/>
                  <a:pt x="3310" y="1862"/>
                </a:cubicBezTo>
                <a:cubicBezTo>
                  <a:pt x="2396" y="1862"/>
                  <a:pt x="1655" y="2603"/>
                  <a:pt x="1655" y="3517"/>
                </a:cubicBezTo>
                <a:cubicBezTo>
                  <a:pt x="1655" y="4431"/>
                  <a:pt x="2396" y="5172"/>
                  <a:pt x="3310" y="5172"/>
                </a:cubicBezTo>
                <a:cubicBezTo>
                  <a:pt x="4224" y="5172"/>
                  <a:pt x="4965" y="4431"/>
                  <a:pt x="4965" y="3517"/>
                </a:cubicBezTo>
                <a:cubicBezTo>
                  <a:pt x="4965" y="3172"/>
                  <a:pt x="4859" y="2852"/>
                  <a:pt x="4679" y="2587"/>
                </a:cubicBezTo>
                <a:lnTo>
                  <a:pt x="5418" y="1847"/>
                </a:lnTo>
                <a:cubicBezTo>
                  <a:pt x="5795" y="2321"/>
                  <a:pt x="5999" y="2903"/>
                  <a:pt x="5999" y="3517"/>
                </a:cubicBezTo>
                <a:cubicBezTo>
                  <a:pt x="5999" y="4235"/>
                  <a:pt x="5719" y="4910"/>
                  <a:pt x="5212" y="5418"/>
                </a:cubicBezTo>
                <a:close/>
                <a:moveTo>
                  <a:pt x="3173" y="3653"/>
                </a:moveTo>
                <a:cubicBezTo>
                  <a:pt x="3234" y="3714"/>
                  <a:pt x="3313" y="3744"/>
                  <a:pt x="3393" y="3744"/>
                </a:cubicBezTo>
                <a:cubicBezTo>
                  <a:pt x="3472" y="3744"/>
                  <a:pt x="3551" y="3714"/>
                  <a:pt x="3612" y="3653"/>
                </a:cubicBezTo>
                <a:lnTo>
                  <a:pt x="4227" y="3039"/>
                </a:lnTo>
                <a:cubicBezTo>
                  <a:pt x="4302" y="3182"/>
                  <a:pt x="4344" y="3344"/>
                  <a:pt x="4344" y="3517"/>
                </a:cubicBezTo>
                <a:cubicBezTo>
                  <a:pt x="4344" y="4087"/>
                  <a:pt x="3880" y="4551"/>
                  <a:pt x="3310" y="4551"/>
                </a:cubicBezTo>
                <a:cubicBezTo>
                  <a:pt x="2740" y="4551"/>
                  <a:pt x="2276" y="4087"/>
                  <a:pt x="2276" y="3517"/>
                </a:cubicBezTo>
                <a:cubicBezTo>
                  <a:pt x="2276" y="2946"/>
                  <a:pt x="2740" y="2482"/>
                  <a:pt x="3310" y="2482"/>
                </a:cubicBezTo>
                <a:cubicBezTo>
                  <a:pt x="3482" y="2482"/>
                  <a:pt x="3645" y="2525"/>
                  <a:pt x="3788" y="2600"/>
                </a:cubicBezTo>
                <a:lnTo>
                  <a:pt x="3173" y="3215"/>
                </a:lnTo>
                <a:cubicBezTo>
                  <a:pt x="3052" y="3336"/>
                  <a:pt x="3052" y="3532"/>
                  <a:pt x="3173" y="3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36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點數的分層依據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572775" y="2923506"/>
            <a:ext cx="439169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第</a:t>
            </a:r>
            <a:r>
              <a:rPr lang="en-US" altLang="zh-TW" sz="32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0</a:t>
            </a:r>
            <a:r>
              <a:rPr lang="zh-TW" altLang="en-US" sz="32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層</a:t>
            </a:r>
            <a:r>
              <a:rPr lang="en-US" altLang="zh-TW" sz="32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：0~130</a:t>
            </a:r>
            <a:r>
              <a:rPr lang="zh-TW" altLang="en-US" sz="32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點</a:t>
            </a:r>
            <a:endParaRPr lang="en-US" altLang="zh-TW" sz="32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sz="32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第</a:t>
            </a:r>
            <a:r>
              <a:rPr lang="en-US" altLang="zh-TW" sz="32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  <a:r>
              <a:rPr lang="zh-TW" altLang="en-US" sz="32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層</a:t>
            </a:r>
            <a:r>
              <a:rPr lang="en-US" altLang="zh-TW" sz="32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：131~1000</a:t>
            </a:r>
            <a:r>
              <a:rPr lang="zh-TW" altLang="en-US" sz="32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點</a:t>
            </a:r>
            <a:endParaRPr lang="en-US" altLang="zh-TW" sz="32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sz="32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第</a:t>
            </a:r>
            <a:r>
              <a:rPr lang="en-US" altLang="zh-TW" sz="32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</a:t>
            </a:r>
            <a:r>
              <a:rPr lang="zh-TW" altLang="en-US" sz="32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層</a:t>
            </a:r>
            <a:r>
              <a:rPr lang="en-US" altLang="zh-TW" sz="32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：1001</a:t>
            </a:r>
            <a:r>
              <a:rPr lang="zh-TW" altLang="en-US" sz="32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點</a:t>
            </a:r>
            <a:r>
              <a:rPr lang="zh-TW" altLang="en-US" sz="32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以上</a:t>
            </a:r>
            <a:endParaRPr lang="en-US" altLang="zh-TW" sz="32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zh-TW" altLang="en-US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78" y="1485810"/>
            <a:ext cx="6296067" cy="4722050"/>
          </a:xfrm>
          <a:prstGeom prst="rect">
            <a:avLst/>
          </a:prstGeom>
        </p:spPr>
      </p:pic>
      <p:cxnSp>
        <p:nvCxnSpPr>
          <p:cNvPr id="28" name="直線接點 27"/>
          <p:cNvCxnSpPr/>
          <p:nvPr/>
        </p:nvCxnSpPr>
        <p:spPr>
          <a:xfrm flipV="1">
            <a:off x="1345474" y="4950823"/>
            <a:ext cx="3004457" cy="22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349931" y="4950823"/>
            <a:ext cx="0" cy="8098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05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519671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分析結果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52960" r="68521" b="13409"/>
          <a:stretch/>
        </p:blipFill>
        <p:spPr>
          <a:xfrm>
            <a:off x="5819791" y="1932852"/>
            <a:ext cx="5772378" cy="346730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8200" y="2014637"/>
            <a:ext cx="487665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隨機森林</a:t>
            </a:r>
            <a:r>
              <a:rPr lang="en-US" altLang="zh-TW" sz="2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(RF)</a:t>
            </a:r>
          </a:p>
          <a:p>
            <a:endParaRPr lang="en-US" altLang="zh-TW" sz="28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支持向量機</a:t>
            </a:r>
            <a:r>
              <a:rPr lang="en-US" altLang="zh-TW" sz="2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(SVM)</a:t>
            </a:r>
          </a:p>
          <a:p>
            <a:endParaRPr lang="en-US" altLang="zh-TW" sz="28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神經網路</a:t>
            </a:r>
            <a:r>
              <a:rPr lang="en-US" altLang="zh-TW" sz="2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(Neural Network)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800" dirty="0" smtClean="0">
              <a:latin typeface="+mj-ea"/>
              <a:ea typeface="+mj-ea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28108" y="5149760"/>
            <a:ext cx="2678806" cy="252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t="57337" r="74391" b="13506"/>
          <a:stretch/>
        </p:blipFill>
        <p:spPr>
          <a:xfrm>
            <a:off x="5789343" y="1932852"/>
            <a:ext cx="5629917" cy="360383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53864" y="5240824"/>
            <a:ext cx="2807595" cy="320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/>
          <a:srcRect t="11387" r="45000" b="26107"/>
          <a:stretch/>
        </p:blipFill>
        <p:spPr>
          <a:xfrm>
            <a:off x="5481818" y="1714074"/>
            <a:ext cx="6577389" cy="428461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92636" y="5840040"/>
            <a:ext cx="1736034" cy="2378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1263382" y="4816696"/>
            <a:ext cx="3128314" cy="1688111"/>
            <a:chOff x="1263382" y="4984123"/>
            <a:chExt cx="3128314" cy="1688111"/>
          </a:xfrm>
        </p:grpSpPr>
        <p:sp>
          <p:nvSpPr>
            <p:cNvPr id="11" name="文字方塊 10"/>
            <p:cNvSpPr txBox="1"/>
            <p:nvPr/>
          </p:nvSpPr>
          <p:spPr>
            <a:xfrm>
              <a:off x="1368317" y="5225684"/>
              <a:ext cx="302337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第</a:t>
              </a:r>
              <a:r>
                <a:rPr lang="en-US" altLang="zh-TW" sz="2400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0</a:t>
              </a:r>
              <a:r>
                <a:rPr lang="zh-TW" altLang="en-US" sz="2400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層</a:t>
              </a:r>
              <a:r>
                <a:rPr lang="en-US" altLang="zh-TW" sz="2400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：0~130</a:t>
              </a:r>
              <a:r>
                <a:rPr lang="zh-TW" altLang="en-US" sz="2400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點</a:t>
              </a:r>
              <a:endPara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r>
                <a:rPr lang="zh-TW" altLang="en-US" sz="2400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第</a:t>
              </a:r>
              <a:r>
                <a:rPr lang="en-US" altLang="zh-TW" sz="2400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1</a:t>
              </a:r>
              <a:r>
                <a:rPr lang="zh-TW" altLang="en-US" sz="2400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層</a:t>
              </a:r>
              <a:r>
                <a:rPr lang="en-US" altLang="zh-TW" sz="2400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：131~1000</a:t>
              </a:r>
              <a:r>
                <a:rPr lang="zh-TW" altLang="en-US" sz="2400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點</a:t>
              </a:r>
              <a:endPara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r>
                <a:rPr lang="zh-TW" altLang="en-US" sz="2400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第</a:t>
              </a:r>
              <a:r>
                <a:rPr lang="en-US" altLang="zh-TW" sz="240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2</a:t>
              </a:r>
              <a:r>
                <a:rPr lang="zh-TW" altLang="en-US" sz="2400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層</a:t>
              </a:r>
              <a:r>
                <a:rPr lang="en-US" altLang="zh-TW" sz="2400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：1001</a:t>
              </a:r>
              <a:r>
                <a:rPr lang="zh-TW" altLang="en-US" sz="2400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點以上</a:t>
              </a:r>
              <a:endPara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endParaRPr lang="zh-TW" altLang="en-US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263382" y="4984123"/>
              <a:ext cx="3092835" cy="1634081"/>
            </a:xfrm>
            <a:prstGeom prst="rect">
              <a:avLst/>
            </a:prstGeom>
            <a:noFill/>
            <a:ln w="28575"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5649713" y="1880542"/>
            <a:ext cx="4675031" cy="743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23250" y="3856383"/>
            <a:ext cx="3047263" cy="1306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23250" y="1815416"/>
            <a:ext cx="5382072" cy="901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776091" y="3719854"/>
            <a:ext cx="3354657" cy="1519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28804" y="1640044"/>
            <a:ext cx="2951983" cy="522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398210" y="4965428"/>
            <a:ext cx="2504820" cy="8595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6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0" grpId="0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eb6ce8d4-d194-4584-80cd-48ea3741a58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00833" y="2410691"/>
            <a:ext cx="11190334" cy="2918690"/>
            <a:chOff x="669925" y="2268402"/>
            <a:chExt cx="10850563" cy="2583538"/>
          </a:xfrm>
        </p:grpSpPr>
        <p:sp>
          <p:nvSpPr>
            <p:cNvPr id="4" name="iSļîďé"/>
            <p:cNvSpPr/>
            <p:nvPr/>
          </p:nvSpPr>
          <p:spPr bwMode="auto">
            <a:xfrm>
              <a:off x="669925" y="2268402"/>
              <a:ext cx="10850563" cy="1009956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" name="ïṩḷïḑê"/>
            <p:cNvGrpSpPr/>
            <p:nvPr/>
          </p:nvGrpSpPr>
          <p:grpSpPr>
            <a:xfrm>
              <a:off x="1540209" y="2602588"/>
              <a:ext cx="949536" cy="949536"/>
              <a:chOff x="3181757" y="2258239"/>
              <a:chExt cx="475436" cy="475436"/>
            </a:xfrm>
            <a:effectLst/>
          </p:grpSpPr>
          <p:sp>
            <p:nvSpPr>
              <p:cNvPr id="52" name="isḻide"/>
              <p:cNvSpPr/>
              <p:nvPr/>
            </p:nvSpPr>
            <p:spPr bwMode="auto">
              <a:xfrm>
                <a:off x="3181757" y="2258239"/>
                <a:ext cx="475436" cy="47543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3" name="ïşļiďè"/>
              <p:cNvGrpSpPr/>
              <p:nvPr/>
            </p:nvGrpSpPr>
            <p:grpSpPr>
              <a:xfrm>
                <a:off x="3276095" y="2324131"/>
                <a:ext cx="286761" cy="343619"/>
                <a:chOff x="3735388" y="3473450"/>
                <a:chExt cx="184150" cy="220663"/>
              </a:xfrm>
              <a:solidFill>
                <a:schemeClr val="bg1"/>
              </a:solidFill>
            </p:grpSpPr>
            <p:sp>
              <p:nvSpPr>
                <p:cNvPr id="54" name="ïṡľiďê"/>
                <p:cNvSpPr/>
                <p:nvPr/>
              </p:nvSpPr>
              <p:spPr bwMode="auto">
                <a:xfrm>
                  <a:off x="3773488" y="3473450"/>
                  <a:ext cx="104775" cy="104775"/>
                </a:xfrm>
                <a:custGeom>
                  <a:avLst/>
                  <a:gdLst/>
                  <a:ahLst/>
                  <a:cxnLst>
                    <a:cxn ang="0">
                      <a:pos x="21" y="41"/>
                    </a:cxn>
                    <a:cxn ang="0">
                      <a:pos x="41" y="21"/>
                    </a:cxn>
                    <a:cxn ang="0">
                      <a:pos x="21" y="0"/>
                    </a:cxn>
                    <a:cxn ang="0">
                      <a:pos x="0" y="21"/>
                    </a:cxn>
                    <a:cxn ang="0">
                      <a:pos x="21" y="41"/>
                    </a:cxn>
                    <a:cxn ang="0">
                      <a:pos x="21" y="6"/>
                    </a:cxn>
                    <a:cxn ang="0">
                      <a:pos x="36" y="21"/>
                    </a:cxn>
                    <a:cxn ang="0">
                      <a:pos x="21" y="36"/>
                    </a:cxn>
                    <a:cxn ang="0">
                      <a:pos x="6" y="21"/>
                    </a:cxn>
                    <a:cxn ang="0">
                      <a:pos x="21" y="6"/>
                    </a:cxn>
                  </a:cxnLst>
                  <a:rect l="0" t="0" r="r" b="b"/>
                  <a:pathLst>
                    <a:path w="41" h="41">
                      <a:moveTo>
                        <a:pt x="21" y="41"/>
                      </a:moveTo>
                      <a:cubicBezTo>
                        <a:pt x="32" y="41"/>
                        <a:pt x="41" y="32"/>
                        <a:pt x="41" y="21"/>
                      </a:cubicBezTo>
                      <a:cubicBezTo>
                        <a:pt x="41" y="9"/>
                        <a:pt x="32" y="0"/>
                        <a:pt x="21" y="0"/>
                      </a:cubicBezTo>
                      <a:cubicBezTo>
                        <a:pt x="10" y="0"/>
                        <a:pt x="0" y="9"/>
                        <a:pt x="0" y="21"/>
                      </a:cubicBezTo>
                      <a:cubicBezTo>
                        <a:pt x="0" y="32"/>
                        <a:pt x="10" y="41"/>
                        <a:pt x="21" y="41"/>
                      </a:cubicBezTo>
                      <a:close/>
                      <a:moveTo>
                        <a:pt x="21" y="6"/>
                      </a:moveTo>
                      <a:cubicBezTo>
                        <a:pt x="29" y="6"/>
                        <a:pt x="36" y="12"/>
                        <a:pt x="36" y="21"/>
                      </a:cubicBezTo>
                      <a:cubicBezTo>
                        <a:pt x="36" y="29"/>
                        <a:pt x="29" y="36"/>
                        <a:pt x="21" y="36"/>
                      </a:cubicBezTo>
                      <a:cubicBezTo>
                        <a:pt x="12" y="36"/>
                        <a:pt x="6" y="29"/>
                        <a:pt x="6" y="21"/>
                      </a:cubicBezTo>
                      <a:cubicBezTo>
                        <a:pt x="6" y="12"/>
                        <a:pt x="12" y="6"/>
                        <a:pt x="21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îsļïḓè"/>
                <p:cNvSpPr/>
                <p:nvPr/>
              </p:nvSpPr>
              <p:spPr bwMode="auto">
                <a:xfrm>
                  <a:off x="3735388" y="3586163"/>
                  <a:ext cx="184150" cy="107950"/>
                </a:xfrm>
                <a:custGeom>
                  <a:avLst/>
                  <a:gdLst/>
                  <a:ahLst/>
                  <a:cxnLst>
                    <a:cxn ang="0">
                      <a:pos x="71" y="19"/>
                    </a:cxn>
                    <a:cxn ang="0">
                      <a:pos x="48" y="0"/>
                    </a:cxn>
                    <a:cxn ang="0">
                      <a:pos x="45" y="1"/>
                    </a:cxn>
                    <a:cxn ang="0">
                      <a:pos x="36" y="12"/>
                    </a:cxn>
                    <a:cxn ang="0">
                      <a:pos x="27" y="1"/>
                    </a:cxn>
                    <a:cxn ang="0">
                      <a:pos x="24" y="0"/>
                    </a:cxn>
                    <a:cxn ang="0">
                      <a:pos x="0" y="19"/>
                    </a:cxn>
                    <a:cxn ang="0">
                      <a:pos x="0" y="21"/>
                    </a:cxn>
                    <a:cxn ang="0">
                      <a:pos x="36" y="42"/>
                    </a:cxn>
                    <a:cxn ang="0">
                      <a:pos x="71" y="21"/>
                    </a:cxn>
                    <a:cxn ang="0">
                      <a:pos x="71" y="19"/>
                    </a:cxn>
                    <a:cxn ang="0">
                      <a:pos x="49" y="6"/>
                    </a:cxn>
                    <a:cxn ang="0">
                      <a:pos x="53" y="8"/>
                    </a:cxn>
                    <a:cxn ang="0">
                      <a:pos x="44" y="20"/>
                    </a:cxn>
                    <a:cxn ang="0">
                      <a:pos x="42" y="18"/>
                    </a:cxn>
                    <a:cxn ang="0">
                      <a:pos x="39" y="16"/>
                    </a:cxn>
                    <a:cxn ang="0">
                      <a:pos x="49" y="6"/>
                    </a:cxn>
                    <a:cxn ang="0">
                      <a:pos x="32" y="16"/>
                    </a:cxn>
                    <a:cxn ang="0">
                      <a:pos x="29" y="18"/>
                    </a:cxn>
                    <a:cxn ang="0">
                      <a:pos x="28" y="20"/>
                    </a:cxn>
                    <a:cxn ang="0">
                      <a:pos x="19" y="8"/>
                    </a:cxn>
                    <a:cxn ang="0">
                      <a:pos x="23" y="6"/>
                    </a:cxn>
                    <a:cxn ang="0">
                      <a:pos x="32" y="16"/>
                    </a:cxn>
                    <a:cxn ang="0">
                      <a:pos x="38" y="36"/>
                    </a:cxn>
                    <a:cxn ang="0">
                      <a:pos x="38" y="24"/>
                    </a:cxn>
                    <a:cxn ang="0">
                      <a:pos x="36" y="23"/>
                    </a:cxn>
                    <a:cxn ang="0">
                      <a:pos x="34" y="24"/>
                    </a:cxn>
                    <a:cxn ang="0">
                      <a:pos x="34" y="36"/>
                    </a:cxn>
                    <a:cxn ang="0">
                      <a:pos x="6" y="20"/>
                    </a:cxn>
                    <a:cxn ang="0">
                      <a:pos x="16" y="10"/>
                    </a:cxn>
                    <a:cxn ang="0">
                      <a:pos x="27" y="23"/>
                    </a:cxn>
                    <a:cxn ang="0">
                      <a:pos x="29" y="23"/>
                    </a:cxn>
                    <a:cxn ang="0">
                      <a:pos x="32" y="21"/>
                    </a:cxn>
                    <a:cxn ang="0">
                      <a:pos x="36" y="18"/>
                    </a:cxn>
                    <a:cxn ang="0">
                      <a:pos x="40" y="21"/>
                    </a:cxn>
                    <a:cxn ang="0">
                      <a:pos x="43" y="23"/>
                    </a:cxn>
                    <a:cxn ang="0">
                      <a:pos x="44" y="24"/>
                    </a:cxn>
                    <a:cxn ang="0">
                      <a:pos x="45" y="23"/>
                    </a:cxn>
                    <a:cxn ang="0">
                      <a:pos x="56" y="10"/>
                    </a:cxn>
                    <a:cxn ang="0">
                      <a:pos x="66" y="20"/>
                    </a:cxn>
                    <a:cxn ang="0">
                      <a:pos x="38" y="36"/>
                    </a:cxn>
                  </a:cxnLst>
                  <a:rect l="0" t="0" r="r" b="b"/>
                  <a:pathLst>
                    <a:path w="72" h="42">
                      <a:moveTo>
                        <a:pt x="71" y="19"/>
                      </a:moveTo>
                      <a:cubicBezTo>
                        <a:pt x="66" y="10"/>
                        <a:pt x="58" y="3"/>
                        <a:pt x="48" y="0"/>
                      </a:cubicBezTo>
                      <a:cubicBezTo>
                        <a:pt x="47" y="0"/>
                        <a:pt x="46" y="0"/>
                        <a:pt x="45" y="1"/>
                      </a:cubicBezTo>
                      <a:cubicBezTo>
                        <a:pt x="43" y="6"/>
                        <a:pt x="40" y="9"/>
                        <a:pt x="36" y="12"/>
                      </a:cubicBezTo>
                      <a:cubicBezTo>
                        <a:pt x="32" y="9"/>
                        <a:pt x="29" y="6"/>
                        <a:pt x="27" y="1"/>
                      </a:cubicBezTo>
                      <a:cubicBezTo>
                        <a:pt x="26" y="0"/>
                        <a:pt x="25" y="0"/>
                        <a:pt x="24" y="0"/>
                      </a:cubicBezTo>
                      <a:cubicBezTo>
                        <a:pt x="14" y="3"/>
                        <a:pt x="6" y="10"/>
                        <a:pt x="0" y="19"/>
                      </a:cubicBezTo>
                      <a:cubicBezTo>
                        <a:pt x="0" y="19"/>
                        <a:pt x="0" y="20"/>
                        <a:pt x="0" y="21"/>
                      </a:cubicBezTo>
                      <a:cubicBezTo>
                        <a:pt x="8" y="34"/>
                        <a:pt x="21" y="42"/>
                        <a:pt x="36" y="42"/>
                      </a:cubicBezTo>
                      <a:cubicBezTo>
                        <a:pt x="50" y="42"/>
                        <a:pt x="64" y="34"/>
                        <a:pt x="71" y="21"/>
                      </a:cubicBezTo>
                      <a:cubicBezTo>
                        <a:pt x="72" y="20"/>
                        <a:pt x="72" y="19"/>
                        <a:pt x="71" y="19"/>
                      </a:cubicBezTo>
                      <a:close/>
                      <a:moveTo>
                        <a:pt x="49" y="6"/>
                      </a:moveTo>
                      <a:cubicBezTo>
                        <a:pt x="50" y="6"/>
                        <a:pt x="52" y="7"/>
                        <a:pt x="53" y="8"/>
                      </a:cubicBezTo>
                      <a:cubicBezTo>
                        <a:pt x="51" y="12"/>
                        <a:pt x="48" y="16"/>
                        <a:pt x="44" y="20"/>
                      </a:cubicBezTo>
                      <a:cubicBezTo>
                        <a:pt x="43" y="19"/>
                        <a:pt x="43" y="19"/>
                        <a:pt x="42" y="18"/>
                      </a:cubicBezTo>
                      <a:cubicBezTo>
                        <a:pt x="41" y="18"/>
                        <a:pt x="40" y="17"/>
                        <a:pt x="39" y="16"/>
                      </a:cubicBezTo>
                      <a:cubicBezTo>
                        <a:pt x="43" y="13"/>
                        <a:pt x="46" y="10"/>
                        <a:pt x="49" y="6"/>
                      </a:cubicBezTo>
                      <a:close/>
                      <a:moveTo>
                        <a:pt x="32" y="16"/>
                      </a:moveTo>
                      <a:cubicBezTo>
                        <a:pt x="31" y="17"/>
                        <a:pt x="30" y="18"/>
                        <a:pt x="29" y="18"/>
                      </a:cubicBezTo>
                      <a:cubicBezTo>
                        <a:pt x="29" y="19"/>
                        <a:pt x="28" y="19"/>
                        <a:pt x="28" y="20"/>
                      </a:cubicBezTo>
                      <a:cubicBezTo>
                        <a:pt x="24" y="16"/>
                        <a:pt x="21" y="12"/>
                        <a:pt x="19" y="8"/>
                      </a:cubicBezTo>
                      <a:cubicBezTo>
                        <a:pt x="20" y="7"/>
                        <a:pt x="22" y="6"/>
                        <a:pt x="23" y="6"/>
                      </a:cubicBezTo>
                      <a:cubicBezTo>
                        <a:pt x="25" y="10"/>
                        <a:pt x="29" y="13"/>
                        <a:pt x="32" y="16"/>
                      </a:cubicBezTo>
                      <a:close/>
                      <a:moveTo>
                        <a:pt x="38" y="36"/>
                      </a:moveTo>
                      <a:cubicBezTo>
                        <a:pt x="38" y="24"/>
                        <a:pt x="38" y="24"/>
                        <a:pt x="38" y="24"/>
                      </a:cubicBezTo>
                      <a:cubicBezTo>
                        <a:pt x="38" y="23"/>
                        <a:pt x="37" y="23"/>
                        <a:pt x="36" y="23"/>
                      </a:cubicBezTo>
                      <a:cubicBezTo>
                        <a:pt x="35" y="23"/>
                        <a:pt x="34" y="23"/>
                        <a:pt x="34" y="24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23" y="36"/>
                        <a:pt x="12" y="30"/>
                        <a:pt x="6" y="20"/>
                      </a:cubicBezTo>
                      <a:cubicBezTo>
                        <a:pt x="8" y="16"/>
                        <a:pt x="12" y="12"/>
                        <a:pt x="16" y="10"/>
                      </a:cubicBezTo>
                      <a:cubicBezTo>
                        <a:pt x="18" y="14"/>
                        <a:pt x="22" y="19"/>
                        <a:pt x="27" y="23"/>
                      </a:cubicBezTo>
                      <a:cubicBezTo>
                        <a:pt x="27" y="24"/>
                        <a:pt x="28" y="24"/>
                        <a:pt x="29" y="23"/>
                      </a:cubicBezTo>
                      <a:cubicBezTo>
                        <a:pt x="30" y="23"/>
                        <a:pt x="31" y="22"/>
                        <a:pt x="32" y="21"/>
                      </a:cubicBezTo>
                      <a:cubicBezTo>
                        <a:pt x="33" y="20"/>
                        <a:pt x="34" y="19"/>
                        <a:pt x="36" y="18"/>
                      </a:cubicBezTo>
                      <a:cubicBezTo>
                        <a:pt x="37" y="19"/>
                        <a:pt x="39" y="20"/>
                        <a:pt x="40" y="21"/>
                      </a:cubicBezTo>
                      <a:cubicBezTo>
                        <a:pt x="41" y="22"/>
                        <a:pt x="42" y="23"/>
                        <a:pt x="43" y="23"/>
                      </a:cubicBezTo>
                      <a:cubicBezTo>
                        <a:pt x="43" y="24"/>
                        <a:pt x="43" y="24"/>
                        <a:pt x="44" y="24"/>
                      </a:cubicBezTo>
                      <a:cubicBezTo>
                        <a:pt x="44" y="24"/>
                        <a:pt x="45" y="24"/>
                        <a:pt x="45" y="23"/>
                      </a:cubicBezTo>
                      <a:cubicBezTo>
                        <a:pt x="50" y="19"/>
                        <a:pt x="53" y="14"/>
                        <a:pt x="56" y="10"/>
                      </a:cubicBezTo>
                      <a:cubicBezTo>
                        <a:pt x="60" y="12"/>
                        <a:pt x="63" y="16"/>
                        <a:pt x="66" y="20"/>
                      </a:cubicBezTo>
                      <a:cubicBezTo>
                        <a:pt x="60" y="30"/>
                        <a:pt x="49" y="36"/>
                        <a:pt x="38" y="3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45" name="i$lîḓê"/>
            <p:cNvSpPr/>
            <p:nvPr/>
          </p:nvSpPr>
          <p:spPr bwMode="auto">
            <a:xfrm>
              <a:off x="3472566" y="2602588"/>
              <a:ext cx="949536" cy="94953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ṩľiḑé"/>
            <p:cNvSpPr/>
            <p:nvPr/>
          </p:nvSpPr>
          <p:spPr bwMode="auto">
            <a:xfrm>
              <a:off x="5404923" y="2602588"/>
              <a:ext cx="949536" cy="94953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iṥľíďè"/>
            <p:cNvGrpSpPr/>
            <p:nvPr/>
          </p:nvGrpSpPr>
          <p:grpSpPr>
            <a:xfrm>
              <a:off x="7337280" y="2602588"/>
              <a:ext cx="949536" cy="949536"/>
              <a:chOff x="4248557" y="3177907"/>
              <a:chExt cx="475436" cy="475436"/>
            </a:xfrm>
            <a:effectLst/>
          </p:grpSpPr>
          <p:sp>
            <p:nvSpPr>
              <p:cNvPr id="35" name="îSliḋe"/>
              <p:cNvSpPr/>
              <p:nvPr/>
            </p:nvSpPr>
            <p:spPr bwMode="auto">
              <a:xfrm>
                <a:off x="4248557" y="3177907"/>
                <a:ext cx="475436" cy="47543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6" name="íśľiḍê"/>
              <p:cNvGrpSpPr/>
              <p:nvPr/>
            </p:nvGrpSpPr>
            <p:grpSpPr>
              <a:xfrm>
                <a:off x="4330307" y="3263047"/>
                <a:ext cx="311937" cy="305157"/>
                <a:chOff x="4330307" y="3263047"/>
                <a:chExt cx="311937" cy="305157"/>
              </a:xfrm>
            </p:grpSpPr>
            <p:sp>
              <p:nvSpPr>
                <p:cNvPr id="37" name="íślïḑé"/>
                <p:cNvSpPr/>
                <p:nvPr/>
              </p:nvSpPr>
              <p:spPr bwMode="auto">
                <a:xfrm>
                  <a:off x="4425244" y="3355723"/>
                  <a:ext cx="124323" cy="124324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17" y="34"/>
                    </a:cxn>
                    <a:cxn ang="0">
                      <a:pos x="34" y="17"/>
                    </a:cxn>
                    <a:cxn ang="0">
                      <a:pos x="17" y="0"/>
                    </a:cxn>
                    <a:cxn ang="0">
                      <a:pos x="0" y="17"/>
                    </a:cxn>
                    <a:cxn ang="0">
                      <a:pos x="29" y="17"/>
                    </a:cxn>
                    <a:cxn ang="0">
                      <a:pos x="17" y="29"/>
                    </a:cxn>
                    <a:cxn ang="0">
                      <a:pos x="5" y="17"/>
                    </a:cxn>
                    <a:cxn ang="0">
                      <a:pos x="17" y="6"/>
                    </a:cxn>
                    <a:cxn ang="0">
                      <a:pos x="29" y="17"/>
                    </a:cxn>
                  </a:cxnLst>
                  <a:rect l="0" t="0" r="r" b="b"/>
                  <a:pathLst>
                    <a:path w="34" h="34">
                      <a:moveTo>
                        <a:pt x="0" y="17"/>
                      </a:moveTo>
                      <a:cubicBezTo>
                        <a:pt x="0" y="27"/>
                        <a:pt x="7" y="34"/>
                        <a:pt x="17" y="34"/>
                      </a:cubicBezTo>
                      <a:cubicBezTo>
                        <a:pt x="26" y="34"/>
                        <a:pt x="34" y="27"/>
                        <a:pt x="34" y="17"/>
                      </a:cubicBezTo>
                      <a:cubicBezTo>
                        <a:pt x="34" y="8"/>
                        <a:pt x="26" y="0"/>
                        <a:pt x="17" y="0"/>
                      </a:cubicBezTo>
                      <a:cubicBezTo>
                        <a:pt x="7" y="0"/>
                        <a:pt x="0" y="8"/>
                        <a:pt x="0" y="17"/>
                      </a:cubicBezTo>
                      <a:close/>
                      <a:moveTo>
                        <a:pt x="29" y="17"/>
                      </a:moveTo>
                      <a:cubicBezTo>
                        <a:pt x="29" y="24"/>
                        <a:pt x="23" y="29"/>
                        <a:pt x="17" y="29"/>
                      </a:cubicBezTo>
                      <a:cubicBezTo>
                        <a:pt x="10" y="29"/>
                        <a:pt x="5" y="24"/>
                        <a:pt x="5" y="17"/>
                      </a:cubicBezTo>
                      <a:cubicBezTo>
                        <a:pt x="5" y="11"/>
                        <a:pt x="10" y="6"/>
                        <a:pt x="17" y="6"/>
                      </a:cubicBezTo>
                      <a:cubicBezTo>
                        <a:pt x="23" y="6"/>
                        <a:pt x="29" y="11"/>
                        <a:pt x="29" y="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iSļíḓe"/>
                <p:cNvSpPr/>
                <p:nvPr/>
              </p:nvSpPr>
              <p:spPr bwMode="auto">
                <a:xfrm>
                  <a:off x="4330307" y="3263047"/>
                  <a:ext cx="311937" cy="305157"/>
                </a:xfrm>
                <a:custGeom>
                  <a:avLst/>
                  <a:gdLst/>
                  <a:ahLst/>
                  <a:cxnLst>
                    <a:cxn ang="0">
                      <a:pos x="77" y="39"/>
                    </a:cxn>
                    <a:cxn ang="0">
                      <a:pos x="79" y="27"/>
                    </a:cxn>
                    <a:cxn ang="0">
                      <a:pos x="73" y="12"/>
                    </a:cxn>
                    <a:cxn ang="0">
                      <a:pos x="67" y="11"/>
                    </a:cxn>
                    <a:cxn ang="0">
                      <a:pos x="54" y="10"/>
                    </a:cxn>
                    <a:cxn ang="0">
                      <a:pos x="48" y="0"/>
                    </a:cxn>
                    <a:cxn ang="0">
                      <a:pos x="38" y="0"/>
                    </a:cxn>
                    <a:cxn ang="0">
                      <a:pos x="32" y="10"/>
                    </a:cxn>
                    <a:cxn ang="0">
                      <a:pos x="18" y="11"/>
                    </a:cxn>
                    <a:cxn ang="0">
                      <a:pos x="12" y="12"/>
                    </a:cxn>
                    <a:cxn ang="0">
                      <a:pos x="6" y="27"/>
                    </a:cxn>
                    <a:cxn ang="0">
                      <a:pos x="8" y="39"/>
                    </a:cxn>
                    <a:cxn ang="0">
                      <a:pos x="0" y="47"/>
                    </a:cxn>
                    <a:cxn ang="0">
                      <a:pos x="8" y="61"/>
                    </a:cxn>
                    <a:cxn ang="0">
                      <a:pos x="19" y="67"/>
                    </a:cxn>
                    <a:cxn ang="0">
                      <a:pos x="20" y="78"/>
                    </a:cxn>
                    <a:cxn ang="0">
                      <a:pos x="31" y="83"/>
                    </a:cxn>
                    <a:cxn ang="0">
                      <a:pos x="39" y="77"/>
                    </a:cxn>
                    <a:cxn ang="0">
                      <a:pos x="46" y="77"/>
                    </a:cxn>
                    <a:cxn ang="0">
                      <a:pos x="54" y="83"/>
                    </a:cxn>
                    <a:cxn ang="0">
                      <a:pos x="66" y="78"/>
                    </a:cxn>
                    <a:cxn ang="0">
                      <a:pos x="67" y="67"/>
                    </a:cxn>
                    <a:cxn ang="0">
                      <a:pos x="78" y="61"/>
                    </a:cxn>
                    <a:cxn ang="0">
                      <a:pos x="85" y="47"/>
                    </a:cxn>
                    <a:cxn ang="0">
                      <a:pos x="61" y="20"/>
                    </a:cxn>
                    <a:cxn ang="0">
                      <a:pos x="75" y="23"/>
                    </a:cxn>
                    <a:cxn ang="0">
                      <a:pos x="71" y="26"/>
                    </a:cxn>
                    <a:cxn ang="0">
                      <a:pos x="68" y="27"/>
                    </a:cxn>
                    <a:cxn ang="0">
                      <a:pos x="46" y="71"/>
                    </a:cxn>
                    <a:cxn ang="0">
                      <a:pos x="14" y="46"/>
                    </a:cxn>
                    <a:cxn ang="0">
                      <a:pos x="25" y="19"/>
                    </a:cxn>
                    <a:cxn ang="0">
                      <a:pos x="26" y="19"/>
                    </a:cxn>
                    <a:cxn ang="0">
                      <a:pos x="36" y="14"/>
                    </a:cxn>
                    <a:cxn ang="0">
                      <a:pos x="49" y="14"/>
                    </a:cxn>
                    <a:cxn ang="0">
                      <a:pos x="61" y="20"/>
                    </a:cxn>
                    <a:cxn ang="0">
                      <a:pos x="43" y="5"/>
                    </a:cxn>
                    <a:cxn ang="0">
                      <a:pos x="48" y="10"/>
                    </a:cxn>
                    <a:cxn ang="0">
                      <a:pos x="37" y="10"/>
                    </a:cxn>
                    <a:cxn ang="0">
                      <a:pos x="16" y="16"/>
                    </a:cxn>
                    <a:cxn ang="0">
                      <a:pos x="17" y="22"/>
                    </a:cxn>
                    <a:cxn ang="0">
                      <a:pos x="11" y="23"/>
                    </a:cxn>
                    <a:cxn ang="0">
                      <a:pos x="6" y="47"/>
                    </a:cxn>
                    <a:cxn ang="0">
                      <a:pos x="11" y="46"/>
                    </a:cxn>
                    <a:cxn ang="0">
                      <a:pos x="8" y="56"/>
                    </a:cxn>
                    <a:cxn ang="0">
                      <a:pos x="23" y="74"/>
                    </a:cxn>
                    <a:cxn ang="0">
                      <a:pos x="35" y="74"/>
                    </a:cxn>
                    <a:cxn ang="0">
                      <a:pos x="23" y="74"/>
                    </a:cxn>
                    <a:cxn ang="0">
                      <a:pos x="51" y="74"/>
                    </a:cxn>
                    <a:cxn ang="0">
                      <a:pos x="63" y="74"/>
                    </a:cxn>
                    <a:cxn ang="0">
                      <a:pos x="78" y="56"/>
                    </a:cxn>
                    <a:cxn ang="0">
                      <a:pos x="75" y="44"/>
                    </a:cxn>
                    <a:cxn ang="0">
                      <a:pos x="78" y="56"/>
                    </a:cxn>
                  </a:cxnLst>
                  <a:rect l="0" t="0" r="r" b="b"/>
                  <a:pathLst>
                    <a:path w="85" h="83">
                      <a:moveTo>
                        <a:pt x="82" y="42"/>
                      </a:moveTo>
                      <a:cubicBezTo>
                        <a:pt x="77" y="39"/>
                        <a:pt x="77" y="39"/>
                        <a:pt x="77" y="39"/>
                      </a:cubicBezTo>
                      <a:cubicBezTo>
                        <a:pt x="77" y="37"/>
                        <a:pt x="76" y="34"/>
                        <a:pt x="75" y="31"/>
                      </a:cubicBezTo>
                      <a:cubicBezTo>
                        <a:pt x="79" y="27"/>
                        <a:pt x="79" y="27"/>
                        <a:pt x="79" y="27"/>
                      </a:cubicBezTo>
                      <a:cubicBezTo>
                        <a:pt x="81" y="25"/>
                        <a:pt x="81" y="23"/>
                        <a:pt x="80" y="21"/>
                      </a:cubicBezTo>
                      <a:cubicBezTo>
                        <a:pt x="78" y="18"/>
                        <a:pt x="76" y="15"/>
                        <a:pt x="73" y="12"/>
                      </a:cubicBezTo>
                      <a:cubicBezTo>
                        <a:pt x="72" y="11"/>
                        <a:pt x="71" y="11"/>
                        <a:pt x="70" y="11"/>
                      </a:cubicBezTo>
                      <a:cubicBezTo>
                        <a:pt x="69" y="11"/>
                        <a:pt x="68" y="11"/>
                        <a:pt x="67" y="11"/>
                      </a:cubicBezTo>
                      <a:cubicBezTo>
                        <a:pt x="62" y="14"/>
                        <a:pt x="62" y="14"/>
                        <a:pt x="62" y="14"/>
                      </a:cubicBezTo>
                      <a:cubicBezTo>
                        <a:pt x="59" y="12"/>
                        <a:pt x="57" y="11"/>
                        <a:pt x="54" y="10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52" y="2"/>
                        <a:pt x="50" y="0"/>
                        <a:pt x="48" y="0"/>
                      </a:cubicBezTo>
                      <a:cubicBezTo>
                        <a:pt x="46" y="0"/>
                        <a:pt x="44" y="0"/>
                        <a:pt x="43" y="0"/>
                      </a:cubicBezTo>
                      <a:cubicBezTo>
                        <a:pt x="41" y="0"/>
                        <a:pt x="40" y="0"/>
                        <a:pt x="38" y="0"/>
                      </a:cubicBezTo>
                      <a:cubicBezTo>
                        <a:pt x="36" y="0"/>
                        <a:pt x="34" y="2"/>
                        <a:pt x="33" y="4"/>
                      </a:cubicBezTo>
                      <a:cubicBezTo>
                        <a:pt x="32" y="10"/>
                        <a:pt x="32" y="10"/>
                        <a:pt x="32" y="10"/>
                      </a:cubicBezTo>
                      <a:cubicBezTo>
                        <a:pt x="29" y="11"/>
                        <a:pt x="26" y="12"/>
                        <a:pt x="24" y="14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8" y="11"/>
                        <a:pt x="17" y="11"/>
                        <a:pt x="16" y="11"/>
                      </a:cubicBezTo>
                      <a:cubicBezTo>
                        <a:pt x="15" y="11"/>
                        <a:pt x="13" y="11"/>
                        <a:pt x="12" y="12"/>
                      </a:cubicBezTo>
                      <a:cubicBezTo>
                        <a:pt x="10" y="15"/>
                        <a:pt x="8" y="18"/>
                        <a:pt x="6" y="21"/>
                      </a:cubicBezTo>
                      <a:cubicBezTo>
                        <a:pt x="5" y="23"/>
                        <a:pt x="5" y="25"/>
                        <a:pt x="6" y="27"/>
                      </a:cubicBezTo>
                      <a:cubicBezTo>
                        <a:pt x="10" y="31"/>
                        <a:pt x="10" y="31"/>
                        <a:pt x="10" y="31"/>
                      </a:cubicBezTo>
                      <a:cubicBezTo>
                        <a:pt x="9" y="34"/>
                        <a:pt x="9" y="37"/>
                        <a:pt x="8" y="39"/>
                      </a:cubicBezTo>
                      <a:cubicBezTo>
                        <a:pt x="3" y="42"/>
                        <a:pt x="3" y="42"/>
                        <a:pt x="3" y="42"/>
                      </a:cubicBezTo>
                      <a:cubicBezTo>
                        <a:pt x="1" y="43"/>
                        <a:pt x="0" y="45"/>
                        <a:pt x="0" y="47"/>
                      </a:cubicBezTo>
                      <a:cubicBezTo>
                        <a:pt x="1" y="51"/>
                        <a:pt x="2" y="54"/>
                        <a:pt x="3" y="58"/>
                      </a:cubicBezTo>
                      <a:cubicBezTo>
                        <a:pt x="4" y="60"/>
                        <a:pt x="6" y="61"/>
                        <a:pt x="8" y="61"/>
                      </a:cubicBezTo>
                      <a:cubicBezTo>
                        <a:pt x="14" y="61"/>
                        <a:pt x="14" y="61"/>
                        <a:pt x="14" y="61"/>
                      </a:cubicBezTo>
                      <a:cubicBezTo>
                        <a:pt x="15" y="63"/>
                        <a:pt x="17" y="65"/>
                        <a:pt x="19" y="67"/>
                      </a:cubicBezTo>
                      <a:cubicBezTo>
                        <a:pt x="17" y="73"/>
                        <a:pt x="17" y="73"/>
                        <a:pt x="17" y="73"/>
                      </a:cubicBezTo>
                      <a:cubicBezTo>
                        <a:pt x="17" y="75"/>
                        <a:pt x="18" y="77"/>
                        <a:pt x="20" y="78"/>
                      </a:cubicBezTo>
                      <a:cubicBezTo>
                        <a:pt x="23" y="80"/>
                        <a:pt x="26" y="82"/>
                        <a:pt x="30" y="83"/>
                      </a:cubicBezTo>
                      <a:cubicBezTo>
                        <a:pt x="30" y="83"/>
                        <a:pt x="31" y="83"/>
                        <a:pt x="31" y="83"/>
                      </a:cubicBezTo>
                      <a:cubicBezTo>
                        <a:pt x="33" y="83"/>
                        <a:pt x="34" y="82"/>
                        <a:pt x="35" y="81"/>
                      </a:cubicBezTo>
                      <a:cubicBezTo>
                        <a:pt x="39" y="77"/>
                        <a:pt x="39" y="77"/>
                        <a:pt x="39" y="77"/>
                      </a:cubicBezTo>
                      <a:cubicBezTo>
                        <a:pt x="41" y="77"/>
                        <a:pt x="42" y="77"/>
                        <a:pt x="43" y="77"/>
                      </a:cubicBezTo>
                      <a:cubicBezTo>
                        <a:pt x="44" y="77"/>
                        <a:pt x="45" y="77"/>
                        <a:pt x="46" y="77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ubicBezTo>
                        <a:pt x="51" y="82"/>
                        <a:pt x="53" y="83"/>
                        <a:pt x="54" y="83"/>
                      </a:cubicBezTo>
                      <a:cubicBezTo>
                        <a:pt x="55" y="83"/>
                        <a:pt x="55" y="83"/>
                        <a:pt x="56" y="83"/>
                      </a:cubicBezTo>
                      <a:cubicBezTo>
                        <a:pt x="59" y="82"/>
                        <a:pt x="63" y="80"/>
                        <a:pt x="66" y="78"/>
                      </a:cubicBezTo>
                      <a:cubicBezTo>
                        <a:pt x="68" y="77"/>
                        <a:pt x="69" y="75"/>
                        <a:pt x="68" y="73"/>
                      </a:cubicBezTo>
                      <a:cubicBezTo>
                        <a:pt x="67" y="67"/>
                        <a:pt x="67" y="67"/>
                        <a:pt x="67" y="67"/>
                      </a:cubicBezTo>
                      <a:cubicBezTo>
                        <a:pt x="69" y="65"/>
                        <a:pt x="70" y="63"/>
                        <a:pt x="72" y="61"/>
                      </a:cubicBezTo>
                      <a:cubicBezTo>
                        <a:pt x="78" y="61"/>
                        <a:pt x="78" y="61"/>
                        <a:pt x="78" y="61"/>
                      </a:cubicBezTo>
                      <a:cubicBezTo>
                        <a:pt x="80" y="61"/>
                        <a:pt x="82" y="60"/>
                        <a:pt x="83" y="58"/>
                      </a:cubicBezTo>
                      <a:cubicBezTo>
                        <a:pt x="84" y="54"/>
                        <a:pt x="85" y="51"/>
                        <a:pt x="85" y="47"/>
                      </a:cubicBezTo>
                      <a:cubicBezTo>
                        <a:pt x="85" y="45"/>
                        <a:pt x="84" y="43"/>
                        <a:pt x="82" y="42"/>
                      </a:cubicBezTo>
                      <a:close/>
                      <a:moveTo>
                        <a:pt x="61" y="20"/>
                      </a:moveTo>
                      <a:cubicBezTo>
                        <a:pt x="70" y="16"/>
                        <a:pt x="70" y="16"/>
                        <a:pt x="70" y="16"/>
                      </a:cubicBezTo>
                      <a:cubicBezTo>
                        <a:pt x="72" y="18"/>
                        <a:pt x="73" y="21"/>
                        <a:pt x="75" y="23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1" y="27"/>
                        <a:pt x="71" y="26"/>
                        <a:pt x="71" y="26"/>
                      </a:cubicBezTo>
                      <a:cubicBezTo>
                        <a:pt x="70" y="25"/>
                        <a:pt x="69" y="24"/>
                        <a:pt x="68" y="25"/>
                      </a:cubicBezTo>
                      <a:cubicBezTo>
                        <a:pt x="67" y="25"/>
                        <a:pt x="67" y="27"/>
                        <a:pt x="68" y="27"/>
                      </a:cubicBezTo>
                      <a:cubicBezTo>
                        <a:pt x="70" y="31"/>
                        <a:pt x="71" y="35"/>
                        <a:pt x="72" y="39"/>
                      </a:cubicBezTo>
                      <a:cubicBezTo>
                        <a:pt x="73" y="55"/>
                        <a:pt x="62" y="69"/>
                        <a:pt x="46" y="71"/>
                      </a:cubicBezTo>
                      <a:cubicBezTo>
                        <a:pt x="38" y="72"/>
                        <a:pt x="31" y="70"/>
                        <a:pt x="25" y="65"/>
                      </a:cubicBezTo>
                      <a:cubicBezTo>
                        <a:pt x="19" y="60"/>
                        <a:pt x="15" y="53"/>
                        <a:pt x="14" y="46"/>
                      </a:cubicBezTo>
                      <a:cubicBezTo>
                        <a:pt x="13" y="38"/>
                        <a:pt x="15" y="30"/>
                        <a:pt x="20" y="24"/>
                      </a:cubicBezTo>
                      <a:cubicBezTo>
                        <a:pt x="22" y="22"/>
                        <a:pt x="23" y="21"/>
                        <a:pt x="25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6" y="19"/>
                        <a:pt x="26" y="19"/>
                        <a:pt x="26" y="19"/>
                      </a:cubicBezTo>
                      <a:cubicBezTo>
                        <a:pt x="29" y="17"/>
                        <a:pt x="32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4"/>
                        <a:pt x="40" y="14"/>
                      </a:cubicBezTo>
                      <a:cubicBezTo>
                        <a:pt x="43" y="13"/>
                        <a:pt x="46" y="13"/>
                        <a:pt x="49" y="14"/>
                      </a:cubicBezTo>
                      <a:cubicBezTo>
                        <a:pt x="49" y="14"/>
                        <a:pt x="49" y="14"/>
                        <a:pt x="49" y="14"/>
                      </a:cubicBezTo>
                      <a:cubicBezTo>
                        <a:pt x="54" y="15"/>
                        <a:pt x="58" y="17"/>
                        <a:pt x="61" y="20"/>
                      </a:cubicBezTo>
                      <a:close/>
                      <a:moveTo>
                        <a:pt x="38" y="5"/>
                      </a:moveTo>
                      <a:cubicBezTo>
                        <a:pt x="40" y="5"/>
                        <a:pt x="41" y="5"/>
                        <a:pt x="43" y="5"/>
                      </a:cubicBezTo>
                      <a:cubicBezTo>
                        <a:pt x="44" y="5"/>
                        <a:pt x="46" y="5"/>
                        <a:pt x="47" y="5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5" y="10"/>
                        <a:pt x="42" y="10"/>
                        <a:pt x="39" y="10"/>
                      </a:cubicBezTo>
                      <a:cubicBezTo>
                        <a:pt x="39" y="10"/>
                        <a:pt x="38" y="10"/>
                        <a:pt x="37" y="10"/>
                      </a:cubicBezTo>
                      <a:lnTo>
                        <a:pt x="38" y="5"/>
                      </a:lnTo>
                      <a:close/>
                      <a:moveTo>
                        <a:pt x="16" y="16"/>
                      </a:move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0" y="19"/>
                        <a:pt x="18" y="21"/>
                        <a:pt x="17" y="22"/>
                      </a:cubicBezTo>
                      <a:cubicBezTo>
                        <a:pt x="16" y="24"/>
                        <a:pt x="15" y="26"/>
                        <a:pt x="14" y="28"/>
                      </a:cubicBez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12" y="21"/>
                        <a:pt x="14" y="18"/>
                        <a:pt x="16" y="16"/>
                      </a:cubicBezTo>
                      <a:close/>
                      <a:moveTo>
                        <a:pt x="6" y="47"/>
                      </a:moveTo>
                      <a:cubicBezTo>
                        <a:pt x="10" y="44"/>
                        <a:pt x="10" y="44"/>
                        <a:pt x="10" y="44"/>
                      </a:cubicBezTo>
                      <a:cubicBezTo>
                        <a:pt x="10" y="45"/>
                        <a:pt x="11" y="45"/>
                        <a:pt x="11" y="46"/>
                      </a:cubicBezTo>
                      <a:cubicBezTo>
                        <a:pt x="11" y="49"/>
                        <a:pt x="12" y="53"/>
                        <a:pt x="13" y="56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7" y="53"/>
                        <a:pt x="6" y="50"/>
                        <a:pt x="6" y="47"/>
                      </a:cubicBezTo>
                      <a:close/>
                      <a:moveTo>
                        <a:pt x="23" y="74"/>
                      </a:moveTo>
                      <a:cubicBezTo>
                        <a:pt x="24" y="69"/>
                        <a:pt x="24" y="69"/>
                        <a:pt x="24" y="69"/>
                      </a:cubicBezTo>
                      <a:cubicBezTo>
                        <a:pt x="27" y="71"/>
                        <a:pt x="31" y="73"/>
                        <a:pt x="35" y="74"/>
                      </a:cubicBezTo>
                      <a:cubicBezTo>
                        <a:pt x="31" y="78"/>
                        <a:pt x="31" y="78"/>
                        <a:pt x="31" y="78"/>
                      </a:cubicBezTo>
                      <a:cubicBezTo>
                        <a:pt x="28" y="77"/>
                        <a:pt x="25" y="75"/>
                        <a:pt x="23" y="74"/>
                      </a:cubicBezTo>
                      <a:close/>
                      <a:moveTo>
                        <a:pt x="54" y="78"/>
                      </a:moveTo>
                      <a:cubicBezTo>
                        <a:pt x="51" y="74"/>
                        <a:pt x="51" y="74"/>
                        <a:pt x="51" y="74"/>
                      </a:cubicBezTo>
                      <a:cubicBezTo>
                        <a:pt x="55" y="73"/>
                        <a:pt x="59" y="71"/>
                        <a:pt x="62" y="69"/>
                      </a:cubicBezTo>
                      <a:cubicBezTo>
                        <a:pt x="63" y="74"/>
                        <a:pt x="63" y="74"/>
                        <a:pt x="63" y="74"/>
                      </a:cubicBezTo>
                      <a:cubicBezTo>
                        <a:pt x="60" y="75"/>
                        <a:pt x="57" y="77"/>
                        <a:pt x="54" y="78"/>
                      </a:cubicBezTo>
                      <a:close/>
                      <a:moveTo>
                        <a:pt x="78" y="56"/>
                      </a:moveTo>
                      <a:cubicBezTo>
                        <a:pt x="72" y="56"/>
                        <a:pt x="72" y="56"/>
                        <a:pt x="72" y="56"/>
                      </a:cubicBezTo>
                      <a:cubicBezTo>
                        <a:pt x="74" y="52"/>
                        <a:pt x="75" y="48"/>
                        <a:pt x="75" y="44"/>
                      </a:cubicBezTo>
                      <a:cubicBezTo>
                        <a:pt x="80" y="47"/>
                        <a:pt x="80" y="47"/>
                        <a:pt x="80" y="47"/>
                      </a:cubicBezTo>
                      <a:cubicBezTo>
                        <a:pt x="80" y="50"/>
                        <a:pt x="79" y="53"/>
                        <a:pt x="78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işliḓè"/>
                <p:cNvSpPr/>
                <p:nvPr/>
              </p:nvSpPr>
              <p:spPr bwMode="auto">
                <a:xfrm>
                  <a:off x="4395858" y="3330860"/>
                  <a:ext cx="124323" cy="144667"/>
                </a:xfrm>
                <a:custGeom>
                  <a:avLst/>
                  <a:gdLst/>
                  <a:ahLst/>
                  <a:cxnLst>
                    <a:cxn ang="0">
                      <a:pos x="0" y="24"/>
                    </a:cxn>
                    <a:cxn ang="0">
                      <a:pos x="5" y="40"/>
                    </a:cxn>
                    <a:cxn ang="0">
                      <a:pos x="7" y="40"/>
                    </a:cxn>
                    <a:cxn ang="0">
                      <a:pos x="8" y="40"/>
                    </a:cxn>
                    <a:cxn ang="0">
                      <a:pos x="8" y="37"/>
                    </a:cxn>
                    <a:cxn ang="0">
                      <a:pos x="4" y="24"/>
                    </a:cxn>
                    <a:cxn ang="0">
                      <a:pos x="25" y="3"/>
                    </a:cxn>
                    <a:cxn ang="0">
                      <a:pos x="31" y="4"/>
                    </a:cxn>
                    <a:cxn ang="0">
                      <a:pos x="34" y="3"/>
                    </a:cxn>
                    <a:cxn ang="0">
                      <a:pos x="33" y="1"/>
                    </a:cxn>
                    <a:cxn ang="0">
                      <a:pos x="25" y="0"/>
                    </a:cxn>
                    <a:cxn ang="0">
                      <a:pos x="0" y="24"/>
                    </a:cxn>
                  </a:cxnLst>
                  <a:rect l="0" t="0" r="r" b="b"/>
                  <a:pathLst>
                    <a:path w="34" h="40">
                      <a:moveTo>
                        <a:pt x="0" y="24"/>
                      </a:moveTo>
                      <a:cubicBezTo>
                        <a:pt x="0" y="30"/>
                        <a:pt x="2" y="35"/>
                        <a:pt x="5" y="40"/>
                      </a:cubicBezTo>
                      <a:cubicBezTo>
                        <a:pt x="6" y="40"/>
                        <a:pt x="6" y="40"/>
                        <a:pt x="7" y="40"/>
                      </a:cubicBezTo>
                      <a:cubicBezTo>
                        <a:pt x="7" y="40"/>
                        <a:pt x="8" y="40"/>
                        <a:pt x="8" y="40"/>
                      </a:cubicBezTo>
                      <a:cubicBezTo>
                        <a:pt x="9" y="39"/>
                        <a:pt x="9" y="38"/>
                        <a:pt x="8" y="37"/>
                      </a:cubicBezTo>
                      <a:cubicBezTo>
                        <a:pt x="5" y="34"/>
                        <a:pt x="4" y="29"/>
                        <a:pt x="4" y="24"/>
                      </a:cubicBezTo>
                      <a:cubicBezTo>
                        <a:pt x="4" y="13"/>
                        <a:pt x="13" y="3"/>
                        <a:pt x="25" y="3"/>
                      </a:cubicBezTo>
                      <a:cubicBezTo>
                        <a:pt x="27" y="3"/>
                        <a:pt x="29" y="3"/>
                        <a:pt x="31" y="4"/>
                      </a:cubicBezTo>
                      <a:cubicBezTo>
                        <a:pt x="32" y="4"/>
                        <a:pt x="33" y="4"/>
                        <a:pt x="34" y="3"/>
                      </a:cubicBezTo>
                      <a:cubicBezTo>
                        <a:pt x="34" y="2"/>
                        <a:pt x="33" y="1"/>
                        <a:pt x="33" y="1"/>
                      </a:cubicBezTo>
                      <a:cubicBezTo>
                        <a:pt x="30" y="0"/>
                        <a:pt x="27" y="0"/>
                        <a:pt x="25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îṥľîḍé"/>
                <p:cNvSpPr/>
                <p:nvPr/>
              </p:nvSpPr>
              <p:spPr bwMode="auto">
                <a:xfrm>
                  <a:off x="4441067" y="3355723"/>
                  <a:ext cx="137886" cy="153708"/>
                </a:xfrm>
                <a:custGeom>
                  <a:avLst/>
                  <a:gdLst/>
                  <a:ahLst/>
                  <a:cxnLst>
                    <a:cxn ang="0">
                      <a:pos x="34" y="17"/>
                    </a:cxn>
                    <a:cxn ang="0">
                      <a:pos x="13" y="38"/>
                    </a:cxn>
                    <a:cxn ang="0">
                      <a:pos x="3" y="36"/>
                    </a:cxn>
                    <a:cxn ang="0">
                      <a:pos x="1" y="37"/>
                    </a:cxn>
                    <a:cxn ang="0">
                      <a:pos x="2" y="39"/>
                    </a:cxn>
                    <a:cxn ang="0">
                      <a:pos x="13" y="42"/>
                    </a:cxn>
                    <a:cxn ang="0">
                      <a:pos x="38" y="17"/>
                    </a:cxn>
                    <a:cxn ang="0">
                      <a:pos x="31" y="1"/>
                    </a:cxn>
                    <a:cxn ang="0">
                      <a:pos x="29" y="1"/>
                    </a:cxn>
                    <a:cxn ang="0">
                      <a:pos x="29" y="3"/>
                    </a:cxn>
                    <a:cxn ang="0">
                      <a:pos x="34" y="17"/>
                    </a:cxn>
                  </a:cxnLst>
                  <a:rect l="0" t="0" r="r" b="b"/>
                  <a:pathLst>
                    <a:path w="38" h="42">
                      <a:moveTo>
                        <a:pt x="34" y="17"/>
                      </a:moveTo>
                      <a:cubicBezTo>
                        <a:pt x="34" y="29"/>
                        <a:pt x="25" y="38"/>
                        <a:pt x="13" y="38"/>
                      </a:cubicBezTo>
                      <a:cubicBezTo>
                        <a:pt x="9" y="38"/>
                        <a:pt x="6" y="38"/>
                        <a:pt x="3" y="36"/>
                      </a:cubicBezTo>
                      <a:cubicBezTo>
                        <a:pt x="2" y="36"/>
                        <a:pt x="1" y="36"/>
                        <a:pt x="1" y="37"/>
                      </a:cubicBezTo>
                      <a:cubicBezTo>
                        <a:pt x="0" y="38"/>
                        <a:pt x="1" y="39"/>
                        <a:pt x="2" y="39"/>
                      </a:cubicBezTo>
                      <a:cubicBezTo>
                        <a:pt x="5" y="41"/>
                        <a:pt x="9" y="42"/>
                        <a:pt x="13" y="42"/>
                      </a:cubicBezTo>
                      <a:cubicBezTo>
                        <a:pt x="26" y="42"/>
                        <a:pt x="38" y="31"/>
                        <a:pt x="38" y="17"/>
                      </a:cubicBezTo>
                      <a:cubicBezTo>
                        <a:pt x="38" y="11"/>
                        <a:pt x="35" y="5"/>
                        <a:pt x="31" y="1"/>
                      </a:cubicBezTo>
                      <a:cubicBezTo>
                        <a:pt x="31" y="0"/>
                        <a:pt x="30" y="0"/>
                        <a:pt x="29" y="1"/>
                      </a:cubicBezTo>
                      <a:cubicBezTo>
                        <a:pt x="28" y="1"/>
                        <a:pt x="28" y="3"/>
                        <a:pt x="29" y="3"/>
                      </a:cubicBezTo>
                      <a:cubicBezTo>
                        <a:pt x="32" y="7"/>
                        <a:pt x="34" y="12"/>
                        <a:pt x="34" y="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9" name="i$ḷïde"/>
            <p:cNvGrpSpPr/>
            <p:nvPr/>
          </p:nvGrpSpPr>
          <p:grpSpPr>
            <a:xfrm>
              <a:off x="9269638" y="2602588"/>
              <a:ext cx="949536" cy="949536"/>
              <a:chOff x="2848382" y="3177907"/>
              <a:chExt cx="475436" cy="475436"/>
            </a:xfrm>
            <a:effectLst/>
          </p:grpSpPr>
          <p:sp>
            <p:nvSpPr>
              <p:cNvPr id="30" name="îṡlîḋè"/>
              <p:cNvSpPr/>
              <p:nvPr/>
            </p:nvSpPr>
            <p:spPr bwMode="auto">
              <a:xfrm>
                <a:off x="2848382" y="3177907"/>
                <a:ext cx="475436" cy="475436"/>
              </a:xfrm>
              <a:prstGeom prst="ellipse">
                <a:avLst/>
              </a:prstGeom>
              <a:solidFill>
                <a:schemeClr val="accent5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1" name="íşļïdê"/>
              <p:cNvGrpSpPr/>
              <p:nvPr/>
            </p:nvGrpSpPr>
            <p:grpSpPr>
              <a:xfrm>
                <a:off x="2958786" y="3271347"/>
                <a:ext cx="254628" cy="288579"/>
                <a:chOff x="5380038" y="2333625"/>
                <a:chExt cx="190500" cy="215900"/>
              </a:xfrm>
              <a:solidFill>
                <a:schemeClr val="bg1"/>
              </a:solidFill>
            </p:grpSpPr>
            <p:sp>
              <p:nvSpPr>
                <p:cNvPr id="32" name="î$liḓè"/>
                <p:cNvSpPr/>
                <p:nvPr/>
              </p:nvSpPr>
              <p:spPr bwMode="auto">
                <a:xfrm>
                  <a:off x="5405438" y="2333625"/>
                  <a:ext cx="165100" cy="161925"/>
                </a:xfrm>
                <a:custGeom>
                  <a:avLst/>
                  <a:gdLst/>
                  <a:ahLst/>
                  <a:cxnLst>
                    <a:cxn ang="0">
                      <a:pos x="51" y="27"/>
                    </a:cxn>
                    <a:cxn ang="0">
                      <a:pos x="63" y="9"/>
                    </a:cxn>
                    <a:cxn ang="0">
                      <a:pos x="64" y="6"/>
                    </a:cxn>
                    <a:cxn ang="0">
                      <a:pos x="58" y="0"/>
                    </a:cxn>
                    <a:cxn ang="0">
                      <a:pos x="58" y="0"/>
                    </a:cxn>
                    <a:cxn ang="0">
                      <a:pos x="28" y="0"/>
                    </a:cxn>
                    <a:cxn ang="0">
                      <a:pos x="22" y="6"/>
                    </a:cxn>
                    <a:cxn ang="0">
                      <a:pos x="22" y="9"/>
                    </a:cxn>
                    <a:cxn ang="0">
                      <a:pos x="5" y="9"/>
                    </a:cxn>
                    <a:cxn ang="0">
                      <a:pos x="0" y="15"/>
                    </a:cxn>
                    <a:cxn ang="0">
                      <a:pos x="0" y="57"/>
                    </a:cxn>
                    <a:cxn ang="0">
                      <a:pos x="5" y="63"/>
                    </a:cxn>
                    <a:cxn ang="0">
                      <a:pos x="36" y="63"/>
                    </a:cxn>
                    <a:cxn ang="0">
                      <a:pos x="41" y="57"/>
                    </a:cxn>
                    <a:cxn ang="0">
                      <a:pos x="41" y="54"/>
                    </a:cxn>
                    <a:cxn ang="0">
                      <a:pos x="58" y="54"/>
                    </a:cxn>
                    <a:cxn ang="0">
                      <a:pos x="63" y="51"/>
                    </a:cxn>
                    <a:cxn ang="0">
                      <a:pos x="63" y="46"/>
                    </a:cxn>
                    <a:cxn ang="0">
                      <a:pos x="51" y="27"/>
                    </a:cxn>
                    <a:cxn ang="0">
                      <a:pos x="5" y="15"/>
                    </a:cxn>
                    <a:cxn ang="0">
                      <a:pos x="24" y="15"/>
                    </a:cxn>
                    <a:cxn ang="0">
                      <a:pos x="24" y="17"/>
                    </a:cxn>
                    <a:cxn ang="0">
                      <a:pos x="26" y="19"/>
                    </a:cxn>
                    <a:cxn ang="0">
                      <a:pos x="28" y="17"/>
                    </a:cxn>
                    <a:cxn ang="0">
                      <a:pos x="28" y="15"/>
                    </a:cxn>
                    <a:cxn ang="0">
                      <a:pos x="28" y="15"/>
                    </a:cxn>
                    <a:cxn ang="0">
                      <a:pos x="28" y="6"/>
                    </a:cxn>
                    <a:cxn ang="0">
                      <a:pos x="58" y="6"/>
                    </a:cxn>
                    <a:cxn ang="0">
                      <a:pos x="45" y="27"/>
                    </a:cxn>
                    <a:cxn ang="0">
                      <a:pos x="58" y="48"/>
                    </a:cxn>
                    <a:cxn ang="0">
                      <a:pos x="36" y="48"/>
                    </a:cxn>
                    <a:cxn ang="0">
                      <a:pos x="36" y="48"/>
                    </a:cxn>
                    <a:cxn ang="0">
                      <a:pos x="28" y="48"/>
                    </a:cxn>
                    <a:cxn ang="0">
                      <a:pos x="28" y="25"/>
                    </a:cxn>
                    <a:cxn ang="0">
                      <a:pos x="26" y="23"/>
                    </a:cxn>
                    <a:cxn ang="0">
                      <a:pos x="24" y="25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5" y="51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33" y="57"/>
                    </a:cxn>
                    <a:cxn ang="0">
                      <a:pos x="5" y="57"/>
                    </a:cxn>
                    <a:cxn ang="0">
                      <a:pos x="5" y="15"/>
                    </a:cxn>
                    <a:cxn ang="0">
                      <a:pos x="36" y="55"/>
                    </a:cxn>
                    <a:cxn ang="0">
                      <a:pos x="32" y="52"/>
                    </a:cxn>
                    <a:cxn ang="0">
                      <a:pos x="36" y="52"/>
                    </a:cxn>
                    <a:cxn ang="0">
                      <a:pos x="36" y="55"/>
                    </a:cxn>
                  </a:cxnLst>
                  <a:rect l="0" t="0" r="r" b="b"/>
                  <a:pathLst>
                    <a:path w="64" h="63">
                      <a:moveTo>
                        <a:pt x="51" y="2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3" y="8"/>
                        <a:pt x="64" y="7"/>
                        <a:pt x="64" y="6"/>
                      </a:cubicBezTo>
                      <a:cubicBezTo>
                        <a:pt x="64" y="3"/>
                        <a:pt x="61" y="0"/>
                        <a:pt x="58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5" y="0"/>
                        <a:pt x="22" y="3"/>
                        <a:pt x="22" y="6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2" y="9"/>
                        <a:pt x="0" y="12"/>
                        <a:pt x="0" y="15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60"/>
                        <a:pt x="2" y="63"/>
                        <a:pt x="5" y="63"/>
                      </a:cubicBezTo>
                      <a:cubicBezTo>
                        <a:pt x="36" y="63"/>
                        <a:pt x="36" y="63"/>
                        <a:pt x="36" y="63"/>
                      </a:cubicBezTo>
                      <a:cubicBezTo>
                        <a:pt x="39" y="63"/>
                        <a:pt x="41" y="60"/>
                        <a:pt x="41" y="57"/>
                      </a:cubicBezTo>
                      <a:cubicBezTo>
                        <a:pt x="41" y="54"/>
                        <a:pt x="41" y="54"/>
                        <a:pt x="41" y="54"/>
                      </a:cubicBezTo>
                      <a:cubicBezTo>
                        <a:pt x="58" y="54"/>
                        <a:pt x="58" y="54"/>
                        <a:pt x="58" y="54"/>
                      </a:cubicBezTo>
                      <a:cubicBezTo>
                        <a:pt x="60" y="54"/>
                        <a:pt x="62" y="53"/>
                        <a:pt x="63" y="51"/>
                      </a:cubicBezTo>
                      <a:cubicBezTo>
                        <a:pt x="64" y="49"/>
                        <a:pt x="64" y="47"/>
                        <a:pt x="63" y="46"/>
                      </a:cubicBezTo>
                      <a:lnTo>
                        <a:pt x="51" y="27"/>
                      </a:lnTo>
                      <a:close/>
                      <a:moveTo>
                        <a:pt x="5" y="15"/>
                      </a:move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8"/>
                        <a:pt x="25" y="19"/>
                        <a:pt x="26" y="19"/>
                      </a:cubicBezTo>
                      <a:cubicBezTo>
                        <a:pt x="27" y="19"/>
                        <a:pt x="28" y="18"/>
                        <a:pt x="28" y="17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58" y="6"/>
                        <a:pt x="58" y="6"/>
                        <a:pt x="58" y="6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28" y="48"/>
                        <a:pt x="28" y="48"/>
                        <a:pt x="28" y="48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cubicBezTo>
                        <a:pt x="28" y="24"/>
                        <a:pt x="27" y="23"/>
                        <a:pt x="26" y="23"/>
                      </a:cubicBezTo>
                      <a:cubicBezTo>
                        <a:pt x="25" y="23"/>
                        <a:pt x="24" y="24"/>
                        <a:pt x="24" y="25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5" y="51"/>
                        <a:pt x="25" y="51"/>
                      </a:cubicBezTo>
                      <a:cubicBezTo>
                        <a:pt x="25" y="51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33" y="57"/>
                        <a:pt x="33" y="57"/>
                        <a:pt x="33" y="57"/>
                      </a:cubicBezTo>
                      <a:cubicBezTo>
                        <a:pt x="5" y="57"/>
                        <a:pt x="5" y="57"/>
                        <a:pt x="5" y="57"/>
                      </a:cubicBezTo>
                      <a:lnTo>
                        <a:pt x="5" y="15"/>
                      </a:lnTo>
                      <a:close/>
                      <a:moveTo>
                        <a:pt x="36" y="55"/>
                      </a:move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36" y="52"/>
                        <a:pt x="36" y="52"/>
                        <a:pt x="36" y="52"/>
                      </a:cubicBezTo>
                      <a:lnTo>
                        <a:pt x="36" y="5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íṩ1ïḑe"/>
                <p:cNvSpPr/>
                <p:nvPr/>
              </p:nvSpPr>
              <p:spPr bwMode="auto">
                <a:xfrm>
                  <a:off x="5380038" y="2359025"/>
                  <a:ext cx="15875" cy="19050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2"/>
                    </a:cxn>
                    <a:cxn ang="0">
                      <a:pos x="0" y="72"/>
                    </a:cxn>
                    <a:cxn ang="0">
                      <a:pos x="3" y="74"/>
                    </a:cxn>
                    <a:cxn ang="0">
                      <a:pos x="6" y="72"/>
                    </a:cxn>
                    <a:cxn ang="0">
                      <a:pos x="6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6" h="74">
                      <a:moveTo>
                        <a:pt x="3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3"/>
                        <a:pt x="1" y="74"/>
                        <a:pt x="3" y="74"/>
                      </a:cubicBezTo>
                      <a:cubicBezTo>
                        <a:pt x="4" y="74"/>
                        <a:pt x="6" y="73"/>
                        <a:pt x="6" y="7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1"/>
                        <a:pt x="4" y="0"/>
                        <a:pt x="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íśḷíḋê"/>
                <p:cNvSpPr/>
                <p:nvPr/>
              </p:nvSpPr>
              <p:spPr bwMode="auto">
                <a:xfrm>
                  <a:off x="5380038" y="2333625"/>
                  <a:ext cx="15875" cy="1428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10" name="直接连接符 8"/>
            <p:cNvCxnSpPr/>
            <p:nvPr/>
          </p:nvCxnSpPr>
          <p:spPr>
            <a:xfrm rot="5400000" flipH="1" flipV="1">
              <a:off x="1737543" y="4072084"/>
              <a:ext cx="576823" cy="24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9"/>
            <p:cNvCxnSpPr/>
            <p:nvPr/>
          </p:nvCxnSpPr>
          <p:spPr>
            <a:xfrm rot="5400000" flipH="1" flipV="1">
              <a:off x="3667457" y="4080260"/>
              <a:ext cx="576823" cy="24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0"/>
            <p:cNvCxnSpPr/>
            <p:nvPr/>
          </p:nvCxnSpPr>
          <p:spPr>
            <a:xfrm rot="5400000" flipH="1" flipV="1">
              <a:off x="5597371" y="4080260"/>
              <a:ext cx="576823" cy="24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1"/>
            <p:cNvCxnSpPr/>
            <p:nvPr/>
          </p:nvCxnSpPr>
          <p:spPr>
            <a:xfrm rot="5400000" flipH="1" flipV="1">
              <a:off x="7527284" y="4039379"/>
              <a:ext cx="576823" cy="24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2"/>
            <p:cNvCxnSpPr/>
            <p:nvPr/>
          </p:nvCxnSpPr>
          <p:spPr>
            <a:xfrm rot="5400000" flipH="1" flipV="1">
              <a:off x="9457197" y="4047552"/>
              <a:ext cx="576823" cy="24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íṥlïḑé"/>
            <p:cNvSpPr txBox="1"/>
            <p:nvPr/>
          </p:nvSpPr>
          <p:spPr bwMode="auto">
            <a:xfrm>
              <a:off x="1058251" y="4188943"/>
              <a:ext cx="1933002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zh-TW" altLang="en-US" sz="2000" b="1" dirty="0" smtClean="0">
                  <a:solidFill>
                    <a:schemeClr val="bg2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前</a:t>
              </a:r>
              <a:r>
                <a:rPr lang="zh-TW" altLang="en-US" sz="2000" b="1" dirty="0">
                  <a:solidFill>
                    <a:schemeClr val="bg2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言</a:t>
              </a:r>
              <a:endParaRPr lang="zh-CN" altLang="en-US" sz="2000" b="1" dirty="0">
                <a:solidFill>
                  <a:schemeClr val="bg2"/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6" name="íŝḷiďé"/>
            <p:cNvSpPr txBox="1"/>
            <p:nvPr/>
          </p:nvSpPr>
          <p:spPr bwMode="auto">
            <a:xfrm>
              <a:off x="2973691" y="4188943"/>
              <a:ext cx="1933002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zh-TW" altLang="en-US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動機</a:t>
              </a:r>
              <a:r>
                <a:rPr lang="en-US" altLang="zh-TW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&amp;</a:t>
              </a:r>
              <a:r>
                <a:rPr lang="zh-TW" altLang="en-US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目的</a:t>
              </a:r>
              <a:endParaRPr lang="zh-CN" altLang="en-US" sz="2000" b="1" dirty="0">
                <a:solidFill>
                  <a:schemeClr val="bg2"/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4" name="íṧḻíde"/>
            <p:cNvSpPr txBox="1"/>
            <p:nvPr/>
          </p:nvSpPr>
          <p:spPr bwMode="auto">
            <a:xfrm>
              <a:off x="4911889" y="4188943"/>
              <a:ext cx="1933002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zh-TW" altLang="en-US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資料處理</a:t>
              </a:r>
              <a:endParaRPr lang="zh-CN" altLang="en-US" sz="2000" b="1" dirty="0">
                <a:solidFill>
                  <a:schemeClr val="bg2"/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2" name="iŝḷíḍê"/>
            <p:cNvSpPr txBox="1"/>
            <p:nvPr/>
          </p:nvSpPr>
          <p:spPr bwMode="auto">
            <a:xfrm>
              <a:off x="6850087" y="4188943"/>
              <a:ext cx="1933002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zh-TW" altLang="en-US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分析結果</a:t>
              </a:r>
              <a:endParaRPr lang="zh-CN" altLang="en-US" sz="2000" b="1" dirty="0">
                <a:solidFill>
                  <a:schemeClr val="bg2"/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0" name="íśľíḍè"/>
            <p:cNvSpPr txBox="1"/>
            <p:nvPr/>
          </p:nvSpPr>
          <p:spPr bwMode="auto">
            <a:xfrm>
              <a:off x="8788285" y="4188943"/>
              <a:ext cx="1933002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zh-TW" altLang="en-US" sz="2000" b="1" dirty="0" smtClean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限制</a:t>
              </a:r>
              <a:r>
                <a:rPr lang="en-US" altLang="zh-TW" sz="2000" b="1" dirty="0" smtClean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&amp;</a:t>
              </a:r>
              <a:r>
                <a:rPr lang="zh-TW" altLang="en-US" sz="2000" b="1" dirty="0" smtClean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未來展望</a:t>
              </a:r>
              <a:endParaRPr lang="zh-CN" altLang="en-US" sz="2000" b="1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</p:grpSp>
      <p:sp>
        <p:nvSpPr>
          <p:cNvPr id="56" name="blackboard_342256"/>
          <p:cNvSpPr>
            <a:spLocks noChangeAspect="1"/>
          </p:cNvSpPr>
          <p:nvPr/>
        </p:nvSpPr>
        <p:spPr bwMode="auto">
          <a:xfrm>
            <a:off x="5584366" y="3020601"/>
            <a:ext cx="609685" cy="608832"/>
          </a:xfrm>
          <a:custGeom>
            <a:avLst/>
            <a:gdLst>
              <a:gd name="connsiteX0" fmla="*/ 50774 w 605310"/>
              <a:gd name="connsiteY0" fmla="*/ 495511 h 604464"/>
              <a:gd name="connsiteX1" fmla="*/ 165416 w 605310"/>
              <a:gd name="connsiteY1" fmla="*/ 495511 h 604464"/>
              <a:gd name="connsiteX2" fmla="*/ 169655 w 605310"/>
              <a:gd name="connsiteY2" fmla="*/ 499839 h 604464"/>
              <a:gd name="connsiteX3" fmla="*/ 169655 w 605310"/>
              <a:gd name="connsiteY3" fmla="*/ 524396 h 604464"/>
              <a:gd name="connsiteX4" fmla="*/ 595819 w 605310"/>
              <a:gd name="connsiteY4" fmla="*/ 524396 h 604464"/>
              <a:gd name="connsiteX5" fmla="*/ 605239 w 605310"/>
              <a:gd name="connsiteY5" fmla="*/ 533899 h 604464"/>
              <a:gd name="connsiteX6" fmla="*/ 605239 w 605310"/>
              <a:gd name="connsiteY6" fmla="*/ 594961 h 604464"/>
              <a:gd name="connsiteX7" fmla="*/ 595819 w 605310"/>
              <a:gd name="connsiteY7" fmla="*/ 604464 h 604464"/>
              <a:gd name="connsiteX8" fmla="*/ 9420 w 605310"/>
              <a:gd name="connsiteY8" fmla="*/ 604464 h 604464"/>
              <a:gd name="connsiteX9" fmla="*/ 0 w 605310"/>
              <a:gd name="connsiteY9" fmla="*/ 594961 h 604464"/>
              <a:gd name="connsiteX10" fmla="*/ 0 w 605310"/>
              <a:gd name="connsiteY10" fmla="*/ 533899 h 604464"/>
              <a:gd name="connsiteX11" fmla="*/ 9420 w 605310"/>
              <a:gd name="connsiteY11" fmla="*/ 524396 h 604464"/>
              <a:gd name="connsiteX12" fmla="*/ 46535 w 605310"/>
              <a:gd name="connsiteY12" fmla="*/ 524396 h 604464"/>
              <a:gd name="connsiteX13" fmla="*/ 46535 w 605310"/>
              <a:gd name="connsiteY13" fmla="*/ 499839 h 604464"/>
              <a:gd name="connsiteX14" fmla="*/ 50774 w 605310"/>
              <a:gd name="connsiteY14" fmla="*/ 495511 h 604464"/>
              <a:gd name="connsiteX15" fmla="*/ 289374 w 605310"/>
              <a:gd name="connsiteY15" fmla="*/ 178335 h 604464"/>
              <a:gd name="connsiteX16" fmla="*/ 289374 w 605310"/>
              <a:gd name="connsiteY16" fmla="*/ 209852 h 604464"/>
              <a:gd name="connsiteX17" fmla="*/ 258665 w 605310"/>
              <a:gd name="connsiteY17" fmla="*/ 209852 h 604464"/>
              <a:gd name="connsiteX18" fmla="*/ 258665 w 605310"/>
              <a:gd name="connsiteY18" fmla="*/ 231396 h 604464"/>
              <a:gd name="connsiteX19" fmla="*/ 289374 w 605310"/>
              <a:gd name="connsiteY19" fmla="*/ 231396 h 604464"/>
              <a:gd name="connsiteX20" fmla="*/ 289374 w 605310"/>
              <a:gd name="connsiteY20" fmla="*/ 262913 h 604464"/>
              <a:gd name="connsiteX21" fmla="*/ 313488 w 605310"/>
              <a:gd name="connsiteY21" fmla="*/ 262913 h 604464"/>
              <a:gd name="connsiteX22" fmla="*/ 313488 w 605310"/>
              <a:gd name="connsiteY22" fmla="*/ 231396 h 604464"/>
              <a:gd name="connsiteX23" fmla="*/ 344197 w 605310"/>
              <a:gd name="connsiteY23" fmla="*/ 231396 h 604464"/>
              <a:gd name="connsiteX24" fmla="*/ 344197 w 605310"/>
              <a:gd name="connsiteY24" fmla="*/ 209852 h 604464"/>
              <a:gd name="connsiteX25" fmla="*/ 313488 w 605310"/>
              <a:gd name="connsiteY25" fmla="*/ 209852 h 604464"/>
              <a:gd name="connsiteX26" fmla="*/ 313488 w 605310"/>
              <a:gd name="connsiteY26" fmla="*/ 178335 h 604464"/>
              <a:gd name="connsiteX27" fmla="*/ 159852 w 605310"/>
              <a:gd name="connsiteY27" fmla="*/ 159612 h 604464"/>
              <a:gd name="connsiteX28" fmla="*/ 159852 w 605310"/>
              <a:gd name="connsiteY28" fmla="*/ 182944 h 604464"/>
              <a:gd name="connsiteX29" fmla="*/ 198190 w 605310"/>
              <a:gd name="connsiteY29" fmla="*/ 182944 h 604464"/>
              <a:gd name="connsiteX30" fmla="*/ 174735 w 605310"/>
              <a:gd name="connsiteY30" fmla="*/ 210604 h 604464"/>
              <a:gd name="connsiteX31" fmla="*/ 174735 w 605310"/>
              <a:gd name="connsiteY31" fmla="*/ 230738 h 604464"/>
              <a:gd name="connsiteX32" fmla="*/ 191031 w 605310"/>
              <a:gd name="connsiteY32" fmla="*/ 227351 h 604464"/>
              <a:gd name="connsiteX33" fmla="*/ 208081 w 605310"/>
              <a:gd name="connsiteY33" fmla="*/ 231867 h 604464"/>
              <a:gd name="connsiteX34" fmla="*/ 214204 w 605310"/>
              <a:gd name="connsiteY34" fmla="*/ 243909 h 604464"/>
              <a:gd name="connsiteX35" fmla="*/ 208835 w 605310"/>
              <a:gd name="connsiteY35" fmla="*/ 255575 h 604464"/>
              <a:gd name="connsiteX36" fmla="*/ 195270 w 605310"/>
              <a:gd name="connsiteY36" fmla="*/ 259620 h 604464"/>
              <a:gd name="connsiteX37" fmla="*/ 164185 w 605310"/>
              <a:gd name="connsiteY37" fmla="*/ 247296 h 604464"/>
              <a:gd name="connsiteX38" fmla="*/ 152976 w 605310"/>
              <a:gd name="connsiteY38" fmla="*/ 269028 h 604464"/>
              <a:gd name="connsiteX39" fmla="*/ 194234 w 605310"/>
              <a:gd name="connsiteY39" fmla="*/ 283423 h 604464"/>
              <a:gd name="connsiteX40" fmla="*/ 227580 w 605310"/>
              <a:gd name="connsiteY40" fmla="*/ 272415 h 604464"/>
              <a:gd name="connsiteX41" fmla="*/ 240674 w 605310"/>
              <a:gd name="connsiteY41" fmla="*/ 242215 h 604464"/>
              <a:gd name="connsiteX42" fmla="*/ 232573 w 605310"/>
              <a:gd name="connsiteY42" fmla="*/ 219448 h 604464"/>
              <a:gd name="connsiteX43" fmla="*/ 209777 w 605310"/>
              <a:gd name="connsiteY43" fmla="*/ 207029 h 604464"/>
              <a:gd name="connsiteX44" fmla="*/ 234833 w 605310"/>
              <a:gd name="connsiteY44" fmla="*/ 178523 h 604464"/>
              <a:gd name="connsiteX45" fmla="*/ 234833 w 605310"/>
              <a:gd name="connsiteY45" fmla="*/ 159612 h 604464"/>
              <a:gd name="connsiteX46" fmla="*/ 405613 w 605310"/>
              <a:gd name="connsiteY46" fmla="*/ 156884 h 604464"/>
              <a:gd name="connsiteX47" fmla="*/ 379521 w 605310"/>
              <a:gd name="connsiteY47" fmla="*/ 163658 h 604464"/>
              <a:gd name="connsiteX48" fmla="*/ 360681 w 605310"/>
              <a:gd name="connsiteY48" fmla="*/ 183791 h 604464"/>
              <a:gd name="connsiteX49" fmla="*/ 382535 w 605310"/>
              <a:gd name="connsiteY49" fmla="*/ 196774 h 604464"/>
              <a:gd name="connsiteX50" fmla="*/ 404483 w 605310"/>
              <a:gd name="connsiteY50" fmla="*/ 180310 h 604464"/>
              <a:gd name="connsiteX51" fmla="*/ 414751 w 605310"/>
              <a:gd name="connsiteY51" fmla="*/ 184450 h 604464"/>
              <a:gd name="connsiteX52" fmla="*/ 418801 w 605310"/>
              <a:gd name="connsiteY52" fmla="*/ 194611 h 604464"/>
              <a:gd name="connsiteX53" fmla="*/ 414185 w 605310"/>
              <a:gd name="connsiteY53" fmla="*/ 207311 h 604464"/>
              <a:gd name="connsiteX54" fmla="*/ 398643 w 605310"/>
              <a:gd name="connsiteY54" fmla="*/ 224905 h 604464"/>
              <a:gd name="connsiteX55" fmla="*/ 362754 w 605310"/>
              <a:gd name="connsiteY55" fmla="*/ 261690 h 604464"/>
              <a:gd name="connsiteX56" fmla="*/ 362754 w 605310"/>
              <a:gd name="connsiteY56" fmla="*/ 282012 h 604464"/>
              <a:gd name="connsiteX57" fmla="*/ 449133 w 605310"/>
              <a:gd name="connsiteY57" fmla="*/ 282012 h 604464"/>
              <a:gd name="connsiteX58" fmla="*/ 449133 w 605310"/>
              <a:gd name="connsiteY58" fmla="*/ 257457 h 604464"/>
              <a:gd name="connsiteX59" fmla="*/ 400809 w 605310"/>
              <a:gd name="connsiteY59" fmla="*/ 257457 h 604464"/>
              <a:gd name="connsiteX60" fmla="*/ 422852 w 605310"/>
              <a:gd name="connsiteY60" fmla="*/ 234595 h 604464"/>
              <a:gd name="connsiteX61" fmla="*/ 440655 w 605310"/>
              <a:gd name="connsiteY61" fmla="*/ 212392 h 604464"/>
              <a:gd name="connsiteX62" fmla="*/ 445459 w 605310"/>
              <a:gd name="connsiteY62" fmla="*/ 194328 h 604464"/>
              <a:gd name="connsiteX63" fmla="*/ 433496 w 605310"/>
              <a:gd name="connsiteY63" fmla="*/ 166951 h 604464"/>
              <a:gd name="connsiteX64" fmla="*/ 405613 w 605310"/>
              <a:gd name="connsiteY64" fmla="*/ 156884 h 604464"/>
              <a:gd name="connsiteX65" fmla="*/ 61604 w 605310"/>
              <a:gd name="connsiteY65" fmla="*/ 61392 h 604464"/>
              <a:gd name="connsiteX66" fmla="*/ 543707 w 605310"/>
              <a:gd name="connsiteY66" fmla="*/ 61392 h 604464"/>
              <a:gd name="connsiteX67" fmla="*/ 543707 w 605310"/>
              <a:gd name="connsiteY67" fmla="*/ 397637 h 604464"/>
              <a:gd name="connsiteX68" fmla="*/ 61604 w 605310"/>
              <a:gd name="connsiteY68" fmla="*/ 397637 h 604464"/>
              <a:gd name="connsiteX69" fmla="*/ 52091 w 605310"/>
              <a:gd name="connsiteY69" fmla="*/ 42611 h 604464"/>
              <a:gd name="connsiteX70" fmla="*/ 42671 w 605310"/>
              <a:gd name="connsiteY70" fmla="*/ 52017 h 604464"/>
              <a:gd name="connsiteX71" fmla="*/ 42671 w 605310"/>
              <a:gd name="connsiteY71" fmla="*/ 407012 h 604464"/>
              <a:gd name="connsiteX72" fmla="*/ 52091 w 605310"/>
              <a:gd name="connsiteY72" fmla="*/ 416418 h 604464"/>
              <a:gd name="connsiteX73" fmla="*/ 553125 w 605310"/>
              <a:gd name="connsiteY73" fmla="*/ 416418 h 604464"/>
              <a:gd name="connsiteX74" fmla="*/ 562639 w 605310"/>
              <a:gd name="connsiteY74" fmla="*/ 407012 h 604464"/>
              <a:gd name="connsiteX75" fmla="*/ 562639 w 605310"/>
              <a:gd name="connsiteY75" fmla="*/ 52017 h 604464"/>
              <a:gd name="connsiteX76" fmla="*/ 553125 w 605310"/>
              <a:gd name="connsiteY76" fmla="*/ 42611 h 604464"/>
              <a:gd name="connsiteX77" fmla="*/ 27317 w 605310"/>
              <a:gd name="connsiteY77" fmla="*/ 0 h 604464"/>
              <a:gd name="connsiteX78" fmla="*/ 577993 w 605310"/>
              <a:gd name="connsiteY78" fmla="*/ 0 h 604464"/>
              <a:gd name="connsiteX79" fmla="*/ 605310 w 605310"/>
              <a:gd name="connsiteY79" fmla="*/ 27278 h 604464"/>
              <a:gd name="connsiteX80" fmla="*/ 605310 w 605310"/>
              <a:gd name="connsiteY80" fmla="*/ 431751 h 604464"/>
              <a:gd name="connsiteX81" fmla="*/ 577993 w 605310"/>
              <a:gd name="connsiteY81" fmla="*/ 459029 h 604464"/>
              <a:gd name="connsiteX82" fmla="*/ 27317 w 605310"/>
              <a:gd name="connsiteY82" fmla="*/ 459029 h 604464"/>
              <a:gd name="connsiteX83" fmla="*/ 0 w 605310"/>
              <a:gd name="connsiteY83" fmla="*/ 431751 h 604464"/>
              <a:gd name="connsiteX84" fmla="*/ 0 w 605310"/>
              <a:gd name="connsiteY84" fmla="*/ 27278 h 604464"/>
              <a:gd name="connsiteX85" fmla="*/ 27317 w 605310"/>
              <a:gd name="connsiteY85" fmla="*/ 0 h 60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05310" h="604464">
                <a:moveTo>
                  <a:pt x="50774" y="495511"/>
                </a:moveTo>
                <a:lnTo>
                  <a:pt x="165416" y="495511"/>
                </a:lnTo>
                <a:cubicBezTo>
                  <a:pt x="167771" y="495511"/>
                  <a:pt x="169655" y="497393"/>
                  <a:pt x="169655" y="499839"/>
                </a:cubicBezTo>
                <a:lnTo>
                  <a:pt x="169655" y="524396"/>
                </a:lnTo>
                <a:lnTo>
                  <a:pt x="595819" y="524396"/>
                </a:lnTo>
                <a:cubicBezTo>
                  <a:pt x="601094" y="524396"/>
                  <a:pt x="605239" y="528630"/>
                  <a:pt x="605239" y="533899"/>
                </a:cubicBezTo>
                <a:lnTo>
                  <a:pt x="605239" y="594961"/>
                </a:lnTo>
                <a:cubicBezTo>
                  <a:pt x="605239" y="600136"/>
                  <a:pt x="601094" y="604464"/>
                  <a:pt x="595819" y="604464"/>
                </a:cubicBezTo>
                <a:lnTo>
                  <a:pt x="9420" y="604464"/>
                </a:lnTo>
                <a:cubicBezTo>
                  <a:pt x="4239" y="604464"/>
                  <a:pt x="0" y="600136"/>
                  <a:pt x="0" y="594961"/>
                </a:cubicBezTo>
                <a:lnTo>
                  <a:pt x="0" y="533899"/>
                </a:lnTo>
                <a:cubicBezTo>
                  <a:pt x="0" y="528630"/>
                  <a:pt x="4239" y="524396"/>
                  <a:pt x="9420" y="524396"/>
                </a:cubicBezTo>
                <a:lnTo>
                  <a:pt x="46535" y="524396"/>
                </a:lnTo>
                <a:lnTo>
                  <a:pt x="46535" y="499839"/>
                </a:lnTo>
                <a:cubicBezTo>
                  <a:pt x="46535" y="497393"/>
                  <a:pt x="48419" y="495511"/>
                  <a:pt x="50774" y="495511"/>
                </a:cubicBezTo>
                <a:close/>
                <a:moveTo>
                  <a:pt x="289374" y="178335"/>
                </a:moveTo>
                <a:lnTo>
                  <a:pt x="289374" y="209852"/>
                </a:lnTo>
                <a:lnTo>
                  <a:pt x="258665" y="209852"/>
                </a:lnTo>
                <a:lnTo>
                  <a:pt x="258665" y="231396"/>
                </a:lnTo>
                <a:lnTo>
                  <a:pt x="289374" y="231396"/>
                </a:lnTo>
                <a:lnTo>
                  <a:pt x="289374" y="262913"/>
                </a:lnTo>
                <a:lnTo>
                  <a:pt x="313488" y="262913"/>
                </a:lnTo>
                <a:lnTo>
                  <a:pt x="313488" y="231396"/>
                </a:lnTo>
                <a:lnTo>
                  <a:pt x="344197" y="231396"/>
                </a:lnTo>
                <a:lnTo>
                  <a:pt x="344197" y="209852"/>
                </a:lnTo>
                <a:lnTo>
                  <a:pt x="313488" y="209852"/>
                </a:lnTo>
                <a:lnTo>
                  <a:pt x="313488" y="178335"/>
                </a:lnTo>
                <a:close/>
                <a:moveTo>
                  <a:pt x="159852" y="159612"/>
                </a:moveTo>
                <a:lnTo>
                  <a:pt x="159852" y="182944"/>
                </a:lnTo>
                <a:lnTo>
                  <a:pt x="198190" y="182944"/>
                </a:lnTo>
                <a:lnTo>
                  <a:pt x="174735" y="210604"/>
                </a:lnTo>
                <a:lnTo>
                  <a:pt x="174735" y="230738"/>
                </a:lnTo>
                <a:cubicBezTo>
                  <a:pt x="181706" y="228480"/>
                  <a:pt x="187169" y="227351"/>
                  <a:pt x="191031" y="227351"/>
                </a:cubicBezTo>
                <a:cubicBezTo>
                  <a:pt x="198285" y="227351"/>
                  <a:pt x="203936" y="228856"/>
                  <a:pt x="208081" y="231867"/>
                </a:cubicBezTo>
                <a:cubicBezTo>
                  <a:pt x="212132" y="234783"/>
                  <a:pt x="214204" y="238829"/>
                  <a:pt x="214204" y="243909"/>
                </a:cubicBezTo>
                <a:cubicBezTo>
                  <a:pt x="214204" y="248989"/>
                  <a:pt x="212414" y="252847"/>
                  <a:pt x="208835" y="255575"/>
                </a:cubicBezTo>
                <a:cubicBezTo>
                  <a:pt x="205255" y="258209"/>
                  <a:pt x="200734" y="259620"/>
                  <a:pt x="195270" y="259620"/>
                </a:cubicBezTo>
                <a:cubicBezTo>
                  <a:pt x="186133" y="259620"/>
                  <a:pt x="175771" y="255481"/>
                  <a:pt x="164185" y="247296"/>
                </a:cubicBezTo>
                <a:lnTo>
                  <a:pt x="152976" y="269028"/>
                </a:lnTo>
                <a:cubicBezTo>
                  <a:pt x="166917" y="278625"/>
                  <a:pt x="180670" y="283423"/>
                  <a:pt x="194234" y="283423"/>
                </a:cubicBezTo>
                <a:cubicBezTo>
                  <a:pt x="207704" y="283423"/>
                  <a:pt x="218914" y="279754"/>
                  <a:pt x="227580" y="272415"/>
                </a:cubicBezTo>
                <a:cubicBezTo>
                  <a:pt x="236246" y="265171"/>
                  <a:pt x="240674" y="255105"/>
                  <a:pt x="240674" y="242215"/>
                </a:cubicBezTo>
                <a:cubicBezTo>
                  <a:pt x="240674" y="233654"/>
                  <a:pt x="237942" y="226034"/>
                  <a:pt x="232573" y="219448"/>
                </a:cubicBezTo>
                <a:cubicBezTo>
                  <a:pt x="227203" y="212862"/>
                  <a:pt x="219573" y="208723"/>
                  <a:pt x="209777" y="207029"/>
                </a:cubicBezTo>
                <a:lnTo>
                  <a:pt x="234833" y="178523"/>
                </a:lnTo>
                <a:lnTo>
                  <a:pt x="234833" y="159612"/>
                </a:lnTo>
                <a:close/>
                <a:moveTo>
                  <a:pt x="405613" y="156884"/>
                </a:moveTo>
                <a:cubicBezTo>
                  <a:pt x="395063" y="156884"/>
                  <a:pt x="386303" y="159142"/>
                  <a:pt x="379521" y="163658"/>
                </a:cubicBezTo>
                <a:cubicBezTo>
                  <a:pt x="372644" y="168174"/>
                  <a:pt x="366333" y="174948"/>
                  <a:pt x="360681" y="183791"/>
                </a:cubicBezTo>
                <a:lnTo>
                  <a:pt x="382535" y="196774"/>
                </a:lnTo>
                <a:cubicBezTo>
                  <a:pt x="389411" y="185767"/>
                  <a:pt x="396759" y="180310"/>
                  <a:pt x="404483" y="180310"/>
                </a:cubicBezTo>
                <a:cubicBezTo>
                  <a:pt x="408628" y="180310"/>
                  <a:pt x="412113" y="181627"/>
                  <a:pt x="414751" y="184450"/>
                </a:cubicBezTo>
                <a:cubicBezTo>
                  <a:pt x="417482" y="187178"/>
                  <a:pt x="418801" y="190565"/>
                  <a:pt x="418801" y="194611"/>
                </a:cubicBezTo>
                <a:cubicBezTo>
                  <a:pt x="418801" y="198750"/>
                  <a:pt x="417294" y="202984"/>
                  <a:pt x="414185" y="207311"/>
                </a:cubicBezTo>
                <a:cubicBezTo>
                  <a:pt x="411077" y="211733"/>
                  <a:pt x="405896" y="217566"/>
                  <a:pt x="398643" y="224905"/>
                </a:cubicBezTo>
                <a:lnTo>
                  <a:pt x="362754" y="261690"/>
                </a:lnTo>
                <a:lnTo>
                  <a:pt x="362754" y="282012"/>
                </a:lnTo>
                <a:lnTo>
                  <a:pt x="449133" y="282012"/>
                </a:lnTo>
                <a:lnTo>
                  <a:pt x="449133" y="257457"/>
                </a:lnTo>
                <a:lnTo>
                  <a:pt x="400809" y="257457"/>
                </a:lnTo>
                <a:lnTo>
                  <a:pt x="422852" y="234595"/>
                </a:lnTo>
                <a:cubicBezTo>
                  <a:pt x="431518" y="225563"/>
                  <a:pt x="437452" y="218225"/>
                  <a:pt x="440655" y="212392"/>
                </a:cubicBezTo>
                <a:cubicBezTo>
                  <a:pt x="443858" y="206653"/>
                  <a:pt x="445459" y="200632"/>
                  <a:pt x="445459" y="194328"/>
                </a:cubicBezTo>
                <a:cubicBezTo>
                  <a:pt x="445459" y="182756"/>
                  <a:pt x="441503" y="173630"/>
                  <a:pt x="433496" y="166951"/>
                </a:cubicBezTo>
                <a:cubicBezTo>
                  <a:pt x="425489" y="160177"/>
                  <a:pt x="416164" y="156884"/>
                  <a:pt x="405613" y="156884"/>
                </a:cubicBezTo>
                <a:close/>
                <a:moveTo>
                  <a:pt x="61604" y="61392"/>
                </a:moveTo>
                <a:lnTo>
                  <a:pt x="543707" y="61392"/>
                </a:lnTo>
                <a:lnTo>
                  <a:pt x="543707" y="397637"/>
                </a:lnTo>
                <a:lnTo>
                  <a:pt x="61604" y="397637"/>
                </a:lnTo>
                <a:close/>
                <a:moveTo>
                  <a:pt x="52091" y="42611"/>
                </a:moveTo>
                <a:cubicBezTo>
                  <a:pt x="46910" y="42611"/>
                  <a:pt x="42671" y="46844"/>
                  <a:pt x="42671" y="52017"/>
                </a:cubicBezTo>
                <a:lnTo>
                  <a:pt x="42671" y="407012"/>
                </a:lnTo>
                <a:cubicBezTo>
                  <a:pt x="42671" y="412185"/>
                  <a:pt x="46910" y="416418"/>
                  <a:pt x="52091" y="416418"/>
                </a:cubicBezTo>
                <a:lnTo>
                  <a:pt x="553125" y="416418"/>
                </a:lnTo>
                <a:cubicBezTo>
                  <a:pt x="558400" y="416418"/>
                  <a:pt x="562639" y="412185"/>
                  <a:pt x="562639" y="407012"/>
                </a:cubicBezTo>
                <a:lnTo>
                  <a:pt x="562639" y="52017"/>
                </a:lnTo>
                <a:cubicBezTo>
                  <a:pt x="562639" y="46844"/>
                  <a:pt x="558400" y="42611"/>
                  <a:pt x="553125" y="42611"/>
                </a:cubicBezTo>
                <a:close/>
                <a:moveTo>
                  <a:pt x="27317" y="0"/>
                </a:moveTo>
                <a:lnTo>
                  <a:pt x="577993" y="0"/>
                </a:lnTo>
                <a:cubicBezTo>
                  <a:pt x="593064" y="0"/>
                  <a:pt x="605216" y="12228"/>
                  <a:pt x="605310" y="27278"/>
                </a:cubicBezTo>
                <a:lnTo>
                  <a:pt x="605310" y="431751"/>
                </a:lnTo>
                <a:cubicBezTo>
                  <a:pt x="605310" y="446801"/>
                  <a:pt x="593064" y="459029"/>
                  <a:pt x="577993" y="459029"/>
                </a:cubicBezTo>
                <a:lnTo>
                  <a:pt x="27317" y="459029"/>
                </a:lnTo>
                <a:cubicBezTo>
                  <a:pt x="12246" y="459029"/>
                  <a:pt x="0" y="446801"/>
                  <a:pt x="0" y="431751"/>
                </a:cubicBezTo>
                <a:lnTo>
                  <a:pt x="0" y="27278"/>
                </a:lnTo>
                <a:cubicBezTo>
                  <a:pt x="0" y="12228"/>
                  <a:pt x="12246" y="0"/>
                  <a:pt x="273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7" name="goal_295048"/>
          <p:cNvSpPr>
            <a:spLocks noChangeAspect="1"/>
          </p:cNvSpPr>
          <p:nvPr/>
        </p:nvSpPr>
        <p:spPr bwMode="auto">
          <a:xfrm>
            <a:off x="3587132" y="3024062"/>
            <a:ext cx="609685" cy="608764"/>
          </a:xfrm>
          <a:custGeom>
            <a:avLst/>
            <a:gdLst>
              <a:gd name="T0" fmla="*/ 6827 w 6827"/>
              <a:gd name="T1" fmla="*/ 878 h 6827"/>
              <a:gd name="T2" fmla="*/ 5803 w 6827"/>
              <a:gd name="T3" fmla="*/ 1024 h 6827"/>
              <a:gd name="T4" fmla="*/ 5949 w 6827"/>
              <a:gd name="T5" fmla="*/ 0 h 6827"/>
              <a:gd name="T6" fmla="*/ 5170 w 6827"/>
              <a:gd name="T7" fmla="*/ 779 h 6827"/>
              <a:gd name="T8" fmla="*/ 3310 w 6827"/>
              <a:gd name="T9" fmla="*/ 207 h 6827"/>
              <a:gd name="T10" fmla="*/ 0 w 6827"/>
              <a:gd name="T11" fmla="*/ 3517 h 6827"/>
              <a:gd name="T12" fmla="*/ 3310 w 6827"/>
              <a:gd name="T13" fmla="*/ 6827 h 6827"/>
              <a:gd name="T14" fmla="*/ 6620 w 6827"/>
              <a:gd name="T15" fmla="*/ 3517 h 6827"/>
              <a:gd name="T16" fmla="*/ 6048 w 6827"/>
              <a:gd name="T17" fmla="*/ 1657 h 6827"/>
              <a:gd name="T18" fmla="*/ 6827 w 6827"/>
              <a:gd name="T19" fmla="*/ 878 h 6827"/>
              <a:gd name="T20" fmla="*/ 5212 w 6827"/>
              <a:gd name="T21" fmla="*/ 5418 h 6827"/>
              <a:gd name="T22" fmla="*/ 3310 w 6827"/>
              <a:gd name="T23" fmla="*/ 6206 h 6827"/>
              <a:gd name="T24" fmla="*/ 1408 w 6827"/>
              <a:gd name="T25" fmla="*/ 5418 h 6827"/>
              <a:gd name="T26" fmla="*/ 621 w 6827"/>
              <a:gd name="T27" fmla="*/ 3517 h 6827"/>
              <a:gd name="T28" fmla="*/ 1408 w 6827"/>
              <a:gd name="T29" fmla="*/ 1615 h 6827"/>
              <a:gd name="T30" fmla="*/ 3310 w 6827"/>
              <a:gd name="T31" fmla="*/ 827 h 6827"/>
              <a:gd name="T32" fmla="*/ 4980 w 6827"/>
              <a:gd name="T33" fmla="*/ 1408 h 6827"/>
              <a:gd name="T34" fmla="*/ 4240 w 6827"/>
              <a:gd name="T35" fmla="*/ 2148 h 6827"/>
              <a:gd name="T36" fmla="*/ 3310 w 6827"/>
              <a:gd name="T37" fmla="*/ 1862 h 6827"/>
              <a:gd name="T38" fmla="*/ 1655 w 6827"/>
              <a:gd name="T39" fmla="*/ 3517 h 6827"/>
              <a:gd name="T40" fmla="*/ 3310 w 6827"/>
              <a:gd name="T41" fmla="*/ 5172 h 6827"/>
              <a:gd name="T42" fmla="*/ 4965 w 6827"/>
              <a:gd name="T43" fmla="*/ 3517 h 6827"/>
              <a:gd name="T44" fmla="*/ 4679 w 6827"/>
              <a:gd name="T45" fmla="*/ 2587 h 6827"/>
              <a:gd name="T46" fmla="*/ 5418 w 6827"/>
              <a:gd name="T47" fmla="*/ 1847 h 6827"/>
              <a:gd name="T48" fmla="*/ 5999 w 6827"/>
              <a:gd name="T49" fmla="*/ 3517 h 6827"/>
              <a:gd name="T50" fmla="*/ 5212 w 6827"/>
              <a:gd name="T51" fmla="*/ 5418 h 6827"/>
              <a:gd name="T52" fmla="*/ 3173 w 6827"/>
              <a:gd name="T53" fmla="*/ 3653 h 6827"/>
              <a:gd name="T54" fmla="*/ 3393 w 6827"/>
              <a:gd name="T55" fmla="*/ 3744 h 6827"/>
              <a:gd name="T56" fmla="*/ 3612 w 6827"/>
              <a:gd name="T57" fmla="*/ 3653 h 6827"/>
              <a:gd name="T58" fmla="*/ 4227 w 6827"/>
              <a:gd name="T59" fmla="*/ 3039 h 6827"/>
              <a:gd name="T60" fmla="*/ 4344 w 6827"/>
              <a:gd name="T61" fmla="*/ 3517 h 6827"/>
              <a:gd name="T62" fmla="*/ 3310 w 6827"/>
              <a:gd name="T63" fmla="*/ 4551 h 6827"/>
              <a:gd name="T64" fmla="*/ 2276 w 6827"/>
              <a:gd name="T65" fmla="*/ 3517 h 6827"/>
              <a:gd name="T66" fmla="*/ 3310 w 6827"/>
              <a:gd name="T67" fmla="*/ 2482 h 6827"/>
              <a:gd name="T68" fmla="*/ 3788 w 6827"/>
              <a:gd name="T69" fmla="*/ 2600 h 6827"/>
              <a:gd name="T70" fmla="*/ 3173 w 6827"/>
              <a:gd name="T71" fmla="*/ 3215 h 6827"/>
              <a:gd name="T72" fmla="*/ 3173 w 6827"/>
              <a:gd name="T73" fmla="*/ 3653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27" h="6827">
                <a:moveTo>
                  <a:pt x="6827" y="878"/>
                </a:moveTo>
                <a:lnTo>
                  <a:pt x="5803" y="1024"/>
                </a:lnTo>
                <a:lnTo>
                  <a:pt x="5949" y="0"/>
                </a:lnTo>
                <a:lnTo>
                  <a:pt x="5170" y="779"/>
                </a:lnTo>
                <a:cubicBezTo>
                  <a:pt x="4640" y="418"/>
                  <a:pt x="4000" y="207"/>
                  <a:pt x="3310" y="207"/>
                </a:cubicBezTo>
                <a:cubicBezTo>
                  <a:pt x="1482" y="207"/>
                  <a:pt x="0" y="1689"/>
                  <a:pt x="0" y="3517"/>
                </a:cubicBezTo>
                <a:cubicBezTo>
                  <a:pt x="0" y="5345"/>
                  <a:pt x="1482" y="6827"/>
                  <a:pt x="3310" y="6827"/>
                </a:cubicBezTo>
                <a:cubicBezTo>
                  <a:pt x="5138" y="6827"/>
                  <a:pt x="6620" y="5345"/>
                  <a:pt x="6620" y="3517"/>
                </a:cubicBezTo>
                <a:cubicBezTo>
                  <a:pt x="6620" y="2827"/>
                  <a:pt x="6409" y="2187"/>
                  <a:pt x="6048" y="1657"/>
                </a:cubicBezTo>
                <a:lnTo>
                  <a:pt x="6827" y="878"/>
                </a:lnTo>
                <a:close/>
                <a:moveTo>
                  <a:pt x="5212" y="5418"/>
                </a:moveTo>
                <a:cubicBezTo>
                  <a:pt x="4704" y="5926"/>
                  <a:pt x="4028" y="6206"/>
                  <a:pt x="3310" y="6206"/>
                </a:cubicBezTo>
                <a:cubicBezTo>
                  <a:pt x="2592" y="6206"/>
                  <a:pt x="1916" y="5926"/>
                  <a:pt x="1408" y="5418"/>
                </a:cubicBezTo>
                <a:cubicBezTo>
                  <a:pt x="900" y="4910"/>
                  <a:pt x="621" y="4235"/>
                  <a:pt x="621" y="3517"/>
                </a:cubicBezTo>
                <a:cubicBezTo>
                  <a:pt x="621" y="2798"/>
                  <a:pt x="900" y="2123"/>
                  <a:pt x="1408" y="1615"/>
                </a:cubicBezTo>
                <a:cubicBezTo>
                  <a:pt x="1916" y="1107"/>
                  <a:pt x="2592" y="827"/>
                  <a:pt x="3310" y="827"/>
                </a:cubicBezTo>
                <a:cubicBezTo>
                  <a:pt x="3924" y="827"/>
                  <a:pt x="4506" y="1032"/>
                  <a:pt x="4980" y="1408"/>
                </a:cubicBezTo>
                <a:lnTo>
                  <a:pt x="4240" y="2148"/>
                </a:lnTo>
                <a:cubicBezTo>
                  <a:pt x="3975" y="1967"/>
                  <a:pt x="3655" y="1862"/>
                  <a:pt x="3310" y="1862"/>
                </a:cubicBezTo>
                <a:cubicBezTo>
                  <a:pt x="2396" y="1862"/>
                  <a:pt x="1655" y="2603"/>
                  <a:pt x="1655" y="3517"/>
                </a:cubicBezTo>
                <a:cubicBezTo>
                  <a:pt x="1655" y="4431"/>
                  <a:pt x="2396" y="5172"/>
                  <a:pt x="3310" y="5172"/>
                </a:cubicBezTo>
                <a:cubicBezTo>
                  <a:pt x="4224" y="5172"/>
                  <a:pt x="4965" y="4431"/>
                  <a:pt x="4965" y="3517"/>
                </a:cubicBezTo>
                <a:cubicBezTo>
                  <a:pt x="4965" y="3172"/>
                  <a:pt x="4859" y="2852"/>
                  <a:pt x="4679" y="2587"/>
                </a:cubicBezTo>
                <a:lnTo>
                  <a:pt x="5418" y="1847"/>
                </a:lnTo>
                <a:cubicBezTo>
                  <a:pt x="5795" y="2321"/>
                  <a:pt x="5999" y="2903"/>
                  <a:pt x="5999" y="3517"/>
                </a:cubicBezTo>
                <a:cubicBezTo>
                  <a:pt x="5999" y="4235"/>
                  <a:pt x="5719" y="4910"/>
                  <a:pt x="5212" y="5418"/>
                </a:cubicBezTo>
                <a:close/>
                <a:moveTo>
                  <a:pt x="3173" y="3653"/>
                </a:moveTo>
                <a:cubicBezTo>
                  <a:pt x="3234" y="3714"/>
                  <a:pt x="3313" y="3744"/>
                  <a:pt x="3393" y="3744"/>
                </a:cubicBezTo>
                <a:cubicBezTo>
                  <a:pt x="3472" y="3744"/>
                  <a:pt x="3551" y="3714"/>
                  <a:pt x="3612" y="3653"/>
                </a:cubicBezTo>
                <a:lnTo>
                  <a:pt x="4227" y="3039"/>
                </a:lnTo>
                <a:cubicBezTo>
                  <a:pt x="4302" y="3182"/>
                  <a:pt x="4344" y="3344"/>
                  <a:pt x="4344" y="3517"/>
                </a:cubicBezTo>
                <a:cubicBezTo>
                  <a:pt x="4344" y="4087"/>
                  <a:pt x="3880" y="4551"/>
                  <a:pt x="3310" y="4551"/>
                </a:cubicBezTo>
                <a:cubicBezTo>
                  <a:pt x="2740" y="4551"/>
                  <a:pt x="2276" y="4087"/>
                  <a:pt x="2276" y="3517"/>
                </a:cubicBezTo>
                <a:cubicBezTo>
                  <a:pt x="2276" y="2946"/>
                  <a:pt x="2740" y="2482"/>
                  <a:pt x="3310" y="2482"/>
                </a:cubicBezTo>
                <a:cubicBezTo>
                  <a:pt x="3482" y="2482"/>
                  <a:pt x="3645" y="2525"/>
                  <a:pt x="3788" y="2600"/>
                </a:cubicBezTo>
                <a:lnTo>
                  <a:pt x="3173" y="3215"/>
                </a:lnTo>
                <a:cubicBezTo>
                  <a:pt x="3052" y="3336"/>
                  <a:pt x="3052" y="3532"/>
                  <a:pt x="3173" y="3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2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11457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限制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&amp;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未來展望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此次</a:t>
            </a:r>
            <a:r>
              <a:rPr lang="zh-TW" altLang="en-US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只使用眼科資料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進行分析。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疾病代碼並無細看。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且對於</a:t>
            </a:r>
            <a:r>
              <a:rPr lang="zh-TW" altLang="en-US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各層的分界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更需要經過專業的醫療經濟學家來判斷。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未來應用在各個科別。</a:t>
            </a:r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617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eb6ce8d4-d194-4584-80cd-48ea3741a58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00833" y="2410691"/>
            <a:ext cx="11190334" cy="2918690"/>
            <a:chOff x="669925" y="2268402"/>
            <a:chExt cx="10850563" cy="2583538"/>
          </a:xfrm>
        </p:grpSpPr>
        <p:sp>
          <p:nvSpPr>
            <p:cNvPr id="4" name="iSļîďé"/>
            <p:cNvSpPr/>
            <p:nvPr/>
          </p:nvSpPr>
          <p:spPr bwMode="auto">
            <a:xfrm>
              <a:off x="669925" y="2268402"/>
              <a:ext cx="10850563" cy="1009956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" name="ïṩḷïḑê"/>
            <p:cNvGrpSpPr/>
            <p:nvPr/>
          </p:nvGrpSpPr>
          <p:grpSpPr>
            <a:xfrm>
              <a:off x="1540209" y="2602588"/>
              <a:ext cx="949536" cy="949536"/>
              <a:chOff x="3181757" y="2258239"/>
              <a:chExt cx="475436" cy="475436"/>
            </a:xfrm>
            <a:effectLst/>
          </p:grpSpPr>
          <p:sp>
            <p:nvSpPr>
              <p:cNvPr id="52" name="isḻide"/>
              <p:cNvSpPr/>
              <p:nvPr/>
            </p:nvSpPr>
            <p:spPr bwMode="auto">
              <a:xfrm>
                <a:off x="3181757" y="2258239"/>
                <a:ext cx="475436" cy="47543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3" name="ïşļiďè"/>
              <p:cNvGrpSpPr/>
              <p:nvPr/>
            </p:nvGrpSpPr>
            <p:grpSpPr>
              <a:xfrm>
                <a:off x="3276095" y="2324131"/>
                <a:ext cx="286761" cy="343619"/>
                <a:chOff x="3735388" y="3473450"/>
                <a:chExt cx="184150" cy="220663"/>
              </a:xfrm>
              <a:solidFill>
                <a:schemeClr val="bg1"/>
              </a:solidFill>
            </p:grpSpPr>
            <p:sp>
              <p:nvSpPr>
                <p:cNvPr id="54" name="ïṡľiďê"/>
                <p:cNvSpPr/>
                <p:nvPr/>
              </p:nvSpPr>
              <p:spPr bwMode="auto">
                <a:xfrm>
                  <a:off x="3773488" y="3473450"/>
                  <a:ext cx="104775" cy="104775"/>
                </a:xfrm>
                <a:custGeom>
                  <a:avLst/>
                  <a:gdLst/>
                  <a:ahLst/>
                  <a:cxnLst>
                    <a:cxn ang="0">
                      <a:pos x="21" y="41"/>
                    </a:cxn>
                    <a:cxn ang="0">
                      <a:pos x="41" y="21"/>
                    </a:cxn>
                    <a:cxn ang="0">
                      <a:pos x="21" y="0"/>
                    </a:cxn>
                    <a:cxn ang="0">
                      <a:pos x="0" y="21"/>
                    </a:cxn>
                    <a:cxn ang="0">
                      <a:pos x="21" y="41"/>
                    </a:cxn>
                    <a:cxn ang="0">
                      <a:pos x="21" y="6"/>
                    </a:cxn>
                    <a:cxn ang="0">
                      <a:pos x="36" y="21"/>
                    </a:cxn>
                    <a:cxn ang="0">
                      <a:pos x="21" y="36"/>
                    </a:cxn>
                    <a:cxn ang="0">
                      <a:pos x="6" y="21"/>
                    </a:cxn>
                    <a:cxn ang="0">
                      <a:pos x="21" y="6"/>
                    </a:cxn>
                  </a:cxnLst>
                  <a:rect l="0" t="0" r="r" b="b"/>
                  <a:pathLst>
                    <a:path w="41" h="41">
                      <a:moveTo>
                        <a:pt x="21" y="41"/>
                      </a:moveTo>
                      <a:cubicBezTo>
                        <a:pt x="32" y="41"/>
                        <a:pt x="41" y="32"/>
                        <a:pt x="41" y="21"/>
                      </a:cubicBezTo>
                      <a:cubicBezTo>
                        <a:pt x="41" y="9"/>
                        <a:pt x="32" y="0"/>
                        <a:pt x="21" y="0"/>
                      </a:cubicBezTo>
                      <a:cubicBezTo>
                        <a:pt x="10" y="0"/>
                        <a:pt x="0" y="9"/>
                        <a:pt x="0" y="21"/>
                      </a:cubicBezTo>
                      <a:cubicBezTo>
                        <a:pt x="0" y="32"/>
                        <a:pt x="10" y="41"/>
                        <a:pt x="21" y="41"/>
                      </a:cubicBezTo>
                      <a:close/>
                      <a:moveTo>
                        <a:pt x="21" y="6"/>
                      </a:moveTo>
                      <a:cubicBezTo>
                        <a:pt x="29" y="6"/>
                        <a:pt x="36" y="12"/>
                        <a:pt x="36" y="21"/>
                      </a:cubicBezTo>
                      <a:cubicBezTo>
                        <a:pt x="36" y="29"/>
                        <a:pt x="29" y="36"/>
                        <a:pt x="21" y="36"/>
                      </a:cubicBezTo>
                      <a:cubicBezTo>
                        <a:pt x="12" y="36"/>
                        <a:pt x="6" y="29"/>
                        <a:pt x="6" y="21"/>
                      </a:cubicBezTo>
                      <a:cubicBezTo>
                        <a:pt x="6" y="12"/>
                        <a:pt x="12" y="6"/>
                        <a:pt x="21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îsļïḓè"/>
                <p:cNvSpPr/>
                <p:nvPr/>
              </p:nvSpPr>
              <p:spPr bwMode="auto">
                <a:xfrm>
                  <a:off x="3735388" y="3586163"/>
                  <a:ext cx="184150" cy="107950"/>
                </a:xfrm>
                <a:custGeom>
                  <a:avLst/>
                  <a:gdLst/>
                  <a:ahLst/>
                  <a:cxnLst>
                    <a:cxn ang="0">
                      <a:pos x="71" y="19"/>
                    </a:cxn>
                    <a:cxn ang="0">
                      <a:pos x="48" y="0"/>
                    </a:cxn>
                    <a:cxn ang="0">
                      <a:pos x="45" y="1"/>
                    </a:cxn>
                    <a:cxn ang="0">
                      <a:pos x="36" y="12"/>
                    </a:cxn>
                    <a:cxn ang="0">
                      <a:pos x="27" y="1"/>
                    </a:cxn>
                    <a:cxn ang="0">
                      <a:pos x="24" y="0"/>
                    </a:cxn>
                    <a:cxn ang="0">
                      <a:pos x="0" y="19"/>
                    </a:cxn>
                    <a:cxn ang="0">
                      <a:pos x="0" y="21"/>
                    </a:cxn>
                    <a:cxn ang="0">
                      <a:pos x="36" y="42"/>
                    </a:cxn>
                    <a:cxn ang="0">
                      <a:pos x="71" y="21"/>
                    </a:cxn>
                    <a:cxn ang="0">
                      <a:pos x="71" y="19"/>
                    </a:cxn>
                    <a:cxn ang="0">
                      <a:pos x="49" y="6"/>
                    </a:cxn>
                    <a:cxn ang="0">
                      <a:pos x="53" y="8"/>
                    </a:cxn>
                    <a:cxn ang="0">
                      <a:pos x="44" y="20"/>
                    </a:cxn>
                    <a:cxn ang="0">
                      <a:pos x="42" y="18"/>
                    </a:cxn>
                    <a:cxn ang="0">
                      <a:pos x="39" y="16"/>
                    </a:cxn>
                    <a:cxn ang="0">
                      <a:pos x="49" y="6"/>
                    </a:cxn>
                    <a:cxn ang="0">
                      <a:pos x="32" y="16"/>
                    </a:cxn>
                    <a:cxn ang="0">
                      <a:pos x="29" y="18"/>
                    </a:cxn>
                    <a:cxn ang="0">
                      <a:pos x="28" y="20"/>
                    </a:cxn>
                    <a:cxn ang="0">
                      <a:pos x="19" y="8"/>
                    </a:cxn>
                    <a:cxn ang="0">
                      <a:pos x="23" y="6"/>
                    </a:cxn>
                    <a:cxn ang="0">
                      <a:pos x="32" y="16"/>
                    </a:cxn>
                    <a:cxn ang="0">
                      <a:pos x="38" y="36"/>
                    </a:cxn>
                    <a:cxn ang="0">
                      <a:pos x="38" y="24"/>
                    </a:cxn>
                    <a:cxn ang="0">
                      <a:pos x="36" y="23"/>
                    </a:cxn>
                    <a:cxn ang="0">
                      <a:pos x="34" y="24"/>
                    </a:cxn>
                    <a:cxn ang="0">
                      <a:pos x="34" y="36"/>
                    </a:cxn>
                    <a:cxn ang="0">
                      <a:pos x="6" y="20"/>
                    </a:cxn>
                    <a:cxn ang="0">
                      <a:pos x="16" y="10"/>
                    </a:cxn>
                    <a:cxn ang="0">
                      <a:pos x="27" y="23"/>
                    </a:cxn>
                    <a:cxn ang="0">
                      <a:pos x="29" y="23"/>
                    </a:cxn>
                    <a:cxn ang="0">
                      <a:pos x="32" y="21"/>
                    </a:cxn>
                    <a:cxn ang="0">
                      <a:pos x="36" y="18"/>
                    </a:cxn>
                    <a:cxn ang="0">
                      <a:pos x="40" y="21"/>
                    </a:cxn>
                    <a:cxn ang="0">
                      <a:pos x="43" y="23"/>
                    </a:cxn>
                    <a:cxn ang="0">
                      <a:pos x="44" y="24"/>
                    </a:cxn>
                    <a:cxn ang="0">
                      <a:pos x="45" y="23"/>
                    </a:cxn>
                    <a:cxn ang="0">
                      <a:pos x="56" y="10"/>
                    </a:cxn>
                    <a:cxn ang="0">
                      <a:pos x="66" y="20"/>
                    </a:cxn>
                    <a:cxn ang="0">
                      <a:pos x="38" y="36"/>
                    </a:cxn>
                  </a:cxnLst>
                  <a:rect l="0" t="0" r="r" b="b"/>
                  <a:pathLst>
                    <a:path w="72" h="42">
                      <a:moveTo>
                        <a:pt x="71" y="19"/>
                      </a:moveTo>
                      <a:cubicBezTo>
                        <a:pt x="66" y="10"/>
                        <a:pt x="58" y="3"/>
                        <a:pt x="48" y="0"/>
                      </a:cubicBezTo>
                      <a:cubicBezTo>
                        <a:pt x="47" y="0"/>
                        <a:pt x="46" y="0"/>
                        <a:pt x="45" y="1"/>
                      </a:cubicBezTo>
                      <a:cubicBezTo>
                        <a:pt x="43" y="6"/>
                        <a:pt x="40" y="9"/>
                        <a:pt x="36" y="12"/>
                      </a:cubicBezTo>
                      <a:cubicBezTo>
                        <a:pt x="32" y="9"/>
                        <a:pt x="29" y="6"/>
                        <a:pt x="27" y="1"/>
                      </a:cubicBezTo>
                      <a:cubicBezTo>
                        <a:pt x="26" y="0"/>
                        <a:pt x="25" y="0"/>
                        <a:pt x="24" y="0"/>
                      </a:cubicBezTo>
                      <a:cubicBezTo>
                        <a:pt x="14" y="3"/>
                        <a:pt x="6" y="10"/>
                        <a:pt x="0" y="19"/>
                      </a:cubicBezTo>
                      <a:cubicBezTo>
                        <a:pt x="0" y="19"/>
                        <a:pt x="0" y="20"/>
                        <a:pt x="0" y="21"/>
                      </a:cubicBezTo>
                      <a:cubicBezTo>
                        <a:pt x="8" y="34"/>
                        <a:pt x="21" y="42"/>
                        <a:pt x="36" y="42"/>
                      </a:cubicBezTo>
                      <a:cubicBezTo>
                        <a:pt x="50" y="42"/>
                        <a:pt x="64" y="34"/>
                        <a:pt x="71" y="21"/>
                      </a:cubicBezTo>
                      <a:cubicBezTo>
                        <a:pt x="72" y="20"/>
                        <a:pt x="72" y="19"/>
                        <a:pt x="71" y="19"/>
                      </a:cubicBezTo>
                      <a:close/>
                      <a:moveTo>
                        <a:pt x="49" y="6"/>
                      </a:moveTo>
                      <a:cubicBezTo>
                        <a:pt x="50" y="6"/>
                        <a:pt x="52" y="7"/>
                        <a:pt x="53" y="8"/>
                      </a:cubicBezTo>
                      <a:cubicBezTo>
                        <a:pt x="51" y="12"/>
                        <a:pt x="48" y="16"/>
                        <a:pt x="44" y="20"/>
                      </a:cubicBezTo>
                      <a:cubicBezTo>
                        <a:pt x="43" y="19"/>
                        <a:pt x="43" y="19"/>
                        <a:pt x="42" y="18"/>
                      </a:cubicBezTo>
                      <a:cubicBezTo>
                        <a:pt x="41" y="18"/>
                        <a:pt x="40" y="17"/>
                        <a:pt x="39" y="16"/>
                      </a:cubicBezTo>
                      <a:cubicBezTo>
                        <a:pt x="43" y="13"/>
                        <a:pt x="46" y="10"/>
                        <a:pt x="49" y="6"/>
                      </a:cubicBezTo>
                      <a:close/>
                      <a:moveTo>
                        <a:pt x="32" y="16"/>
                      </a:moveTo>
                      <a:cubicBezTo>
                        <a:pt x="31" y="17"/>
                        <a:pt x="30" y="18"/>
                        <a:pt x="29" y="18"/>
                      </a:cubicBezTo>
                      <a:cubicBezTo>
                        <a:pt x="29" y="19"/>
                        <a:pt x="28" y="19"/>
                        <a:pt x="28" y="20"/>
                      </a:cubicBezTo>
                      <a:cubicBezTo>
                        <a:pt x="24" y="16"/>
                        <a:pt x="21" y="12"/>
                        <a:pt x="19" y="8"/>
                      </a:cubicBezTo>
                      <a:cubicBezTo>
                        <a:pt x="20" y="7"/>
                        <a:pt x="22" y="6"/>
                        <a:pt x="23" y="6"/>
                      </a:cubicBezTo>
                      <a:cubicBezTo>
                        <a:pt x="25" y="10"/>
                        <a:pt x="29" y="13"/>
                        <a:pt x="32" y="16"/>
                      </a:cubicBezTo>
                      <a:close/>
                      <a:moveTo>
                        <a:pt x="38" y="36"/>
                      </a:moveTo>
                      <a:cubicBezTo>
                        <a:pt x="38" y="24"/>
                        <a:pt x="38" y="24"/>
                        <a:pt x="38" y="24"/>
                      </a:cubicBezTo>
                      <a:cubicBezTo>
                        <a:pt x="38" y="23"/>
                        <a:pt x="37" y="23"/>
                        <a:pt x="36" y="23"/>
                      </a:cubicBezTo>
                      <a:cubicBezTo>
                        <a:pt x="35" y="23"/>
                        <a:pt x="34" y="23"/>
                        <a:pt x="34" y="24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23" y="36"/>
                        <a:pt x="12" y="30"/>
                        <a:pt x="6" y="20"/>
                      </a:cubicBezTo>
                      <a:cubicBezTo>
                        <a:pt x="8" y="16"/>
                        <a:pt x="12" y="12"/>
                        <a:pt x="16" y="10"/>
                      </a:cubicBezTo>
                      <a:cubicBezTo>
                        <a:pt x="18" y="14"/>
                        <a:pt x="22" y="19"/>
                        <a:pt x="27" y="23"/>
                      </a:cubicBezTo>
                      <a:cubicBezTo>
                        <a:pt x="27" y="24"/>
                        <a:pt x="28" y="24"/>
                        <a:pt x="29" y="23"/>
                      </a:cubicBezTo>
                      <a:cubicBezTo>
                        <a:pt x="30" y="23"/>
                        <a:pt x="31" y="22"/>
                        <a:pt x="32" y="21"/>
                      </a:cubicBezTo>
                      <a:cubicBezTo>
                        <a:pt x="33" y="20"/>
                        <a:pt x="34" y="19"/>
                        <a:pt x="36" y="18"/>
                      </a:cubicBezTo>
                      <a:cubicBezTo>
                        <a:pt x="37" y="19"/>
                        <a:pt x="39" y="20"/>
                        <a:pt x="40" y="21"/>
                      </a:cubicBezTo>
                      <a:cubicBezTo>
                        <a:pt x="41" y="22"/>
                        <a:pt x="42" y="23"/>
                        <a:pt x="43" y="23"/>
                      </a:cubicBezTo>
                      <a:cubicBezTo>
                        <a:pt x="43" y="24"/>
                        <a:pt x="43" y="24"/>
                        <a:pt x="44" y="24"/>
                      </a:cubicBezTo>
                      <a:cubicBezTo>
                        <a:pt x="44" y="24"/>
                        <a:pt x="45" y="24"/>
                        <a:pt x="45" y="23"/>
                      </a:cubicBezTo>
                      <a:cubicBezTo>
                        <a:pt x="50" y="19"/>
                        <a:pt x="53" y="14"/>
                        <a:pt x="56" y="10"/>
                      </a:cubicBezTo>
                      <a:cubicBezTo>
                        <a:pt x="60" y="12"/>
                        <a:pt x="63" y="16"/>
                        <a:pt x="66" y="20"/>
                      </a:cubicBezTo>
                      <a:cubicBezTo>
                        <a:pt x="60" y="30"/>
                        <a:pt x="49" y="36"/>
                        <a:pt x="38" y="3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45" name="i$lîḓê"/>
            <p:cNvSpPr/>
            <p:nvPr/>
          </p:nvSpPr>
          <p:spPr bwMode="auto">
            <a:xfrm>
              <a:off x="3472566" y="2602588"/>
              <a:ext cx="949536" cy="94953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ṩľiḑé"/>
            <p:cNvSpPr/>
            <p:nvPr/>
          </p:nvSpPr>
          <p:spPr bwMode="auto">
            <a:xfrm>
              <a:off x="5404923" y="2602588"/>
              <a:ext cx="949536" cy="94953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iṥľíďè"/>
            <p:cNvGrpSpPr/>
            <p:nvPr/>
          </p:nvGrpSpPr>
          <p:grpSpPr>
            <a:xfrm>
              <a:off x="7337280" y="2602588"/>
              <a:ext cx="949536" cy="949536"/>
              <a:chOff x="4248557" y="3177907"/>
              <a:chExt cx="475436" cy="475436"/>
            </a:xfrm>
            <a:effectLst/>
          </p:grpSpPr>
          <p:sp>
            <p:nvSpPr>
              <p:cNvPr id="35" name="îSliḋe"/>
              <p:cNvSpPr/>
              <p:nvPr/>
            </p:nvSpPr>
            <p:spPr bwMode="auto">
              <a:xfrm>
                <a:off x="4248557" y="3177907"/>
                <a:ext cx="475436" cy="47543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6" name="íśľiḍê"/>
              <p:cNvGrpSpPr/>
              <p:nvPr/>
            </p:nvGrpSpPr>
            <p:grpSpPr>
              <a:xfrm>
                <a:off x="4330307" y="3263047"/>
                <a:ext cx="311937" cy="305157"/>
                <a:chOff x="4330307" y="3263047"/>
                <a:chExt cx="311937" cy="305157"/>
              </a:xfrm>
            </p:grpSpPr>
            <p:sp>
              <p:nvSpPr>
                <p:cNvPr id="37" name="íślïḑé"/>
                <p:cNvSpPr/>
                <p:nvPr/>
              </p:nvSpPr>
              <p:spPr bwMode="auto">
                <a:xfrm>
                  <a:off x="4425244" y="3355723"/>
                  <a:ext cx="124323" cy="124324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17" y="34"/>
                    </a:cxn>
                    <a:cxn ang="0">
                      <a:pos x="34" y="17"/>
                    </a:cxn>
                    <a:cxn ang="0">
                      <a:pos x="17" y="0"/>
                    </a:cxn>
                    <a:cxn ang="0">
                      <a:pos x="0" y="17"/>
                    </a:cxn>
                    <a:cxn ang="0">
                      <a:pos x="29" y="17"/>
                    </a:cxn>
                    <a:cxn ang="0">
                      <a:pos x="17" y="29"/>
                    </a:cxn>
                    <a:cxn ang="0">
                      <a:pos x="5" y="17"/>
                    </a:cxn>
                    <a:cxn ang="0">
                      <a:pos x="17" y="6"/>
                    </a:cxn>
                    <a:cxn ang="0">
                      <a:pos x="29" y="17"/>
                    </a:cxn>
                  </a:cxnLst>
                  <a:rect l="0" t="0" r="r" b="b"/>
                  <a:pathLst>
                    <a:path w="34" h="34">
                      <a:moveTo>
                        <a:pt x="0" y="17"/>
                      </a:moveTo>
                      <a:cubicBezTo>
                        <a:pt x="0" y="27"/>
                        <a:pt x="7" y="34"/>
                        <a:pt x="17" y="34"/>
                      </a:cubicBezTo>
                      <a:cubicBezTo>
                        <a:pt x="26" y="34"/>
                        <a:pt x="34" y="27"/>
                        <a:pt x="34" y="17"/>
                      </a:cubicBezTo>
                      <a:cubicBezTo>
                        <a:pt x="34" y="8"/>
                        <a:pt x="26" y="0"/>
                        <a:pt x="17" y="0"/>
                      </a:cubicBezTo>
                      <a:cubicBezTo>
                        <a:pt x="7" y="0"/>
                        <a:pt x="0" y="8"/>
                        <a:pt x="0" y="17"/>
                      </a:cubicBezTo>
                      <a:close/>
                      <a:moveTo>
                        <a:pt x="29" y="17"/>
                      </a:moveTo>
                      <a:cubicBezTo>
                        <a:pt x="29" y="24"/>
                        <a:pt x="23" y="29"/>
                        <a:pt x="17" y="29"/>
                      </a:cubicBezTo>
                      <a:cubicBezTo>
                        <a:pt x="10" y="29"/>
                        <a:pt x="5" y="24"/>
                        <a:pt x="5" y="17"/>
                      </a:cubicBezTo>
                      <a:cubicBezTo>
                        <a:pt x="5" y="11"/>
                        <a:pt x="10" y="6"/>
                        <a:pt x="17" y="6"/>
                      </a:cubicBezTo>
                      <a:cubicBezTo>
                        <a:pt x="23" y="6"/>
                        <a:pt x="29" y="11"/>
                        <a:pt x="29" y="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iSļíḓe"/>
                <p:cNvSpPr/>
                <p:nvPr/>
              </p:nvSpPr>
              <p:spPr bwMode="auto">
                <a:xfrm>
                  <a:off x="4330307" y="3263047"/>
                  <a:ext cx="311937" cy="305157"/>
                </a:xfrm>
                <a:custGeom>
                  <a:avLst/>
                  <a:gdLst/>
                  <a:ahLst/>
                  <a:cxnLst>
                    <a:cxn ang="0">
                      <a:pos x="77" y="39"/>
                    </a:cxn>
                    <a:cxn ang="0">
                      <a:pos x="79" y="27"/>
                    </a:cxn>
                    <a:cxn ang="0">
                      <a:pos x="73" y="12"/>
                    </a:cxn>
                    <a:cxn ang="0">
                      <a:pos x="67" y="11"/>
                    </a:cxn>
                    <a:cxn ang="0">
                      <a:pos x="54" y="10"/>
                    </a:cxn>
                    <a:cxn ang="0">
                      <a:pos x="48" y="0"/>
                    </a:cxn>
                    <a:cxn ang="0">
                      <a:pos x="38" y="0"/>
                    </a:cxn>
                    <a:cxn ang="0">
                      <a:pos x="32" y="10"/>
                    </a:cxn>
                    <a:cxn ang="0">
                      <a:pos x="18" y="11"/>
                    </a:cxn>
                    <a:cxn ang="0">
                      <a:pos x="12" y="12"/>
                    </a:cxn>
                    <a:cxn ang="0">
                      <a:pos x="6" y="27"/>
                    </a:cxn>
                    <a:cxn ang="0">
                      <a:pos x="8" y="39"/>
                    </a:cxn>
                    <a:cxn ang="0">
                      <a:pos x="0" y="47"/>
                    </a:cxn>
                    <a:cxn ang="0">
                      <a:pos x="8" y="61"/>
                    </a:cxn>
                    <a:cxn ang="0">
                      <a:pos x="19" y="67"/>
                    </a:cxn>
                    <a:cxn ang="0">
                      <a:pos x="20" y="78"/>
                    </a:cxn>
                    <a:cxn ang="0">
                      <a:pos x="31" y="83"/>
                    </a:cxn>
                    <a:cxn ang="0">
                      <a:pos x="39" y="77"/>
                    </a:cxn>
                    <a:cxn ang="0">
                      <a:pos x="46" y="77"/>
                    </a:cxn>
                    <a:cxn ang="0">
                      <a:pos x="54" y="83"/>
                    </a:cxn>
                    <a:cxn ang="0">
                      <a:pos x="66" y="78"/>
                    </a:cxn>
                    <a:cxn ang="0">
                      <a:pos x="67" y="67"/>
                    </a:cxn>
                    <a:cxn ang="0">
                      <a:pos x="78" y="61"/>
                    </a:cxn>
                    <a:cxn ang="0">
                      <a:pos x="85" y="47"/>
                    </a:cxn>
                    <a:cxn ang="0">
                      <a:pos x="61" y="20"/>
                    </a:cxn>
                    <a:cxn ang="0">
                      <a:pos x="75" y="23"/>
                    </a:cxn>
                    <a:cxn ang="0">
                      <a:pos x="71" y="26"/>
                    </a:cxn>
                    <a:cxn ang="0">
                      <a:pos x="68" y="27"/>
                    </a:cxn>
                    <a:cxn ang="0">
                      <a:pos x="46" y="71"/>
                    </a:cxn>
                    <a:cxn ang="0">
                      <a:pos x="14" y="46"/>
                    </a:cxn>
                    <a:cxn ang="0">
                      <a:pos x="25" y="19"/>
                    </a:cxn>
                    <a:cxn ang="0">
                      <a:pos x="26" y="19"/>
                    </a:cxn>
                    <a:cxn ang="0">
                      <a:pos x="36" y="14"/>
                    </a:cxn>
                    <a:cxn ang="0">
                      <a:pos x="49" y="14"/>
                    </a:cxn>
                    <a:cxn ang="0">
                      <a:pos x="61" y="20"/>
                    </a:cxn>
                    <a:cxn ang="0">
                      <a:pos x="43" y="5"/>
                    </a:cxn>
                    <a:cxn ang="0">
                      <a:pos x="48" y="10"/>
                    </a:cxn>
                    <a:cxn ang="0">
                      <a:pos x="37" y="10"/>
                    </a:cxn>
                    <a:cxn ang="0">
                      <a:pos x="16" y="16"/>
                    </a:cxn>
                    <a:cxn ang="0">
                      <a:pos x="17" y="22"/>
                    </a:cxn>
                    <a:cxn ang="0">
                      <a:pos x="11" y="23"/>
                    </a:cxn>
                    <a:cxn ang="0">
                      <a:pos x="6" y="47"/>
                    </a:cxn>
                    <a:cxn ang="0">
                      <a:pos x="11" y="46"/>
                    </a:cxn>
                    <a:cxn ang="0">
                      <a:pos x="8" y="56"/>
                    </a:cxn>
                    <a:cxn ang="0">
                      <a:pos x="23" y="74"/>
                    </a:cxn>
                    <a:cxn ang="0">
                      <a:pos x="35" y="74"/>
                    </a:cxn>
                    <a:cxn ang="0">
                      <a:pos x="23" y="74"/>
                    </a:cxn>
                    <a:cxn ang="0">
                      <a:pos x="51" y="74"/>
                    </a:cxn>
                    <a:cxn ang="0">
                      <a:pos x="63" y="74"/>
                    </a:cxn>
                    <a:cxn ang="0">
                      <a:pos x="78" y="56"/>
                    </a:cxn>
                    <a:cxn ang="0">
                      <a:pos x="75" y="44"/>
                    </a:cxn>
                    <a:cxn ang="0">
                      <a:pos x="78" y="56"/>
                    </a:cxn>
                  </a:cxnLst>
                  <a:rect l="0" t="0" r="r" b="b"/>
                  <a:pathLst>
                    <a:path w="85" h="83">
                      <a:moveTo>
                        <a:pt x="82" y="42"/>
                      </a:moveTo>
                      <a:cubicBezTo>
                        <a:pt x="77" y="39"/>
                        <a:pt x="77" y="39"/>
                        <a:pt x="77" y="39"/>
                      </a:cubicBezTo>
                      <a:cubicBezTo>
                        <a:pt x="77" y="37"/>
                        <a:pt x="76" y="34"/>
                        <a:pt x="75" y="31"/>
                      </a:cubicBezTo>
                      <a:cubicBezTo>
                        <a:pt x="79" y="27"/>
                        <a:pt x="79" y="27"/>
                        <a:pt x="79" y="27"/>
                      </a:cubicBezTo>
                      <a:cubicBezTo>
                        <a:pt x="81" y="25"/>
                        <a:pt x="81" y="23"/>
                        <a:pt x="80" y="21"/>
                      </a:cubicBezTo>
                      <a:cubicBezTo>
                        <a:pt x="78" y="18"/>
                        <a:pt x="76" y="15"/>
                        <a:pt x="73" y="12"/>
                      </a:cubicBezTo>
                      <a:cubicBezTo>
                        <a:pt x="72" y="11"/>
                        <a:pt x="71" y="11"/>
                        <a:pt x="70" y="11"/>
                      </a:cubicBezTo>
                      <a:cubicBezTo>
                        <a:pt x="69" y="11"/>
                        <a:pt x="68" y="11"/>
                        <a:pt x="67" y="11"/>
                      </a:cubicBezTo>
                      <a:cubicBezTo>
                        <a:pt x="62" y="14"/>
                        <a:pt x="62" y="14"/>
                        <a:pt x="62" y="14"/>
                      </a:cubicBezTo>
                      <a:cubicBezTo>
                        <a:pt x="59" y="12"/>
                        <a:pt x="57" y="11"/>
                        <a:pt x="54" y="10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52" y="2"/>
                        <a:pt x="50" y="0"/>
                        <a:pt x="48" y="0"/>
                      </a:cubicBezTo>
                      <a:cubicBezTo>
                        <a:pt x="46" y="0"/>
                        <a:pt x="44" y="0"/>
                        <a:pt x="43" y="0"/>
                      </a:cubicBezTo>
                      <a:cubicBezTo>
                        <a:pt x="41" y="0"/>
                        <a:pt x="40" y="0"/>
                        <a:pt x="38" y="0"/>
                      </a:cubicBezTo>
                      <a:cubicBezTo>
                        <a:pt x="36" y="0"/>
                        <a:pt x="34" y="2"/>
                        <a:pt x="33" y="4"/>
                      </a:cubicBezTo>
                      <a:cubicBezTo>
                        <a:pt x="32" y="10"/>
                        <a:pt x="32" y="10"/>
                        <a:pt x="32" y="10"/>
                      </a:cubicBezTo>
                      <a:cubicBezTo>
                        <a:pt x="29" y="11"/>
                        <a:pt x="26" y="12"/>
                        <a:pt x="24" y="14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8" y="11"/>
                        <a:pt x="17" y="11"/>
                        <a:pt x="16" y="11"/>
                      </a:cubicBezTo>
                      <a:cubicBezTo>
                        <a:pt x="15" y="11"/>
                        <a:pt x="13" y="11"/>
                        <a:pt x="12" y="12"/>
                      </a:cubicBezTo>
                      <a:cubicBezTo>
                        <a:pt x="10" y="15"/>
                        <a:pt x="8" y="18"/>
                        <a:pt x="6" y="21"/>
                      </a:cubicBezTo>
                      <a:cubicBezTo>
                        <a:pt x="5" y="23"/>
                        <a:pt x="5" y="25"/>
                        <a:pt x="6" y="27"/>
                      </a:cubicBezTo>
                      <a:cubicBezTo>
                        <a:pt x="10" y="31"/>
                        <a:pt x="10" y="31"/>
                        <a:pt x="10" y="31"/>
                      </a:cubicBezTo>
                      <a:cubicBezTo>
                        <a:pt x="9" y="34"/>
                        <a:pt x="9" y="37"/>
                        <a:pt x="8" y="39"/>
                      </a:cubicBezTo>
                      <a:cubicBezTo>
                        <a:pt x="3" y="42"/>
                        <a:pt x="3" y="42"/>
                        <a:pt x="3" y="42"/>
                      </a:cubicBezTo>
                      <a:cubicBezTo>
                        <a:pt x="1" y="43"/>
                        <a:pt x="0" y="45"/>
                        <a:pt x="0" y="47"/>
                      </a:cubicBezTo>
                      <a:cubicBezTo>
                        <a:pt x="1" y="51"/>
                        <a:pt x="2" y="54"/>
                        <a:pt x="3" y="58"/>
                      </a:cubicBezTo>
                      <a:cubicBezTo>
                        <a:pt x="4" y="60"/>
                        <a:pt x="6" y="61"/>
                        <a:pt x="8" y="61"/>
                      </a:cubicBezTo>
                      <a:cubicBezTo>
                        <a:pt x="14" y="61"/>
                        <a:pt x="14" y="61"/>
                        <a:pt x="14" y="61"/>
                      </a:cubicBezTo>
                      <a:cubicBezTo>
                        <a:pt x="15" y="63"/>
                        <a:pt x="17" y="65"/>
                        <a:pt x="19" y="67"/>
                      </a:cubicBezTo>
                      <a:cubicBezTo>
                        <a:pt x="17" y="73"/>
                        <a:pt x="17" y="73"/>
                        <a:pt x="17" y="73"/>
                      </a:cubicBezTo>
                      <a:cubicBezTo>
                        <a:pt x="17" y="75"/>
                        <a:pt x="18" y="77"/>
                        <a:pt x="20" y="78"/>
                      </a:cubicBezTo>
                      <a:cubicBezTo>
                        <a:pt x="23" y="80"/>
                        <a:pt x="26" y="82"/>
                        <a:pt x="30" y="83"/>
                      </a:cubicBezTo>
                      <a:cubicBezTo>
                        <a:pt x="30" y="83"/>
                        <a:pt x="31" y="83"/>
                        <a:pt x="31" y="83"/>
                      </a:cubicBezTo>
                      <a:cubicBezTo>
                        <a:pt x="33" y="83"/>
                        <a:pt x="34" y="82"/>
                        <a:pt x="35" y="81"/>
                      </a:cubicBezTo>
                      <a:cubicBezTo>
                        <a:pt x="39" y="77"/>
                        <a:pt x="39" y="77"/>
                        <a:pt x="39" y="77"/>
                      </a:cubicBezTo>
                      <a:cubicBezTo>
                        <a:pt x="41" y="77"/>
                        <a:pt x="42" y="77"/>
                        <a:pt x="43" y="77"/>
                      </a:cubicBezTo>
                      <a:cubicBezTo>
                        <a:pt x="44" y="77"/>
                        <a:pt x="45" y="77"/>
                        <a:pt x="46" y="77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ubicBezTo>
                        <a:pt x="51" y="82"/>
                        <a:pt x="53" y="83"/>
                        <a:pt x="54" y="83"/>
                      </a:cubicBezTo>
                      <a:cubicBezTo>
                        <a:pt x="55" y="83"/>
                        <a:pt x="55" y="83"/>
                        <a:pt x="56" y="83"/>
                      </a:cubicBezTo>
                      <a:cubicBezTo>
                        <a:pt x="59" y="82"/>
                        <a:pt x="63" y="80"/>
                        <a:pt x="66" y="78"/>
                      </a:cubicBezTo>
                      <a:cubicBezTo>
                        <a:pt x="68" y="77"/>
                        <a:pt x="69" y="75"/>
                        <a:pt x="68" y="73"/>
                      </a:cubicBezTo>
                      <a:cubicBezTo>
                        <a:pt x="67" y="67"/>
                        <a:pt x="67" y="67"/>
                        <a:pt x="67" y="67"/>
                      </a:cubicBezTo>
                      <a:cubicBezTo>
                        <a:pt x="69" y="65"/>
                        <a:pt x="70" y="63"/>
                        <a:pt x="72" y="61"/>
                      </a:cubicBezTo>
                      <a:cubicBezTo>
                        <a:pt x="78" y="61"/>
                        <a:pt x="78" y="61"/>
                        <a:pt x="78" y="61"/>
                      </a:cubicBezTo>
                      <a:cubicBezTo>
                        <a:pt x="80" y="61"/>
                        <a:pt x="82" y="60"/>
                        <a:pt x="83" y="58"/>
                      </a:cubicBezTo>
                      <a:cubicBezTo>
                        <a:pt x="84" y="54"/>
                        <a:pt x="85" y="51"/>
                        <a:pt x="85" y="47"/>
                      </a:cubicBezTo>
                      <a:cubicBezTo>
                        <a:pt x="85" y="45"/>
                        <a:pt x="84" y="43"/>
                        <a:pt x="82" y="42"/>
                      </a:cubicBezTo>
                      <a:close/>
                      <a:moveTo>
                        <a:pt x="61" y="20"/>
                      </a:moveTo>
                      <a:cubicBezTo>
                        <a:pt x="70" y="16"/>
                        <a:pt x="70" y="16"/>
                        <a:pt x="70" y="16"/>
                      </a:cubicBezTo>
                      <a:cubicBezTo>
                        <a:pt x="72" y="18"/>
                        <a:pt x="73" y="21"/>
                        <a:pt x="75" y="23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1" y="27"/>
                        <a:pt x="71" y="26"/>
                        <a:pt x="71" y="26"/>
                      </a:cubicBezTo>
                      <a:cubicBezTo>
                        <a:pt x="70" y="25"/>
                        <a:pt x="69" y="24"/>
                        <a:pt x="68" y="25"/>
                      </a:cubicBezTo>
                      <a:cubicBezTo>
                        <a:pt x="67" y="25"/>
                        <a:pt x="67" y="27"/>
                        <a:pt x="68" y="27"/>
                      </a:cubicBezTo>
                      <a:cubicBezTo>
                        <a:pt x="70" y="31"/>
                        <a:pt x="71" y="35"/>
                        <a:pt x="72" y="39"/>
                      </a:cubicBezTo>
                      <a:cubicBezTo>
                        <a:pt x="73" y="55"/>
                        <a:pt x="62" y="69"/>
                        <a:pt x="46" y="71"/>
                      </a:cubicBezTo>
                      <a:cubicBezTo>
                        <a:pt x="38" y="72"/>
                        <a:pt x="31" y="70"/>
                        <a:pt x="25" y="65"/>
                      </a:cubicBezTo>
                      <a:cubicBezTo>
                        <a:pt x="19" y="60"/>
                        <a:pt x="15" y="53"/>
                        <a:pt x="14" y="46"/>
                      </a:cubicBezTo>
                      <a:cubicBezTo>
                        <a:pt x="13" y="38"/>
                        <a:pt x="15" y="30"/>
                        <a:pt x="20" y="24"/>
                      </a:cubicBezTo>
                      <a:cubicBezTo>
                        <a:pt x="22" y="22"/>
                        <a:pt x="23" y="21"/>
                        <a:pt x="25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6" y="19"/>
                        <a:pt x="26" y="19"/>
                        <a:pt x="26" y="19"/>
                      </a:cubicBezTo>
                      <a:cubicBezTo>
                        <a:pt x="29" y="17"/>
                        <a:pt x="32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4"/>
                        <a:pt x="40" y="14"/>
                      </a:cubicBezTo>
                      <a:cubicBezTo>
                        <a:pt x="43" y="13"/>
                        <a:pt x="46" y="13"/>
                        <a:pt x="49" y="14"/>
                      </a:cubicBezTo>
                      <a:cubicBezTo>
                        <a:pt x="49" y="14"/>
                        <a:pt x="49" y="14"/>
                        <a:pt x="49" y="14"/>
                      </a:cubicBezTo>
                      <a:cubicBezTo>
                        <a:pt x="54" y="15"/>
                        <a:pt x="58" y="17"/>
                        <a:pt x="61" y="20"/>
                      </a:cubicBezTo>
                      <a:close/>
                      <a:moveTo>
                        <a:pt x="38" y="5"/>
                      </a:moveTo>
                      <a:cubicBezTo>
                        <a:pt x="40" y="5"/>
                        <a:pt x="41" y="5"/>
                        <a:pt x="43" y="5"/>
                      </a:cubicBezTo>
                      <a:cubicBezTo>
                        <a:pt x="44" y="5"/>
                        <a:pt x="46" y="5"/>
                        <a:pt x="47" y="5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5" y="10"/>
                        <a:pt x="42" y="10"/>
                        <a:pt x="39" y="10"/>
                      </a:cubicBezTo>
                      <a:cubicBezTo>
                        <a:pt x="39" y="10"/>
                        <a:pt x="38" y="10"/>
                        <a:pt x="37" y="10"/>
                      </a:cubicBezTo>
                      <a:lnTo>
                        <a:pt x="38" y="5"/>
                      </a:lnTo>
                      <a:close/>
                      <a:moveTo>
                        <a:pt x="16" y="16"/>
                      </a:move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0" y="19"/>
                        <a:pt x="18" y="21"/>
                        <a:pt x="17" y="22"/>
                      </a:cubicBezTo>
                      <a:cubicBezTo>
                        <a:pt x="16" y="24"/>
                        <a:pt x="15" y="26"/>
                        <a:pt x="14" y="28"/>
                      </a:cubicBez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12" y="21"/>
                        <a:pt x="14" y="18"/>
                        <a:pt x="16" y="16"/>
                      </a:cubicBezTo>
                      <a:close/>
                      <a:moveTo>
                        <a:pt x="6" y="47"/>
                      </a:moveTo>
                      <a:cubicBezTo>
                        <a:pt x="10" y="44"/>
                        <a:pt x="10" y="44"/>
                        <a:pt x="10" y="44"/>
                      </a:cubicBezTo>
                      <a:cubicBezTo>
                        <a:pt x="10" y="45"/>
                        <a:pt x="11" y="45"/>
                        <a:pt x="11" y="46"/>
                      </a:cubicBezTo>
                      <a:cubicBezTo>
                        <a:pt x="11" y="49"/>
                        <a:pt x="12" y="53"/>
                        <a:pt x="13" y="56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7" y="53"/>
                        <a:pt x="6" y="50"/>
                        <a:pt x="6" y="47"/>
                      </a:cubicBezTo>
                      <a:close/>
                      <a:moveTo>
                        <a:pt x="23" y="74"/>
                      </a:moveTo>
                      <a:cubicBezTo>
                        <a:pt x="24" y="69"/>
                        <a:pt x="24" y="69"/>
                        <a:pt x="24" y="69"/>
                      </a:cubicBezTo>
                      <a:cubicBezTo>
                        <a:pt x="27" y="71"/>
                        <a:pt x="31" y="73"/>
                        <a:pt x="35" y="74"/>
                      </a:cubicBezTo>
                      <a:cubicBezTo>
                        <a:pt x="31" y="78"/>
                        <a:pt x="31" y="78"/>
                        <a:pt x="31" y="78"/>
                      </a:cubicBezTo>
                      <a:cubicBezTo>
                        <a:pt x="28" y="77"/>
                        <a:pt x="25" y="75"/>
                        <a:pt x="23" y="74"/>
                      </a:cubicBezTo>
                      <a:close/>
                      <a:moveTo>
                        <a:pt x="54" y="78"/>
                      </a:moveTo>
                      <a:cubicBezTo>
                        <a:pt x="51" y="74"/>
                        <a:pt x="51" y="74"/>
                        <a:pt x="51" y="74"/>
                      </a:cubicBezTo>
                      <a:cubicBezTo>
                        <a:pt x="55" y="73"/>
                        <a:pt x="59" y="71"/>
                        <a:pt x="62" y="69"/>
                      </a:cubicBezTo>
                      <a:cubicBezTo>
                        <a:pt x="63" y="74"/>
                        <a:pt x="63" y="74"/>
                        <a:pt x="63" y="74"/>
                      </a:cubicBezTo>
                      <a:cubicBezTo>
                        <a:pt x="60" y="75"/>
                        <a:pt x="57" y="77"/>
                        <a:pt x="54" y="78"/>
                      </a:cubicBezTo>
                      <a:close/>
                      <a:moveTo>
                        <a:pt x="78" y="56"/>
                      </a:moveTo>
                      <a:cubicBezTo>
                        <a:pt x="72" y="56"/>
                        <a:pt x="72" y="56"/>
                        <a:pt x="72" y="56"/>
                      </a:cubicBezTo>
                      <a:cubicBezTo>
                        <a:pt x="74" y="52"/>
                        <a:pt x="75" y="48"/>
                        <a:pt x="75" y="44"/>
                      </a:cubicBezTo>
                      <a:cubicBezTo>
                        <a:pt x="80" y="47"/>
                        <a:pt x="80" y="47"/>
                        <a:pt x="80" y="47"/>
                      </a:cubicBezTo>
                      <a:cubicBezTo>
                        <a:pt x="80" y="50"/>
                        <a:pt x="79" y="53"/>
                        <a:pt x="78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işliḓè"/>
                <p:cNvSpPr/>
                <p:nvPr/>
              </p:nvSpPr>
              <p:spPr bwMode="auto">
                <a:xfrm>
                  <a:off x="4395858" y="3330860"/>
                  <a:ext cx="124323" cy="144667"/>
                </a:xfrm>
                <a:custGeom>
                  <a:avLst/>
                  <a:gdLst/>
                  <a:ahLst/>
                  <a:cxnLst>
                    <a:cxn ang="0">
                      <a:pos x="0" y="24"/>
                    </a:cxn>
                    <a:cxn ang="0">
                      <a:pos x="5" y="40"/>
                    </a:cxn>
                    <a:cxn ang="0">
                      <a:pos x="7" y="40"/>
                    </a:cxn>
                    <a:cxn ang="0">
                      <a:pos x="8" y="40"/>
                    </a:cxn>
                    <a:cxn ang="0">
                      <a:pos x="8" y="37"/>
                    </a:cxn>
                    <a:cxn ang="0">
                      <a:pos x="4" y="24"/>
                    </a:cxn>
                    <a:cxn ang="0">
                      <a:pos x="25" y="3"/>
                    </a:cxn>
                    <a:cxn ang="0">
                      <a:pos x="31" y="4"/>
                    </a:cxn>
                    <a:cxn ang="0">
                      <a:pos x="34" y="3"/>
                    </a:cxn>
                    <a:cxn ang="0">
                      <a:pos x="33" y="1"/>
                    </a:cxn>
                    <a:cxn ang="0">
                      <a:pos x="25" y="0"/>
                    </a:cxn>
                    <a:cxn ang="0">
                      <a:pos x="0" y="24"/>
                    </a:cxn>
                  </a:cxnLst>
                  <a:rect l="0" t="0" r="r" b="b"/>
                  <a:pathLst>
                    <a:path w="34" h="40">
                      <a:moveTo>
                        <a:pt x="0" y="24"/>
                      </a:moveTo>
                      <a:cubicBezTo>
                        <a:pt x="0" y="30"/>
                        <a:pt x="2" y="35"/>
                        <a:pt x="5" y="40"/>
                      </a:cubicBezTo>
                      <a:cubicBezTo>
                        <a:pt x="6" y="40"/>
                        <a:pt x="6" y="40"/>
                        <a:pt x="7" y="40"/>
                      </a:cubicBezTo>
                      <a:cubicBezTo>
                        <a:pt x="7" y="40"/>
                        <a:pt x="8" y="40"/>
                        <a:pt x="8" y="40"/>
                      </a:cubicBezTo>
                      <a:cubicBezTo>
                        <a:pt x="9" y="39"/>
                        <a:pt x="9" y="38"/>
                        <a:pt x="8" y="37"/>
                      </a:cubicBezTo>
                      <a:cubicBezTo>
                        <a:pt x="5" y="34"/>
                        <a:pt x="4" y="29"/>
                        <a:pt x="4" y="24"/>
                      </a:cubicBezTo>
                      <a:cubicBezTo>
                        <a:pt x="4" y="13"/>
                        <a:pt x="13" y="3"/>
                        <a:pt x="25" y="3"/>
                      </a:cubicBezTo>
                      <a:cubicBezTo>
                        <a:pt x="27" y="3"/>
                        <a:pt x="29" y="3"/>
                        <a:pt x="31" y="4"/>
                      </a:cubicBezTo>
                      <a:cubicBezTo>
                        <a:pt x="32" y="4"/>
                        <a:pt x="33" y="4"/>
                        <a:pt x="34" y="3"/>
                      </a:cubicBezTo>
                      <a:cubicBezTo>
                        <a:pt x="34" y="2"/>
                        <a:pt x="33" y="1"/>
                        <a:pt x="33" y="1"/>
                      </a:cubicBezTo>
                      <a:cubicBezTo>
                        <a:pt x="30" y="0"/>
                        <a:pt x="27" y="0"/>
                        <a:pt x="25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îṥľîḍé"/>
                <p:cNvSpPr/>
                <p:nvPr/>
              </p:nvSpPr>
              <p:spPr bwMode="auto">
                <a:xfrm>
                  <a:off x="4441067" y="3355723"/>
                  <a:ext cx="137886" cy="153708"/>
                </a:xfrm>
                <a:custGeom>
                  <a:avLst/>
                  <a:gdLst/>
                  <a:ahLst/>
                  <a:cxnLst>
                    <a:cxn ang="0">
                      <a:pos x="34" y="17"/>
                    </a:cxn>
                    <a:cxn ang="0">
                      <a:pos x="13" y="38"/>
                    </a:cxn>
                    <a:cxn ang="0">
                      <a:pos x="3" y="36"/>
                    </a:cxn>
                    <a:cxn ang="0">
                      <a:pos x="1" y="37"/>
                    </a:cxn>
                    <a:cxn ang="0">
                      <a:pos x="2" y="39"/>
                    </a:cxn>
                    <a:cxn ang="0">
                      <a:pos x="13" y="42"/>
                    </a:cxn>
                    <a:cxn ang="0">
                      <a:pos x="38" y="17"/>
                    </a:cxn>
                    <a:cxn ang="0">
                      <a:pos x="31" y="1"/>
                    </a:cxn>
                    <a:cxn ang="0">
                      <a:pos x="29" y="1"/>
                    </a:cxn>
                    <a:cxn ang="0">
                      <a:pos x="29" y="3"/>
                    </a:cxn>
                    <a:cxn ang="0">
                      <a:pos x="34" y="17"/>
                    </a:cxn>
                  </a:cxnLst>
                  <a:rect l="0" t="0" r="r" b="b"/>
                  <a:pathLst>
                    <a:path w="38" h="42">
                      <a:moveTo>
                        <a:pt x="34" y="17"/>
                      </a:moveTo>
                      <a:cubicBezTo>
                        <a:pt x="34" y="29"/>
                        <a:pt x="25" y="38"/>
                        <a:pt x="13" y="38"/>
                      </a:cubicBezTo>
                      <a:cubicBezTo>
                        <a:pt x="9" y="38"/>
                        <a:pt x="6" y="38"/>
                        <a:pt x="3" y="36"/>
                      </a:cubicBezTo>
                      <a:cubicBezTo>
                        <a:pt x="2" y="36"/>
                        <a:pt x="1" y="36"/>
                        <a:pt x="1" y="37"/>
                      </a:cubicBezTo>
                      <a:cubicBezTo>
                        <a:pt x="0" y="38"/>
                        <a:pt x="1" y="39"/>
                        <a:pt x="2" y="39"/>
                      </a:cubicBezTo>
                      <a:cubicBezTo>
                        <a:pt x="5" y="41"/>
                        <a:pt x="9" y="42"/>
                        <a:pt x="13" y="42"/>
                      </a:cubicBezTo>
                      <a:cubicBezTo>
                        <a:pt x="26" y="42"/>
                        <a:pt x="38" y="31"/>
                        <a:pt x="38" y="17"/>
                      </a:cubicBezTo>
                      <a:cubicBezTo>
                        <a:pt x="38" y="11"/>
                        <a:pt x="35" y="5"/>
                        <a:pt x="31" y="1"/>
                      </a:cubicBezTo>
                      <a:cubicBezTo>
                        <a:pt x="31" y="0"/>
                        <a:pt x="30" y="0"/>
                        <a:pt x="29" y="1"/>
                      </a:cubicBezTo>
                      <a:cubicBezTo>
                        <a:pt x="28" y="1"/>
                        <a:pt x="28" y="3"/>
                        <a:pt x="29" y="3"/>
                      </a:cubicBezTo>
                      <a:cubicBezTo>
                        <a:pt x="32" y="7"/>
                        <a:pt x="34" y="12"/>
                        <a:pt x="34" y="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9" name="i$ḷïde"/>
            <p:cNvGrpSpPr/>
            <p:nvPr/>
          </p:nvGrpSpPr>
          <p:grpSpPr>
            <a:xfrm>
              <a:off x="9269638" y="2602588"/>
              <a:ext cx="949536" cy="949536"/>
              <a:chOff x="2848382" y="3177907"/>
              <a:chExt cx="475436" cy="475436"/>
            </a:xfrm>
            <a:effectLst/>
          </p:grpSpPr>
          <p:sp>
            <p:nvSpPr>
              <p:cNvPr id="30" name="îṡlîḋè"/>
              <p:cNvSpPr/>
              <p:nvPr/>
            </p:nvSpPr>
            <p:spPr bwMode="auto">
              <a:xfrm>
                <a:off x="2848382" y="3177907"/>
                <a:ext cx="475436" cy="475436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1" name="íşļïdê"/>
              <p:cNvGrpSpPr/>
              <p:nvPr/>
            </p:nvGrpSpPr>
            <p:grpSpPr>
              <a:xfrm>
                <a:off x="2958786" y="3271347"/>
                <a:ext cx="254628" cy="288579"/>
                <a:chOff x="5380038" y="2333625"/>
                <a:chExt cx="190500" cy="215900"/>
              </a:xfrm>
              <a:solidFill>
                <a:schemeClr val="bg1"/>
              </a:solidFill>
            </p:grpSpPr>
            <p:sp>
              <p:nvSpPr>
                <p:cNvPr id="32" name="î$liḓè"/>
                <p:cNvSpPr/>
                <p:nvPr/>
              </p:nvSpPr>
              <p:spPr bwMode="auto">
                <a:xfrm>
                  <a:off x="5405438" y="2333625"/>
                  <a:ext cx="165100" cy="161925"/>
                </a:xfrm>
                <a:custGeom>
                  <a:avLst/>
                  <a:gdLst/>
                  <a:ahLst/>
                  <a:cxnLst>
                    <a:cxn ang="0">
                      <a:pos x="51" y="27"/>
                    </a:cxn>
                    <a:cxn ang="0">
                      <a:pos x="63" y="9"/>
                    </a:cxn>
                    <a:cxn ang="0">
                      <a:pos x="64" y="6"/>
                    </a:cxn>
                    <a:cxn ang="0">
                      <a:pos x="58" y="0"/>
                    </a:cxn>
                    <a:cxn ang="0">
                      <a:pos x="58" y="0"/>
                    </a:cxn>
                    <a:cxn ang="0">
                      <a:pos x="28" y="0"/>
                    </a:cxn>
                    <a:cxn ang="0">
                      <a:pos x="22" y="6"/>
                    </a:cxn>
                    <a:cxn ang="0">
                      <a:pos x="22" y="9"/>
                    </a:cxn>
                    <a:cxn ang="0">
                      <a:pos x="5" y="9"/>
                    </a:cxn>
                    <a:cxn ang="0">
                      <a:pos x="0" y="15"/>
                    </a:cxn>
                    <a:cxn ang="0">
                      <a:pos x="0" y="57"/>
                    </a:cxn>
                    <a:cxn ang="0">
                      <a:pos x="5" y="63"/>
                    </a:cxn>
                    <a:cxn ang="0">
                      <a:pos x="36" y="63"/>
                    </a:cxn>
                    <a:cxn ang="0">
                      <a:pos x="41" y="57"/>
                    </a:cxn>
                    <a:cxn ang="0">
                      <a:pos x="41" y="54"/>
                    </a:cxn>
                    <a:cxn ang="0">
                      <a:pos x="58" y="54"/>
                    </a:cxn>
                    <a:cxn ang="0">
                      <a:pos x="63" y="51"/>
                    </a:cxn>
                    <a:cxn ang="0">
                      <a:pos x="63" y="46"/>
                    </a:cxn>
                    <a:cxn ang="0">
                      <a:pos x="51" y="27"/>
                    </a:cxn>
                    <a:cxn ang="0">
                      <a:pos x="5" y="15"/>
                    </a:cxn>
                    <a:cxn ang="0">
                      <a:pos x="24" y="15"/>
                    </a:cxn>
                    <a:cxn ang="0">
                      <a:pos x="24" y="17"/>
                    </a:cxn>
                    <a:cxn ang="0">
                      <a:pos x="26" y="19"/>
                    </a:cxn>
                    <a:cxn ang="0">
                      <a:pos x="28" y="17"/>
                    </a:cxn>
                    <a:cxn ang="0">
                      <a:pos x="28" y="15"/>
                    </a:cxn>
                    <a:cxn ang="0">
                      <a:pos x="28" y="15"/>
                    </a:cxn>
                    <a:cxn ang="0">
                      <a:pos x="28" y="6"/>
                    </a:cxn>
                    <a:cxn ang="0">
                      <a:pos x="58" y="6"/>
                    </a:cxn>
                    <a:cxn ang="0">
                      <a:pos x="45" y="27"/>
                    </a:cxn>
                    <a:cxn ang="0">
                      <a:pos x="58" y="48"/>
                    </a:cxn>
                    <a:cxn ang="0">
                      <a:pos x="36" y="48"/>
                    </a:cxn>
                    <a:cxn ang="0">
                      <a:pos x="36" y="48"/>
                    </a:cxn>
                    <a:cxn ang="0">
                      <a:pos x="28" y="48"/>
                    </a:cxn>
                    <a:cxn ang="0">
                      <a:pos x="28" y="25"/>
                    </a:cxn>
                    <a:cxn ang="0">
                      <a:pos x="26" y="23"/>
                    </a:cxn>
                    <a:cxn ang="0">
                      <a:pos x="24" y="25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5" y="51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33" y="57"/>
                    </a:cxn>
                    <a:cxn ang="0">
                      <a:pos x="5" y="57"/>
                    </a:cxn>
                    <a:cxn ang="0">
                      <a:pos x="5" y="15"/>
                    </a:cxn>
                    <a:cxn ang="0">
                      <a:pos x="36" y="55"/>
                    </a:cxn>
                    <a:cxn ang="0">
                      <a:pos x="32" y="52"/>
                    </a:cxn>
                    <a:cxn ang="0">
                      <a:pos x="36" y="52"/>
                    </a:cxn>
                    <a:cxn ang="0">
                      <a:pos x="36" y="55"/>
                    </a:cxn>
                  </a:cxnLst>
                  <a:rect l="0" t="0" r="r" b="b"/>
                  <a:pathLst>
                    <a:path w="64" h="63">
                      <a:moveTo>
                        <a:pt x="51" y="2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3" y="8"/>
                        <a:pt x="64" y="7"/>
                        <a:pt x="64" y="6"/>
                      </a:cubicBezTo>
                      <a:cubicBezTo>
                        <a:pt x="64" y="3"/>
                        <a:pt x="61" y="0"/>
                        <a:pt x="58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5" y="0"/>
                        <a:pt x="22" y="3"/>
                        <a:pt x="22" y="6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2" y="9"/>
                        <a:pt x="0" y="12"/>
                        <a:pt x="0" y="15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60"/>
                        <a:pt x="2" y="63"/>
                        <a:pt x="5" y="63"/>
                      </a:cubicBezTo>
                      <a:cubicBezTo>
                        <a:pt x="36" y="63"/>
                        <a:pt x="36" y="63"/>
                        <a:pt x="36" y="63"/>
                      </a:cubicBezTo>
                      <a:cubicBezTo>
                        <a:pt x="39" y="63"/>
                        <a:pt x="41" y="60"/>
                        <a:pt x="41" y="57"/>
                      </a:cubicBezTo>
                      <a:cubicBezTo>
                        <a:pt x="41" y="54"/>
                        <a:pt x="41" y="54"/>
                        <a:pt x="41" y="54"/>
                      </a:cubicBezTo>
                      <a:cubicBezTo>
                        <a:pt x="58" y="54"/>
                        <a:pt x="58" y="54"/>
                        <a:pt x="58" y="54"/>
                      </a:cubicBezTo>
                      <a:cubicBezTo>
                        <a:pt x="60" y="54"/>
                        <a:pt x="62" y="53"/>
                        <a:pt x="63" y="51"/>
                      </a:cubicBezTo>
                      <a:cubicBezTo>
                        <a:pt x="64" y="49"/>
                        <a:pt x="64" y="47"/>
                        <a:pt x="63" y="46"/>
                      </a:cubicBezTo>
                      <a:lnTo>
                        <a:pt x="51" y="27"/>
                      </a:lnTo>
                      <a:close/>
                      <a:moveTo>
                        <a:pt x="5" y="15"/>
                      </a:move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8"/>
                        <a:pt x="25" y="19"/>
                        <a:pt x="26" y="19"/>
                      </a:cubicBezTo>
                      <a:cubicBezTo>
                        <a:pt x="27" y="19"/>
                        <a:pt x="28" y="18"/>
                        <a:pt x="28" y="17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58" y="6"/>
                        <a:pt x="58" y="6"/>
                        <a:pt x="58" y="6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28" y="48"/>
                        <a:pt x="28" y="48"/>
                        <a:pt x="28" y="48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cubicBezTo>
                        <a:pt x="28" y="24"/>
                        <a:pt x="27" y="23"/>
                        <a:pt x="26" y="23"/>
                      </a:cubicBezTo>
                      <a:cubicBezTo>
                        <a:pt x="25" y="23"/>
                        <a:pt x="24" y="24"/>
                        <a:pt x="24" y="25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5" y="51"/>
                        <a:pt x="25" y="51"/>
                      </a:cubicBezTo>
                      <a:cubicBezTo>
                        <a:pt x="25" y="51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33" y="57"/>
                        <a:pt x="33" y="57"/>
                        <a:pt x="33" y="57"/>
                      </a:cubicBezTo>
                      <a:cubicBezTo>
                        <a:pt x="5" y="57"/>
                        <a:pt x="5" y="57"/>
                        <a:pt x="5" y="57"/>
                      </a:cubicBezTo>
                      <a:lnTo>
                        <a:pt x="5" y="15"/>
                      </a:lnTo>
                      <a:close/>
                      <a:moveTo>
                        <a:pt x="36" y="55"/>
                      </a:move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36" y="52"/>
                        <a:pt x="36" y="52"/>
                        <a:pt x="36" y="52"/>
                      </a:cubicBezTo>
                      <a:lnTo>
                        <a:pt x="36" y="5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íṩ1ïḑe"/>
                <p:cNvSpPr/>
                <p:nvPr/>
              </p:nvSpPr>
              <p:spPr bwMode="auto">
                <a:xfrm>
                  <a:off x="5380038" y="2359025"/>
                  <a:ext cx="15875" cy="19050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2"/>
                    </a:cxn>
                    <a:cxn ang="0">
                      <a:pos x="0" y="72"/>
                    </a:cxn>
                    <a:cxn ang="0">
                      <a:pos x="3" y="74"/>
                    </a:cxn>
                    <a:cxn ang="0">
                      <a:pos x="6" y="72"/>
                    </a:cxn>
                    <a:cxn ang="0">
                      <a:pos x="6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6" h="74">
                      <a:moveTo>
                        <a:pt x="3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3"/>
                        <a:pt x="1" y="74"/>
                        <a:pt x="3" y="74"/>
                      </a:cubicBezTo>
                      <a:cubicBezTo>
                        <a:pt x="4" y="74"/>
                        <a:pt x="6" y="73"/>
                        <a:pt x="6" y="7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1"/>
                        <a:pt x="4" y="0"/>
                        <a:pt x="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íśḷíḋê"/>
                <p:cNvSpPr/>
                <p:nvPr/>
              </p:nvSpPr>
              <p:spPr bwMode="auto">
                <a:xfrm>
                  <a:off x="5380038" y="2333625"/>
                  <a:ext cx="15875" cy="1428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10" name="直接连接符 8"/>
            <p:cNvCxnSpPr/>
            <p:nvPr/>
          </p:nvCxnSpPr>
          <p:spPr>
            <a:xfrm rot="5400000" flipH="1" flipV="1">
              <a:off x="1737543" y="4072084"/>
              <a:ext cx="576823" cy="24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9"/>
            <p:cNvCxnSpPr/>
            <p:nvPr/>
          </p:nvCxnSpPr>
          <p:spPr>
            <a:xfrm rot="5400000" flipH="1" flipV="1">
              <a:off x="3667457" y="4080260"/>
              <a:ext cx="576823" cy="24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0"/>
            <p:cNvCxnSpPr/>
            <p:nvPr/>
          </p:nvCxnSpPr>
          <p:spPr>
            <a:xfrm rot="5400000" flipH="1" flipV="1">
              <a:off x="5597371" y="4080260"/>
              <a:ext cx="576823" cy="24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1"/>
            <p:cNvCxnSpPr/>
            <p:nvPr/>
          </p:nvCxnSpPr>
          <p:spPr>
            <a:xfrm rot="5400000" flipH="1" flipV="1">
              <a:off x="7527284" y="4039379"/>
              <a:ext cx="576823" cy="24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2"/>
            <p:cNvCxnSpPr/>
            <p:nvPr/>
          </p:nvCxnSpPr>
          <p:spPr>
            <a:xfrm rot="5400000" flipH="1" flipV="1">
              <a:off x="9457197" y="4047552"/>
              <a:ext cx="576823" cy="24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íṥlïḑé"/>
            <p:cNvSpPr txBox="1"/>
            <p:nvPr/>
          </p:nvSpPr>
          <p:spPr bwMode="auto">
            <a:xfrm>
              <a:off x="1058251" y="4188943"/>
              <a:ext cx="1933002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zh-TW" altLang="en-US" sz="2000" b="1" dirty="0" smtClean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前</a:t>
              </a:r>
              <a:r>
                <a:rPr lang="zh-TW" altLang="en-US" sz="2000" b="1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言</a:t>
              </a:r>
              <a:endParaRPr lang="zh-CN" altLang="en-US" sz="2000" b="1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6" name="íŝḷiďé"/>
            <p:cNvSpPr txBox="1"/>
            <p:nvPr/>
          </p:nvSpPr>
          <p:spPr bwMode="auto">
            <a:xfrm>
              <a:off x="2973691" y="4188943"/>
              <a:ext cx="1933002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zh-TW" altLang="en-US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動機</a:t>
              </a:r>
              <a:r>
                <a:rPr lang="en-US" altLang="zh-TW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&amp;</a:t>
              </a:r>
              <a:r>
                <a:rPr lang="zh-TW" altLang="en-US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目的</a:t>
              </a:r>
              <a:endParaRPr lang="zh-CN" altLang="en-US" sz="2000" b="1" dirty="0">
                <a:solidFill>
                  <a:schemeClr val="bg2"/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4" name="íṧḻíde"/>
            <p:cNvSpPr txBox="1"/>
            <p:nvPr/>
          </p:nvSpPr>
          <p:spPr bwMode="auto">
            <a:xfrm>
              <a:off x="4911889" y="4188943"/>
              <a:ext cx="1933002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zh-TW" altLang="en-US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資料處理</a:t>
              </a:r>
              <a:endParaRPr lang="zh-CN" altLang="en-US" sz="2000" b="1" dirty="0">
                <a:solidFill>
                  <a:schemeClr val="bg2"/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2" name="iŝḷíḍê"/>
            <p:cNvSpPr txBox="1"/>
            <p:nvPr/>
          </p:nvSpPr>
          <p:spPr bwMode="auto">
            <a:xfrm>
              <a:off x="6850087" y="4188943"/>
              <a:ext cx="1933002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zh-TW" altLang="en-US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分析結果</a:t>
              </a:r>
              <a:endParaRPr lang="zh-CN" altLang="en-US" sz="2000" b="1" dirty="0">
                <a:solidFill>
                  <a:schemeClr val="bg2"/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0" name="íśľíḍè"/>
            <p:cNvSpPr txBox="1"/>
            <p:nvPr/>
          </p:nvSpPr>
          <p:spPr bwMode="auto">
            <a:xfrm>
              <a:off x="8788285" y="4188943"/>
              <a:ext cx="1933002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zh-TW" altLang="en-US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限制</a:t>
              </a:r>
              <a:r>
                <a:rPr lang="en-US" altLang="zh-TW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&amp;</a:t>
              </a:r>
              <a:r>
                <a:rPr lang="zh-TW" altLang="en-US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未來展望</a:t>
              </a:r>
              <a:endParaRPr lang="zh-CN" altLang="en-US" sz="2000" b="1" dirty="0">
                <a:solidFill>
                  <a:schemeClr val="bg2"/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</p:grpSp>
      <p:sp>
        <p:nvSpPr>
          <p:cNvPr id="56" name="blackboard_342256"/>
          <p:cNvSpPr>
            <a:spLocks noChangeAspect="1"/>
          </p:cNvSpPr>
          <p:nvPr/>
        </p:nvSpPr>
        <p:spPr bwMode="auto">
          <a:xfrm>
            <a:off x="5584366" y="3020601"/>
            <a:ext cx="609685" cy="608832"/>
          </a:xfrm>
          <a:custGeom>
            <a:avLst/>
            <a:gdLst>
              <a:gd name="connsiteX0" fmla="*/ 50774 w 605310"/>
              <a:gd name="connsiteY0" fmla="*/ 495511 h 604464"/>
              <a:gd name="connsiteX1" fmla="*/ 165416 w 605310"/>
              <a:gd name="connsiteY1" fmla="*/ 495511 h 604464"/>
              <a:gd name="connsiteX2" fmla="*/ 169655 w 605310"/>
              <a:gd name="connsiteY2" fmla="*/ 499839 h 604464"/>
              <a:gd name="connsiteX3" fmla="*/ 169655 w 605310"/>
              <a:gd name="connsiteY3" fmla="*/ 524396 h 604464"/>
              <a:gd name="connsiteX4" fmla="*/ 595819 w 605310"/>
              <a:gd name="connsiteY4" fmla="*/ 524396 h 604464"/>
              <a:gd name="connsiteX5" fmla="*/ 605239 w 605310"/>
              <a:gd name="connsiteY5" fmla="*/ 533899 h 604464"/>
              <a:gd name="connsiteX6" fmla="*/ 605239 w 605310"/>
              <a:gd name="connsiteY6" fmla="*/ 594961 h 604464"/>
              <a:gd name="connsiteX7" fmla="*/ 595819 w 605310"/>
              <a:gd name="connsiteY7" fmla="*/ 604464 h 604464"/>
              <a:gd name="connsiteX8" fmla="*/ 9420 w 605310"/>
              <a:gd name="connsiteY8" fmla="*/ 604464 h 604464"/>
              <a:gd name="connsiteX9" fmla="*/ 0 w 605310"/>
              <a:gd name="connsiteY9" fmla="*/ 594961 h 604464"/>
              <a:gd name="connsiteX10" fmla="*/ 0 w 605310"/>
              <a:gd name="connsiteY10" fmla="*/ 533899 h 604464"/>
              <a:gd name="connsiteX11" fmla="*/ 9420 w 605310"/>
              <a:gd name="connsiteY11" fmla="*/ 524396 h 604464"/>
              <a:gd name="connsiteX12" fmla="*/ 46535 w 605310"/>
              <a:gd name="connsiteY12" fmla="*/ 524396 h 604464"/>
              <a:gd name="connsiteX13" fmla="*/ 46535 w 605310"/>
              <a:gd name="connsiteY13" fmla="*/ 499839 h 604464"/>
              <a:gd name="connsiteX14" fmla="*/ 50774 w 605310"/>
              <a:gd name="connsiteY14" fmla="*/ 495511 h 604464"/>
              <a:gd name="connsiteX15" fmla="*/ 289374 w 605310"/>
              <a:gd name="connsiteY15" fmla="*/ 178335 h 604464"/>
              <a:gd name="connsiteX16" fmla="*/ 289374 w 605310"/>
              <a:gd name="connsiteY16" fmla="*/ 209852 h 604464"/>
              <a:gd name="connsiteX17" fmla="*/ 258665 w 605310"/>
              <a:gd name="connsiteY17" fmla="*/ 209852 h 604464"/>
              <a:gd name="connsiteX18" fmla="*/ 258665 w 605310"/>
              <a:gd name="connsiteY18" fmla="*/ 231396 h 604464"/>
              <a:gd name="connsiteX19" fmla="*/ 289374 w 605310"/>
              <a:gd name="connsiteY19" fmla="*/ 231396 h 604464"/>
              <a:gd name="connsiteX20" fmla="*/ 289374 w 605310"/>
              <a:gd name="connsiteY20" fmla="*/ 262913 h 604464"/>
              <a:gd name="connsiteX21" fmla="*/ 313488 w 605310"/>
              <a:gd name="connsiteY21" fmla="*/ 262913 h 604464"/>
              <a:gd name="connsiteX22" fmla="*/ 313488 w 605310"/>
              <a:gd name="connsiteY22" fmla="*/ 231396 h 604464"/>
              <a:gd name="connsiteX23" fmla="*/ 344197 w 605310"/>
              <a:gd name="connsiteY23" fmla="*/ 231396 h 604464"/>
              <a:gd name="connsiteX24" fmla="*/ 344197 w 605310"/>
              <a:gd name="connsiteY24" fmla="*/ 209852 h 604464"/>
              <a:gd name="connsiteX25" fmla="*/ 313488 w 605310"/>
              <a:gd name="connsiteY25" fmla="*/ 209852 h 604464"/>
              <a:gd name="connsiteX26" fmla="*/ 313488 w 605310"/>
              <a:gd name="connsiteY26" fmla="*/ 178335 h 604464"/>
              <a:gd name="connsiteX27" fmla="*/ 159852 w 605310"/>
              <a:gd name="connsiteY27" fmla="*/ 159612 h 604464"/>
              <a:gd name="connsiteX28" fmla="*/ 159852 w 605310"/>
              <a:gd name="connsiteY28" fmla="*/ 182944 h 604464"/>
              <a:gd name="connsiteX29" fmla="*/ 198190 w 605310"/>
              <a:gd name="connsiteY29" fmla="*/ 182944 h 604464"/>
              <a:gd name="connsiteX30" fmla="*/ 174735 w 605310"/>
              <a:gd name="connsiteY30" fmla="*/ 210604 h 604464"/>
              <a:gd name="connsiteX31" fmla="*/ 174735 w 605310"/>
              <a:gd name="connsiteY31" fmla="*/ 230738 h 604464"/>
              <a:gd name="connsiteX32" fmla="*/ 191031 w 605310"/>
              <a:gd name="connsiteY32" fmla="*/ 227351 h 604464"/>
              <a:gd name="connsiteX33" fmla="*/ 208081 w 605310"/>
              <a:gd name="connsiteY33" fmla="*/ 231867 h 604464"/>
              <a:gd name="connsiteX34" fmla="*/ 214204 w 605310"/>
              <a:gd name="connsiteY34" fmla="*/ 243909 h 604464"/>
              <a:gd name="connsiteX35" fmla="*/ 208835 w 605310"/>
              <a:gd name="connsiteY35" fmla="*/ 255575 h 604464"/>
              <a:gd name="connsiteX36" fmla="*/ 195270 w 605310"/>
              <a:gd name="connsiteY36" fmla="*/ 259620 h 604464"/>
              <a:gd name="connsiteX37" fmla="*/ 164185 w 605310"/>
              <a:gd name="connsiteY37" fmla="*/ 247296 h 604464"/>
              <a:gd name="connsiteX38" fmla="*/ 152976 w 605310"/>
              <a:gd name="connsiteY38" fmla="*/ 269028 h 604464"/>
              <a:gd name="connsiteX39" fmla="*/ 194234 w 605310"/>
              <a:gd name="connsiteY39" fmla="*/ 283423 h 604464"/>
              <a:gd name="connsiteX40" fmla="*/ 227580 w 605310"/>
              <a:gd name="connsiteY40" fmla="*/ 272415 h 604464"/>
              <a:gd name="connsiteX41" fmla="*/ 240674 w 605310"/>
              <a:gd name="connsiteY41" fmla="*/ 242215 h 604464"/>
              <a:gd name="connsiteX42" fmla="*/ 232573 w 605310"/>
              <a:gd name="connsiteY42" fmla="*/ 219448 h 604464"/>
              <a:gd name="connsiteX43" fmla="*/ 209777 w 605310"/>
              <a:gd name="connsiteY43" fmla="*/ 207029 h 604464"/>
              <a:gd name="connsiteX44" fmla="*/ 234833 w 605310"/>
              <a:gd name="connsiteY44" fmla="*/ 178523 h 604464"/>
              <a:gd name="connsiteX45" fmla="*/ 234833 w 605310"/>
              <a:gd name="connsiteY45" fmla="*/ 159612 h 604464"/>
              <a:gd name="connsiteX46" fmla="*/ 405613 w 605310"/>
              <a:gd name="connsiteY46" fmla="*/ 156884 h 604464"/>
              <a:gd name="connsiteX47" fmla="*/ 379521 w 605310"/>
              <a:gd name="connsiteY47" fmla="*/ 163658 h 604464"/>
              <a:gd name="connsiteX48" fmla="*/ 360681 w 605310"/>
              <a:gd name="connsiteY48" fmla="*/ 183791 h 604464"/>
              <a:gd name="connsiteX49" fmla="*/ 382535 w 605310"/>
              <a:gd name="connsiteY49" fmla="*/ 196774 h 604464"/>
              <a:gd name="connsiteX50" fmla="*/ 404483 w 605310"/>
              <a:gd name="connsiteY50" fmla="*/ 180310 h 604464"/>
              <a:gd name="connsiteX51" fmla="*/ 414751 w 605310"/>
              <a:gd name="connsiteY51" fmla="*/ 184450 h 604464"/>
              <a:gd name="connsiteX52" fmla="*/ 418801 w 605310"/>
              <a:gd name="connsiteY52" fmla="*/ 194611 h 604464"/>
              <a:gd name="connsiteX53" fmla="*/ 414185 w 605310"/>
              <a:gd name="connsiteY53" fmla="*/ 207311 h 604464"/>
              <a:gd name="connsiteX54" fmla="*/ 398643 w 605310"/>
              <a:gd name="connsiteY54" fmla="*/ 224905 h 604464"/>
              <a:gd name="connsiteX55" fmla="*/ 362754 w 605310"/>
              <a:gd name="connsiteY55" fmla="*/ 261690 h 604464"/>
              <a:gd name="connsiteX56" fmla="*/ 362754 w 605310"/>
              <a:gd name="connsiteY56" fmla="*/ 282012 h 604464"/>
              <a:gd name="connsiteX57" fmla="*/ 449133 w 605310"/>
              <a:gd name="connsiteY57" fmla="*/ 282012 h 604464"/>
              <a:gd name="connsiteX58" fmla="*/ 449133 w 605310"/>
              <a:gd name="connsiteY58" fmla="*/ 257457 h 604464"/>
              <a:gd name="connsiteX59" fmla="*/ 400809 w 605310"/>
              <a:gd name="connsiteY59" fmla="*/ 257457 h 604464"/>
              <a:gd name="connsiteX60" fmla="*/ 422852 w 605310"/>
              <a:gd name="connsiteY60" fmla="*/ 234595 h 604464"/>
              <a:gd name="connsiteX61" fmla="*/ 440655 w 605310"/>
              <a:gd name="connsiteY61" fmla="*/ 212392 h 604464"/>
              <a:gd name="connsiteX62" fmla="*/ 445459 w 605310"/>
              <a:gd name="connsiteY62" fmla="*/ 194328 h 604464"/>
              <a:gd name="connsiteX63" fmla="*/ 433496 w 605310"/>
              <a:gd name="connsiteY63" fmla="*/ 166951 h 604464"/>
              <a:gd name="connsiteX64" fmla="*/ 405613 w 605310"/>
              <a:gd name="connsiteY64" fmla="*/ 156884 h 604464"/>
              <a:gd name="connsiteX65" fmla="*/ 61604 w 605310"/>
              <a:gd name="connsiteY65" fmla="*/ 61392 h 604464"/>
              <a:gd name="connsiteX66" fmla="*/ 543707 w 605310"/>
              <a:gd name="connsiteY66" fmla="*/ 61392 h 604464"/>
              <a:gd name="connsiteX67" fmla="*/ 543707 w 605310"/>
              <a:gd name="connsiteY67" fmla="*/ 397637 h 604464"/>
              <a:gd name="connsiteX68" fmla="*/ 61604 w 605310"/>
              <a:gd name="connsiteY68" fmla="*/ 397637 h 604464"/>
              <a:gd name="connsiteX69" fmla="*/ 52091 w 605310"/>
              <a:gd name="connsiteY69" fmla="*/ 42611 h 604464"/>
              <a:gd name="connsiteX70" fmla="*/ 42671 w 605310"/>
              <a:gd name="connsiteY70" fmla="*/ 52017 h 604464"/>
              <a:gd name="connsiteX71" fmla="*/ 42671 w 605310"/>
              <a:gd name="connsiteY71" fmla="*/ 407012 h 604464"/>
              <a:gd name="connsiteX72" fmla="*/ 52091 w 605310"/>
              <a:gd name="connsiteY72" fmla="*/ 416418 h 604464"/>
              <a:gd name="connsiteX73" fmla="*/ 553125 w 605310"/>
              <a:gd name="connsiteY73" fmla="*/ 416418 h 604464"/>
              <a:gd name="connsiteX74" fmla="*/ 562639 w 605310"/>
              <a:gd name="connsiteY74" fmla="*/ 407012 h 604464"/>
              <a:gd name="connsiteX75" fmla="*/ 562639 w 605310"/>
              <a:gd name="connsiteY75" fmla="*/ 52017 h 604464"/>
              <a:gd name="connsiteX76" fmla="*/ 553125 w 605310"/>
              <a:gd name="connsiteY76" fmla="*/ 42611 h 604464"/>
              <a:gd name="connsiteX77" fmla="*/ 27317 w 605310"/>
              <a:gd name="connsiteY77" fmla="*/ 0 h 604464"/>
              <a:gd name="connsiteX78" fmla="*/ 577993 w 605310"/>
              <a:gd name="connsiteY78" fmla="*/ 0 h 604464"/>
              <a:gd name="connsiteX79" fmla="*/ 605310 w 605310"/>
              <a:gd name="connsiteY79" fmla="*/ 27278 h 604464"/>
              <a:gd name="connsiteX80" fmla="*/ 605310 w 605310"/>
              <a:gd name="connsiteY80" fmla="*/ 431751 h 604464"/>
              <a:gd name="connsiteX81" fmla="*/ 577993 w 605310"/>
              <a:gd name="connsiteY81" fmla="*/ 459029 h 604464"/>
              <a:gd name="connsiteX82" fmla="*/ 27317 w 605310"/>
              <a:gd name="connsiteY82" fmla="*/ 459029 h 604464"/>
              <a:gd name="connsiteX83" fmla="*/ 0 w 605310"/>
              <a:gd name="connsiteY83" fmla="*/ 431751 h 604464"/>
              <a:gd name="connsiteX84" fmla="*/ 0 w 605310"/>
              <a:gd name="connsiteY84" fmla="*/ 27278 h 604464"/>
              <a:gd name="connsiteX85" fmla="*/ 27317 w 605310"/>
              <a:gd name="connsiteY85" fmla="*/ 0 h 60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05310" h="604464">
                <a:moveTo>
                  <a:pt x="50774" y="495511"/>
                </a:moveTo>
                <a:lnTo>
                  <a:pt x="165416" y="495511"/>
                </a:lnTo>
                <a:cubicBezTo>
                  <a:pt x="167771" y="495511"/>
                  <a:pt x="169655" y="497393"/>
                  <a:pt x="169655" y="499839"/>
                </a:cubicBezTo>
                <a:lnTo>
                  <a:pt x="169655" y="524396"/>
                </a:lnTo>
                <a:lnTo>
                  <a:pt x="595819" y="524396"/>
                </a:lnTo>
                <a:cubicBezTo>
                  <a:pt x="601094" y="524396"/>
                  <a:pt x="605239" y="528630"/>
                  <a:pt x="605239" y="533899"/>
                </a:cubicBezTo>
                <a:lnTo>
                  <a:pt x="605239" y="594961"/>
                </a:lnTo>
                <a:cubicBezTo>
                  <a:pt x="605239" y="600136"/>
                  <a:pt x="601094" y="604464"/>
                  <a:pt x="595819" y="604464"/>
                </a:cubicBezTo>
                <a:lnTo>
                  <a:pt x="9420" y="604464"/>
                </a:lnTo>
                <a:cubicBezTo>
                  <a:pt x="4239" y="604464"/>
                  <a:pt x="0" y="600136"/>
                  <a:pt x="0" y="594961"/>
                </a:cubicBezTo>
                <a:lnTo>
                  <a:pt x="0" y="533899"/>
                </a:lnTo>
                <a:cubicBezTo>
                  <a:pt x="0" y="528630"/>
                  <a:pt x="4239" y="524396"/>
                  <a:pt x="9420" y="524396"/>
                </a:cubicBezTo>
                <a:lnTo>
                  <a:pt x="46535" y="524396"/>
                </a:lnTo>
                <a:lnTo>
                  <a:pt x="46535" y="499839"/>
                </a:lnTo>
                <a:cubicBezTo>
                  <a:pt x="46535" y="497393"/>
                  <a:pt x="48419" y="495511"/>
                  <a:pt x="50774" y="495511"/>
                </a:cubicBezTo>
                <a:close/>
                <a:moveTo>
                  <a:pt x="289374" y="178335"/>
                </a:moveTo>
                <a:lnTo>
                  <a:pt x="289374" y="209852"/>
                </a:lnTo>
                <a:lnTo>
                  <a:pt x="258665" y="209852"/>
                </a:lnTo>
                <a:lnTo>
                  <a:pt x="258665" y="231396"/>
                </a:lnTo>
                <a:lnTo>
                  <a:pt x="289374" y="231396"/>
                </a:lnTo>
                <a:lnTo>
                  <a:pt x="289374" y="262913"/>
                </a:lnTo>
                <a:lnTo>
                  <a:pt x="313488" y="262913"/>
                </a:lnTo>
                <a:lnTo>
                  <a:pt x="313488" y="231396"/>
                </a:lnTo>
                <a:lnTo>
                  <a:pt x="344197" y="231396"/>
                </a:lnTo>
                <a:lnTo>
                  <a:pt x="344197" y="209852"/>
                </a:lnTo>
                <a:lnTo>
                  <a:pt x="313488" y="209852"/>
                </a:lnTo>
                <a:lnTo>
                  <a:pt x="313488" y="178335"/>
                </a:lnTo>
                <a:close/>
                <a:moveTo>
                  <a:pt x="159852" y="159612"/>
                </a:moveTo>
                <a:lnTo>
                  <a:pt x="159852" y="182944"/>
                </a:lnTo>
                <a:lnTo>
                  <a:pt x="198190" y="182944"/>
                </a:lnTo>
                <a:lnTo>
                  <a:pt x="174735" y="210604"/>
                </a:lnTo>
                <a:lnTo>
                  <a:pt x="174735" y="230738"/>
                </a:lnTo>
                <a:cubicBezTo>
                  <a:pt x="181706" y="228480"/>
                  <a:pt x="187169" y="227351"/>
                  <a:pt x="191031" y="227351"/>
                </a:cubicBezTo>
                <a:cubicBezTo>
                  <a:pt x="198285" y="227351"/>
                  <a:pt x="203936" y="228856"/>
                  <a:pt x="208081" y="231867"/>
                </a:cubicBezTo>
                <a:cubicBezTo>
                  <a:pt x="212132" y="234783"/>
                  <a:pt x="214204" y="238829"/>
                  <a:pt x="214204" y="243909"/>
                </a:cubicBezTo>
                <a:cubicBezTo>
                  <a:pt x="214204" y="248989"/>
                  <a:pt x="212414" y="252847"/>
                  <a:pt x="208835" y="255575"/>
                </a:cubicBezTo>
                <a:cubicBezTo>
                  <a:pt x="205255" y="258209"/>
                  <a:pt x="200734" y="259620"/>
                  <a:pt x="195270" y="259620"/>
                </a:cubicBezTo>
                <a:cubicBezTo>
                  <a:pt x="186133" y="259620"/>
                  <a:pt x="175771" y="255481"/>
                  <a:pt x="164185" y="247296"/>
                </a:cubicBezTo>
                <a:lnTo>
                  <a:pt x="152976" y="269028"/>
                </a:lnTo>
                <a:cubicBezTo>
                  <a:pt x="166917" y="278625"/>
                  <a:pt x="180670" y="283423"/>
                  <a:pt x="194234" y="283423"/>
                </a:cubicBezTo>
                <a:cubicBezTo>
                  <a:pt x="207704" y="283423"/>
                  <a:pt x="218914" y="279754"/>
                  <a:pt x="227580" y="272415"/>
                </a:cubicBezTo>
                <a:cubicBezTo>
                  <a:pt x="236246" y="265171"/>
                  <a:pt x="240674" y="255105"/>
                  <a:pt x="240674" y="242215"/>
                </a:cubicBezTo>
                <a:cubicBezTo>
                  <a:pt x="240674" y="233654"/>
                  <a:pt x="237942" y="226034"/>
                  <a:pt x="232573" y="219448"/>
                </a:cubicBezTo>
                <a:cubicBezTo>
                  <a:pt x="227203" y="212862"/>
                  <a:pt x="219573" y="208723"/>
                  <a:pt x="209777" y="207029"/>
                </a:cubicBezTo>
                <a:lnTo>
                  <a:pt x="234833" y="178523"/>
                </a:lnTo>
                <a:lnTo>
                  <a:pt x="234833" y="159612"/>
                </a:lnTo>
                <a:close/>
                <a:moveTo>
                  <a:pt x="405613" y="156884"/>
                </a:moveTo>
                <a:cubicBezTo>
                  <a:pt x="395063" y="156884"/>
                  <a:pt x="386303" y="159142"/>
                  <a:pt x="379521" y="163658"/>
                </a:cubicBezTo>
                <a:cubicBezTo>
                  <a:pt x="372644" y="168174"/>
                  <a:pt x="366333" y="174948"/>
                  <a:pt x="360681" y="183791"/>
                </a:cubicBezTo>
                <a:lnTo>
                  <a:pt x="382535" y="196774"/>
                </a:lnTo>
                <a:cubicBezTo>
                  <a:pt x="389411" y="185767"/>
                  <a:pt x="396759" y="180310"/>
                  <a:pt x="404483" y="180310"/>
                </a:cubicBezTo>
                <a:cubicBezTo>
                  <a:pt x="408628" y="180310"/>
                  <a:pt x="412113" y="181627"/>
                  <a:pt x="414751" y="184450"/>
                </a:cubicBezTo>
                <a:cubicBezTo>
                  <a:pt x="417482" y="187178"/>
                  <a:pt x="418801" y="190565"/>
                  <a:pt x="418801" y="194611"/>
                </a:cubicBezTo>
                <a:cubicBezTo>
                  <a:pt x="418801" y="198750"/>
                  <a:pt x="417294" y="202984"/>
                  <a:pt x="414185" y="207311"/>
                </a:cubicBezTo>
                <a:cubicBezTo>
                  <a:pt x="411077" y="211733"/>
                  <a:pt x="405896" y="217566"/>
                  <a:pt x="398643" y="224905"/>
                </a:cubicBezTo>
                <a:lnTo>
                  <a:pt x="362754" y="261690"/>
                </a:lnTo>
                <a:lnTo>
                  <a:pt x="362754" y="282012"/>
                </a:lnTo>
                <a:lnTo>
                  <a:pt x="449133" y="282012"/>
                </a:lnTo>
                <a:lnTo>
                  <a:pt x="449133" y="257457"/>
                </a:lnTo>
                <a:lnTo>
                  <a:pt x="400809" y="257457"/>
                </a:lnTo>
                <a:lnTo>
                  <a:pt x="422852" y="234595"/>
                </a:lnTo>
                <a:cubicBezTo>
                  <a:pt x="431518" y="225563"/>
                  <a:pt x="437452" y="218225"/>
                  <a:pt x="440655" y="212392"/>
                </a:cubicBezTo>
                <a:cubicBezTo>
                  <a:pt x="443858" y="206653"/>
                  <a:pt x="445459" y="200632"/>
                  <a:pt x="445459" y="194328"/>
                </a:cubicBezTo>
                <a:cubicBezTo>
                  <a:pt x="445459" y="182756"/>
                  <a:pt x="441503" y="173630"/>
                  <a:pt x="433496" y="166951"/>
                </a:cubicBezTo>
                <a:cubicBezTo>
                  <a:pt x="425489" y="160177"/>
                  <a:pt x="416164" y="156884"/>
                  <a:pt x="405613" y="156884"/>
                </a:cubicBezTo>
                <a:close/>
                <a:moveTo>
                  <a:pt x="61604" y="61392"/>
                </a:moveTo>
                <a:lnTo>
                  <a:pt x="543707" y="61392"/>
                </a:lnTo>
                <a:lnTo>
                  <a:pt x="543707" y="397637"/>
                </a:lnTo>
                <a:lnTo>
                  <a:pt x="61604" y="397637"/>
                </a:lnTo>
                <a:close/>
                <a:moveTo>
                  <a:pt x="52091" y="42611"/>
                </a:moveTo>
                <a:cubicBezTo>
                  <a:pt x="46910" y="42611"/>
                  <a:pt x="42671" y="46844"/>
                  <a:pt x="42671" y="52017"/>
                </a:cubicBezTo>
                <a:lnTo>
                  <a:pt x="42671" y="407012"/>
                </a:lnTo>
                <a:cubicBezTo>
                  <a:pt x="42671" y="412185"/>
                  <a:pt x="46910" y="416418"/>
                  <a:pt x="52091" y="416418"/>
                </a:cubicBezTo>
                <a:lnTo>
                  <a:pt x="553125" y="416418"/>
                </a:lnTo>
                <a:cubicBezTo>
                  <a:pt x="558400" y="416418"/>
                  <a:pt x="562639" y="412185"/>
                  <a:pt x="562639" y="407012"/>
                </a:cubicBezTo>
                <a:lnTo>
                  <a:pt x="562639" y="52017"/>
                </a:lnTo>
                <a:cubicBezTo>
                  <a:pt x="562639" y="46844"/>
                  <a:pt x="558400" y="42611"/>
                  <a:pt x="553125" y="42611"/>
                </a:cubicBezTo>
                <a:close/>
                <a:moveTo>
                  <a:pt x="27317" y="0"/>
                </a:moveTo>
                <a:lnTo>
                  <a:pt x="577993" y="0"/>
                </a:lnTo>
                <a:cubicBezTo>
                  <a:pt x="593064" y="0"/>
                  <a:pt x="605216" y="12228"/>
                  <a:pt x="605310" y="27278"/>
                </a:cubicBezTo>
                <a:lnTo>
                  <a:pt x="605310" y="431751"/>
                </a:lnTo>
                <a:cubicBezTo>
                  <a:pt x="605310" y="446801"/>
                  <a:pt x="593064" y="459029"/>
                  <a:pt x="577993" y="459029"/>
                </a:cubicBezTo>
                <a:lnTo>
                  <a:pt x="27317" y="459029"/>
                </a:lnTo>
                <a:cubicBezTo>
                  <a:pt x="12246" y="459029"/>
                  <a:pt x="0" y="446801"/>
                  <a:pt x="0" y="431751"/>
                </a:cubicBezTo>
                <a:lnTo>
                  <a:pt x="0" y="27278"/>
                </a:lnTo>
                <a:cubicBezTo>
                  <a:pt x="0" y="12228"/>
                  <a:pt x="12246" y="0"/>
                  <a:pt x="273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7" name="goal_295048"/>
          <p:cNvSpPr>
            <a:spLocks noChangeAspect="1"/>
          </p:cNvSpPr>
          <p:nvPr/>
        </p:nvSpPr>
        <p:spPr bwMode="auto">
          <a:xfrm>
            <a:off x="3587132" y="3024062"/>
            <a:ext cx="609685" cy="608764"/>
          </a:xfrm>
          <a:custGeom>
            <a:avLst/>
            <a:gdLst>
              <a:gd name="T0" fmla="*/ 6827 w 6827"/>
              <a:gd name="T1" fmla="*/ 878 h 6827"/>
              <a:gd name="T2" fmla="*/ 5803 w 6827"/>
              <a:gd name="T3" fmla="*/ 1024 h 6827"/>
              <a:gd name="T4" fmla="*/ 5949 w 6827"/>
              <a:gd name="T5" fmla="*/ 0 h 6827"/>
              <a:gd name="T6" fmla="*/ 5170 w 6827"/>
              <a:gd name="T7" fmla="*/ 779 h 6827"/>
              <a:gd name="T8" fmla="*/ 3310 w 6827"/>
              <a:gd name="T9" fmla="*/ 207 h 6827"/>
              <a:gd name="T10" fmla="*/ 0 w 6827"/>
              <a:gd name="T11" fmla="*/ 3517 h 6827"/>
              <a:gd name="T12" fmla="*/ 3310 w 6827"/>
              <a:gd name="T13" fmla="*/ 6827 h 6827"/>
              <a:gd name="T14" fmla="*/ 6620 w 6827"/>
              <a:gd name="T15" fmla="*/ 3517 h 6827"/>
              <a:gd name="T16" fmla="*/ 6048 w 6827"/>
              <a:gd name="T17" fmla="*/ 1657 h 6827"/>
              <a:gd name="T18" fmla="*/ 6827 w 6827"/>
              <a:gd name="T19" fmla="*/ 878 h 6827"/>
              <a:gd name="T20" fmla="*/ 5212 w 6827"/>
              <a:gd name="T21" fmla="*/ 5418 h 6827"/>
              <a:gd name="T22" fmla="*/ 3310 w 6827"/>
              <a:gd name="T23" fmla="*/ 6206 h 6827"/>
              <a:gd name="T24" fmla="*/ 1408 w 6827"/>
              <a:gd name="T25" fmla="*/ 5418 h 6827"/>
              <a:gd name="T26" fmla="*/ 621 w 6827"/>
              <a:gd name="T27" fmla="*/ 3517 h 6827"/>
              <a:gd name="T28" fmla="*/ 1408 w 6827"/>
              <a:gd name="T29" fmla="*/ 1615 h 6827"/>
              <a:gd name="T30" fmla="*/ 3310 w 6827"/>
              <a:gd name="T31" fmla="*/ 827 h 6827"/>
              <a:gd name="T32" fmla="*/ 4980 w 6827"/>
              <a:gd name="T33" fmla="*/ 1408 h 6827"/>
              <a:gd name="T34" fmla="*/ 4240 w 6827"/>
              <a:gd name="T35" fmla="*/ 2148 h 6827"/>
              <a:gd name="T36" fmla="*/ 3310 w 6827"/>
              <a:gd name="T37" fmla="*/ 1862 h 6827"/>
              <a:gd name="T38" fmla="*/ 1655 w 6827"/>
              <a:gd name="T39" fmla="*/ 3517 h 6827"/>
              <a:gd name="T40" fmla="*/ 3310 w 6827"/>
              <a:gd name="T41" fmla="*/ 5172 h 6827"/>
              <a:gd name="T42" fmla="*/ 4965 w 6827"/>
              <a:gd name="T43" fmla="*/ 3517 h 6827"/>
              <a:gd name="T44" fmla="*/ 4679 w 6827"/>
              <a:gd name="T45" fmla="*/ 2587 h 6827"/>
              <a:gd name="T46" fmla="*/ 5418 w 6827"/>
              <a:gd name="T47" fmla="*/ 1847 h 6827"/>
              <a:gd name="T48" fmla="*/ 5999 w 6827"/>
              <a:gd name="T49" fmla="*/ 3517 h 6827"/>
              <a:gd name="T50" fmla="*/ 5212 w 6827"/>
              <a:gd name="T51" fmla="*/ 5418 h 6827"/>
              <a:gd name="T52" fmla="*/ 3173 w 6827"/>
              <a:gd name="T53" fmla="*/ 3653 h 6827"/>
              <a:gd name="T54" fmla="*/ 3393 w 6827"/>
              <a:gd name="T55" fmla="*/ 3744 h 6827"/>
              <a:gd name="T56" fmla="*/ 3612 w 6827"/>
              <a:gd name="T57" fmla="*/ 3653 h 6827"/>
              <a:gd name="T58" fmla="*/ 4227 w 6827"/>
              <a:gd name="T59" fmla="*/ 3039 h 6827"/>
              <a:gd name="T60" fmla="*/ 4344 w 6827"/>
              <a:gd name="T61" fmla="*/ 3517 h 6827"/>
              <a:gd name="T62" fmla="*/ 3310 w 6827"/>
              <a:gd name="T63" fmla="*/ 4551 h 6827"/>
              <a:gd name="T64" fmla="*/ 2276 w 6827"/>
              <a:gd name="T65" fmla="*/ 3517 h 6827"/>
              <a:gd name="T66" fmla="*/ 3310 w 6827"/>
              <a:gd name="T67" fmla="*/ 2482 h 6827"/>
              <a:gd name="T68" fmla="*/ 3788 w 6827"/>
              <a:gd name="T69" fmla="*/ 2600 h 6827"/>
              <a:gd name="T70" fmla="*/ 3173 w 6827"/>
              <a:gd name="T71" fmla="*/ 3215 h 6827"/>
              <a:gd name="T72" fmla="*/ 3173 w 6827"/>
              <a:gd name="T73" fmla="*/ 3653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27" h="6827">
                <a:moveTo>
                  <a:pt x="6827" y="878"/>
                </a:moveTo>
                <a:lnTo>
                  <a:pt x="5803" y="1024"/>
                </a:lnTo>
                <a:lnTo>
                  <a:pt x="5949" y="0"/>
                </a:lnTo>
                <a:lnTo>
                  <a:pt x="5170" y="779"/>
                </a:lnTo>
                <a:cubicBezTo>
                  <a:pt x="4640" y="418"/>
                  <a:pt x="4000" y="207"/>
                  <a:pt x="3310" y="207"/>
                </a:cubicBezTo>
                <a:cubicBezTo>
                  <a:pt x="1482" y="207"/>
                  <a:pt x="0" y="1689"/>
                  <a:pt x="0" y="3517"/>
                </a:cubicBezTo>
                <a:cubicBezTo>
                  <a:pt x="0" y="5345"/>
                  <a:pt x="1482" y="6827"/>
                  <a:pt x="3310" y="6827"/>
                </a:cubicBezTo>
                <a:cubicBezTo>
                  <a:pt x="5138" y="6827"/>
                  <a:pt x="6620" y="5345"/>
                  <a:pt x="6620" y="3517"/>
                </a:cubicBezTo>
                <a:cubicBezTo>
                  <a:pt x="6620" y="2827"/>
                  <a:pt x="6409" y="2187"/>
                  <a:pt x="6048" y="1657"/>
                </a:cubicBezTo>
                <a:lnTo>
                  <a:pt x="6827" y="878"/>
                </a:lnTo>
                <a:close/>
                <a:moveTo>
                  <a:pt x="5212" y="5418"/>
                </a:moveTo>
                <a:cubicBezTo>
                  <a:pt x="4704" y="5926"/>
                  <a:pt x="4028" y="6206"/>
                  <a:pt x="3310" y="6206"/>
                </a:cubicBezTo>
                <a:cubicBezTo>
                  <a:pt x="2592" y="6206"/>
                  <a:pt x="1916" y="5926"/>
                  <a:pt x="1408" y="5418"/>
                </a:cubicBezTo>
                <a:cubicBezTo>
                  <a:pt x="900" y="4910"/>
                  <a:pt x="621" y="4235"/>
                  <a:pt x="621" y="3517"/>
                </a:cubicBezTo>
                <a:cubicBezTo>
                  <a:pt x="621" y="2798"/>
                  <a:pt x="900" y="2123"/>
                  <a:pt x="1408" y="1615"/>
                </a:cubicBezTo>
                <a:cubicBezTo>
                  <a:pt x="1916" y="1107"/>
                  <a:pt x="2592" y="827"/>
                  <a:pt x="3310" y="827"/>
                </a:cubicBezTo>
                <a:cubicBezTo>
                  <a:pt x="3924" y="827"/>
                  <a:pt x="4506" y="1032"/>
                  <a:pt x="4980" y="1408"/>
                </a:cubicBezTo>
                <a:lnTo>
                  <a:pt x="4240" y="2148"/>
                </a:lnTo>
                <a:cubicBezTo>
                  <a:pt x="3975" y="1967"/>
                  <a:pt x="3655" y="1862"/>
                  <a:pt x="3310" y="1862"/>
                </a:cubicBezTo>
                <a:cubicBezTo>
                  <a:pt x="2396" y="1862"/>
                  <a:pt x="1655" y="2603"/>
                  <a:pt x="1655" y="3517"/>
                </a:cubicBezTo>
                <a:cubicBezTo>
                  <a:pt x="1655" y="4431"/>
                  <a:pt x="2396" y="5172"/>
                  <a:pt x="3310" y="5172"/>
                </a:cubicBezTo>
                <a:cubicBezTo>
                  <a:pt x="4224" y="5172"/>
                  <a:pt x="4965" y="4431"/>
                  <a:pt x="4965" y="3517"/>
                </a:cubicBezTo>
                <a:cubicBezTo>
                  <a:pt x="4965" y="3172"/>
                  <a:pt x="4859" y="2852"/>
                  <a:pt x="4679" y="2587"/>
                </a:cubicBezTo>
                <a:lnTo>
                  <a:pt x="5418" y="1847"/>
                </a:lnTo>
                <a:cubicBezTo>
                  <a:pt x="5795" y="2321"/>
                  <a:pt x="5999" y="2903"/>
                  <a:pt x="5999" y="3517"/>
                </a:cubicBezTo>
                <a:cubicBezTo>
                  <a:pt x="5999" y="4235"/>
                  <a:pt x="5719" y="4910"/>
                  <a:pt x="5212" y="5418"/>
                </a:cubicBezTo>
                <a:close/>
                <a:moveTo>
                  <a:pt x="3173" y="3653"/>
                </a:moveTo>
                <a:cubicBezTo>
                  <a:pt x="3234" y="3714"/>
                  <a:pt x="3313" y="3744"/>
                  <a:pt x="3393" y="3744"/>
                </a:cubicBezTo>
                <a:cubicBezTo>
                  <a:pt x="3472" y="3744"/>
                  <a:pt x="3551" y="3714"/>
                  <a:pt x="3612" y="3653"/>
                </a:cubicBezTo>
                <a:lnTo>
                  <a:pt x="4227" y="3039"/>
                </a:lnTo>
                <a:cubicBezTo>
                  <a:pt x="4302" y="3182"/>
                  <a:pt x="4344" y="3344"/>
                  <a:pt x="4344" y="3517"/>
                </a:cubicBezTo>
                <a:cubicBezTo>
                  <a:pt x="4344" y="4087"/>
                  <a:pt x="3880" y="4551"/>
                  <a:pt x="3310" y="4551"/>
                </a:cubicBezTo>
                <a:cubicBezTo>
                  <a:pt x="2740" y="4551"/>
                  <a:pt x="2276" y="4087"/>
                  <a:pt x="2276" y="3517"/>
                </a:cubicBezTo>
                <a:cubicBezTo>
                  <a:pt x="2276" y="2946"/>
                  <a:pt x="2740" y="2482"/>
                  <a:pt x="3310" y="2482"/>
                </a:cubicBezTo>
                <a:cubicBezTo>
                  <a:pt x="3482" y="2482"/>
                  <a:pt x="3645" y="2525"/>
                  <a:pt x="3788" y="2600"/>
                </a:cubicBezTo>
                <a:lnTo>
                  <a:pt x="3173" y="3215"/>
                </a:lnTo>
                <a:cubicBezTo>
                  <a:pt x="3052" y="3336"/>
                  <a:pt x="3052" y="3532"/>
                  <a:pt x="3173" y="3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611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前言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32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DRG</a:t>
            </a:r>
            <a:r>
              <a:rPr lang="zh-TW" altLang="en-US" sz="32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支付制度</a:t>
            </a:r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(Diagnosis Related Groups)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醫師診斷為</a:t>
            </a:r>
            <a:r>
              <a:rPr lang="zh-TW" altLang="en-US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同一類疾病、採取類似治療的疾病分在同一組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，再依病人的年齡、性別、有無合併症或併發症、出院狀況等再細分組，並將同分組的疾病組合</a:t>
            </a:r>
            <a:r>
              <a:rPr lang="zh-TW" altLang="en-US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依過去醫界提供服務之數據為基礎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，計算未來保險人應給付醫院之住院費用，此種支付方式又稱</a:t>
            </a:r>
            <a:r>
              <a:rPr lang="zh-TW" altLang="en-US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「包裹式給付」。</a:t>
            </a:r>
            <a:endParaRPr lang="en-US" altLang="zh-TW" dirty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r">
              <a:lnSpc>
                <a:spcPct val="150000"/>
              </a:lnSpc>
            </a:pPr>
            <a:r>
              <a:rPr lang="en-US" altLang="zh-TW" sz="16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16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資料來源</a:t>
            </a:r>
            <a:r>
              <a:rPr lang="en-US" altLang="zh-TW" sz="16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sz="16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衛生福利部中央健保署</a:t>
            </a:r>
            <a:r>
              <a:rPr lang="en-US" altLang="zh-TW" sz="16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zh-TW" altLang="en-US" sz="16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153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eb6ce8d4-d194-4584-80cd-48ea3741a58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00833" y="2410691"/>
            <a:ext cx="11190334" cy="2918690"/>
            <a:chOff x="669925" y="2268402"/>
            <a:chExt cx="10850563" cy="2583538"/>
          </a:xfrm>
        </p:grpSpPr>
        <p:sp>
          <p:nvSpPr>
            <p:cNvPr id="4" name="iSļîďé"/>
            <p:cNvSpPr/>
            <p:nvPr/>
          </p:nvSpPr>
          <p:spPr bwMode="auto">
            <a:xfrm>
              <a:off x="669925" y="2268402"/>
              <a:ext cx="10850563" cy="1009956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" name="ïṩḷïḑê"/>
            <p:cNvGrpSpPr/>
            <p:nvPr/>
          </p:nvGrpSpPr>
          <p:grpSpPr>
            <a:xfrm>
              <a:off x="1540209" y="2602588"/>
              <a:ext cx="949536" cy="949536"/>
              <a:chOff x="3181757" y="2258239"/>
              <a:chExt cx="475436" cy="475436"/>
            </a:xfrm>
            <a:effectLst/>
          </p:grpSpPr>
          <p:sp>
            <p:nvSpPr>
              <p:cNvPr id="52" name="isḻide"/>
              <p:cNvSpPr/>
              <p:nvPr/>
            </p:nvSpPr>
            <p:spPr bwMode="auto">
              <a:xfrm>
                <a:off x="3181757" y="2258239"/>
                <a:ext cx="475436" cy="47543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3" name="ïşļiďè"/>
              <p:cNvGrpSpPr/>
              <p:nvPr/>
            </p:nvGrpSpPr>
            <p:grpSpPr>
              <a:xfrm>
                <a:off x="3276095" y="2324131"/>
                <a:ext cx="286761" cy="343619"/>
                <a:chOff x="3735388" y="3473450"/>
                <a:chExt cx="184150" cy="220663"/>
              </a:xfrm>
              <a:solidFill>
                <a:schemeClr val="bg1"/>
              </a:solidFill>
            </p:grpSpPr>
            <p:sp>
              <p:nvSpPr>
                <p:cNvPr id="54" name="ïṡľiďê"/>
                <p:cNvSpPr/>
                <p:nvPr/>
              </p:nvSpPr>
              <p:spPr bwMode="auto">
                <a:xfrm>
                  <a:off x="3773488" y="3473450"/>
                  <a:ext cx="104775" cy="104775"/>
                </a:xfrm>
                <a:custGeom>
                  <a:avLst/>
                  <a:gdLst/>
                  <a:ahLst/>
                  <a:cxnLst>
                    <a:cxn ang="0">
                      <a:pos x="21" y="41"/>
                    </a:cxn>
                    <a:cxn ang="0">
                      <a:pos x="41" y="21"/>
                    </a:cxn>
                    <a:cxn ang="0">
                      <a:pos x="21" y="0"/>
                    </a:cxn>
                    <a:cxn ang="0">
                      <a:pos x="0" y="21"/>
                    </a:cxn>
                    <a:cxn ang="0">
                      <a:pos x="21" y="41"/>
                    </a:cxn>
                    <a:cxn ang="0">
                      <a:pos x="21" y="6"/>
                    </a:cxn>
                    <a:cxn ang="0">
                      <a:pos x="36" y="21"/>
                    </a:cxn>
                    <a:cxn ang="0">
                      <a:pos x="21" y="36"/>
                    </a:cxn>
                    <a:cxn ang="0">
                      <a:pos x="6" y="21"/>
                    </a:cxn>
                    <a:cxn ang="0">
                      <a:pos x="21" y="6"/>
                    </a:cxn>
                  </a:cxnLst>
                  <a:rect l="0" t="0" r="r" b="b"/>
                  <a:pathLst>
                    <a:path w="41" h="41">
                      <a:moveTo>
                        <a:pt x="21" y="41"/>
                      </a:moveTo>
                      <a:cubicBezTo>
                        <a:pt x="32" y="41"/>
                        <a:pt x="41" y="32"/>
                        <a:pt x="41" y="21"/>
                      </a:cubicBezTo>
                      <a:cubicBezTo>
                        <a:pt x="41" y="9"/>
                        <a:pt x="32" y="0"/>
                        <a:pt x="21" y="0"/>
                      </a:cubicBezTo>
                      <a:cubicBezTo>
                        <a:pt x="10" y="0"/>
                        <a:pt x="0" y="9"/>
                        <a:pt x="0" y="21"/>
                      </a:cubicBezTo>
                      <a:cubicBezTo>
                        <a:pt x="0" y="32"/>
                        <a:pt x="10" y="41"/>
                        <a:pt x="21" y="41"/>
                      </a:cubicBezTo>
                      <a:close/>
                      <a:moveTo>
                        <a:pt x="21" y="6"/>
                      </a:moveTo>
                      <a:cubicBezTo>
                        <a:pt x="29" y="6"/>
                        <a:pt x="36" y="12"/>
                        <a:pt x="36" y="21"/>
                      </a:cubicBezTo>
                      <a:cubicBezTo>
                        <a:pt x="36" y="29"/>
                        <a:pt x="29" y="36"/>
                        <a:pt x="21" y="36"/>
                      </a:cubicBezTo>
                      <a:cubicBezTo>
                        <a:pt x="12" y="36"/>
                        <a:pt x="6" y="29"/>
                        <a:pt x="6" y="21"/>
                      </a:cubicBezTo>
                      <a:cubicBezTo>
                        <a:pt x="6" y="12"/>
                        <a:pt x="12" y="6"/>
                        <a:pt x="21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îsļïḓè"/>
                <p:cNvSpPr/>
                <p:nvPr/>
              </p:nvSpPr>
              <p:spPr bwMode="auto">
                <a:xfrm>
                  <a:off x="3735388" y="3586163"/>
                  <a:ext cx="184150" cy="107950"/>
                </a:xfrm>
                <a:custGeom>
                  <a:avLst/>
                  <a:gdLst/>
                  <a:ahLst/>
                  <a:cxnLst>
                    <a:cxn ang="0">
                      <a:pos x="71" y="19"/>
                    </a:cxn>
                    <a:cxn ang="0">
                      <a:pos x="48" y="0"/>
                    </a:cxn>
                    <a:cxn ang="0">
                      <a:pos x="45" y="1"/>
                    </a:cxn>
                    <a:cxn ang="0">
                      <a:pos x="36" y="12"/>
                    </a:cxn>
                    <a:cxn ang="0">
                      <a:pos x="27" y="1"/>
                    </a:cxn>
                    <a:cxn ang="0">
                      <a:pos x="24" y="0"/>
                    </a:cxn>
                    <a:cxn ang="0">
                      <a:pos x="0" y="19"/>
                    </a:cxn>
                    <a:cxn ang="0">
                      <a:pos x="0" y="21"/>
                    </a:cxn>
                    <a:cxn ang="0">
                      <a:pos x="36" y="42"/>
                    </a:cxn>
                    <a:cxn ang="0">
                      <a:pos x="71" y="21"/>
                    </a:cxn>
                    <a:cxn ang="0">
                      <a:pos x="71" y="19"/>
                    </a:cxn>
                    <a:cxn ang="0">
                      <a:pos x="49" y="6"/>
                    </a:cxn>
                    <a:cxn ang="0">
                      <a:pos x="53" y="8"/>
                    </a:cxn>
                    <a:cxn ang="0">
                      <a:pos x="44" y="20"/>
                    </a:cxn>
                    <a:cxn ang="0">
                      <a:pos x="42" y="18"/>
                    </a:cxn>
                    <a:cxn ang="0">
                      <a:pos x="39" y="16"/>
                    </a:cxn>
                    <a:cxn ang="0">
                      <a:pos x="49" y="6"/>
                    </a:cxn>
                    <a:cxn ang="0">
                      <a:pos x="32" y="16"/>
                    </a:cxn>
                    <a:cxn ang="0">
                      <a:pos x="29" y="18"/>
                    </a:cxn>
                    <a:cxn ang="0">
                      <a:pos x="28" y="20"/>
                    </a:cxn>
                    <a:cxn ang="0">
                      <a:pos x="19" y="8"/>
                    </a:cxn>
                    <a:cxn ang="0">
                      <a:pos x="23" y="6"/>
                    </a:cxn>
                    <a:cxn ang="0">
                      <a:pos x="32" y="16"/>
                    </a:cxn>
                    <a:cxn ang="0">
                      <a:pos x="38" y="36"/>
                    </a:cxn>
                    <a:cxn ang="0">
                      <a:pos x="38" y="24"/>
                    </a:cxn>
                    <a:cxn ang="0">
                      <a:pos x="36" y="23"/>
                    </a:cxn>
                    <a:cxn ang="0">
                      <a:pos x="34" y="24"/>
                    </a:cxn>
                    <a:cxn ang="0">
                      <a:pos x="34" y="36"/>
                    </a:cxn>
                    <a:cxn ang="0">
                      <a:pos x="6" y="20"/>
                    </a:cxn>
                    <a:cxn ang="0">
                      <a:pos x="16" y="10"/>
                    </a:cxn>
                    <a:cxn ang="0">
                      <a:pos x="27" y="23"/>
                    </a:cxn>
                    <a:cxn ang="0">
                      <a:pos x="29" y="23"/>
                    </a:cxn>
                    <a:cxn ang="0">
                      <a:pos x="32" y="21"/>
                    </a:cxn>
                    <a:cxn ang="0">
                      <a:pos x="36" y="18"/>
                    </a:cxn>
                    <a:cxn ang="0">
                      <a:pos x="40" y="21"/>
                    </a:cxn>
                    <a:cxn ang="0">
                      <a:pos x="43" y="23"/>
                    </a:cxn>
                    <a:cxn ang="0">
                      <a:pos x="44" y="24"/>
                    </a:cxn>
                    <a:cxn ang="0">
                      <a:pos x="45" y="23"/>
                    </a:cxn>
                    <a:cxn ang="0">
                      <a:pos x="56" y="10"/>
                    </a:cxn>
                    <a:cxn ang="0">
                      <a:pos x="66" y="20"/>
                    </a:cxn>
                    <a:cxn ang="0">
                      <a:pos x="38" y="36"/>
                    </a:cxn>
                  </a:cxnLst>
                  <a:rect l="0" t="0" r="r" b="b"/>
                  <a:pathLst>
                    <a:path w="72" h="42">
                      <a:moveTo>
                        <a:pt x="71" y="19"/>
                      </a:moveTo>
                      <a:cubicBezTo>
                        <a:pt x="66" y="10"/>
                        <a:pt x="58" y="3"/>
                        <a:pt x="48" y="0"/>
                      </a:cubicBezTo>
                      <a:cubicBezTo>
                        <a:pt x="47" y="0"/>
                        <a:pt x="46" y="0"/>
                        <a:pt x="45" y="1"/>
                      </a:cubicBezTo>
                      <a:cubicBezTo>
                        <a:pt x="43" y="6"/>
                        <a:pt x="40" y="9"/>
                        <a:pt x="36" y="12"/>
                      </a:cubicBezTo>
                      <a:cubicBezTo>
                        <a:pt x="32" y="9"/>
                        <a:pt x="29" y="6"/>
                        <a:pt x="27" y="1"/>
                      </a:cubicBezTo>
                      <a:cubicBezTo>
                        <a:pt x="26" y="0"/>
                        <a:pt x="25" y="0"/>
                        <a:pt x="24" y="0"/>
                      </a:cubicBezTo>
                      <a:cubicBezTo>
                        <a:pt x="14" y="3"/>
                        <a:pt x="6" y="10"/>
                        <a:pt x="0" y="19"/>
                      </a:cubicBezTo>
                      <a:cubicBezTo>
                        <a:pt x="0" y="19"/>
                        <a:pt x="0" y="20"/>
                        <a:pt x="0" y="21"/>
                      </a:cubicBezTo>
                      <a:cubicBezTo>
                        <a:pt x="8" y="34"/>
                        <a:pt x="21" y="42"/>
                        <a:pt x="36" y="42"/>
                      </a:cubicBezTo>
                      <a:cubicBezTo>
                        <a:pt x="50" y="42"/>
                        <a:pt x="64" y="34"/>
                        <a:pt x="71" y="21"/>
                      </a:cubicBezTo>
                      <a:cubicBezTo>
                        <a:pt x="72" y="20"/>
                        <a:pt x="72" y="19"/>
                        <a:pt x="71" y="19"/>
                      </a:cubicBezTo>
                      <a:close/>
                      <a:moveTo>
                        <a:pt x="49" y="6"/>
                      </a:moveTo>
                      <a:cubicBezTo>
                        <a:pt x="50" y="6"/>
                        <a:pt x="52" y="7"/>
                        <a:pt x="53" y="8"/>
                      </a:cubicBezTo>
                      <a:cubicBezTo>
                        <a:pt x="51" y="12"/>
                        <a:pt x="48" y="16"/>
                        <a:pt x="44" y="20"/>
                      </a:cubicBezTo>
                      <a:cubicBezTo>
                        <a:pt x="43" y="19"/>
                        <a:pt x="43" y="19"/>
                        <a:pt x="42" y="18"/>
                      </a:cubicBezTo>
                      <a:cubicBezTo>
                        <a:pt x="41" y="18"/>
                        <a:pt x="40" y="17"/>
                        <a:pt x="39" y="16"/>
                      </a:cubicBezTo>
                      <a:cubicBezTo>
                        <a:pt x="43" y="13"/>
                        <a:pt x="46" y="10"/>
                        <a:pt x="49" y="6"/>
                      </a:cubicBezTo>
                      <a:close/>
                      <a:moveTo>
                        <a:pt x="32" y="16"/>
                      </a:moveTo>
                      <a:cubicBezTo>
                        <a:pt x="31" y="17"/>
                        <a:pt x="30" y="18"/>
                        <a:pt x="29" y="18"/>
                      </a:cubicBezTo>
                      <a:cubicBezTo>
                        <a:pt x="29" y="19"/>
                        <a:pt x="28" y="19"/>
                        <a:pt x="28" y="20"/>
                      </a:cubicBezTo>
                      <a:cubicBezTo>
                        <a:pt x="24" y="16"/>
                        <a:pt x="21" y="12"/>
                        <a:pt x="19" y="8"/>
                      </a:cubicBezTo>
                      <a:cubicBezTo>
                        <a:pt x="20" y="7"/>
                        <a:pt x="22" y="6"/>
                        <a:pt x="23" y="6"/>
                      </a:cubicBezTo>
                      <a:cubicBezTo>
                        <a:pt x="25" y="10"/>
                        <a:pt x="29" y="13"/>
                        <a:pt x="32" y="16"/>
                      </a:cubicBezTo>
                      <a:close/>
                      <a:moveTo>
                        <a:pt x="38" y="36"/>
                      </a:moveTo>
                      <a:cubicBezTo>
                        <a:pt x="38" y="24"/>
                        <a:pt x="38" y="24"/>
                        <a:pt x="38" y="24"/>
                      </a:cubicBezTo>
                      <a:cubicBezTo>
                        <a:pt x="38" y="23"/>
                        <a:pt x="37" y="23"/>
                        <a:pt x="36" y="23"/>
                      </a:cubicBezTo>
                      <a:cubicBezTo>
                        <a:pt x="35" y="23"/>
                        <a:pt x="34" y="23"/>
                        <a:pt x="34" y="24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23" y="36"/>
                        <a:pt x="12" y="30"/>
                        <a:pt x="6" y="20"/>
                      </a:cubicBezTo>
                      <a:cubicBezTo>
                        <a:pt x="8" y="16"/>
                        <a:pt x="12" y="12"/>
                        <a:pt x="16" y="10"/>
                      </a:cubicBezTo>
                      <a:cubicBezTo>
                        <a:pt x="18" y="14"/>
                        <a:pt x="22" y="19"/>
                        <a:pt x="27" y="23"/>
                      </a:cubicBezTo>
                      <a:cubicBezTo>
                        <a:pt x="27" y="24"/>
                        <a:pt x="28" y="24"/>
                        <a:pt x="29" y="23"/>
                      </a:cubicBezTo>
                      <a:cubicBezTo>
                        <a:pt x="30" y="23"/>
                        <a:pt x="31" y="22"/>
                        <a:pt x="32" y="21"/>
                      </a:cubicBezTo>
                      <a:cubicBezTo>
                        <a:pt x="33" y="20"/>
                        <a:pt x="34" y="19"/>
                        <a:pt x="36" y="18"/>
                      </a:cubicBezTo>
                      <a:cubicBezTo>
                        <a:pt x="37" y="19"/>
                        <a:pt x="39" y="20"/>
                        <a:pt x="40" y="21"/>
                      </a:cubicBezTo>
                      <a:cubicBezTo>
                        <a:pt x="41" y="22"/>
                        <a:pt x="42" y="23"/>
                        <a:pt x="43" y="23"/>
                      </a:cubicBezTo>
                      <a:cubicBezTo>
                        <a:pt x="43" y="24"/>
                        <a:pt x="43" y="24"/>
                        <a:pt x="44" y="24"/>
                      </a:cubicBezTo>
                      <a:cubicBezTo>
                        <a:pt x="44" y="24"/>
                        <a:pt x="45" y="24"/>
                        <a:pt x="45" y="23"/>
                      </a:cubicBezTo>
                      <a:cubicBezTo>
                        <a:pt x="50" y="19"/>
                        <a:pt x="53" y="14"/>
                        <a:pt x="56" y="10"/>
                      </a:cubicBezTo>
                      <a:cubicBezTo>
                        <a:pt x="60" y="12"/>
                        <a:pt x="63" y="16"/>
                        <a:pt x="66" y="20"/>
                      </a:cubicBezTo>
                      <a:cubicBezTo>
                        <a:pt x="60" y="30"/>
                        <a:pt x="49" y="36"/>
                        <a:pt x="38" y="3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45" name="i$lîḓê"/>
            <p:cNvSpPr/>
            <p:nvPr/>
          </p:nvSpPr>
          <p:spPr bwMode="auto">
            <a:xfrm>
              <a:off x="3472566" y="2602588"/>
              <a:ext cx="949536" cy="9495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ṩľiḑé"/>
            <p:cNvSpPr/>
            <p:nvPr/>
          </p:nvSpPr>
          <p:spPr bwMode="auto">
            <a:xfrm>
              <a:off x="5404923" y="2602588"/>
              <a:ext cx="949536" cy="94953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iṥľíďè"/>
            <p:cNvGrpSpPr/>
            <p:nvPr/>
          </p:nvGrpSpPr>
          <p:grpSpPr>
            <a:xfrm>
              <a:off x="7337280" y="2602588"/>
              <a:ext cx="949536" cy="949536"/>
              <a:chOff x="4248557" y="3177907"/>
              <a:chExt cx="475436" cy="475436"/>
            </a:xfrm>
            <a:effectLst/>
          </p:grpSpPr>
          <p:sp>
            <p:nvSpPr>
              <p:cNvPr id="35" name="îSliḋe"/>
              <p:cNvSpPr/>
              <p:nvPr/>
            </p:nvSpPr>
            <p:spPr bwMode="auto">
              <a:xfrm>
                <a:off x="4248557" y="3177907"/>
                <a:ext cx="475436" cy="47543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6" name="íśľiḍê"/>
              <p:cNvGrpSpPr/>
              <p:nvPr/>
            </p:nvGrpSpPr>
            <p:grpSpPr>
              <a:xfrm>
                <a:off x="4330307" y="3263047"/>
                <a:ext cx="311937" cy="305157"/>
                <a:chOff x="4330307" y="3263047"/>
                <a:chExt cx="311937" cy="305157"/>
              </a:xfrm>
            </p:grpSpPr>
            <p:sp>
              <p:nvSpPr>
                <p:cNvPr id="37" name="íślïḑé"/>
                <p:cNvSpPr/>
                <p:nvPr/>
              </p:nvSpPr>
              <p:spPr bwMode="auto">
                <a:xfrm>
                  <a:off x="4425244" y="3355723"/>
                  <a:ext cx="124323" cy="124324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17" y="34"/>
                    </a:cxn>
                    <a:cxn ang="0">
                      <a:pos x="34" y="17"/>
                    </a:cxn>
                    <a:cxn ang="0">
                      <a:pos x="17" y="0"/>
                    </a:cxn>
                    <a:cxn ang="0">
                      <a:pos x="0" y="17"/>
                    </a:cxn>
                    <a:cxn ang="0">
                      <a:pos x="29" y="17"/>
                    </a:cxn>
                    <a:cxn ang="0">
                      <a:pos x="17" y="29"/>
                    </a:cxn>
                    <a:cxn ang="0">
                      <a:pos x="5" y="17"/>
                    </a:cxn>
                    <a:cxn ang="0">
                      <a:pos x="17" y="6"/>
                    </a:cxn>
                    <a:cxn ang="0">
                      <a:pos x="29" y="17"/>
                    </a:cxn>
                  </a:cxnLst>
                  <a:rect l="0" t="0" r="r" b="b"/>
                  <a:pathLst>
                    <a:path w="34" h="34">
                      <a:moveTo>
                        <a:pt x="0" y="17"/>
                      </a:moveTo>
                      <a:cubicBezTo>
                        <a:pt x="0" y="27"/>
                        <a:pt x="7" y="34"/>
                        <a:pt x="17" y="34"/>
                      </a:cubicBezTo>
                      <a:cubicBezTo>
                        <a:pt x="26" y="34"/>
                        <a:pt x="34" y="27"/>
                        <a:pt x="34" y="17"/>
                      </a:cubicBezTo>
                      <a:cubicBezTo>
                        <a:pt x="34" y="8"/>
                        <a:pt x="26" y="0"/>
                        <a:pt x="17" y="0"/>
                      </a:cubicBezTo>
                      <a:cubicBezTo>
                        <a:pt x="7" y="0"/>
                        <a:pt x="0" y="8"/>
                        <a:pt x="0" y="17"/>
                      </a:cubicBezTo>
                      <a:close/>
                      <a:moveTo>
                        <a:pt x="29" y="17"/>
                      </a:moveTo>
                      <a:cubicBezTo>
                        <a:pt x="29" y="24"/>
                        <a:pt x="23" y="29"/>
                        <a:pt x="17" y="29"/>
                      </a:cubicBezTo>
                      <a:cubicBezTo>
                        <a:pt x="10" y="29"/>
                        <a:pt x="5" y="24"/>
                        <a:pt x="5" y="17"/>
                      </a:cubicBezTo>
                      <a:cubicBezTo>
                        <a:pt x="5" y="11"/>
                        <a:pt x="10" y="6"/>
                        <a:pt x="17" y="6"/>
                      </a:cubicBezTo>
                      <a:cubicBezTo>
                        <a:pt x="23" y="6"/>
                        <a:pt x="29" y="11"/>
                        <a:pt x="29" y="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iSļíḓe"/>
                <p:cNvSpPr/>
                <p:nvPr/>
              </p:nvSpPr>
              <p:spPr bwMode="auto">
                <a:xfrm>
                  <a:off x="4330307" y="3263047"/>
                  <a:ext cx="311937" cy="305157"/>
                </a:xfrm>
                <a:custGeom>
                  <a:avLst/>
                  <a:gdLst/>
                  <a:ahLst/>
                  <a:cxnLst>
                    <a:cxn ang="0">
                      <a:pos x="77" y="39"/>
                    </a:cxn>
                    <a:cxn ang="0">
                      <a:pos x="79" y="27"/>
                    </a:cxn>
                    <a:cxn ang="0">
                      <a:pos x="73" y="12"/>
                    </a:cxn>
                    <a:cxn ang="0">
                      <a:pos x="67" y="11"/>
                    </a:cxn>
                    <a:cxn ang="0">
                      <a:pos x="54" y="10"/>
                    </a:cxn>
                    <a:cxn ang="0">
                      <a:pos x="48" y="0"/>
                    </a:cxn>
                    <a:cxn ang="0">
                      <a:pos x="38" y="0"/>
                    </a:cxn>
                    <a:cxn ang="0">
                      <a:pos x="32" y="10"/>
                    </a:cxn>
                    <a:cxn ang="0">
                      <a:pos x="18" y="11"/>
                    </a:cxn>
                    <a:cxn ang="0">
                      <a:pos x="12" y="12"/>
                    </a:cxn>
                    <a:cxn ang="0">
                      <a:pos x="6" y="27"/>
                    </a:cxn>
                    <a:cxn ang="0">
                      <a:pos x="8" y="39"/>
                    </a:cxn>
                    <a:cxn ang="0">
                      <a:pos x="0" y="47"/>
                    </a:cxn>
                    <a:cxn ang="0">
                      <a:pos x="8" y="61"/>
                    </a:cxn>
                    <a:cxn ang="0">
                      <a:pos x="19" y="67"/>
                    </a:cxn>
                    <a:cxn ang="0">
                      <a:pos x="20" y="78"/>
                    </a:cxn>
                    <a:cxn ang="0">
                      <a:pos x="31" y="83"/>
                    </a:cxn>
                    <a:cxn ang="0">
                      <a:pos x="39" y="77"/>
                    </a:cxn>
                    <a:cxn ang="0">
                      <a:pos x="46" y="77"/>
                    </a:cxn>
                    <a:cxn ang="0">
                      <a:pos x="54" y="83"/>
                    </a:cxn>
                    <a:cxn ang="0">
                      <a:pos x="66" y="78"/>
                    </a:cxn>
                    <a:cxn ang="0">
                      <a:pos x="67" y="67"/>
                    </a:cxn>
                    <a:cxn ang="0">
                      <a:pos x="78" y="61"/>
                    </a:cxn>
                    <a:cxn ang="0">
                      <a:pos x="85" y="47"/>
                    </a:cxn>
                    <a:cxn ang="0">
                      <a:pos x="61" y="20"/>
                    </a:cxn>
                    <a:cxn ang="0">
                      <a:pos x="75" y="23"/>
                    </a:cxn>
                    <a:cxn ang="0">
                      <a:pos x="71" y="26"/>
                    </a:cxn>
                    <a:cxn ang="0">
                      <a:pos x="68" y="27"/>
                    </a:cxn>
                    <a:cxn ang="0">
                      <a:pos x="46" y="71"/>
                    </a:cxn>
                    <a:cxn ang="0">
                      <a:pos x="14" y="46"/>
                    </a:cxn>
                    <a:cxn ang="0">
                      <a:pos x="25" y="19"/>
                    </a:cxn>
                    <a:cxn ang="0">
                      <a:pos x="26" y="19"/>
                    </a:cxn>
                    <a:cxn ang="0">
                      <a:pos x="36" y="14"/>
                    </a:cxn>
                    <a:cxn ang="0">
                      <a:pos x="49" y="14"/>
                    </a:cxn>
                    <a:cxn ang="0">
                      <a:pos x="61" y="20"/>
                    </a:cxn>
                    <a:cxn ang="0">
                      <a:pos x="43" y="5"/>
                    </a:cxn>
                    <a:cxn ang="0">
                      <a:pos x="48" y="10"/>
                    </a:cxn>
                    <a:cxn ang="0">
                      <a:pos x="37" y="10"/>
                    </a:cxn>
                    <a:cxn ang="0">
                      <a:pos x="16" y="16"/>
                    </a:cxn>
                    <a:cxn ang="0">
                      <a:pos x="17" y="22"/>
                    </a:cxn>
                    <a:cxn ang="0">
                      <a:pos x="11" y="23"/>
                    </a:cxn>
                    <a:cxn ang="0">
                      <a:pos x="6" y="47"/>
                    </a:cxn>
                    <a:cxn ang="0">
                      <a:pos x="11" y="46"/>
                    </a:cxn>
                    <a:cxn ang="0">
                      <a:pos x="8" y="56"/>
                    </a:cxn>
                    <a:cxn ang="0">
                      <a:pos x="23" y="74"/>
                    </a:cxn>
                    <a:cxn ang="0">
                      <a:pos x="35" y="74"/>
                    </a:cxn>
                    <a:cxn ang="0">
                      <a:pos x="23" y="74"/>
                    </a:cxn>
                    <a:cxn ang="0">
                      <a:pos x="51" y="74"/>
                    </a:cxn>
                    <a:cxn ang="0">
                      <a:pos x="63" y="74"/>
                    </a:cxn>
                    <a:cxn ang="0">
                      <a:pos x="78" y="56"/>
                    </a:cxn>
                    <a:cxn ang="0">
                      <a:pos x="75" y="44"/>
                    </a:cxn>
                    <a:cxn ang="0">
                      <a:pos x="78" y="56"/>
                    </a:cxn>
                  </a:cxnLst>
                  <a:rect l="0" t="0" r="r" b="b"/>
                  <a:pathLst>
                    <a:path w="85" h="83">
                      <a:moveTo>
                        <a:pt x="82" y="42"/>
                      </a:moveTo>
                      <a:cubicBezTo>
                        <a:pt x="77" y="39"/>
                        <a:pt x="77" y="39"/>
                        <a:pt x="77" y="39"/>
                      </a:cubicBezTo>
                      <a:cubicBezTo>
                        <a:pt x="77" y="37"/>
                        <a:pt x="76" y="34"/>
                        <a:pt x="75" y="31"/>
                      </a:cubicBezTo>
                      <a:cubicBezTo>
                        <a:pt x="79" y="27"/>
                        <a:pt x="79" y="27"/>
                        <a:pt x="79" y="27"/>
                      </a:cubicBezTo>
                      <a:cubicBezTo>
                        <a:pt x="81" y="25"/>
                        <a:pt x="81" y="23"/>
                        <a:pt x="80" y="21"/>
                      </a:cubicBezTo>
                      <a:cubicBezTo>
                        <a:pt x="78" y="18"/>
                        <a:pt x="76" y="15"/>
                        <a:pt x="73" y="12"/>
                      </a:cubicBezTo>
                      <a:cubicBezTo>
                        <a:pt x="72" y="11"/>
                        <a:pt x="71" y="11"/>
                        <a:pt x="70" y="11"/>
                      </a:cubicBezTo>
                      <a:cubicBezTo>
                        <a:pt x="69" y="11"/>
                        <a:pt x="68" y="11"/>
                        <a:pt x="67" y="11"/>
                      </a:cubicBezTo>
                      <a:cubicBezTo>
                        <a:pt x="62" y="14"/>
                        <a:pt x="62" y="14"/>
                        <a:pt x="62" y="14"/>
                      </a:cubicBezTo>
                      <a:cubicBezTo>
                        <a:pt x="59" y="12"/>
                        <a:pt x="57" y="11"/>
                        <a:pt x="54" y="10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52" y="2"/>
                        <a:pt x="50" y="0"/>
                        <a:pt x="48" y="0"/>
                      </a:cubicBezTo>
                      <a:cubicBezTo>
                        <a:pt x="46" y="0"/>
                        <a:pt x="44" y="0"/>
                        <a:pt x="43" y="0"/>
                      </a:cubicBezTo>
                      <a:cubicBezTo>
                        <a:pt x="41" y="0"/>
                        <a:pt x="40" y="0"/>
                        <a:pt x="38" y="0"/>
                      </a:cubicBezTo>
                      <a:cubicBezTo>
                        <a:pt x="36" y="0"/>
                        <a:pt x="34" y="2"/>
                        <a:pt x="33" y="4"/>
                      </a:cubicBezTo>
                      <a:cubicBezTo>
                        <a:pt x="32" y="10"/>
                        <a:pt x="32" y="10"/>
                        <a:pt x="32" y="10"/>
                      </a:cubicBezTo>
                      <a:cubicBezTo>
                        <a:pt x="29" y="11"/>
                        <a:pt x="26" y="12"/>
                        <a:pt x="24" y="14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8" y="11"/>
                        <a:pt x="17" y="11"/>
                        <a:pt x="16" y="11"/>
                      </a:cubicBezTo>
                      <a:cubicBezTo>
                        <a:pt x="15" y="11"/>
                        <a:pt x="13" y="11"/>
                        <a:pt x="12" y="12"/>
                      </a:cubicBezTo>
                      <a:cubicBezTo>
                        <a:pt x="10" y="15"/>
                        <a:pt x="8" y="18"/>
                        <a:pt x="6" y="21"/>
                      </a:cubicBezTo>
                      <a:cubicBezTo>
                        <a:pt x="5" y="23"/>
                        <a:pt x="5" y="25"/>
                        <a:pt x="6" y="27"/>
                      </a:cubicBezTo>
                      <a:cubicBezTo>
                        <a:pt x="10" y="31"/>
                        <a:pt x="10" y="31"/>
                        <a:pt x="10" y="31"/>
                      </a:cubicBezTo>
                      <a:cubicBezTo>
                        <a:pt x="9" y="34"/>
                        <a:pt x="9" y="37"/>
                        <a:pt x="8" y="39"/>
                      </a:cubicBezTo>
                      <a:cubicBezTo>
                        <a:pt x="3" y="42"/>
                        <a:pt x="3" y="42"/>
                        <a:pt x="3" y="42"/>
                      </a:cubicBezTo>
                      <a:cubicBezTo>
                        <a:pt x="1" y="43"/>
                        <a:pt x="0" y="45"/>
                        <a:pt x="0" y="47"/>
                      </a:cubicBezTo>
                      <a:cubicBezTo>
                        <a:pt x="1" y="51"/>
                        <a:pt x="2" y="54"/>
                        <a:pt x="3" y="58"/>
                      </a:cubicBezTo>
                      <a:cubicBezTo>
                        <a:pt x="4" y="60"/>
                        <a:pt x="6" y="61"/>
                        <a:pt x="8" y="61"/>
                      </a:cubicBezTo>
                      <a:cubicBezTo>
                        <a:pt x="14" y="61"/>
                        <a:pt x="14" y="61"/>
                        <a:pt x="14" y="61"/>
                      </a:cubicBezTo>
                      <a:cubicBezTo>
                        <a:pt x="15" y="63"/>
                        <a:pt x="17" y="65"/>
                        <a:pt x="19" y="67"/>
                      </a:cubicBezTo>
                      <a:cubicBezTo>
                        <a:pt x="17" y="73"/>
                        <a:pt x="17" y="73"/>
                        <a:pt x="17" y="73"/>
                      </a:cubicBezTo>
                      <a:cubicBezTo>
                        <a:pt x="17" y="75"/>
                        <a:pt x="18" y="77"/>
                        <a:pt x="20" y="78"/>
                      </a:cubicBezTo>
                      <a:cubicBezTo>
                        <a:pt x="23" y="80"/>
                        <a:pt x="26" y="82"/>
                        <a:pt x="30" y="83"/>
                      </a:cubicBezTo>
                      <a:cubicBezTo>
                        <a:pt x="30" y="83"/>
                        <a:pt x="31" y="83"/>
                        <a:pt x="31" y="83"/>
                      </a:cubicBezTo>
                      <a:cubicBezTo>
                        <a:pt x="33" y="83"/>
                        <a:pt x="34" y="82"/>
                        <a:pt x="35" y="81"/>
                      </a:cubicBezTo>
                      <a:cubicBezTo>
                        <a:pt x="39" y="77"/>
                        <a:pt x="39" y="77"/>
                        <a:pt x="39" y="77"/>
                      </a:cubicBezTo>
                      <a:cubicBezTo>
                        <a:pt x="41" y="77"/>
                        <a:pt x="42" y="77"/>
                        <a:pt x="43" y="77"/>
                      </a:cubicBezTo>
                      <a:cubicBezTo>
                        <a:pt x="44" y="77"/>
                        <a:pt x="45" y="77"/>
                        <a:pt x="46" y="77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ubicBezTo>
                        <a:pt x="51" y="82"/>
                        <a:pt x="53" y="83"/>
                        <a:pt x="54" y="83"/>
                      </a:cubicBezTo>
                      <a:cubicBezTo>
                        <a:pt x="55" y="83"/>
                        <a:pt x="55" y="83"/>
                        <a:pt x="56" y="83"/>
                      </a:cubicBezTo>
                      <a:cubicBezTo>
                        <a:pt x="59" y="82"/>
                        <a:pt x="63" y="80"/>
                        <a:pt x="66" y="78"/>
                      </a:cubicBezTo>
                      <a:cubicBezTo>
                        <a:pt x="68" y="77"/>
                        <a:pt x="69" y="75"/>
                        <a:pt x="68" y="73"/>
                      </a:cubicBezTo>
                      <a:cubicBezTo>
                        <a:pt x="67" y="67"/>
                        <a:pt x="67" y="67"/>
                        <a:pt x="67" y="67"/>
                      </a:cubicBezTo>
                      <a:cubicBezTo>
                        <a:pt x="69" y="65"/>
                        <a:pt x="70" y="63"/>
                        <a:pt x="72" y="61"/>
                      </a:cubicBezTo>
                      <a:cubicBezTo>
                        <a:pt x="78" y="61"/>
                        <a:pt x="78" y="61"/>
                        <a:pt x="78" y="61"/>
                      </a:cubicBezTo>
                      <a:cubicBezTo>
                        <a:pt x="80" y="61"/>
                        <a:pt x="82" y="60"/>
                        <a:pt x="83" y="58"/>
                      </a:cubicBezTo>
                      <a:cubicBezTo>
                        <a:pt x="84" y="54"/>
                        <a:pt x="85" y="51"/>
                        <a:pt x="85" y="47"/>
                      </a:cubicBezTo>
                      <a:cubicBezTo>
                        <a:pt x="85" y="45"/>
                        <a:pt x="84" y="43"/>
                        <a:pt x="82" y="42"/>
                      </a:cubicBezTo>
                      <a:close/>
                      <a:moveTo>
                        <a:pt x="61" y="20"/>
                      </a:moveTo>
                      <a:cubicBezTo>
                        <a:pt x="70" y="16"/>
                        <a:pt x="70" y="16"/>
                        <a:pt x="70" y="16"/>
                      </a:cubicBezTo>
                      <a:cubicBezTo>
                        <a:pt x="72" y="18"/>
                        <a:pt x="73" y="21"/>
                        <a:pt x="75" y="23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1" y="27"/>
                        <a:pt x="71" y="26"/>
                        <a:pt x="71" y="26"/>
                      </a:cubicBezTo>
                      <a:cubicBezTo>
                        <a:pt x="70" y="25"/>
                        <a:pt x="69" y="24"/>
                        <a:pt x="68" y="25"/>
                      </a:cubicBezTo>
                      <a:cubicBezTo>
                        <a:pt x="67" y="25"/>
                        <a:pt x="67" y="27"/>
                        <a:pt x="68" y="27"/>
                      </a:cubicBezTo>
                      <a:cubicBezTo>
                        <a:pt x="70" y="31"/>
                        <a:pt x="71" y="35"/>
                        <a:pt x="72" y="39"/>
                      </a:cubicBezTo>
                      <a:cubicBezTo>
                        <a:pt x="73" y="55"/>
                        <a:pt x="62" y="69"/>
                        <a:pt x="46" y="71"/>
                      </a:cubicBezTo>
                      <a:cubicBezTo>
                        <a:pt x="38" y="72"/>
                        <a:pt x="31" y="70"/>
                        <a:pt x="25" y="65"/>
                      </a:cubicBezTo>
                      <a:cubicBezTo>
                        <a:pt x="19" y="60"/>
                        <a:pt x="15" y="53"/>
                        <a:pt x="14" y="46"/>
                      </a:cubicBezTo>
                      <a:cubicBezTo>
                        <a:pt x="13" y="38"/>
                        <a:pt x="15" y="30"/>
                        <a:pt x="20" y="24"/>
                      </a:cubicBezTo>
                      <a:cubicBezTo>
                        <a:pt x="22" y="22"/>
                        <a:pt x="23" y="21"/>
                        <a:pt x="25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6" y="19"/>
                        <a:pt x="26" y="19"/>
                        <a:pt x="26" y="19"/>
                      </a:cubicBezTo>
                      <a:cubicBezTo>
                        <a:pt x="29" y="17"/>
                        <a:pt x="32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4"/>
                        <a:pt x="40" y="14"/>
                      </a:cubicBezTo>
                      <a:cubicBezTo>
                        <a:pt x="43" y="13"/>
                        <a:pt x="46" y="13"/>
                        <a:pt x="49" y="14"/>
                      </a:cubicBezTo>
                      <a:cubicBezTo>
                        <a:pt x="49" y="14"/>
                        <a:pt x="49" y="14"/>
                        <a:pt x="49" y="14"/>
                      </a:cubicBezTo>
                      <a:cubicBezTo>
                        <a:pt x="54" y="15"/>
                        <a:pt x="58" y="17"/>
                        <a:pt x="61" y="20"/>
                      </a:cubicBezTo>
                      <a:close/>
                      <a:moveTo>
                        <a:pt x="38" y="5"/>
                      </a:moveTo>
                      <a:cubicBezTo>
                        <a:pt x="40" y="5"/>
                        <a:pt x="41" y="5"/>
                        <a:pt x="43" y="5"/>
                      </a:cubicBezTo>
                      <a:cubicBezTo>
                        <a:pt x="44" y="5"/>
                        <a:pt x="46" y="5"/>
                        <a:pt x="47" y="5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5" y="10"/>
                        <a:pt x="42" y="10"/>
                        <a:pt x="39" y="10"/>
                      </a:cubicBezTo>
                      <a:cubicBezTo>
                        <a:pt x="39" y="10"/>
                        <a:pt x="38" y="10"/>
                        <a:pt x="37" y="10"/>
                      </a:cubicBezTo>
                      <a:lnTo>
                        <a:pt x="38" y="5"/>
                      </a:lnTo>
                      <a:close/>
                      <a:moveTo>
                        <a:pt x="16" y="16"/>
                      </a:move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0" y="19"/>
                        <a:pt x="18" y="21"/>
                        <a:pt x="17" y="22"/>
                      </a:cubicBezTo>
                      <a:cubicBezTo>
                        <a:pt x="16" y="24"/>
                        <a:pt x="15" y="26"/>
                        <a:pt x="14" y="28"/>
                      </a:cubicBez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12" y="21"/>
                        <a:pt x="14" y="18"/>
                        <a:pt x="16" y="16"/>
                      </a:cubicBezTo>
                      <a:close/>
                      <a:moveTo>
                        <a:pt x="6" y="47"/>
                      </a:moveTo>
                      <a:cubicBezTo>
                        <a:pt x="10" y="44"/>
                        <a:pt x="10" y="44"/>
                        <a:pt x="10" y="44"/>
                      </a:cubicBezTo>
                      <a:cubicBezTo>
                        <a:pt x="10" y="45"/>
                        <a:pt x="11" y="45"/>
                        <a:pt x="11" y="46"/>
                      </a:cubicBezTo>
                      <a:cubicBezTo>
                        <a:pt x="11" y="49"/>
                        <a:pt x="12" y="53"/>
                        <a:pt x="13" y="56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7" y="53"/>
                        <a:pt x="6" y="50"/>
                        <a:pt x="6" y="47"/>
                      </a:cubicBezTo>
                      <a:close/>
                      <a:moveTo>
                        <a:pt x="23" y="74"/>
                      </a:moveTo>
                      <a:cubicBezTo>
                        <a:pt x="24" y="69"/>
                        <a:pt x="24" y="69"/>
                        <a:pt x="24" y="69"/>
                      </a:cubicBezTo>
                      <a:cubicBezTo>
                        <a:pt x="27" y="71"/>
                        <a:pt x="31" y="73"/>
                        <a:pt x="35" y="74"/>
                      </a:cubicBezTo>
                      <a:cubicBezTo>
                        <a:pt x="31" y="78"/>
                        <a:pt x="31" y="78"/>
                        <a:pt x="31" y="78"/>
                      </a:cubicBezTo>
                      <a:cubicBezTo>
                        <a:pt x="28" y="77"/>
                        <a:pt x="25" y="75"/>
                        <a:pt x="23" y="74"/>
                      </a:cubicBezTo>
                      <a:close/>
                      <a:moveTo>
                        <a:pt x="54" y="78"/>
                      </a:moveTo>
                      <a:cubicBezTo>
                        <a:pt x="51" y="74"/>
                        <a:pt x="51" y="74"/>
                        <a:pt x="51" y="74"/>
                      </a:cubicBezTo>
                      <a:cubicBezTo>
                        <a:pt x="55" y="73"/>
                        <a:pt x="59" y="71"/>
                        <a:pt x="62" y="69"/>
                      </a:cubicBezTo>
                      <a:cubicBezTo>
                        <a:pt x="63" y="74"/>
                        <a:pt x="63" y="74"/>
                        <a:pt x="63" y="74"/>
                      </a:cubicBezTo>
                      <a:cubicBezTo>
                        <a:pt x="60" y="75"/>
                        <a:pt x="57" y="77"/>
                        <a:pt x="54" y="78"/>
                      </a:cubicBezTo>
                      <a:close/>
                      <a:moveTo>
                        <a:pt x="78" y="56"/>
                      </a:moveTo>
                      <a:cubicBezTo>
                        <a:pt x="72" y="56"/>
                        <a:pt x="72" y="56"/>
                        <a:pt x="72" y="56"/>
                      </a:cubicBezTo>
                      <a:cubicBezTo>
                        <a:pt x="74" y="52"/>
                        <a:pt x="75" y="48"/>
                        <a:pt x="75" y="44"/>
                      </a:cubicBezTo>
                      <a:cubicBezTo>
                        <a:pt x="80" y="47"/>
                        <a:pt x="80" y="47"/>
                        <a:pt x="80" y="47"/>
                      </a:cubicBezTo>
                      <a:cubicBezTo>
                        <a:pt x="80" y="50"/>
                        <a:pt x="79" y="53"/>
                        <a:pt x="78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işliḓè"/>
                <p:cNvSpPr/>
                <p:nvPr/>
              </p:nvSpPr>
              <p:spPr bwMode="auto">
                <a:xfrm>
                  <a:off x="4395858" y="3330860"/>
                  <a:ext cx="124323" cy="144667"/>
                </a:xfrm>
                <a:custGeom>
                  <a:avLst/>
                  <a:gdLst/>
                  <a:ahLst/>
                  <a:cxnLst>
                    <a:cxn ang="0">
                      <a:pos x="0" y="24"/>
                    </a:cxn>
                    <a:cxn ang="0">
                      <a:pos x="5" y="40"/>
                    </a:cxn>
                    <a:cxn ang="0">
                      <a:pos x="7" y="40"/>
                    </a:cxn>
                    <a:cxn ang="0">
                      <a:pos x="8" y="40"/>
                    </a:cxn>
                    <a:cxn ang="0">
                      <a:pos x="8" y="37"/>
                    </a:cxn>
                    <a:cxn ang="0">
                      <a:pos x="4" y="24"/>
                    </a:cxn>
                    <a:cxn ang="0">
                      <a:pos x="25" y="3"/>
                    </a:cxn>
                    <a:cxn ang="0">
                      <a:pos x="31" y="4"/>
                    </a:cxn>
                    <a:cxn ang="0">
                      <a:pos x="34" y="3"/>
                    </a:cxn>
                    <a:cxn ang="0">
                      <a:pos x="33" y="1"/>
                    </a:cxn>
                    <a:cxn ang="0">
                      <a:pos x="25" y="0"/>
                    </a:cxn>
                    <a:cxn ang="0">
                      <a:pos x="0" y="24"/>
                    </a:cxn>
                  </a:cxnLst>
                  <a:rect l="0" t="0" r="r" b="b"/>
                  <a:pathLst>
                    <a:path w="34" h="40">
                      <a:moveTo>
                        <a:pt x="0" y="24"/>
                      </a:moveTo>
                      <a:cubicBezTo>
                        <a:pt x="0" y="30"/>
                        <a:pt x="2" y="35"/>
                        <a:pt x="5" y="40"/>
                      </a:cubicBezTo>
                      <a:cubicBezTo>
                        <a:pt x="6" y="40"/>
                        <a:pt x="6" y="40"/>
                        <a:pt x="7" y="40"/>
                      </a:cubicBezTo>
                      <a:cubicBezTo>
                        <a:pt x="7" y="40"/>
                        <a:pt x="8" y="40"/>
                        <a:pt x="8" y="40"/>
                      </a:cubicBezTo>
                      <a:cubicBezTo>
                        <a:pt x="9" y="39"/>
                        <a:pt x="9" y="38"/>
                        <a:pt x="8" y="37"/>
                      </a:cubicBezTo>
                      <a:cubicBezTo>
                        <a:pt x="5" y="34"/>
                        <a:pt x="4" y="29"/>
                        <a:pt x="4" y="24"/>
                      </a:cubicBezTo>
                      <a:cubicBezTo>
                        <a:pt x="4" y="13"/>
                        <a:pt x="13" y="3"/>
                        <a:pt x="25" y="3"/>
                      </a:cubicBezTo>
                      <a:cubicBezTo>
                        <a:pt x="27" y="3"/>
                        <a:pt x="29" y="3"/>
                        <a:pt x="31" y="4"/>
                      </a:cubicBezTo>
                      <a:cubicBezTo>
                        <a:pt x="32" y="4"/>
                        <a:pt x="33" y="4"/>
                        <a:pt x="34" y="3"/>
                      </a:cubicBezTo>
                      <a:cubicBezTo>
                        <a:pt x="34" y="2"/>
                        <a:pt x="33" y="1"/>
                        <a:pt x="33" y="1"/>
                      </a:cubicBezTo>
                      <a:cubicBezTo>
                        <a:pt x="30" y="0"/>
                        <a:pt x="27" y="0"/>
                        <a:pt x="25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îṥľîḍé"/>
                <p:cNvSpPr/>
                <p:nvPr/>
              </p:nvSpPr>
              <p:spPr bwMode="auto">
                <a:xfrm>
                  <a:off x="4441067" y="3355723"/>
                  <a:ext cx="137886" cy="153708"/>
                </a:xfrm>
                <a:custGeom>
                  <a:avLst/>
                  <a:gdLst/>
                  <a:ahLst/>
                  <a:cxnLst>
                    <a:cxn ang="0">
                      <a:pos x="34" y="17"/>
                    </a:cxn>
                    <a:cxn ang="0">
                      <a:pos x="13" y="38"/>
                    </a:cxn>
                    <a:cxn ang="0">
                      <a:pos x="3" y="36"/>
                    </a:cxn>
                    <a:cxn ang="0">
                      <a:pos x="1" y="37"/>
                    </a:cxn>
                    <a:cxn ang="0">
                      <a:pos x="2" y="39"/>
                    </a:cxn>
                    <a:cxn ang="0">
                      <a:pos x="13" y="42"/>
                    </a:cxn>
                    <a:cxn ang="0">
                      <a:pos x="38" y="17"/>
                    </a:cxn>
                    <a:cxn ang="0">
                      <a:pos x="31" y="1"/>
                    </a:cxn>
                    <a:cxn ang="0">
                      <a:pos x="29" y="1"/>
                    </a:cxn>
                    <a:cxn ang="0">
                      <a:pos x="29" y="3"/>
                    </a:cxn>
                    <a:cxn ang="0">
                      <a:pos x="34" y="17"/>
                    </a:cxn>
                  </a:cxnLst>
                  <a:rect l="0" t="0" r="r" b="b"/>
                  <a:pathLst>
                    <a:path w="38" h="42">
                      <a:moveTo>
                        <a:pt x="34" y="17"/>
                      </a:moveTo>
                      <a:cubicBezTo>
                        <a:pt x="34" y="29"/>
                        <a:pt x="25" y="38"/>
                        <a:pt x="13" y="38"/>
                      </a:cubicBezTo>
                      <a:cubicBezTo>
                        <a:pt x="9" y="38"/>
                        <a:pt x="6" y="38"/>
                        <a:pt x="3" y="36"/>
                      </a:cubicBezTo>
                      <a:cubicBezTo>
                        <a:pt x="2" y="36"/>
                        <a:pt x="1" y="36"/>
                        <a:pt x="1" y="37"/>
                      </a:cubicBezTo>
                      <a:cubicBezTo>
                        <a:pt x="0" y="38"/>
                        <a:pt x="1" y="39"/>
                        <a:pt x="2" y="39"/>
                      </a:cubicBezTo>
                      <a:cubicBezTo>
                        <a:pt x="5" y="41"/>
                        <a:pt x="9" y="42"/>
                        <a:pt x="13" y="42"/>
                      </a:cubicBezTo>
                      <a:cubicBezTo>
                        <a:pt x="26" y="42"/>
                        <a:pt x="38" y="31"/>
                        <a:pt x="38" y="17"/>
                      </a:cubicBezTo>
                      <a:cubicBezTo>
                        <a:pt x="38" y="11"/>
                        <a:pt x="35" y="5"/>
                        <a:pt x="31" y="1"/>
                      </a:cubicBezTo>
                      <a:cubicBezTo>
                        <a:pt x="31" y="0"/>
                        <a:pt x="30" y="0"/>
                        <a:pt x="29" y="1"/>
                      </a:cubicBezTo>
                      <a:cubicBezTo>
                        <a:pt x="28" y="1"/>
                        <a:pt x="28" y="3"/>
                        <a:pt x="29" y="3"/>
                      </a:cubicBezTo>
                      <a:cubicBezTo>
                        <a:pt x="32" y="7"/>
                        <a:pt x="34" y="12"/>
                        <a:pt x="34" y="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9" name="i$ḷïde"/>
            <p:cNvGrpSpPr/>
            <p:nvPr/>
          </p:nvGrpSpPr>
          <p:grpSpPr>
            <a:xfrm>
              <a:off x="9269638" y="2602588"/>
              <a:ext cx="949536" cy="949536"/>
              <a:chOff x="2848382" y="3177907"/>
              <a:chExt cx="475436" cy="475436"/>
            </a:xfrm>
            <a:effectLst/>
          </p:grpSpPr>
          <p:sp>
            <p:nvSpPr>
              <p:cNvPr id="30" name="îṡlîḋè"/>
              <p:cNvSpPr/>
              <p:nvPr/>
            </p:nvSpPr>
            <p:spPr bwMode="auto">
              <a:xfrm>
                <a:off x="2848382" y="3177907"/>
                <a:ext cx="475436" cy="475436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1" name="íşļïdê"/>
              <p:cNvGrpSpPr/>
              <p:nvPr/>
            </p:nvGrpSpPr>
            <p:grpSpPr>
              <a:xfrm>
                <a:off x="2958786" y="3271347"/>
                <a:ext cx="254628" cy="288579"/>
                <a:chOff x="5380038" y="2333625"/>
                <a:chExt cx="190500" cy="215900"/>
              </a:xfrm>
              <a:solidFill>
                <a:schemeClr val="bg1"/>
              </a:solidFill>
            </p:grpSpPr>
            <p:sp>
              <p:nvSpPr>
                <p:cNvPr id="32" name="î$liḓè"/>
                <p:cNvSpPr/>
                <p:nvPr/>
              </p:nvSpPr>
              <p:spPr bwMode="auto">
                <a:xfrm>
                  <a:off x="5405438" y="2333625"/>
                  <a:ext cx="165100" cy="161925"/>
                </a:xfrm>
                <a:custGeom>
                  <a:avLst/>
                  <a:gdLst/>
                  <a:ahLst/>
                  <a:cxnLst>
                    <a:cxn ang="0">
                      <a:pos x="51" y="27"/>
                    </a:cxn>
                    <a:cxn ang="0">
                      <a:pos x="63" y="9"/>
                    </a:cxn>
                    <a:cxn ang="0">
                      <a:pos x="64" y="6"/>
                    </a:cxn>
                    <a:cxn ang="0">
                      <a:pos x="58" y="0"/>
                    </a:cxn>
                    <a:cxn ang="0">
                      <a:pos x="58" y="0"/>
                    </a:cxn>
                    <a:cxn ang="0">
                      <a:pos x="28" y="0"/>
                    </a:cxn>
                    <a:cxn ang="0">
                      <a:pos x="22" y="6"/>
                    </a:cxn>
                    <a:cxn ang="0">
                      <a:pos x="22" y="9"/>
                    </a:cxn>
                    <a:cxn ang="0">
                      <a:pos x="5" y="9"/>
                    </a:cxn>
                    <a:cxn ang="0">
                      <a:pos x="0" y="15"/>
                    </a:cxn>
                    <a:cxn ang="0">
                      <a:pos x="0" y="57"/>
                    </a:cxn>
                    <a:cxn ang="0">
                      <a:pos x="5" y="63"/>
                    </a:cxn>
                    <a:cxn ang="0">
                      <a:pos x="36" y="63"/>
                    </a:cxn>
                    <a:cxn ang="0">
                      <a:pos x="41" y="57"/>
                    </a:cxn>
                    <a:cxn ang="0">
                      <a:pos x="41" y="54"/>
                    </a:cxn>
                    <a:cxn ang="0">
                      <a:pos x="58" y="54"/>
                    </a:cxn>
                    <a:cxn ang="0">
                      <a:pos x="63" y="51"/>
                    </a:cxn>
                    <a:cxn ang="0">
                      <a:pos x="63" y="46"/>
                    </a:cxn>
                    <a:cxn ang="0">
                      <a:pos x="51" y="27"/>
                    </a:cxn>
                    <a:cxn ang="0">
                      <a:pos x="5" y="15"/>
                    </a:cxn>
                    <a:cxn ang="0">
                      <a:pos x="24" y="15"/>
                    </a:cxn>
                    <a:cxn ang="0">
                      <a:pos x="24" y="17"/>
                    </a:cxn>
                    <a:cxn ang="0">
                      <a:pos x="26" y="19"/>
                    </a:cxn>
                    <a:cxn ang="0">
                      <a:pos x="28" y="17"/>
                    </a:cxn>
                    <a:cxn ang="0">
                      <a:pos x="28" y="15"/>
                    </a:cxn>
                    <a:cxn ang="0">
                      <a:pos x="28" y="15"/>
                    </a:cxn>
                    <a:cxn ang="0">
                      <a:pos x="28" y="6"/>
                    </a:cxn>
                    <a:cxn ang="0">
                      <a:pos x="58" y="6"/>
                    </a:cxn>
                    <a:cxn ang="0">
                      <a:pos x="45" y="27"/>
                    </a:cxn>
                    <a:cxn ang="0">
                      <a:pos x="58" y="48"/>
                    </a:cxn>
                    <a:cxn ang="0">
                      <a:pos x="36" y="48"/>
                    </a:cxn>
                    <a:cxn ang="0">
                      <a:pos x="36" y="48"/>
                    </a:cxn>
                    <a:cxn ang="0">
                      <a:pos x="28" y="48"/>
                    </a:cxn>
                    <a:cxn ang="0">
                      <a:pos x="28" y="25"/>
                    </a:cxn>
                    <a:cxn ang="0">
                      <a:pos x="26" y="23"/>
                    </a:cxn>
                    <a:cxn ang="0">
                      <a:pos x="24" y="25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5" y="51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33" y="57"/>
                    </a:cxn>
                    <a:cxn ang="0">
                      <a:pos x="5" y="57"/>
                    </a:cxn>
                    <a:cxn ang="0">
                      <a:pos x="5" y="15"/>
                    </a:cxn>
                    <a:cxn ang="0">
                      <a:pos x="36" y="55"/>
                    </a:cxn>
                    <a:cxn ang="0">
                      <a:pos x="32" y="52"/>
                    </a:cxn>
                    <a:cxn ang="0">
                      <a:pos x="36" y="52"/>
                    </a:cxn>
                    <a:cxn ang="0">
                      <a:pos x="36" y="55"/>
                    </a:cxn>
                  </a:cxnLst>
                  <a:rect l="0" t="0" r="r" b="b"/>
                  <a:pathLst>
                    <a:path w="64" h="63">
                      <a:moveTo>
                        <a:pt x="51" y="2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3" y="8"/>
                        <a:pt x="64" y="7"/>
                        <a:pt x="64" y="6"/>
                      </a:cubicBezTo>
                      <a:cubicBezTo>
                        <a:pt x="64" y="3"/>
                        <a:pt x="61" y="0"/>
                        <a:pt x="58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5" y="0"/>
                        <a:pt x="22" y="3"/>
                        <a:pt x="22" y="6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2" y="9"/>
                        <a:pt x="0" y="12"/>
                        <a:pt x="0" y="15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60"/>
                        <a:pt x="2" y="63"/>
                        <a:pt x="5" y="63"/>
                      </a:cubicBezTo>
                      <a:cubicBezTo>
                        <a:pt x="36" y="63"/>
                        <a:pt x="36" y="63"/>
                        <a:pt x="36" y="63"/>
                      </a:cubicBezTo>
                      <a:cubicBezTo>
                        <a:pt x="39" y="63"/>
                        <a:pt x="41" y="60"/>
                        <a:pt x="41" y="57"/>
                      </a:cubicBezTo>
                      <a:cubicBezTo>
                        <a:pt x="41" y="54"/>
                        <a:pt x="41" y="54"/>
                        <a:pt x="41" y="54"/>
                      </a:cubicBezTo>
                      <a:cubicBezTo>
                        <a:pt x="58" y="54"/>
                        <a:pt x="58" y="54"/>
                        <a:pt x="58" y="54"/>
                      </a:cubicBezTo>
                      <a:cubicBezTo>
                        <a:pt x="60" y="54"/>
                        <a:pt x="62" y="53"/>
                        <a:pt x="63" y="51"/>
                      </a:cubicBezTo>
                      <a:cubicBezTo>
                        <a:pt x="64" y="49"/>
                        <a:pt x="64" y="47"/>
                        <a:pt x="63" y="46"/>
                      </a:cubicBezTo>
                      <a:lnTo>
                        <a:pt x="51" y="27"/>
                      </a:lnTo>
                      <a:close/>
                      <a:moveTo>
                        <a:pt x="5" y="15"/>
                      </a:move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8"/>
                        <a:pt x="25" y="19"/>
                        <a:pt x="26" y="19"/>
                      </a:cubicBezTo>
                      <a:cubicBezTo>
                        <a:pt x="27" y="19"/>
                        <a:pt x="28" y="18"/>
                        <a:pt x="28" y="17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58" y="6"/>
                        <a:pt x="58" y="6"/>
                        <a:pt x="58" y="6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28" y="48"/>
                        <a:pt x="28" y="48"/>
                        <a:pt x="28" y="48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cubicBezTo>
                        <a:pt x="28" y="24"/>
                        <a:pt x="27" y="23"/>
                        <a:pt x="26" y="23"/>
                      </a:cubicBezTo>
                      <a:cubicBezTo>
                        <a:pt x="25" y="23"/>
                        <a:pt x="24" y="24"/>
                        <a:pt x="24" y="25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5" y="51"/>
                        <a:pt x="25" y="51"/>
                      </a:cubicBezTo>
                      <a:cubicBezTo>
                        <a:pt x="25" y="51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33" y="57"/>
                        <a:pt x="33" y="57"/>
                        <a:pt x="33" y="57"/>
                      </a:cubicBezTo>
                      <a:cubicBezTo>
                        <a:pt x="5" y="57"/>
                        <a:pt x="5" y="57"/>
                        <a:pt x="5" y="57"/>
                      </a:cubicBezTo>
                      <a:lnTo>
                        <a:pt x="5" y="15"/>
                      </a:lnTo>
                      <a:close/>
                      <a:moveTo>
                        <a:pt x="36" y="55"/>
                      </a:move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36" y="52"/>
                        <a:pt x="36" y="52"/>
                        <a:pt x="36" y="52"/>
                      </a:cubicBezTo>
                      <a:lnTo>
                        <a:pt x="36" y="5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íṩ1ïḑe"/>
                <p:cNvSpPr/>
                <p:nvPr/>
              </p:nvSpPr>
              <p:spPr bwMode="auto">
                <a:xfrm>
                  <a:off x="5380038" y="2359025"/>
                  <a:ext cx="15875" cy="19050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2"/>
                    </a:cxn>
                    <a:cxn ang="0">
                      <a:pos x="0" y="72"/>
                    </a:cxn>
                    <a:cxn ang="0">
                      <a:pos x="3" y="74"/>
                    </a:cxn>
                    <a:cxn ang="0">
                      <a:pos x="6" y="72"/>
                    </a:cxn>
                    <a:cxn ang="0">
                      <a:pos x="6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6" h="74">
                      <a:moveTo>
                        <a:pt x="3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3"/>
                        <a:pt x="1" y="74"/>
                        <a:pt x="3" y="74"/>
                      </a:cubicBezTo>
                      <a:cubicBezTo>
                        <a:pt x="4" y="74"/>
                        <a:pt x="6" y="73"/>
                        <a:pt x="6" y="7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1"/>
                        <a:pt x="4" y="0"/>
                        <a:pt x="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íśḷíḋê"/>
                <p:cNvSpPr/>
                <p:nvPr/>
              </p:nvSpPr>
              <p:spPr bwMode="auto">
                <a:xfrm>
                  <a:off x="5380038" y="2333625"/>
                  <a:ext cx="15875" cy="1428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10" name="直接连接符 8"/>
            <p:cNvCxnSpPr/>
            <p:nvPr/>
          </p:nvCxnSpPr>
          <p:spPr>
            <a:xfrm rot="5400000" flipH="1" flipV="1">
              <a:off x="1737543" y="4072084"/>
              <a:ext cx="576823" cy="24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9"/>
            <p:cNvCxnSpPr/>
            <p:nvPr/>
          </p:nvCxnSpPr>
          <p:spPr>
            <a:xfrm rot="5400000" flipH="1" flipV="1">
              <a:off x="3667457" y="4080260"/>
              <a:ext cx="576823" cy="24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0"/>
            <p:cNvCxnSpPr/>
            <p:nvPr/>
          </p:nvCxnSpPr>
          <p:spPr>
            <a:xfrm rot="5400000" flipH="1" flipV="1">
              <a:off x="5597371" y="4080260"/>
              <a:ext cx="576823" cy="24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1"/>
            <p:cNvCxnSpPr/>
            <p:nvPr/>
          </p:nvCxnSpPr>
          <p:spPr>
            <a:xfrm rot="5400000" flipH="1" flipV="1">
              <a:off x="7527284" y="4039379"/>
              <a:ext cx="576823" cy="24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2"/>
            <p:cNvCxnSpPr/>
            <p:nvPr/>
          </p:nvCxnSpPr>
          <p:spPr>
            <a:xfrm rot="5400000" flipH="1" flipV="1">
              <a:off x="9457197" y="4047552"/>
              <a:ext cx="576823" cy="24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íṥlïḑé"/>
            <p:cNvSpPr txBox="1"/>
            <p:nvPr/>
          </p:nvSpPr>
          <p:spPr bwMode="auto">
            <a:xfrm>
              <a:off x="1058251" y="4188943"/>
              <a:ext cx="1933002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zh-TW" altLang="en-US" sz="2000" b="1" dirty="0" smtClean="0">
                  <a:solidFill>
                    <a:schemeClr val="bg2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前</a:t>
              </a:r>
              <a:r>
                <a:rPr lang="zh-TW" altLang="en-US" sz="2000" b="1" dirty="0">
                  <a:solidFill>
                    <a:schemeClr val="bg2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言</a:t>
              </a:r>
              <a:endParaRPr lang="zh-CN" altLang="en-US" sz="2000" b="1" dirty="0">
                <a:solidFill>
                  <a:schemeClr val="bg2"/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6" name="íŝḷiďé"/>
            <p:cNvSpPr txBox="1"/>
            <p:nvPr/>
          </p:nvSpPr>
          <p:spPr bwMode="auto">
            <a:xfrm>
              <a:off x="2973691" y="4188943"/>
              <a:ext cx="1933002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zh-TW" altLang="en-US" sz="2000" b="1" dirty="0" smtClean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動機</a:t>
              </a:r>
              <a:r>
                <a:rPr lang="en-US" altLang="zh-TW" sz="2000" b="1" dirty="0" smtClean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&amp;</a:t>
              </a:r>
              <a:r>
                <a:rPr lang="zh-TW" altLang="en-US" sz="2000" b="1" dirty="0" smtClean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目的</a:t>
              </a:r>
              <a:endParaRPr lang="zh-CN" altLang="en-US" sz="2000" b="1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4" name="íṧḻíde"/>
            <p:cNvSpPr txBox="1"/>
            <p:nvPr/>
          </p:nvSpPr>
          <p:spPr bwMode="auto">
            <a:xfrm>
              <a:off x="4911889" y="4188943"/>
              <a:ext cx="1933002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zh-TW" altLang="en-US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資料處理</a:t>
              </a:r>
              <a:endParaRPr lang="zh-CN" altLang="en-US" sz="2000" b="1" dirty="0">
                <a:solidFill>
                  <a:schemeClr val="bg2"/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2" name="iŝḷíḍê"/>
            <p:cNvSpPr txBox="1"/>
            <p:nvPr/>
          </p:nvSpPr>
          <p:spPr bwMode="auto">
            <a:xfrm>
              <a:off x="6850087" y="4188943"/>
              <a:ext cx="1933002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zh-TW" altLang="en-US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分析結果</a:t>
              </a:r>
              <a:endParaRPr lang="zh-CN" altLang="en-US" sz="2000" b="1" dirty="0">
                <a:solidFill>
                  <a:schemeClr val="bg2"/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0" name="íśľíḍè"/>
            <p:cNvSpPr txBox="1"/>
            <p:nvPr/>
          </p:nvSpPr>
          <p:spPr bwMode="auto">
            <a:xfrm>
              <a:off x="8788285" y="4188943"/>
              <a:ext cx="1933002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zh-TW" altLang="en-US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限制</a:t>
              </a:r>
              <a:r>
                <a:rPr lang="en-US" altLang="zh-TW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&amp;</a:t>
              </a:r>
              <a:r>
                <a:rPr lang="zh-TW" altLang="en-US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未來展望</a:t>
              </a:r>
              <a:endParaRPr lang="zh-CN" altLang="en-US" sz="2000" b="1" dirty="0">
                <a:solidFill>
                  <a:schemeClr val="bg2"/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</p:grpSp>
      <p:sp>
        <p:nvSpPr>
          <p:cNvPr id="56" name="blackboard_342256"/>
          <p:cNvSpPr>
            <a:spLocks noChangeAspect="1"/>
          </p:cNvSpPr>
          <p:nvPr/>
        </p:nvSpPr>
        <p:spPr bwMode="auto">
          <a:xfrm>
            <a:off x="5584366" y="3020601"/>
            <a:ext cx="609685" cy="608832"/>
          </a:xfrm>
          <a:custGeom>
            <a:avLst/>
            <a:gdLst>
              <a:gd name="connsiteX0" fmla="*/ 50774 w 605310"/>
              <a:gd name="connsiteY0" fmla="*/ 495511 h 604464"/>
              <a:gd name="connsiteX1" fmla="*/ 165416 w 605310"/>
              <a:gd name="connsiteY1" fmla="*/ 495511 h 604464"/>
              <a:gd name="connsiteX2" fmla="*/ 169655 w 605310"/>
              <a:gd name="connsiteY2" fmla="*/ 499839 h 604464"/>
              <a:gd name="connsiteX3" fmla="*/ 169655 w 605310"/>
              <a:gd name="connsiteY3" fmla="*/ 524396 h 604464"/>
              <a:gd name="connsiteX4" fmla="*/ 595819 w 605310"/>
              <a:gd name="connsiteY4" fmla="*/ 524396 h 604464"/>
              <a:gd name="connsiteX5" fmla="*/ 605239 w 605310"/>
              <a:gd name="connsiteY5" fmla="*/ 533899 h 604464"/>
              <a:gd name="connsiteX6" fmla="*/ 605239 w 605310"/>
              <a:gd name="connsiteY6" fmla="*/ 594961 h 604464"/>
              <a:gd name="connsiteX7" fmla="*/ 595819 w 605310"/>
              <a:gd name="connsiteY7" fmla="*/ 604464 h 604464"/>
              <a:gd name="connsiteX8" fmla="*/ 9420 w 605310"/>
              <a:gd name="connsiteY8" fmla="*/ 604464 h 604464"/>
              <a:gd name="connsiteX9" fmla="*/ 0 w 605310"/>
              <a:gd name="connsiteY9" fmla="*/ 594961 h 604464"/>
              <a:gd name="connsiteX10" fmla="*/ 0 w 605310"/>
              <a:gd name="connsiteY10" fmla="*/ 533899 h 604464"/>
              <a:gd name="connsiteX11" fmla="*/ 9420 w 605310"/>
              <a:gd name="connsiteY11" fmla="*/ 524396 h 604464"/>
              <a:gd name="connsiteX12" fmla="*/ 46535 w 605310"/>
              <a:gd name="connsiteY12" fmla="*/ 524396 h 604464"/>
              <a:gd name="connsiteX13" fmla="*/ 46535 w 605310"/>
              <a:gd name="connsiteY13" fmla="*/ 499839 h 604464"/>
              <a:gd name="connsiteX14" fmla="*/ 50774 w 605310"/>
              <a:gd name="connsiteY14" fmla="*/ 495511 h 604464"/>
              <a:gd name="connsiteX15" fmla="*/ 289374 w 605310"/>
              <a:gd name="connsiteY15" fmla="*/ 178335 h 604464"/>
              <a:gd name="connsiteX16" fmla="*/ 289374 w 605310"/>
              <a:gd name="connsiteY16" fmla="*/ 209852 h 604464"/>
              <a:gd name="connsiteX17" fmla="*/ 258665 w 605310"/>
              <a:gd name="connsiteY17" fmla="*/ 209852 h 604464"/>
              <a:gd name="connsiteX18" fmla="*/ 258665 w 605310"/>
              <a:gd name="connsiteY18" fmla="*/ 231396 h 604464"/>
              <a:gd name="connsiteX19" fmla="*/ 289374 w 605310"/>
              <a:gd name="connsiteY19" fmla="*/ 231396 h 604464"/>
              <a:gd name="connsiteX20" fmla="*/ 289374 w 605310"/>
              <a:gd name="connsiteY20" fmla="*/ 262913 h 604464"/>
              <a:gd name="connsiteX21" fmla="*/ 313488 w 605310"/>
              <a:gd name="connsiteY21" fmla="*/ 262913 h 604464"/>
              <a:gd name="connsiteX22" fmla="*/ 313488 w 605310"/>
              <a:gd name="connsiteY22" fmla="*/ 231396 h 604464"/>
              <a:gd name="connsiteX23" fmla="*/ 344197 w 605310"/>
              <a:gd name="connsiteY23" fmla="*/ 231396 h 604464"/>
              <a:gd name="connsiteX24" fmla="*/ 344197 w 605310"/>
              <a:gd name="connsiteY24" fmla="*/ 209852 h 604464"/>
              <a:gd name="connsiteX25" fmla="*/ 313488 w 605310"/>
              <a:gd name="connsiteY25" fmla="*/ 209852 h 604464"/>
              <a:gd name="connsiteX26" fmla="*/ 313488 w 605310"/>
              <a:gd name="connsiteY26" fmla="*/ 178335 h 604464"/>
              <a:gd name="connsiteX27" fmla="*/ 159852 w 605310"/>
              <a:gd name="connsiteY27" fmla="*/ 159612 h 604464"/>
              <a:gd name="connsiteX28" fmla="*/ 159852 w 605310"/>
              <a:gd name="connsiteY28" fmla="*/ 182944 h 604464"/>
              <a:gd name="connsiteX29" fmla="*/ 198190 w 605310"/>
              <a:gd name="connsiteY29" fmla="*/ 182944 h 604464"/>
              <a:gd name="connsiteX30" fmla="*/ 174735 w 605310"/>
              <a:gd name="connsiteY30" fmla="*/ 210604 h 604464"/>
              <a:gd name="connsiteX31" fmla="*/ 174735 w 605310"/>
              <a:gd name="connsiteY31" fmla="*/ 230738 h 604464"/>
              <a:gd name="connsiteX32" fmla="*/ 191031 w 605310"/>
              <a:gd name="connsiteY32" fmla="*/ 227351 h 604464"/>
              <a:gd name="connsiteX33" fmla="*/ 208081 w 605310"/>
              <a:gd name="connsiteY33" fmla="*/ 231867 h 604464"/>
              <a:gd name="connsiteX34" fmla="*/ 214204 w 605310"/>
              <a:gd name="connsiteY34" fmla="*/ 243909 h 604464"/>
              <a:gd name="connsiteX35" fmla="*/ 208835 w 605310"/>
              <a:gd name="connsiteY35" fmla="*/ 255575 h 604464"/>
              <a:gd name="connsiteX36" fmla="*/ 195270 w 605310"/>
              <a:gd name="connsiteY36" fmla="*/ 259620 h 604464"/>
              <a:gd name="connsiteX37" fmla="*/ 164185 w 605310"/>
              <a:gd name="connsiteY37" fmla="*/ 247296 h 604464"/>
              <a:gd name="connsiteX38" fmla="*/ 152976 w 605310"/>
              <a:gd name="connsiteY38" fmla="*/ 269028 h 604464"/>
              <a:gd name="connsiteX39" fmla="*/ 194234 w 605310"/>
              <a:gd name="connsiteY39" fmla="*/ 283423 h 604464"/>
              <a:gd name="connsiteX40" fmla="*/ 227580 w 605310"/>
              <a:gd name="connsiteY40" fmla="*/ 272415 h 604464"/>
              <a:gd name="connsiteX41" fmla="*/ 240674 w 605310"/>
              <a:gd name="connsiteY41" fmla="*/ 242215 h 604464"/>
              <a:gd name="connsiteX42" fmla="*/ 232573 w 605310"/>
              <a:gd name="connsiteY42" fmla="*/ 219448 h 604464"/>
              <a:gd name="connsiteX43" fmla="*/ 209777 w 605310"/>
              <a:gd name="connsiteY43" fmla="*/ 207029 h 604464"/>
              <a:gd name="connsiteX44" fmla="*/ 234833 w 605310"/>
              <a:gd name="connsiteY44" fmla="*/ 178523 h 604464"/>
              <a:gd name="connsiteX45" fmla="*/ 234833 w 605310"/>
              <a:gd name="connsiteY45" fmla="*/ 159612 h 604464"/>
              <a:gd name="connsiteX46" fmla="*/ 405613 w 605310"/>
              <a:gd name="connsiteY46" fmla="*/ 156884 h 604464"/>
              <a:gd name="connsiteX47" fmla="*/ 379521 w 605310"/>
              <a:gd name="connsiteY47" fmla="*/ 163658 h 604464"/>
              <a:gd name="connsiteX48" fmla="*/ 360681 w 605310"/>
              <a:gd name="connsiteY48" fmla="*/ 183791 h 604464"/>
              <a:gd name="connsiteX49" fmla="*/ 382535 w 605310"/>
              <a:gd name="connsiteY49" fmla="*/ 196774 h 604464"/>
              <a:gd name="connsiteX50" fmla="*/ 404483 w 605310"/>
              <a:gd name="connsiteY50" fmla="*/ 180310 h 604464"/>
              <a:gd name="connsiteX51" fmla="*/ 414751 w 605310"/>
              <a:gd name="connsiteY51" fmla="*/ 184450 h 604464"/>
              <a:gd name="connsiteX52" fmla="*/ 418801 w 605310"/>
              <a:gd name="connsiteY52" fmla="*/ 194611 h 604464"/>
              <a:gd name="connsiteX53" fmla="*/ 414185 w 605310"/>
              <a:gd name="connsiteY53" fmla="*/ 207311 h 604464"/>
              <a:gd name="connsiteX54" fmla="*/ 398643 w 605310"/>
              <a:gd name="connsiteY54" fmla="*/ 224905 h 604464"/>
              <a:gd name="connsiteX55" fmla="*/ 362754 w 605310"/>
              <a:gd name="connsiteY55" fmla="*/ 261690 h 604464"/>
              <a:gd name="connsiteX56" fmla="*/ 362754 w 605310"/>
              <a:gd name="connsiteY56" fmla="*/ 282012 h 604464"/>
              <a:gd name="connsiteX57" fmla="*/ 449133 w 605310"/>
              <a:gd name="connsiteY57" fmla="*/ 282012 h 604464"/>
              <a:gd name="connsiteX58" fmla="*/ 449133 w 605310"/>
              <a:gd name="connsiteY58" fmla="*/ 257457 h 604464"/>
              <a:gd name="connsiteX59" fmla="*/ 400809 w 605310"/>
              <a:gd name="connsiteY59" fmla="*/ 257457 h 604464"/>
              <a:gd name="connsiteX60" fmla="*/ 422852 w 605310"/>
              <a:gd name="connsiteY60" fmla="*/ 234595 h 604464"/>
              <a:gd name="connsiteX61" fmla="*/ 440655 w 605310"/>
              <a:gd name="connsiteY61" fmla="*/ 212392 h 604464"/>
              <a:gd name="connsiteX62" fmla="*/ 445459 w 605310"/>
              <a:gd name="connsiteY62" fmla="*/ 194328 h 604464"/>
              <a:gd name="connsiteX63" fmla="*/ 433496 w 605310"/>
              <a:gd name="connsiteY63" fmla="*/ 166951 h 604464"/>
              <a:gd name="connsiteX64" fmla="*/ 405613 w 605310"/>
              <a:gd name="connsiteY64" fmla="*/ 156884 h 604464"/>
              <a:gd name="connsiteX65" fmla="*/ 61604 w 605310"/>
              <a:gd name="connsiteY65" fmla="*/ 61392 h 604464"/>
              <a:gd name="connsiteX66" fmla="*/ 543707 w 605310"/>
              <a:gd name="connsiteY66" fmla="*/ 61392 h 604464"/>
              <a:gd name="connsiteX67" fmla="*/ 543707 w 605310"/>
              <a:gd name="connsiteY67" fmla="*/ 397637 h 604464"/>
              <a:gd name="connsiteX68" fmla="*/ 61604 w 605310"/>
              <a:gd name="connsiteY68" fmla="*/ 397637 h 604464"/>
              <a:gd name="connsiteX69" fmla="*/ 52091 w 605310"/>
              <a:gd name="connsiteY69" fmla="*/ 42611 h 604464"/>
              <a:gd name="connsiteX70" fmla="*/ 42671 w 605310"/>
              <a:gd name="connsiteY70" fmla="*/ 52017 h 604464"/>
              <a:gd name="connsiteX71" fmla="*/ 42671 w 605310"/>
              <a:gd name="connsiteY71" fmla="*/ 407012 h 604464"/>
              <a:gd name="connsiteX72" fmla="*/ 52091 w 605310"/>
              <a:gd name="connsiteY72" fmla="*/ 416418 h 604464"/>
              <a:gd name="connsiteX73" fmla="*/ 553125 w 605310"/>
              <a:gd name="connsiteY73" fmla="*/ 416418 h 604464"/>
              <a:gd name="connsiteX74" fmla="*/ 562639 w 605310"/>
              <a:gd name="connsiteY74" fmla="*/ 407012 h 604464"/>
              <a:gd name="connsiteX75" fmla="*/ 562639 w 605310"/>
              <a:gd name="connsiteY75" fmla="*/ 52017 h 604464"/>
              <a:gd name="connsiteX76" fmla="*/ 553125 w 605310"/>
              <a:gd name="connsiteY76" fmla="*/ 42611 h 604464"/>
              <a:gd name="connsiteX77" fmla="*/ 27317 w 605310"/>
              <a:gd name="connsiteY77" fmla="*/ 0 h 604464"/>
              <a:gd name="connsiteX78" fmla="*/ 577993 w 605310"/>
              <a:gd name="connsiteY78" fmla="*/ 0 h 604464"/>
              <a:gd name="connsiteX79" fmla="*/ 605310 w 605310"/>
              <a:gd name="connsiteY79" fmla="*/ 27278 h 604464"/>
              <a:gd name="connsiteX80" fmla="*/ 605310 w 605310"/>
              <a:gd name="connsiteY80" fmla="*/ 431751 h 604464"/>
              <a:gd name="connsiteX81" fmla="*/ 577993 w 605310"/>
              <a:gd name="connsiteY81" fmla="*/ 459029 h 604464"/>
              <a:gd name="connsiteX82" fmla="*/ 27317 w 605310"/>
              <a:gd name="connsiteY82" fmla="*/ 459029 h 604464"/>
              <a:gd name="connsiteX83" fmla="*/ 0 w 605310"/>
              <a:gd name="connsiteY83" fmla="*/ 431751 h 604464"/>
              <a:gd name="connsiteX84" fmla="*/ 0 w 605310"/>
              <a:gd name="connsiteY84" fmla="*/ 27278 h 604464"/>
              <a:gd name="connsiteX85" fmla="*/ 27317 w 605310"/>
              <a:gd name="connsiteY85" fmla="*/ 0 h 60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05310" h="604464">
                <a:moveTo>
                  <a:pt x="50774" y="495511"/>
                </a:moveTo>
                <a:lnTo>
                  <a:pt x="165416" y="495511"/>
                </a:lnTo>
                <a:cubicBezTo>
                  <a:pt x="167771" y="495511"/>
                  <a:pt x="169655" y="497393"/>
                  <a:pt x="169655" y="499839"/>
                </a:cubicBezTo>
                <a:lnTo>
                  <a:pt x="169655" y="524396"/>
                </a:lnTo>
                <a:lnTo>
                  <a:pt x="595819" y="524396"/>
                </a:lnTo>
                <a:cubicBezTo>
                  <a:pt x="601094" y="524396"/>
                  <a:pt x="605239" y="528630"/>
                  <a:pt x="605239" y="533899"/>
                </a:cubicBezTo>
                <a:lnTo>
                  <a:pt x="605239" y="594961"/>
                </a:lnTo>
                <a:cubicBezTo>
                  <a:pt x="605239" y="600136"/>
                  <a:pt x="601094" y="604464"/>
                  <a:pt x="595819" y="604464"/>
                </a:cubicBezTo>
                <a:lnTo>
                  <a:pt x="9420" y="604464"/>
                </a:lnTo>
                <a:cubicBezTo>
                  <a:pt x="4239" y="604464"/>
                  <a:pt x="0" y="600136"/>
                  <a:pt x="0" y="594961"/>
                </a:cubicBezTo>
                <a:lnTo>
                  <a:pt x="0" y="533899"/>
                </a:lnTo>
                <a:cubicBezTo>
                  <a:pt x="0" y="528630"/>
                  <a:pt x="4239" y="524396"/>
                  <a:pt x="9420" y="524396"/>
                </a:cubicBezTo>
                <a:lnTo>
                  <a:pt x="46535" y="524396"/>
                </a:lnTo>
                <a:lnTo>
                  <a:pt x="46535" y="499839"/>
                </a:lnTo>
                <a:cubicBezTo>
                  <a:pt x="46535" y="497393"/>
                  <a:pt x="48419" y="495511"/>
                  <a:pt x="50774" y="495511"/>
                </a:cubicBezTo>
                <a:close/>
                <a:moveTo>
                  <a:pt x="289374" y="178335"/>
                </a:moveTo>
                <a:lnTo>
                  <a:pt x="289374" y="209852"/>
                </a:lnTo>
                <a:lnTo>
                  <a:pt x="258665" y="209852"/>
                </a:lnTo>
                <a:lnTo>
                  <a:pt x="258665" y="231396"/>
                </a:lnTo>
                <a:lnTo>
                  <a:pt x="289374" y="231396"/>
                </a:lnTo>
                <a:lnTo>
                  <a:pt x="289374" y="262913"/>
                </a:lnTo>
                <a:lnTo>
                  <a:pt x="313488" y="262913"/>
                </a:lnTo>
                <a:lnTo>
                  <a:pt x="313488" y="231396"/>
                </a:lnTo>
                <a:lnTo>
                  <a:pt x="344197" y="231396"/>
                </a:lnTo>
                <a:lnTo>
                  <a:pt x="344197" y="209852"/>
                </a:lnTo>
                <a:lnTo>
                  <a:pt x="313488" y="209852"/>
                </a:lnTo>
                <a:lnTo>
                  <a:pt x="313488" y="178335"/>
                </a:lnTo>
                <a:close/>
                <a:moveTo>
                  <a:pt x="159852" y="159612"/>
                </a:moveTo>
                <a:lnTo>
                  <a:pt x="159852" y="182944"/>
                </a:lnTo>
                <a:lnTo>
                  <a:pt x="198190" y="182944"/>
                </a:lnTo>
                <a:lnTo>
                  <a:pt x="174735" y="210604"/>
                </a:lnTo>
                <a:lnTo>
                  <a:pt x="174735" y="230738"/>
                </a:lnTo>
                <a:cubicBezTo>
                  <a:pt x="181706" y="228480"/>
                  <a:pt x="187169" y="227351"/>
                  <a:pt x="191031" y="227351"/>
                </a:cubicBezTo>
                <a:cubicBezTo>
                  <a:pt x="198285" y="227351"/>
                  <a:pt x="203936" y="228856"/>
                  <a:pt x="208081" y="231867"/>
                </a:cubicBezTo>
                <a:cubicBezTo>
                  <a:pt x="212132" y="234783"/>
                  <a:pt x="214204" y="238829"/>
                  <a:pt x="214204" y="243909"/>
                </a:cubicBezTo>
                <a:cubicBezTo>
                  <a:pt x="214204" y="248989"/>
                  <a:pt x="212414" y="252847"/>
                  <a:pt x="208835" y="255575"/>
                </a:cubicBezTo>
                <a:cubicBezTo>
                  <a:pt x="205255" y="258209"/>
                  <a:pt x="200734" y="259620"/>
                  <a:pt x="195270" y="259620"/>
                </a:cubicBezTo>
                <a:cubicBezTo>
                  <a:pt x="186133" y="259620"/>
                  <a:pt x="175771" y="255481"/>
                  <a:pt x="164185" y="247296"/>
                </a:cubicBezTo>
                <a:lnTo>
                  <a:pt x="152976" y="269028"/>
                </a:lnTo>
                <a:cubicBezTo>
                  <a:pt x="166917" y="278625"/>
                  <a:pt x="180670" y="283423"/>
                  <a:pt x="194234" y="283423"/>
                </a:cubicBezTo>
                <a:cubicBezTo>
                  <a:pt x="207704" y="283423"/>
                  <a:pt x="218914" y="279754"/>
                  <a:pt x="227580" y="272415"/>
                </a:cubicBezTo>
                <a:cubicBezTo>
                  <a:pt x="236246" y="265171"/>
                  <a:pt x="240674" y="255105"/>
                  <a:pt x="240674" y="242215"/>
                </a:cubicBezTo>
                <a:cubicBezTo>
                  <a:pt x="240674" y="233654"/>
                  <a:pt x="237942" y="226034"/>
                  <a:pt x="232573" y="219448"/>
                </a:cubicBezTo>
                <a:cubicBezTo>
                  <a:pt x="227203" y="212862"/>
                  <a:pt x="219573" y="208723"/>
                  <a:pt x="209777" y="207029"/>
                </a:cubicBezTo>
                <a:lnTo>
                  <a:pt x="234833" y="178523"/>
                </a:lnTo>
                <a:lnTo>
                  <a:pt x="234833" y="159612"/>
                </a:lnTo>
                <a:close/>
                <a:moveTo>
                  <a:pt x="405613" y="156884"/>
                </a:moveTo>
                <a:cubicBezTo>
                  <a:pt x="395063" y="156884"/>
                  <a:pt x="386303" y="159142"/>
                  <a:pt x="379521" y="163658"/>
                </a:cubicBezTo>
                <a:cubicBezTo>
                  <a:pt x="372644" y="168174"/>
                  <a:pt x="366333" y="174948"/>
                  <a:pt x="360681" y="183791"/>
                </a:cubicBezTo>
                <a:lnTo>
                  <a:pt x="382535" y="196774"/>
                </a:lnTo>
                <a:cubicBezTo>
                  <a:pt x="389411" y="185767"/>
                  <a:pt x="396759" y="180310"/>
                  <a:pt x="404483" y="180310"/>
                </a:cubicBezTo>
                <a:cubicBezTo>
                  <a:pt x="408628" y="180310"/>
                  <a:pt x="412113" y="181627"/>
                  <a:pt x="414751" y="184450"/>
                </a:cubicBezTo>
                <a:cubicBezTo>
                  <a:pt x="417482" y="187178"/>
                  <a:pt x="418801" y="190565"/>
                  <a:pt x="418801" y="194611"/>
                </a:cubicBezTo>
                <a:cubicBezTo>
                  <a:pt x="418801" y="198750"/>
                  <a:pt x="417294" y="202984"/>
                  <a:pt x="414185" y="207311"/>
                </a:cubicBezTo>
                <a:cubicBezTo>
                  <a:pt x="411077" y="211733"/>
                  <a:pt x="405896" y="217566"/>
                  <a:pt x="398643" y="224905"/>
                </a:cubicBezTo>
                <a:lnTo>
                  <a:pt x="362754" y="261690"/>
                </a:lnTo>
                <a:lnTo>
                  <a:pt x="362754" y="282012"/>
                </a:lnTo>
                <a:lnTo>
                  <a:pt x="449133" y="282012"/>
                </a:lnTo>
                <a:lnTo>
                  <a:pt x="449133" y="257457"/>
                </a:lnTo>
                <a:lnTo>
                  <a:pt x="400809" y="257457"/>
                </a:lnTo>
                <a:lnTo>
                  <a:pt x="422852" y="234595"/>
                </a:lnTo>
                <a:cubicBezTo>
                  <a:pt x="431518" y="225563"/>
                  <a:pt x="437452" y="218225"/>
                  <a:pt x="440655" y="212392"/>
                </a:cubicBezTo>
                <a:cubicBezTo>
                  <a:pt x="443858" y="206653"/>
                  <a:pt x="445459" y="200632"/>
                  <a:pt x="445459" y="194328"/>
                </a:cubicBezTo>
                <a:cubicBezTo>
                  <a:pt x="445459" y="182756"/>
                  <a:pt x="441503" y="173630"/>
                  <a:pt x="433496" y="166951"/>
                </a:cubicBezTo>
                <a:cubicBezTo>
                  <a:pt x="425489" y="160177"/>
                  <a:pt x="416164" y="156884"/>
                  <a:pt x="405613" y="156884"/>
                </a:cubicBezTo>
                <a:close/>
                <a:moveTo>
                  <a:pt x="61604" y="61392"/>
                </a:moveTo>
                <a:lnTo>
                  <a:pt x="543707" y="61392"/>
                </a:lnTo>
                <a:lnTo>
                  <a:pt x="543707" y="397637"/>
                </a:lnTo>
                <a:lnTo>
                  <a:pt x="61604" y="397637"/>
                </a:lnTo>
                <a:close/>
                <a:moveTo>
                  <a:pt x="52091" y="42611"/>
                </a:moveTo>
                <a:cubicBezTo>
                  <a:pt x="46910" y="42611"/>
                  <a:pt x="42671" y="46844"/>
                  <a:pt x="42671" y="52017"/>
                </a:cubicBezTo>
                <a:lnTo>
                  <a:pt x="42671" y="407012"/>
                </a:lnTo>
                <a:cubicBezTo>
                  <a:pt x="42671" y="412185"/>
                  <a:pt x="46910" y="416418"/>
                  <a:pt x="52091" y="416418"/>
                </a:cubicBezTo>
                <a:lnTo>
                  <a:pt x="553125" y="416418"/>
                </a:lnTo>
                <a:cubicBezTo>
                  <a:pt x="558400" y="416418"/>
                  <a:pt x="562639" y="412185"/>
                  <a:pt x="562639" y="407012"/>
                </a:cubicBezTo>
                <a:lnTo>
                  <a:pt x="562639" y="52017"/>
                </a:lnTo>
                <a:cubicBezTo>
                  <a:pt x="562639" y="46844"/>
                  <a:pt x="558400" y="42611"/>
                  <a:pt x="553125" y="42611"/>
                </a:cubicBezTo>
                <a:close/>
                <a:moveTo>
                  <a:pt x="27317" y="0"/>
                </a:moveTo>
                <a:lnTo>
                  <a:pt x="577993" y="0"/>
                </a:lnTo>
                <a:cubicBezTo>
                  <a:pt x="593064" y="0"/>
                  <a:pt x="605216" y="12228"/>
                  <a:pt x="605310" y="27278"/>
                </a:cubicBezTo>
                <a:lnTo>
                  <a:pt x="605310" y="431751"/>
                </a:lnTo>
                <a:cubicBezTo>
                  <a:pt x="605310" y="446801"/>
                  <a:pt x="593064" y="459029"/>
                  <a:pt x="577993" y="459029"/>
                </a:cubicBezTo>
                <a:lnTo>
                  <a:pt x="27317" y="459029"/>
                </a:lnTo>
                <a:cubicBezTo>
                  <a:pt x="12246" y="459029"/>
                  <a:pt x="0" y="446801"/>
                  <a:pt x="0" y="431751"/>
                </a:cubicBezTo>
                <a:lnTo>
                  <a:pt x="0" y="27278"/>
                </a:lnTo>
                <a:cubicBezTo>
                  <a:pt x="0" y="12228"/>
                  <a:pt x="12246" y="0"/>
                  <a:pt x="273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7" name="goal_295048"/>
          <p:cNvSpPr>
            <a:spLocks noChangeAspect="1"/>
          </p:cNvSpPr>
          <p:nvPr/>
        </p:nvSpPr>
        <p:spPr bwMode="auto">
          <a:xfrm>
            <a:off x="3587132" y="3024062"/>
            <a:ext cx="609685" cy="608764"/>
          </a:xfrm>
          <a:custGeom>
            <a:avLst/>
            <a:gdLst>
              <a:gd name="T0" fmla="*/ 6827 w 6827"/>
              <a:gd name="T1" fmla="*/ 878 h 6827"/>
              <a:gd name="T2" fmla="*/ 5803 w 6827"/>
              <a:gd name="T3" fmla="*/ 1024 h 6827"/>
              <a:gd name="T4" fmla="*/ 5949 w 6827"/>
              <a:gd name="T5" fmla="*/ 0 h 6827"/>
              <a:gd name="T6" fmla="*/ 5170 w 6827"/>
              <a:gd name="T7" fmla="*/ 779 h 6827"/>
              <a:gd name="T8" fmla="*/ 3310 w 6827"/>
              <a:gd name="T9" fmla="*/ 207 h 6827"/>
              <a:gd name="T10" fmla="*/ 0 w 6827"/>
              <a:gd name="T11" fmla="*/ 3517 h 6827"/>
              <a:gd name="T12" fmla="*/ 3310 w 6827"/>
              <a:gd name="T13" fmla="*/ 6827 h 6827"/>
              <a:gd name="T14" fmla="*/ 6620 w 6827"/>
              <a:gd name="T15" fmla="*/ 3517 h 6827"/>
              <a:gd name="T16" fmla="*/ 6048 w 6827"/>
              <a:gd name="T17" fmla="*/ 1657 h 6827"/>
              <a:gd name="T18" fmla="*/ 6827 w 6827"/>
              <a:gd name="T19" fmla="*/ 878 h 6827"/>
              <a:gd name="T20" fmla="*/ 5212 w 6827"/>
              <a:gd name="T21" fmla="*/ 5418 h 6827"/>
              <a:gd name="T22" fmla="*/ 3310 w 6827"/>
              <a:gd name="T23" fmla="*/ 6206 h 6827"/>
              <a:gd name="T24" fmla="*/ 1408 w 6827"/>
              <a:gd name="T25" fmla="*/ 5418 h 6827"/>
              <a:gd name="T26" fmla="*/ 621 w 6827"/>
              <a:gd name="T27" fmla="*/ 3517 h 6827"/>
              <a:gd name="T28" fmla="*/ 1408 w 6827"/>
              <a:gd name="T29" fmla="*/ 1615 h 6827"/>
              <a:gd name="T30" fmla="*/ 3310 w 6827"/>
              <a:gd name="T31" fmla="*/ 827 h 6827"/>
              <a:gd name="T32" fmla="*/ 4980 w 6827"/>
              <a:gd name="T33" fmla="*/ 1408 h 6827"/>
              <a:gd name="T34" fmla="*/ 4240 w 6827"/>
              <a:gd name="T35" fmla="*/ 2148 h 6827"/>
              <a:gd name="T36" fmla="*/ 3310 w 6827"/>
              <a:gd name="T37" fmla="*/ 1862 h 6827"/>
              <a:gd name="T38" fmla="*/ 1655 w 6827"/>
              <a:gd name="T39" fmla="*/ 3517 h 6827"/>
              <a:gd name="T40" fmla="*/ 3310 w 6827"/>
              <a:gd name="T41" fmla="*/ 5172 h 6827"/>
              <a:gd name="T42" fmla="*/ 4965 w 6827"/>
              <a:gd name="T43" fmla="*/ 3517 h 6827"/>
              <a:gd name="T44" fmla="*/ 4679 w 6827"/>
              <a:gd name="T45" fmla="*/ 2587 h 6827"/>
              <a:gd name="T46" fmla="*/ 5418 w 6827"/>
              <a:gd name="T47" fmla="*/ 1847 h 6827"/>
              <a:gd name="T48" fmla="*/ 5999 w 6827"/>
              <a:gd name="T49" fmla="*/ 3517 h 6827"/>
              <a:gd name="T50" fmla="*/ 5212 w 6827"/>
              <a:gd name="T51" fmla="*/ 5418 h 6827"/>
              <a:gd name="T52" fmla="*/ 3173 w 6827"/>
              <a:gd name="T53" fmla="*/ 3653 h 6827"/>
              <a:gd name="T54" fmla="*/ 3393 w 6827"/>
              <a:gd name="T55" fmla="*/ 3744 h 6827"/>
              <a:gd name="T56" fmla="*/ 3612 w 6827"/>
              <a:gd name="T57" fmla="*/ 3653 h 6827"/>
              <a:gd name="T58" fmla="*/ 4227 w 6827"/>
              <a:gd name="T59" fmla="*/ 3039 h 6827"/>
              <a:gd name="T60" fmla="*/ 4344 w 6827"/>
              <a:gd name="T61" fmla="*/ 3517 h 6827"/>
              <a:gd name="T62" fmla="*/ 3310 w 6827"/>
              <a:gd name="T63" fmla="*/ 4551 h 6827"/>
              <a:gd name="T64" fmla="*/ 2276 w 6827"/>
              <a:gd name="T65" fmla="*/ 3517 h 6827"/>
              <a:gd name="T66" fmla="*/ 3310 w 6827"/>
              <a:gd name="T67" fmla="*/ 2482 h 6827"/>
              <a:gd name="T68" fmla="*/ 3788 w 6827"/>
              <a:gd name="T69" fmla="*/ 2600 h 6827"/>
              <a:gd name="T70" fmla="*/ 3173 w 6827"/>
              <a:gd name="T71" fmla="*/ 3215 h 6827"/>
              <a:gd name="T72" fmla="*/ 3173 w 6827"/>
              <a:gd name="T73" fmla="*/ 3653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27" h="6827">
                <a:moveTo>
                  <a:pt x="6827" y="878"/>
                </a:moveTo>
                <a:lnTo>
                  <a:pt x="5803" y="1024"/>
                </a:lnTo>
                <a:lnTo>
                  <a:pt x="5949" y="0"/>
                </a:lnTo>
                <a:lnTo>
                  <a:pt x="5170" y="779"/>
                </a:lnTo>
                <a:cubicBezTo>
                  <a:pt x="4640" y="418"/>
                  <a:pt x="4000" y="207"/>
                  <a:pt x="3310" y="207"/>
                </a:cubicBezTo>
                <a:cubicBezTo>
                  <a:pt x="1482" y="207"/>
                  <a:pt x="0" y="1689"/>
                  <a:pt x="0" y="3517"/>
                </a:cubicBezTo>
                <a:cubicBezTo>
                  <a:pt x="0" y="5345"/>
                  <a:pt x="1482" y="6827"/>
                  <a:pt x="3310" y="6827"/>
                </a:cubicBezTo>
                <a:cubicBezTo>
                  <a:pt x="5138" y="6827"/>
                  <a:pt x="6620" y="5345"/>
                  <a:pt x="6620" y="3517"/>
                </a:cubicBezTo>
                <a:cubicBezTo>
                  <a:pt x="6620" y="2827"/>
                  <a:pt x="6409" y="2187"/>
                  <a:pt x="6048" y="1657"/>
                </a:cubicBezTo>
                <a:lnTo>
                  <a:pt x="6827" y="878"/>
                </a:lnTo>
                <a:close/>
                <a:moveTo>
                  <a:pt x="5212" y="5418"/>
                </a:moveTo>
                <a:cubicBezTo>
                  <a:pt x="4704" y="5926"/>
                  <a:pt x="4028" y="6206"/>
                  <a:pt x="3310" y="6206"/>
                </a:cubicBezTo>
                <a:cubicBezTo>
                  <a:pt x="2592" y="6206"/>
                  <a:pt x="1916" y="5926"/>
                  <a:pt x="1408" y="5418"/>
                </a:cubicBezTo>
                <a:cubicBezTo>
                  <a:pt x="900" y="4910"/>
                  <a:pt x="621" y="4235"/>
                  <a:pt x="621" y="3517"/>
                </a:cubicBezTo>
                <a:cubicBezTo>
                  <a:pt x="621" y="2798"/>
                  <a:pt x="900" y="2123"/>
                  <a:pt x="1408" y="1615"/>
                </a:cubicBezTo>
                <a:cubicBezTo>
                  <a:pt x="1916" y="1107"/>
                  <a:pt x="2592" y="827"/>
                  <a:pt x="3310" y="827"/>
                </a:cubicBezTo>
                <a:cubicBezTo>
                  <a:pt x="3924" y="827"/>
                  <a:pt x="4506" y="1032"/>
                  <a:pt x="4980" y="1408"/>
                </a:cubicBezTo>
                <a:lnTo>
                  <a:pt x="4240" y="2148"/>
                </a:lnTo>
                <a:cubicBezTo>
                  <a:pt x="3975" y="1967"/>
                  <a:pt x="3655" y="1862"/>
                  <a:pt x="3310" y="1862"/>
                </a:cubicBezTo>
                <a:cubicBezTo>
                  <a:pt x="2396" y="1862"/>
                  <a:pt x="1655" y="2603"/>
                  <a:pt x="1655" y="3517"/>
                </a:cubicBezTo>
                <a:cubicBezTo>
                  <a:pt x="1655" y="4431"/>
                  <a:pt x="2396" y="5172"/>
                  <a:pt x="3310" y="5172"/>
                </a:cubicBezTo>
                <a:cubicBezTo>
                  <a:pt x="4224" y="5172"/>
                  <a:pt x="4965" y="4431"/>
                  <a:pt x="4965" y="3517"/>
                </a:cubicBezTo>
                <a:cubicBezTo>
                  <a:pt x="4965" y="3172"/>
                  <a:pt x="4859" y="2852"/>
                  <a:pt x="4679" y="2587"/>
                </a:cubicBezTo>
                <a:lnTo>
                  <a:pt x="5418" y="1847"/>
                </a:lnTo>
                <a:cubicBezTo>
                  <a:pt x="5795" y="2321"/>
                  <a:pt x="5999" y="2903"/>
                  <a:pt x="5999" y="3517"/>
                </a:cubicBezTo>
                <a:cubicBezTo>
                  <a:pt x="5999" y="4235"/>
                  <a:pt x="5719" y="4910"/>
                  <a:pt x="5212" y="5418"/>
                </a:cubicBezTo>
                <a:close/>
                <a:moveTo>
                  <a:pt x="3173" y="3653"/>
                </a:moveTo>
                <a:cubicBezTo>
                  <a:pt x="3234" y="3714"/>
                  <a:pt x="3313" y="3744"/>
                  <a:pt x="3393" y="3744"/>
                </a:cubicBezTo>
                <a:cubicBezTo>
                  <a:pt x="3472" y="3744"/>
                  <a:pt x="3551" y="3714"/>
                  <a:pt x="3612" y="3653"/>
                </a:cubicBezTo>
                <a:lnTo>
                  <a:pt x="4227" y="3039"/>
                </a:lnTo>
                <a:cubicBezTo>
                  <a:pt x="4302" y="3182"/>
                  <a:pt x="4344" y="3344"/>
                  <a:pt x="4344" y="3517"/>
                </a:cubicBezTo>
                <a:cubicBezTo>
                  <a:pt x="4344" y="4087"/>
                  <a:pt x="3880" y="4551"/>
                  <a:pt x="3310" y="4551"/>
                </a:cubicBezTo>
                <a:cubicBezTo>
                  <a:pt x="2740" y="4551"/>
                  <a:pt x="2276" y="4087"/>
                  <a:pt x="2276" y="3517"/>
                </a:cubicBezTo>
                <a:cubicBezTo>
                  <a:pt x="2276" y="2946"/>
                  <a:pt x="2740" y="2482"/>
                  <a:pt x="3310" y="2482"/>
                </a:cubicBezTo>
                <a:cubicBezTo>
                  <a:pt x="3482" y="2482"/>
                  <a:pt x="3645" y="2525"/>
                  <a:pt x="3788" y="2600"/>
                </a:cubicBezTo>
                <a:lnTo>
                  <a:pt x="3173" y="3215"/>
                </a:lnTo>
                <a:cubicBezTo>
                  <a:pt x="3052" y="3336"/>
                  <a:pt x="3052" y="3532"/>
                  <a:pt x="3173" y="3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578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動機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&amp;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目的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2300" y="1844098"/>
            <a:ext cx="109474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有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鑑於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現今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DRG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制度僅</a:t>
            </a:r>
            <a:r>
              <a:rPr lang="zh-TW" altLang="en-US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侷限於住院費用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，雖說住院費用較大較有價值，對於門診來說，每個小費用加總也是</a:t>
            </a:r>
            <a:r>
              <a:rPr lang="zh-TW" altLang="en-US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積少成多的龐大預算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，如能透過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DRG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的包裹式給付來</a:t>
            </a:r>
            <a:r>
              <a:rPr lang="zh-TW" altLang="en-US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強化醫療效益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，將會是個開源節流的做法。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105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年度全民健康保險醫療統計年報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門診統計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不含急診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):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3.6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億次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/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年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住院統計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 330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萬次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/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年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04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精簡版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DRG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過去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病人的年齡、性別、有無合併症或併發症、出院狀況等再細分組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嘗試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只透過</a:t>
            </a:r>
            <a:r>
              <a:rPr lang="zh-TW" altLang="en-US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門診疾病代碼去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預測所需之健保點數。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31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eb6ce8d4-d194-4584-80cd-48ea3741a58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00833" y="2410691"/>
            <a:ext cx="11190334" cy="2918690"/>
            <a:chOff x="669925" y="2268402"/>
            <a:chExt cx="10850563" cy="2583538"/>
          </a:xfrm>
        </p:grpSpPr>
        <p:sp>
          <p:nvSpPr>
            <p:cNvPr id="4" name="iSļîďé"/>
            <p:cNvSpPr/>
            <p:nvPr/>
          </p:nvSpPr>
          <p:spPr bwMode="auto">
            <a:xfrm>
              <a:off x="669925" y="2268402"/>
              <a:ext cx="10850563" cy="1009956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" name="ïṩḷïḑê"/>
            <p:cNvGrpSpPr/>
            <p:nvPr/>
          </p:nvGrpSpPr>
          <p:grpSpPr>
            <a:xfrm>
              <a:off x="1540209" y="2602588"/>
              <a:ext cx="949536" cy="949536"/>
              <a:chOff x="3181757" y="2258239"/>
              <a:chExt cx="475436" cy="475436"/>
            </a:xfrm>
            <a:effectLst/>
          </p:grpSpPr>
          <p:sp>
            <p:nvSpPr>
              <p:cNvPr id="52" name="isḻide"/>
              <p:cNvSpPr/>
              <p:nvPr/>
            </p:nvSpPr>
            <p:spPr bwMode="auto">
              <a:xfrm>
                <a:off x="3181757" y="2258239"/>
                <a:ext cx="475436" cy="47543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3" name="ïşļiďè"/>
              <p:cNvGrpSpPr/>
              <p:nvPr/>
            </p:nvGrpSpPr>
            <p:grpSpPr>
              <a:xfrm>
                <a:off x="3276095" y="2324131"/>
                <a:ext cx="286761" cy="343619"/>
                <a:chOff x="3735388" y="3473450"/>
                <a:chExt cx="184150" cy="220663"/>
              </a:xfrm>
              <a:solidFill>
                <a:schemeClr val="bg1"/>
              </a:solidFill>
            </p:grpSpPr>
            <p:sp>
              <p:nvSpPr>
                <p:cNvPr id="54" name="ïṡľiďê"/>
                <p:cNvSpPr/>
                <p:nvPr/>
              </p:nvSpPr>
              <p:spPr bwMode="auto">
                <a:xfrm>
                  <a:off x="3773488" y="3473450"/>
                  <a:ext cx="104775" cy="104775"/>
                </a:xfrm>
                <a:custGeom>
                  <a:avLst/>
                  <a:gdLst/>
                  <a:ahLst/>
                  <a:cxnLst>
                    <a:cxn ang="0">
                      <a:pos x="21" y="41"/>
                    </a:cxn>
                    <a:cxn ang="0">
                      <a:pos x="41" y="21"/>
                    </a:cxn>
                    <a:cxn ang="0">
                      <a:pos x="21" y="0"/>
                    </a:cxn>
                    <a:cxn ang="0">
                      <a:pos x="0" y="21"/>
                    </a:cxn>
                    <a:cxn ang="0">
                      <a:pos x="21" y="41"/>
                    </a:cxn>
                    <a:cxn ang="0">
                      <a:pos x="21" y="6"/>
                    </a:cxn>
                    <a:cxn ang="0">
                      <a:pos x="36" y="21"/>
                    </a:cxn>
                    <a:cxn ang="0">
                      <a:pos x="21" y="36"/>
                    </a:cxn>
                    <a:cxn ang="0">
                      <a:pos x="6" y="21"/>
                    </a:cxn>
                    <a:cxn ang="0">
                      <a:pos x="21" y="6"/>
                    </a:cxn>
                  </a:cxnLst>
                  <a:rect l="0" t="0" r="r" b="b"/>
                  <a:pathLst>
                    <a:path w="41" h="41">
                      <a:moveTo>
                        <a:pt x="21" y="41"/>
                      </a:moveTo>
                      <a:cubicBezTo>
                        <a:pt x="32" y="41"/>
                        <a:pt x="41" y="32"/>
                        <a:pt x="41" y="21"/>
                      </a:cubicBezTo>
                      <a:cubicBezTo>
                        <a:pt x="41" y="9"/>
                        <a:pt x="32" y="0"/>
                        <a:pt x="21" y="0"/>
                      </a:cubicBezTo>
                      <a:cubicBezTo>
                        <a:pt x="10" y="0"/>
                        <a:pt x="0" y="9"/>
                        <a:pt x="0" y="21"/>
                      </a:cubicBezTo>
                      <a:cubicBezTo>
                        <a:pt x="0" y="32"/>
                        <a:pt x="10" y="41"/>
                        <a:pt x="21" y="41"/>
                      </a:cubicBezTo>
                      <a:close/>
                      <a:moveTo>
                        <a:pt x="21" y="6"/>
                      </a:moveTo>
                      <a:cubicBezTo>
                        <a:pt x="29" y="6"/>
                        <a:pt x="36" y="12"/>
                        <a:pt x="36" y="21"/>
                      </a:cubicBezTo>
                      <a:cubicBezTo>
                        <a:pt x="36" y="29"/>
                        <a:pt x="29" y="36"/>
                        <a:pt x="21" y="36"/>
                      </a:cubicBezTo>
                      <a:cubicBezTo>
                        <a:pt x="12" y="36"/>
                        <a:pt x="6" y="29"/>
                        <a:pt x="6" y="21"/>
                      </a:cubicBezTo>
                      <a:cubicBezTo>
                        <a:pt x="6" y="12"/>
                        <a:pt x="12" y="6"/>
                        <a:pt x="21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îsļïḓè"/>
                <p:cNvSpPr/>
                <p:nvPr/>
              </p:nvSpPr>
              <p:spPr bwMode="auto">
                <a:xfrm>
                  <a:off x="3735388" y="3586163"/>
                  <a:ext cx="184150" cy="107950"/>
                </a:xfrm>
                <a:custGeom>
                  <a:avLst/>
                  <a:gdLst/>
                  <a:ahLst/>
                  <a:cxnLst>
                    <a:cxn ang="0">
                      <a:pos x="71" y="19"/>
                    </a:cxn>
                    <a:cxn ang="0">
                      <a:pos x="48" y="0"/>
                    </a:cxn>
                    <a:cxn ang="0">
                      <a:pos x="45" y="1"/>
                    </a:cxn>
                    <a:cxn ang="0">
                      <a:pos x="36" y="12"/>
                    </a:cxn>
                    <a:cxn ang="0">
                      <a:pos x="27" y="1"/>
                    </a:cxn>
                    <a:cxn ang="0">
                      <a:pos x="24" y="0"/>
                    </a:cxn>
                    <a:cxn ang="0">
                      <a:pos x="0" y="19"/>
                    </a:cxn>
                    <a:cxn ang="0">
                      <a:pos x="0" y="21"/>
                    </a:cxn>
                    <a:cxn ang="0">
                      <a:pos x="36" y="42"/>
                    </a:cxn>
                    <a:cxn ang="0">
                      <a:pos x="71" y="21"/>
                    </a:cxn>
                    <a:cxn ang="0">
                      <a:pos x="71" y="19"/>
                    </a:cxn>
                    <a:cxn ang="0">
                      <a:pos x="49" y="6"/>
                    </a:cxn>
                    <a:cxn ang="0">
                      <a:pos x="53" y="8"/>
                    </a:cxn>
                    <a:cxn ang="0">
                      <a:pos x="44" y="20"/>
                    </a:cxn>
                    <a:cxn ang="0">
                      <a:pos x="42" y="18"/>
                    </a:cxn>
                    <a:cxn ang="0">
                      <a:pos x="39" y="16"/>
                    </a:cxn>
                    <a:cxn ang="0">
                      <a:pos x="49" y="6"/>
                    </a:cxn>
                    <a:cxn ang="0">
                      <a:pos x="32" y="16"/>
                    </a:cxn>
                    <a:cxn ang="0">
                      <a:pos x="29" y="18"/>
                    </a:cxn>
                    <a:cxn ang="0">
                      <a:pos x="28" y="20"/>
                    </a:cxn>
                    <a:cxn ang="0">
                      <a:pos x="19" y="8"/>
                    </a:cxn>
                    <a:cxn ang="0">
                      <a:pos x="23" y="6"/>
                    </a:cxn>
                    <a:cxn ang="0">
                      <a:pos x="32" y="16"/>
                    </a:cxn>
                    <a:cxn ang="0">
                      <a:pos x="38" y="36"/>
                    </a:cxn>
                    <a:cxn ang="0">
                      <a:pos x="38" y="24"/>
                    </a:cxn>
                    <a:cxn ang="0">
                      <a:pos x="36" y="23"/>
                    </a:cxn>
                    <a:cxn ang="0">
                      <a:pos x="34" y="24"/>
                    </a:cxn>
                    <a:cxn ang="0">
                      <a:pos x="34" y="36"/>
                    </a:cxn>
                    <a:cxn ang="0">
                      <a:pos x="6" y="20"/>
                    </a:cxn>
                    <a:cxn ang="0">
                      <a:pos x="16" y="10"/>
                    </a:cxn>
                    <a:cxn ang="0">
                      <a:pos x="27" y="23"/>
                    </a:cxn>
                    <a:cxn ang="0">
                      <a:pos x="29" y="23"/>
                    </a:cxn>
                    <a:cxn ang="0">
                      <a:pos x="32" y="21"/>
                    </a:cxn>
                    <a:cxn ang="0">
                      <a:pos x="36" y="18"/>
                    </a:cxn>
                    <a:cxn ang="0">
                      <a:pos x="40" y="21"/>
                    </a:cxn>
                    <a:cxn ang="0">
                      <a:pos x="43" y="23"/>
                    </a:cxn>
                    <a:cxn ang="0">
                      <a:pos x="44" y="24"/>
                    </a:cxn>
                    <a:cxn ang="0">
                      <a:pos x="45" y="23"/>
                    </a:cxn>
                    <a:cxn ang="0">
                      <a:pos x="56" y="10"/>
                    </a:cxn>
                    <a:cxn ang="0">
                      <a:pos x="66" y="20"/>
                    </a:cxn>
                    <a:cxn ang="0">
                      <a:pos x="38" y="36"/>
                    </a:cxn>
                  </a:cxnLst>
                  <a:rect l="0" t="0" r="r" b="b"/>
                  <a:pathLst>
                    <a:path w="72" h="42">
                      <a:moveTo>
                        <a:pt x="71" y="19"/>
                      </a:moveTo>
                      <a:cubicBezTo>
                        <a:pt x="66" y="10"/>
                        <a:pt x="58" y="3"/>
                        <a:pt x="48" y="0"/>
                      </a:cubicBezTo>
                      <a:cubicBezTo>
                        <a:pt x="47" y="0"/>
                        <a:pt x="46" y="0"/>
                        <a:pt x="45" y="1"/>
                      </a:cubicBezTo>
                      <a:cubicBezTo>
                        <a:pt x="43" y="6"/>
                        <a:pt x="40" y="9"/>
                        <a:pt x="36" y="12"/>
                      </a:cubicBezTo>
                      <a:cubicBezTo>
                        <a:pt x="32" y="9"/>
                        <a:pt x="29" y="6"/>
                        <a:pt x="27" y="1"/>
                      </a:cubicBezTo>
                      <a:cubicBezTo>
                        <a:pt x="26" y="0"/>
                        <a:pt x="25" y="0"/>
                        <a:pt x="24" y="0"/>
                      </a:cubicBezTo>
                      <a:cubicBezTo>
                        <a:pt x="14" y="3"/>
                        <a:pt x="6" y="10"/>
                        <a:pt x="0" y="19"/>
                      </a:cubicBezTo>
                      <a:cubicBezTo>
                        <a:pt x="0" y="19"/>
                        <a:pt x="0" y="20"/>
                        <a:pt x="0" y="21"/>
                      </a:cubicBezTo>
                      <a:cubicBezTo>
                        <a:pt x="8" y="34"/>
                        <a:pt x="21" y="42"/>
                        <a:pt x="36" y="42"/>
                      </a:cubicBezTo>
                      <a:cubicBezTo>
                        <a:pt x="50" y="42"/>
                        <a:pt x="64" y="34"/>
                        <a:pt x="71" y="21"/>
                      </a:cubicBezTo>
                      <a:cubicBezTo>
                        <a:pt x="72" y="20"/>
                        <a:pt x="72" y="19"/>
                        <a:pt x="71" y="19"/>
                      </a:cubicBezTo>
                      <a:close/>
                      <a:moveTo>
                        <a:pt x="49" y="6"/>
                      </a:moveTo>
                      <a:cubicBezTo>
                        <a:pt x="50" y="6"/>
                        <a:pt x="52" y="7"/>
                        <a:pt x="53" y="8"/>
                      </a:cubicBezTo>
                      <a:cubicBezTo>
                        <a:pt x="51" y="12"/>
                        <a:pt x="48" y="16"/>
                        <a:pt x="44" y="20"/>
                      </a:cubicBezTo>
                      <a:cubicBezTo>
                        <a:pt x="43" y="19"/>
                        <a:pt x="43" y="19"/>
                        <a:pt x="42" y="18"/>
                      </a:cubicBezTo>
                      <a:cubicBezTo>
                        <a:pt x="41" y="18"/>
                        <a:pt x="40" y="17"/>
                        <a:pt x="39" y="16"/>
                      </a:cubicBezTo>
                      <a:cubicBezTo>
                        <a:pt x="43" y="13"/>
                        <a:pt x="46" y="10"/>
                        <a:pt x="49" y="6"/>
                      </a:cubicBezTo>
                      <a:close/>
                      <a:moveTo>
                        <a:pt x="32" y="16"/>
                      </a:moveTo>
                      <a:cubicBezTo>
                        <a:pt x="31" y="17"/>
                        <a:pt x="30" y="18"/>
                        <a:pt x="29" y="18"/>
                      </a:cubicBezTo>
                      <a:cubicBezTo>
                        <a:pt x="29" y="19"/>
                        <a:pt x="28" y="19"/>
                        <a:pt x="28" y="20"/>
                      </a:cubicBezTo>
                      <a:cubicBezTo>
                        <a:pt x="24" y="16"/>
                        <a:pt x="21" y="12"/>
                        <a:pt x="19" y="8"/>
                      </a:cubicBezTo>
                      <a:cubicBezTo>
                        <a:pt x="20" y="7"/>
                        <a:pt x="22" y="6"/>
                        <a:pt x="23" y="6"/>
                      </a:cubicBezTo>
                      <a:cubicBezTo>
                        <a:pt x="25" y="10"/>
                        <a:pt x="29" y="13"/>
                        <a:pt x="32" y="16"/>
                      </a:cubicBezTo>
                      <a:close/>
                      <a:moveTo>
                        <a:pt x="38" y="36"/>
                      </a:moveTo>
                      <a:cubicBezTo>
                        <a:pt x="38" y="24"/>
                        <a:pt x="38" y="24"/>
                        <a:pt x="38" y="24"/>
                      </a:cubicBezTo>
                      <a:cubicBezTo>
                        <a:pt x="38" y="23"/>
                        <a:pt x="37" y="23"/>
                        <a:pt x="36" y="23"/>
                      </a:cubicBezTo>
                      <a:cubicBezTo>
                        <a:pt x="35" y="23"/>
                        <a:pt x="34" y="23"/>
                        <a:pt x="34" y="24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23" y="36"/>
                        <a:pt x="12" y="30"/>
                        <a:pt x="6" y="20"/>
                      </a:cubicBezTo>
                      <a:cubicBezTo>
                        <a:pt x="8" y="16"/>
                        <a:pt x="12" y="12"/>
                        <a:pt x="16" y="10"/>
                      </a:cubicBezTo>
                      <a:cubicBezTo>
                        <a:pt x="18" y="14"/>
                        <a:pt x="22" y="19"/>
                        <a:pt x="27" y="23"/>
                      </a:cubicBezTo>
                      <a:cubicBezTo>
                        <a:pt x="27" y="24"/>
                        <a:pt x="28" y="24"/>
                        <a:pt x="29" y="23"/>
                      </a:cubicBezTo>
                      <a:cubicBezTo>
                        <a:pt x="30" y="23"/>
                        <a:pt x="31" y="22"/>
                        <a:pt x="32" y="21"/>
                      </a:cubicBezTo>
                      <a:cubicBezTo>
                        <a:pt x="33" y="20"/>
                        <a:pt x="34" y="19"/>
                        <a:pt x="36" y="18"/>
                      </a:cubicBezTo>
                      <a:cubicBezTo>
                        <a:pt x="37" y="19"/>
                        <a:pt x="39" y="20"/>
                        <a:pt x="40" y="21"/>
                      </a:cubicBezTo>
                      <a:cubicBezTo>
                        <a:pt x="41" y="22"/>
                        <a:pt x="42" y="23"/>
                        <a:pt x="43" y="23"/>
                      </a:cubicBezTo>
                      <a:cubicBezTo>
                        <a:pt x="43" y="24"/>
                        <a:pt x="43" y="24"/>
                        <a:pt x="44" y="24"/>
                      </a:cubicBezTo>
                      <a:cubicBezTo>
                        <a:pt x="44" y="24"/>
                        <a:pt x="45" y="24"/>
                        <a:pt x="45" y="23"/>
                      </a:cubicBezTo>
                      <a:cubicBezTo>
                        <a:pt x="50" y="19"/>
                        <a:pt x="53" y="14"/>
                        <a:pt x="56" y="10"/>
                      </a:cubicBezTo>
                      <a:cubicBezTo>
                        <a:pt x="60" y="12"/>
                        <a:pt x="63" y="16"/>
                        <a:pt x="66" y="20"/>
                      </a:cubicBezTo>
                      <a:cubicBezTo>
                        <a:pt x="60" y="30"/>
                        <a:pt x="49" y="36"/>
                        <a:pt x="38" y="3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45" name="i$lîḓê"/>
            <p:cNvSpPr/>
            <p:nvPr/>
          </p:nvSpPr>
          <p:spPr bwMode="auto">
            <a:xfrm>
              <a:off x="3472566" y="2602588"/>
              <a:ext cx="949536" cy="94953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ṩľiḑé"/>
            <p:cNvSpPr/>
            <p:nvPr/>
          </p:nvSpPr>
          <p:spPr bwMode="auto">
            <a:xfrm>
              <a:off x="5404923" y="2602588"/>
              <a:ext cx="949536" cy="94953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iṥľíďè"/>
            <p:cNvGrpSpPr/>
            <p:nvPr/>
          </p:nvGrpSpPr>
          <p:grpSpPr>
            <a:xfrm>
              <a:off x="7337280" y="2602588"/>
              <a:ext cx="949536" cy="949536"/>
              <a:chOff x="4248557" y="3177907"/>
              <a:chExt cx="475436" cy="475436"/>
            </a:xfrm>
            <a:effectLst/>
          </p:grpSpPr>
          <p:sp>
            <p:nvSpPr>
              <p:cNvPr id="35" name="îSliḋe"/>
              <p:cNvSpPr/>
              <p:nvPr/>
            </p:nvSpPr>
            <p:spPr bwMode="auto">
              <a:xfrm>
                <a:off x="4248557" y="3177907"/>
                <a:ext cx="475436" cy="47543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6" name="íśľiḍê"/>
              <p:cNvGrpSpPr/>
              <p:nvPr/>
            </p:nvGrpSpPr>
            <p:grpSpPr>
              <a:xfrm>
                <a:off x="4330307" y="3263047"/>
                <a:ext cx="311937" cy="305157"/>
                <a:chOff x="4330307" y="3263047"/>
                <a:chExt cx="311937" cy="305157"/>
              </a:xfrm>
            </p:grpSpPr>
            <p:sp>
              <p:nvSpPr>
                <p:cNvPr id="37" name="íślïḑé"/>
                <p:cNvSpPr/>
                <p:nvPr/>
              </p:nvSpPr>
              <p:spPr bwMode="auto">
                <a:xfrm>
                  <a:off x="4425244" y="3355723"/>
                  <a:ext cx="124323" cy="124324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17" y="34"/>
                    </a:cxn>
                    <a:cxn ang="0">
                      <a:pos x="34" y="17"/>
                    </a:cxn>
                    <a:cxn ang="0">
                      <a:pos x="17" y="0"/>
                    </a:cxn>
                    <a:cxn ang="0">
                      <a:pos x="0" y="17"/>
                    </a:cxn>
                    <a:cxn ang="0">
                      <a:pos x="29" y="17"/>
                    </a:cxn>
                    <a:cxn ang="0">
                      <a:pos x="17" y="29"/>
                    </a:cxn>
                    <a:cxn ang="0">
                      <a:pos x="5" y="17"/>
                    </a:cxn>
                    <a:cxn ang="0">
                      <a:pos x="17" y="6"/>
                    </a:cxn>
                    <a:cxn ang="0">
                      <a:pos x="29" y="17"/>
                    </a:cxn>
                  </a:cxnLst>
                  <a:rect l="0" t="0" r="r" b="b"/>
                  <a:pathLst>
                    <a:path w="34" h="34">
                      <a:moveTo>
                        <a:pt x="0" y="17"/>
                      </a:moveTo>
                      <a:cubicBezTo>
                        <a:pt x="0" y="27"/>
                        <a:pt x="7" y="34"/>
                        <a:pt x="17" y="34"/>
                      </a:cubicBezTo>
                      <a:cubicBezTo>
                        <a:pt x="26" y="34"/>
                        <a:pt x="34" y="27"/>
                        <a:pt x="34" y="17"/>
                      </a:cubicBezTo>
                      <a:cubicBezTo>
                        <a:pt x="34" y="8"/>
                        <a:pt x="26" y="0"/>
                        <a:pt x="17" y="0"/>
                      </a:cubicBezTo>
                      <a:cubicBezTo>
                        <a:pt x="7" y="0"/>
                        <a:pt x="0" y="8"/>
                        <a:pt x="0" y="17"/>
                      </a:cubicBezTo>
                      <a:close/>
                      <a:moveTo>
                        <a:pt x="29" y="17"/>
                      </a:moveTo>
                      <a:cubicBezTo>
                        <a:pt x="29" y="24"/>
                        <a:pt x="23" y="29"/>
                        <a:pt x="17" y="29"/>
                      </a:cubicBezTo>
                      <a:cubicBezTo>
                        <a:pt x="10" y="29"/>
                        <a:pt x="5" y="24"/>
                        <a:pt x="5" y="17"/>
                      </a:cubicBezTo>
                      <a:cubicBezTo>
                        <a:pt x="5" y="11"/>
                        <a:pt x="10" y="6"/>
                        <a:pt x="17" y="6"/>
                      </a:cubicBezTo>
                      <a:cubicBezTo>
                        <a:pt x="23" y="6"/>
                        <a:pt x="29" y="11"/>
                        <a:pt x="29" y="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iSļíḓe"/>
                <p:cNvSpPr/>
                <p:nvPr/>
              </p:nvSpPr>
              <p:spPr bwMode="auto">
                <a:xfrm>
                  <a:off x="4330307" y="3263047"/>
                  <a:ext cx="311937" cy="305157"/>
                </a:xfrm>
                <a:custGeom>
                  <a:avLst/>
                  <a:gdLst/>
                  <a:ahLst/>
                  <a:cxnLst>
                    <a:cxn ang="0">
                      <a:pos x="77" y="39"/>
                    </a:cxn>
                    <a:cxn ang="0">
                      <a:pos x="79" y="27"/>
                    </a:cxn>
                    <a:cxn ang="0">
                      <a:pos x="73" y="12"/>
                    </a:cxn>
                    <a:cxn ang="0">
                      <a:pos x="67" y="11"/>
                    </a:cxn>
                    <a:cxn ang="0">
                      <a:pos x="54" y="10"/>
                    </a:cxn>
                    <a:cxn ang="0">
                      <a:pos x="48" y="0"/>
                    </a:cxn>
                    <a:cxn ang="0">
                      <a:pos x="38" y="0"/>
                    </a:cxn>
                    <a:cxn ang="0">
                      <a:pos x="32" y="10"/>
                    </a:cxn>
                    <a:cxn ang="0">
                      <a:pos x="18" y="11"/>
                    </a:cxn>
                    <a:cxn ang="0">
                      <a:pos x="12" y="12"/>
                    </a:cxn>
                    <a:cxn ang="0">
                      <a:pos x="6" y="27"/>
                    </a:cxn>
                    <a:cxn ang="0">
                      <a:pos x="8" y="39"/>
                    </a:cxn>
                    <a:cxn ang="0">
                      <a:pos x="0" y="47"/>
                    </a:cxn>
                    <a:cxn ang="0">
                      <a:pos x="8" y="61"/>
                    </a:cxn>
                    <a:cxn ang="0">
                      <a:pos x="19" y="67"/>
                    </a:cxn>
                    <a:cxn ang="0">
                      <a:pos x="20" y="78"/>
                    </a:cxn>
                    <a:cxn ang="0">
                      <a:pos x="31" y="83"/>
                    </a:cxn>
                    <a:cxn ang="0">
                      <a:pos x="39" y="77"/>
                    </a:cxn>
                    <a:cxn ang="0">
                      <a:pos x="46" y="77"/>
                    </a:cxn>
                    <a:cxn ang="0">
                      <a:pos x="54" y="83"/>
                    </a:cxn>
                    <a:cxn ang="0">
                      <a:pos x="66" y="78"/>
                    </a:cxn>
                    <a:cxn ang="0">
                      <a:pos x="67" y="67"/>
                    </a:cxn>
                    <a:cxn ang="0">
                      <a:pos x="78" y="61"/>
                    </a:cxn>
                    <a:cxn ang="0">
                      <a:pos x="85" y="47"/>
                    </a:cxn>
                    <a:cxn ang="0">
                      <a:pos x="61" y="20"/>
                    </a:cxn>
                    <a:cxn ang="0">
                      <a:pos x="75" y="23"/>
                    </a:cxn>
                    <a:cxn ang="0">
                      <a:pos x="71" y="26"/>
                    </a:cxn>
                    <a:cxn ang="0">
                      <a:pos x="68" y="27"/>
                    </a:cxn>
                    <a:cxn ang="0">
                      <a:pos x="46" y="71"/>
                    </a:cxn>
                    <a:cxn ang="0">
                      <a:pos x="14" y="46"/>
                    </a:cxn>
                    <a:cxn ang="0">
                      <a:pos x="25" y="19"/>
                    </a:cxn>
                    <a:cxn ang="0">
                      <a:pos x="26" y="19"/>
                    </a:cxn>
                    <a:cxn ang="0">
                      <a:pos x="36" y="14"/>
                    </a:cxn>
                    <a:cxn ang="0">
                      <a:pos x="49" y="14"/>
                    </a:cxn>
                    <a:cxn ang="0">
                      <a:pos x="61" y="20"/>
                    </a:cxn>
                    <a:cxn ang="0">
                      <a:pos x="43" y="5"/>
                    </a:cxn>
                    <a:cxn ang="0">
                      <a:pos x="48" y="10"/>
                    </a:cxn>
                    <a:cxn ang="0">
                      <a:pos x="37" y="10"/>
                    </a:cxn>
                    <a:cxn ang="0">
                      <a:pos x="16" y="16"/>
                    </a:cxn>
                    <a:cxn ang="0">
                      <a:pos x="17" y="22"/>
                    </a:cxn>
                    <a:cxn ang="0">
                      <a:pos x="11" y="23"/>
                    </a:cxn>
                    <a:cxn ang="0">
                      <a:pos x="6" y="47"/>
                    </a:cxn>
                    <a:cxn ang="0">
                      <a:pos x="11" y="46"/>
                    </a:cxn>
                    <a:cxn ang="0">
                      <a:pos x="8" y="56"/>
                    </a:cxn>
                    <a:cxn ang="0">
                      <a:pos x="23" y="74"/>
                    </a:cxn>
                    <a:cxn ang="0">
                      <a:pos x="35" y="74"/>
                    </a:cxn>
                    <a:cxn ang="0">
                      <a:pos x="23" y="74"/>
                    </a:cxn>
                    <a:cxn ang="0">
                      <a:pos x="51" y="74"/>
                    </a:cxn>
                    <a:cxn ang="0">
                      <a:pos x="63" y="74"/>
                    </a:cxn>
                    <a:cxn ang="0">
                      <a:pos x="78" y="56"/>
                    </a:cxn>
                    <a:cxn ang="0">
                      <a:pos x="75" y="44"/>
                    </a:cxn>
                    <a:cxn ang="0">
                      <a:pos x="78" y="56"/>
                    </a:cxn>
                  </a:cxnLst>
                  <a:rect l="0" t="0" r="r" b="b"/>
                  <a:pathLst>
                    <a:path w="85" h="83">
                      <a:moveTo>
                        <a:pt x="82" y="42"/>
                      </a:moveTo>
                      <a:cubicBezTo>
                        <a:pt x="77" y="39"/>
                        <a:pt x="77" y="39"/>
                        <a:pt x="77" y="39"/>
                      </a:cubicBezTo>
                      <a:cubicBezTo>
                        <a:pt x="77" y="37"/>
                        <a:pt x="76" y="34"/>
                        <a:pt x="75" y="31"/>
                      </a:cubicBezTo>
                      <a:cubicBezTo>
                        <a:pt x="79" y="27"/>
                        <a:pt x="79" y="27"/>
                        <a:pt x="79" y="27"/>
                      </a:cubicBezTo>
                      <a:cubicBezTo>
                        <a:pt x="81" y="25"/>
                        <a:pt x="81" y="23"/>
                        <a:pt x="80" y="21"/>
                      </a:cubicBezTo>
                      <a:cubicBezTo>
                        <a:pt x="78" y="18"/>
                        <a:pt x="76" y="15"/>
                        <a:pt x="73" y="12"/>
                      </a:cubicBezTo>
                      <a:cubicBezTo>
                        <a:pt x="72" y="11"/>
                        <a:pt x="71" y="11"/>
                        <a:pt x="70" y="11"/>
                      </a:cubicBezTo>
                      <a:cubicBezTo>
                        <a:pt x="69" y="11"/>
                        <a:pt x="68" y="11"/>
                        <a:pt x="67" y="11"/>
                      </a:cubicBezTo>
                      <a:cubicBezTo>
                        <a:pt x="62" y="14"/>
                        <a:pt x="62" y="14"/>
                        <a:pt x="62" y="14"/>
                      </a:cubicBezTo>
                      <a:cubicBezTo>
                        <a:pt x="59" y="12"/>
                        <a:pt x="57" y="11"/>
                        <a:pt x="54" y="10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52" y="2"/>
                        <a:pt x="50" y="0"/>
                        <a:pt x="48" y="0"/>
                      </a:cubicBezTo>
                      <a:cubicBezTo>
                        <a:pt x="46" y="0"/>
                        <a:pt x="44" y="0"/>
                        <a:pt x="43" y="0"/>
                      </a:cubicBezTo>
                      <a:cubicBezTo>
                        <a:pt x="41" y="0"/>
                        <a:pt x="40" y="0"/>
                        <a:pt x="38" y="0"/>
                      </a:cubicBezTo>
                      <a:cubicBezTo>
                        <a:pt x="36" y="0"/>
                        <a:pt x="34" y="2"/>
                        <a:pt x="33" y="4"/>
                      </a:cubicBezTo>
                      <a:cubicBezTo>
                        <a:pt x="32" y="10"/>
                        <a:pt x="32" y="10"/>
                        <a:pt x="32" y="10"/>
                      </a:cubicBezTo>
                      <a:cubicBezTo>
                        <a:pt x="29" y="11"/>
                        <a:pt x="26" y="12"/>
                        <a:pt x="24" y="14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8" y="11"/>
                        <a:pt x="17" y="11"/>
                        <a:pt x="16" y="11"/>
                      </a:cubicBezTo>
                      <a:cubicBezTo>
                        <a:pt x="15" y="11"/>
                        <a:pt x="13" y="11"/>
                        <a:pt x="12" y="12"/>
                      </a:cubicBezTo>
                      <a:cubicBezTo>
                        <a:pt x="10" y="15"/>
                        <a:pt x="8" y="18"/>
                        <a:pt x="6" y="21"/>
                      </a:cubicBezTo>
                      <a:cubicBezTo>
                        <a:pt x="5" y="23"/>
                        <a:pt x="5" y="25"/>
                        <a:pt x="6" y="27"/>
                      </a:cubicBezTo>
                      <a:cubicBezTo>
                        <a:pt x="10" y="31"/>
                        <a:pt x="10" y="31"/>
                        <a:pt x="10" y="31"/>
                      </a:cubicBezTo>
                      <a:cubicBezTo>
                        <a:pt x="9" y="34"/>
                        <a:pt x="9" y="37"/>
                        <a:pt x="8" y="39"/>
                      </a:cubicBezTo>
                      <a:cubicBezTo>
                        <a:pt x="3" y="42"/>
                        <a:pt x="3" y="42"/>
                        <a:pt x="3" y="42"/>
                      </a:cubicBezTo>
                      <a:cubicBezTo>
                        <a:pt x="1" y="43"/>
                        <a:pt x="0" y="45"/>
                        <a:pt x="0" y="47"/>
                      </a:cubicBezTo>
                      <a:cubicBezTo>
                        <a:pt x="1" y="51"/>
                        <a:pt x="2" y="54"/>
                        <a:pt x="3" y="58"/>
                      </a:cubicBezTo>
                      <a:cubicBezTo>
                        <a:pt x="4" y="60"/>
                        <a:pt x="6" y="61"/>
                        <a:pt x="8" y="61"/>
                      </a:cubicBezTo>
                      <a:cubicBezTo>
                        <a:pt x="14" y="61"/>
                        <a:pt x="14" y="61"/>
                        <a:pt x="14" y="61"/>
                      </a:cubicBezTo>
                      <a:cubicBezTo>
                        <a:pt x="15" y="63"/>
                        <a:pt x="17" y="65"/>
                        <a:pt x="19" y="67"/>
                      </a:cubicBezTo>
                      <a:cubicBezTo>
                        <a:pt x="17" y="73"/>
                        <a:pt x="17" y="73"/>
                        <a:pt x="17" y="73"/>
                      </a:cubicBezTo>
                      <a:cubicBezTo>
                        <a:pt x="17" y="75"/>
                        <a:pt x="18" y="77"/>
                        <a:pt x="20" y="78"/>
                      </a:cubicBezTo>
                      <a:cubicBezTo>
                        <a:pt x="23" y="80"/>
                        <a:pt x="26" y="82"/>
                        <a:pt x="30" y="83"/>
                      </a:cubicBezTo>
                      <a:cubicBezTo>
                        <a:pt x="30" y="83"/>
                        <a:pt x="31" y="83"/>
                        <a:pt x="31" y="83"/>
                      </a:cubicBezTo>
                      <a:cubicBezTo>
                        <a:pt x="33" y="83"/>
                        <a:pt x="34" y="82"/>
                        <a:pt x="35" y="81"/>
                      </a:cubicBezTo>
                      <a:cubicBezTo>
                        <a:pt x="39" y="77"/>
                        <a:pt x="39" y="77"/>
                        <a:pt x="39" y="77"/>
                      </a:cubicBezTo>
                      <a:cubicBezTo>
                        <a:pt x="41" y="77"/>
                        <a:pt x="42" y="77"/>
                        <a:pt x="43" y="77"/>
                      </a:cubicBezTo>
                      <a:cubicBezTo>
                        <a:pt x="44" y="77"/>
                        <a:pt x="45" y="77"/>
                        <a:pt x="46" y="77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ubicBezTo>
                        <a:pt x="51" y="82"/>
                        <a:pt x="53" y="83"/>
                        <a:pt x="54" y="83"/>
                      </a:cubicBezTo>
                      <a:cubicBezTo>
                        <a:pt x="55" y="83"/>
                        <a:pt x="55" y="83"/>
                        <a:pt x="56" y="83"/>
                      </a:cubicBezTo>
                      <a:cubicBezTo>
                        <a:pt x="59" y="82"/>
                        <a:pt x="63" y="80"/>
                        <a:pt x="66" y="78"/>
                      </a:cubicBezTo>
                      <a:cubicBezTo>
                        <a:pt x="68" y="77"/>
                        <a:pt x="69" y="75"/>
                        <a:pt x="68" y="73"/>
                      </a:cubicBezTo>
                      <a:cubicBezTo>
                        <a:pt x="67" y="67"/>
                        <a:pt x="67" y="67"/>
                        <a:pt x="67" y="67"/>
                      </a:cubicBezTo>
                      <a:cubicBezTo>
                        <a:pt x="69" y="65"/>
                        <a:pt x="70" y="63"/>
                        <a:pt x="72" y="61"/>
                      </a:cubicBezTo>
                      <a:cubicBezTo>
                        <a:pt x="78" y="61"/>
                        <a:pt x="78" y="61"/>
                        <a:pt x="78" y="61"/>
                      </a:cubicBezTo>
                      <a:cubicBezTo>
                        <a:pt x="80" y="61"/>
                        <a:pt x="82" y="60"/>
                        <a:pt x="83" y="58"/>
                      </a:cubicBezTo>
                      <a:cubicBezTo>
                        <a:pt x="84" y="54"/>
                        <a:pt x="85" y="51"/>
                        <a:pt x="85" y="47"/>
                      </a:cubicBezTo>
                      <a:cubicBezTo>
                        <a:pt x="85" y="45"/>
                        <a:pt x="84" y="43"/>
                        <a:pt x="82" y="42"/>
                      </a:cubicBezTo>
                      <a:close/>
                      <a:moveTo>
                        <a:pt x="61" y="20"/>
                      </a:moveTo>
                      <a:cubicBezTo>
                        <a:pt x="70" y="16"/>
                        <a:pt x="70" y="16"/>
                        <a:pt x="70" y="16"/>
                      </a:cubicBezTo>
                      <a:cubicBezTo>
                        <a:pt x="72" y="18"/>
                        <a:pt x="73" y="21"/>
                        <a:pt x="75" y="23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1" y="27"/>
                        <a:pt x="71" y="26"/>
                        <a:pt x="71" y="26"/>
                      </a:cubicBezTo>
                      <a:cubicBezTo>
                        <a:pt x="70" y="25"/>
                        <a:pt x="69" y="24"/>
                        <a:pt x="68" y="25"/>
                      </a:cubicBezTo>
                      <a:cubicBezTo>
                        <a:pt x="67" y="25"/>
                        <a:pt x="67" y="27"/>
                        <a:pt x="68" y="27"/>
                      </a:cubicBezTo>
                      <a:cubicBezTo>
                        <a:pt x="70" y="31"/>
                        <a:pt x="71" y="35"/>
                        <a:pt x="72" y="39"/>
                      </a:cubicBezTo>
                      <a:cubicBezTo>
                        <a:pt x="73" y="55"/>
                        <a:pt x="62" y="69"/>
                        <a:pt x="46" y="71"/>
                      </a:cubicBezTo>
                      <a:cubicBezTo>
                        <a:pt x="38" y="72"/>
                        <a:pt x="31" y="70"/>
                        <a:pt x="25" y="65"/>
                      </a:cubicBezTo>
                      <a:cubicBezTo>
                        <a:pt x="19" y="60"/>
                        <a:pt x="15" y="53"/>
                        <a:pt x="14" y="46"/>
                      </a:cubicBezTo>
                      <a:cubicBezTo>
                        <a:pt x="13" y="38"/>
                        <a:pt x="15" y="30"/>
                        <a:pt x="20" y="24"/>
                      </a:cubicBezTo>
                      <a:cubicBezTo>
                        <a:pt x="22" y="22"/>
                        <a:pt x="23" y="21"/>
                        <a:pt x="25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6" y="19"/>
                        <a:pt x="26" y="19"/>
                        <a:pt x="26" y="19"/>
                      </a:cubicBezTo>
                      <a:cubicBezTo>
                        <a:pt x="29" y="17"/>
                        <a:pt x="32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4"/>
                        <a:pt x="40" y="14"/>
                      </a:cubicBezTo>
                      <a:cubicBezTo>
                        <a:pt x="43" y="13"/>
                        <a:pt x="46" y="13"/>
                        <a:pt x="49" y="14"/>
                      </a:cubicBezTo>
                      <a:cubicBezTo>
                        <a:pt x="49" y="14"/>
                        <a:pt x="49" y="14"/>
                        <a:pt x="49" y="14"/>
                      </a:cubicBezTo>
                      <a:cubicBezTo>
                        <a:pt x="54" y="15"/>
                        <a:pt x="58" y="17"/>
                        <a:pt x="61" y="20"/>
                      </a:cubicBezTo>
                      <a:close/>
                      <a:moveTo>
                        <a:pt x="38" y="5"/>
                      </a:moveTo>
                      <a:cubicBezTo>
                        <a:pt x="40" y="5"/>
                        <a:pt x="41" y="5"/>
                        <a:pt x="43" y="5"/>
                      </a:cubicBezTo>
                      <a:cubicBezTo>
                        <a:pt x="44" y="5"/>
                        <a:pt x="46" y="5"/>
                        <a:pt x="47" y="5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5" y="10"/>
                        <a:pt x="42" y="10"/>
                        <a:pt x="39" y="10"/>
                      </a:cubicBezTo>
                      <a:cubicBezTo>
                        <a:pt x="39" y="10"/>
                        <a:pt x="38" y="10"/>
                        <a:pt x="37" y="10"/>
                      </a:cubicBezTo>
                      <a:lnTo>
                        <a:pt x="38" y="5"/>
                      </a:lnTo>
                      <a:close/>
                      <a:moveTo>
                        <a:pt x="16" y="16"/>
                      </a:move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0" y="19"/>
                        <a:pt x="18" y="21"/>
                        <a:pt x="17" y="22"/>
                      </a:cubicBezTo>
                      <a:cubicBezTo>
                        <a:pt x="16" y="24"/>
                        <a:pt x="15" y="26"/>
                        <a:pt x="14" y="28"/>
                      </a:cubicBez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12" y="21"/>
                        <a:pt x="14" y="18"/>
                        <a:pt x="16" y="16"/>
                      </a:cubicBezTo>
                      <a:close/>
                      <a:moveTo>
                        <a:pt x="6" y="47"/>
                      </a:moveTo>
                      <a:cubicBezTo>
                        <a:pt x="10" y="44"/>
                        <a:pt x="10" y="44"/>
                        <a:pt x="10" y="44"/>
                      </a:cubicBezTo>
                      <a:cubicBezTo>
                        <a:pt x="10" y="45"/>
                        <a:pt x="11" y="45"/>
                        <a:pt x="11" y="46"/>
                      </a:cubicBezTo>
                      <a:cubicBezTo>
                        <a:pt x="11" y="49"/>
                        <a:pt x="12" y="53"/>
                        <a:pt x="13" y="56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7" y="53"/>
                        <a:pt x="6" y="50"/>
                        <a:pt x="6" y="47"/>
                      </a:cubicBezTo>
                      <a:close/>
                      <a:moveTo>
                        <a:pt x="23" y="74"/>
                      </a:moveTo>
                      <a:cubicBezTo>
                        <a:pt x="24" y="69"/>
                        <a:pt x="24" y="69"/>
                        <a:pt x="24" y="69"/>
                      </a:cubicBezTo>
                      <a:cubicBezTo>
                        <a:pt x="27" y="71"/>
                        <a:pt x="31" y="73"/>
                        <a:pt x="35" y="74"/>
                      </a:cubicBezTo>
                      <a:cubicBezTo>
                        <a:pt x="31" y="78"/>
                        <a:pt x="31" y="78"/>
                        <a:pt x="31" y="78"/>
                      </a:cubicBezTo>
                      <a:cubicBezTo>
                        <a:pt x="28" y="77"/>
                        <a:pt x="25" y="75"/>
                        <a:pt x="23" y="74"/>
                      </a:cubicBezTo>
                      <a:close/>
                      <a:moveTo>
                        <a:pt x="54" y="78"/>
                      </a:moveTo>
                      <a:cubicBezTo>
                        <a:pt x="51" y="74"/>
                        <a:pt x="51" y="74"/>
                        <a:pt x="51" y="74"/>
                      </a:cubicBezTo>
                      <a:cubicBezTo>
                        <a:pt x="55" y="73"/>
                        <a:pt x="59" y="71"/>
                        <a:pt x="62" y="69"/>
                      </a:cubicBezTo>
                      <a:cubicBezTo>
                        <a:pt x="63" y="74"/>
                        <a:pt x="63" y="74"/>
                        <a:pt x="63" y="74"/>
                      </a:cubicBezTo>
                      <a:cubicBezTo>
                        <a:pt x="60" y="75"/>
                        <a:pt x="57" y="77"/>
                        <a:pt x="54" y="78"/>
                      </a:cubicBezTo>
                      <a:close/>
                      <a:moveTo>
                        <a:pt x="78" y="56"/>
                      </a:moveTo>
                      <a:cubicBezTo>
                        <a:pt x="72" y="56"/>
                        <a:pt x="72" y="56"/>
                        <a:pt x="72" y="56"/>
                      </a:cubicBezTo>
                      <a:cubicBezTo>
                        <a:pt x="74" y="52"/>
                        <a:pt x="75" y="48"/>
                        <a:pt x="75" y="44"/>
                      </a:cubicBezTo>
                      <a:cubicBezTo>
                        <a:pt x="80" y="47"/>
                        <a:pt x="80" y="47"/>
                        <a:pt x="80" y="47"/>
                      </a:cubicBezTo>
                      <a:cubicBezTo>
                        <a:pt x="80" y="50"/>
                        <a:pt x="79" y="53"/>
                        <a:pt x="78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işliḓè"/>
                <p:cNvSpPr/>
                <p:nvPr/>
              </p:nvSpPr>
              <p:spPr bwMode="auto">
                <a:xfrm>
                  <a:off x="4395858" y="3330860"/>
                  <a:ext cx="124323" cy="144667"/>
                </a:xfrm>
                <a:custGeom>
                  <a:avLst/>
                  <a:gdLst/>
                  <a:ahLst/>
                  <a:cxnLst>
                    <a:cxn ang="0">
                      <a:pos x="0" y="24"/>
                    </a:cxn>
                    <a:cxn ang="0">
                      <a:pos x="5" y="40"/>
                    </a:cxn>
                    <a:cxn ang="0">
                      <a:pos x="7" y="40"/>
                    </a:cxn>
                    <a:cxn ang="0">
                      <a:pos x="8" y="40"/>
                    </a:cxn>
                    <a:cxn ang="0">
                      <a:pos x="8" y="37"/>
                    </a:cxn>
                    <a:cxn ang="0">
                      <a:pos x="4" y="24"/>
                    </a:cxn>
                    <a:cxn ang="0">
                      <a:pos x="25" y="3"/>
                    </a:cxn>
                    <a:cxn ang="0">
                      <a:pos x="31" y="4"/>
                    </a:cxn>
                    <a:cxn ang="0">
                      <a:pos x="34" y="3"/>
                    </a:cxn>
                    <a:cxn ang="0">
                      <a:pos x="33" y="1"/>
                    </a:cxn>
                    <a:cxn ang="0">
                      <a:pos x="25" y="0"/>
                    </a:cxn>
                    <a:cxn ang="0">
                      <a:pos x="0" y="24"/>
                    </a:cxn>
                  </a:cxnLst>
                  <a:rect l="0" t="0" r="r" b="b"/>
                  <a:pathLst>
                    <a:path w="34" h="40">
                      <a:moveTo>
                        <a:pt x="0" y="24"/>
                      </a:moveTo>
                      <a:cubicBezTo>
                        <a:pt x="0" y="30"/>
                        <a:pt x="2" y="35"/>
                        <a:pt x="5" y="40"/>
                      </a:cubicBezTo>
                      <a:cubicBezTo>
                        <a:pt x="6" y="40"/>
                        <a:pt x="6" y="40"/>
                        <a:pt x="7" y="40"/>
                      </a:cubicBezTo>
                      <a:cubicBezTo>
                        <a:pt x="7" y="40"/>
                        <a:pt x="8" y="40"/>
                        <a:pt x="8" y="40"/>
                      </a:cubicBezTo>
                      <a:cubicBezTo>
                        <a:pt x="9" y="39"/>
                        <a:pt x="9" y="38"/>
                        <a:pt x="8" y="37"/>
                      </a:cubicBezTo>
                      <a:cubicBezTo>
                        <a:pt x="5" y="34"/>
                        <a:pt x="4" y="29"/>
                        <a:pt x="4" y="24"/>
                      </a:cubicBezTo>
                      <a:cubicBezTo>
                        <a:pt x="4" y="13"/>
                        <a:pt x="13" y="3"/>
                        <a:pt x="25" y="3"/>
                      </a:cubicBezTo>
                      <a:cubicBezTo>
                        <a:pt x="27" y="3"/>
                        <a:pt x="29" y="3"/>
                        <a:pt x="31" y="4"/>
                      </a:cubicBezTo>
                      <a:cubicBezTo>
                        <a:pt x="32" y="4"/>
                        <a:pt x="33" y="4"/>
                        <a:pt x="34" y="3"/>
                      </a:cubicBezTo>
                      <a:cubicBezTo>
                        <a:pt x="34" y="2"/>
                        <a:pt x="33" y="1"/>
                        <a:pt x="33" y="1"/>
                      </a:cubicBezTo>
                      <a:cubicBezTo>
                        <a:pt x="30" y="0"/>
                        <a:pt x="27" y="0"/>
                        <a:pt x="25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îṥľîḍé"/>
                <p:cNvSpPr/>
                <p:nvPr/>
              </p:nvSpPr>
              <p:spPr bwMode="auto">
                <a:xfrm>
                  <a:off x="4441067" y="3355723"/>
                  <a:ext cx="137886" cy="153708"/>
                </a:xfrm>
                <a:custGeom>
                  <a:avLst/>
                  <a:gdLst/>
                  <a:ahLst/>
                  <a:cxnLst>
                    <a:cxn ang="0">
                      <a:pos x="34" y="17"/>
                    </a:cxn>
                    <a:cxn ang="0">
                      <a:pos x="13" y="38"/>
                    </a:cxn>
                    <a:cxn ang="0">
                      <a:pos x="3" y="36"/>
                    </a:cxn>
                    <a:cxn ang="0">
                      <a:pos x="1" y="37"/>
                    </a:cxn>
                    <a:cxn ang="0">
                      <a:pos x="2" y="39"/>
                    </a:cxn>
                    <a:cxn ang="0">
                      <a:pos x="13" y="42"/>
                    </a:cxn>
                    <a:cxn ang="0">
                      <a:pos x="38" y="17"/>
                    </a:cxn>
                    <a:cxn ang="0">
                      <a:pos x="31" y="1"/>
                    </a:cxn>
                    <a:cxn ang="0">
                      <a:pos x="29" y="1"/>
                    </a:cxn>
                    <a:cxn ang="0">
                      <a:pos x="29" y="3"/>
                    </a:cxn>
                    <a:cxn ang="0">
                      <a:pos x="34" y="17"/>
                    </a:cxn>
                  </a:cxnLst>
                  <a:rect l="0" t="0" r="r" b="b"/>
                  <a:pathLst>
                    <a:path w="38" h="42">
                      <a:moveTo>
                        <a:pt x="34" y="17"/>
                      </a:moveTo>
                      <a:cubicBezTo>
                        <a:pt x="34" y="29"/>
                        <a:pt x="25" y="38"/>
                        <a:pt x="13" y="38"/>
                      </a:cubicBezTo>
                      <a:cubicBezTo>
                        <a:pt x="9" y="38"/>
                        <a:pt x="6" y="38"/>
                        <a:pt x="3" y="36"/>
                      </a:cubicBezTo>
                      <a:cubicBezTo>
                        <a:pt x="2" y="36"/>
                        <a:pt x="1" y="36"/>
                        <a:pt x="1" y="37"/>
                      </a:cubicBezTo>
                      <a:cubicBezTo>
                        <a:pt x="0" y="38"/>
                        <a:pt x="1" y="39"/>
                        <a:pt x="2" y="39"/>
                      </a:cubicBezTo>
                      <a:cubicBezTo>
                        <a:pt x="5" y="41"/>
                        <a:pt x="9" y="42"/>
                        <a:pt x="13" y="42"/>
                      </a:cubicBezTo>
                      <a:cubicBezTo>
                        <a:pt x="26" y="42"/>
                        <a:pt x="38" y="31"/>
                        <a:pt x="38" y="17"/>
                      </a:cubicBezTo>
                      <a:cubicBezTo>
                        <a:pt x="38" y="11"/>
                        <a:pt x="35" y="5"/>
                        <a:pt x="31" y="1"/>
                      </a:cubicBezTo>
                      <a:cubicBezTo>
                        <a:pt x="31" y="0"/>
                        <a:pt x="30" y="0"/>
                        <a:pt x="29" y="1"/>
                      </a:cubicBezTo>
                      <a:cubicBezTo>
                        <a:pt x="28" y="1"/>
                        <a:pt x="28" y="3"/>
                        <a:pt x="29" y="3"/>
                      </a:cubicBezTo>
                      <a:cubicBezTo>
                        <a:pt x="32" y="7"/>
                        <a:pt x="34" y="12"/>
                        <a:pt x="34" y="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9" name="i$ḷïde"/>
            <p:cNvGrpSpPr/>
            <p:nvPr/>
          </p:nvGrpSpPr>
          <p:grpSpPr>
            <a:xfrm>
              <a:off x="9269638" y="2602588"/>
              <a:ext cx="949536" cy="949536"/>
              <a:chOff x="2848382" y="3177907"/>
              <a:chExt cx="475436" cy="475436"/>
            </a:xfrm>
            <a:effectLst/>
          </p:grpSpPr>
          <p:sp>
            <p:nvSpPr>
              <p:cNvPr id="30" name="îṡlîḋè"/>
              <p:cNvSpPr/>
              <p:nvPr/>
            </p:nvSpPr>
            <p:spPr bwMode="auto">
              <a:xfrm>
                <a:off x="2848382" y="3177907"/>
                <a:ext cx="475436" cy="475436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1" name="íşļïdê"/>
              <p:cNvGrpSpPr/>
              <p:nvPr/>
            </p:nvGrpSpPr>
            <p:grpSpPr>
              <a:xfrm>
                <a:off x="2958786" y="3271347"/>
                <a:ext cx="254628" cy="288579"/>
                <a:chOff x="5380038" y="2333625"/>
                <a:chExt cx="190500" cy="215900"/>
              </a:xfrm>
              <a:solidFill>
                <a:schemeClr val="bg1"/>
              </a:solidFill>
            </p:grpSpPr>
            <p:sp>
              <p:nvSpPr>
                <p:cNvPr id="32" name="î$liḓè"/>
                <p:cNvSpPr/>
                <p:nvPr/>
              </p:nvSpPr>
              <p:spPr bwMode="auto">
                <a:xfrm>
                  <a:off x="5405438" y="2333625"/>
                  <a:ext cx="165100" cy="161925"/>
                </a:xfrm>
                <a:custGeom>
                  <a:avLst/>
                  <a:gdLst/>
                  <a:ahLst/>
                  <a:cxnLst>
                    <a:cxn ang="0">
                      <a:pos x="51" y="27"/>
                    </a:cxn>
                    <a:cxn ang="0">
                      <a:pos x="63" y="9"/>
                    </a:cxn>
                    <a:cxn ang="0">
                      <a:pos x="64" y="6"/>
                    </a:cxn>
                    <a:cxn ang="0">
                      <a:pos x="58" y="0"/>
                    </a:cxn>
                    <a:cxn ang="0">
                      <a:pos x="58" y="0"/>
                    </a:cxn>
                    <a:cxn ang="0">
                      <a:pos x="28" y="0"/>
                    </a:cxn>
                    <a:cxn ang="0">
                      <a:pos x="22" y="6"/>
                    </a:cxn>
                    <a:cxn ang="0">
                      <a:pos x="22" y="9"/>
                    </a:cxn>
                    <a:cxn ang="0">
                      <a:pos x="5" y="9"/>
                    </a:cxn>
                    <a:cxn ang="0">
                      <a:pos x="0" y="15"/>
                    </a:cxn>
                    <a:cxn ang="0">
                      <a:pos x="0" y="57"/>
                    </a:cxn>
                    <a:cxn ang="0">
                      <a:pos x="5" y="63"/>
                    </a:cxn>
                    <a:cxn ang="0">
                      <a:pos x="36" y="63"/>
                    </a:cxn>
                    <a:cxn ang="0">
                      <a:pos x="41" y="57"/>
                    </a:cxn>
                    <a:cxn ang="0">
                      <a:pos x="41" y="54"/>
                    </a:cxn>
                    <a:cxn ang="0">
                      <a:pos x="58" y="54"/>
                    </a:cxn>
                    <a:cxn ang="0">
                      <a:pos x="63" y="51"/>
                    </a:cxn>
                    <a:cxn ang="0">
                      <a:pos x="63" y="46"/>
                    </a:cxn>
                    <a:cxn ang="0">
                      <a:pos x="51" y="27"/>
                    </a:cxn>
                    <a:cxn ang="0">
                      <a:pos x="5" y="15"/>
                    </a:cxn>
                    <a:cxn ang="0">
                      <a:pos x="24" y="15"/>
                    </a:cxn>
                    <a:cxn ang="0">
                      <a:pos x="24" y="17"/>
                    </a:cxn>
                    <a:cxn ang="0">
                      <a:pos x="26" y="19"/>
                    </a:cxn>
                    <a:cxn ang="0">
                      <a:pos x="28" y="17"/>
                    </a:cxn>
                    <a:cxn ang="0">
                      <a:pos x="28" y="15"/>
                    </a:cxn>
                    <a:cxn ang="0">
                      <a:pos x="28" y="15"/>
                    </a:cxn>
                    <a:cxn ang="0">
                      <a:pos x="28" y="6"/>
                    </a:cxn>
                    <a:cxn ang="0">
                      <a:pos x="58" y="6"/>
                    </a:cxn>
                    <a:cxn ang="0">
                      <a:pos x="45" y="27"/>
                    </a:cxn>
                    <a:cxn ang="0">
                      <a:pos x="58" y="48"/>
                    </a:cxn>
                    <a:cxn ang="0">
                      <a:pos x="36" y="48"/>
                    </a:cxn>
                    <a:cxn ang="0">
                      <a:pos x="36" y="48"/>
                    </a:cxn>
                    <a:cxn ang="0">
                      <a:pos x="28" y="48"/>
                    </a:cxn>
                    <a:cxn ang="0">
                      <a:pos x="28" y="25"/>
                    </a:cxn>
                    <a:cxn ang="0">
                      <a:pos x="26" y="23"/>
                    </a:cxn>
                    <a:cxn ang="0">
                      <a:pos x="24" y="25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5" y="51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33" y="57"/>
                    </a:cxn>
                    <a:cxn ang="0">
                      <a:pos x="5" y="57"/>
                    </a:cxn>
                    <a:cxn ang="0">
                      <a:pos x="5" y="15"/>
                    </a:cxn>
                    <a:cxn ang="0">
                      <a:pos x="36" y="55"/>
                    </a:cxn>
                    <a:cxn ang="0">
                      <a:pos x="32" y="52"/>
                    </a:cxn>
                    <a:cxn ang="0">
                      <a:pos x="36" y="52"/>
                    </a:cxn>
                    <a:cxn ang="0">
                      <a:pos x="36" y="55"/>
                    </a:cxn>
                  </a:cxnLst>
                  <a:rect l="0" t="0" r="r" b="b"/>
                  <a:pathLst>
                    <a:path w="64" h="63">
                      <a:moveTo>
                        <a:pt x="51" y="2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3" y="8"/>
                        <a:pt x="64" y="7"/>
                        <a:pt x="64" y="6"/>
                      </a:cubicBezTo>
                      <a:cubicBezTo>
                        <a:pt x="64" y="3"/>
                        <a:pt x="61" y="0"/>
                        <a:pt x="58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5" y="0"/>
                        <a:pt x="22" y="3"/>
                        <a:pt x="22" y="6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2" y="9"/>
                        <a:pt x="0" y="12"/>
                        <a:pt x="0" y="15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60"/>
                        <a:pt x="2" y="63"/>
                        <a:pt x="5" y="63"/>
                      </a:cubicBezTo>
                      <a:cubicBezTo>
                        <a:pt x="36" y="63"/>
                        <a:pt x="36" y="63"/>
                        <a:pt x="36" y="63"/>
                      </a:cubicBezTo>
                      <a:cubicBezTo>
                        <a:pt x="39" y="63"/>
                        <a:pt x="41" y="60"/>
                        <a:pt x="41" y="57"/>
                      </a:cubicBezTo>
                      <a:cubicBezTo>
                        <a:pt x="41" y="54"/>
                        <a:pt x="41" y="54"/>
                        <a:pt x="41" y="54"/>
                      </a:cubicBezTo>
                      <a:cubicBezTo>
                        <a:pt x="58" y="54"/>
                        <a:pt x="58" y="54"/>
                        <a:pt x="58" y="54"/>
                      </a:cubicBezTo>
                      <a:cubicBezTo>
                        <a:pt x="60" y="54"/>
                        <a:pt x="62" y="53"/>
                        <a:pt x="63" y="51"/>
                      </a:cubicBezTo>
                      <a:cubicBezTo>
                        <a:pt x="64" y="49"/>
                        <a:pt x="64" y="47"/>
                        <a:pt x="63" y="46"/>
                      </a:cubicBezTo>
                      <a:lnTo>
                        <a:pt x="51" y="27"/>
                      </a:lnTo>
                      <a:close/>
                      <a:moveTo>
                        <a:pt x="5" y="15"/>
                      </a:move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8"/>
                        <a:pt x="25" y="19"/>
                        <a:pt x="26" y="19"/>
                      </a:cubicBezTo>
                      <a:cubicBezTo>
                        <a:pt x="27" y="19"/>
                        <a:pt x="28" y="18"/>
                        <a:pt x="28" y="17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58" y="6"/>
                        <a:pt x="58" y="6"/>
                        <a:pt x="58" y="6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28" y="48"/>
                        <a:pt x="28" y="48"/>
                        <a:pt x="28" y="48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cubicBezTo>
                        <a:pt x="28" y="24"/>
                        <a:pt x="27" y="23"/>
                        <a:pt x="26" y="23"/>
                      </a:cubicBezTo>
                      <a:cubicBezTo>
                        <a:pt x="25" y="23"/>
                        <a:pt x="24" y="24"/>
                        <a:pt x="24" y="25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5" y="51"/>
                        <a:pt x="25" y="51"/>
                      </a:cubicBezTo>
                      <a:cubicBezTo>
                        <a:pt x="25" y="51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33" y="57"/>
                        <a:pt x="33" y="57"/>
                        <a:pt x="33" y="57"/>
                      </a:cubicBezTo>
                      <a:cubicBezTo>
                        <a:pt x="5" y="57"/>
                        <a:pt x="5" y="57"/>
                        <a:pt x="5" y="57"/>
                      </a:cubicBezTo>
                      <a:lnTo>
                        <a:pt x="5" y="15"/>
                      </a:lnTo>
                      <a:close/>
                      <a:moveTo>
                        <a:pt x="36" y="55"/>
                      </a:move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36" y="52"/>
                        <a:pt x="36" y="52"/>
                        <a:pt x="36" y="52"/>
                      </a:cubicBezTo>
                      <a:lnTo>
                        <a:pt x="36" y="5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íṩ1ïḑe"/>
                <p:cNvSpPr/>
                <p:nvPr/>
              </p:nvSpPr>
              <p:spPr bwMode="auto">
                <a:xfrm>
                  <a:off x="5380038" y="2359025"/>
                  <a:ext cx="15875" cy="19050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2"/>
                    </a:cxn>
                    <a:cxn ang="0">
                      <a:pos x="0" y="72"/>
                    </a:cxn>
                    <a:cxn ang="0">
                      <a:pos x="3" y="74"/>
                    </a:cxn>
                    <a:cxn ang="0">
                      <a:pos x="6" y="72"/>
                    </a:cxn>
                    <a:cxn ang="0">
                      <a:pos x="6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6" h="74">
                      <a:moveTo>
                        <a:pt x="3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3"/>
                        <a:pt x="1" y="74"/>
                        <a:pt x="3" y="74"/>
                      </a:cubicBezTo>
                      <a:cubicBezTo>
                        <a:pt x="4" y="74"/>
                        <a:pt x="6" y="73"/>
                        <a:pt x="6" y="7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1"/>
                        <a:pt x="4" y="0"/>
                        <a:pt x="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íśḷíḋê"/>
                <p:cNvSpPr/>
                <p:nvPr/>
              </p:nvSpPr>
              <p:spPr bwMode="auto">
                <a:xfrm>
                  <a:off x="5380038" y="2333625"/>
                  <a:ext cx="15875" cy="1428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10" name="直接连接符 8"/>
            <p:cNvCxnSpPr/>
            <p:nvPr/>
          </p:nvCxnSpPr>
          <p:spPr>
            <a:xfrm rot="5400000" flipH="1" flipV="1">
              <a:off x="1737543" y="4072084"/>
              <a:ext cx="576823" cy="24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9"/>
            <p:cNvCxnSpPr/>
            <p:nvPr/>
          </p:nvCxnSpPr>
          <p:spPr>
            <a:xfrm rot="5400000" flipH="1" flipV="1">
              <a:off x="3667457" y="4080260"/>
              <a:ext cx="576823" cy="24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0"/>
            <p:cNvCxnSpPr/>
            <p:nvPr/>
          </p:nvCxnSpPr>
          <p:spPr>
            <a:xfrm rot="5400000" flipH="1" flipV="1">
              <a:off x="5597371" y="4080260"/>
              <a:ext cx="576823" cy="24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1"/>
            <p:cNvCxnSpPr/>
            <p:nvPr/>
          </p:nvCxnSpPr>
          <p:spPr>
            <a:xfrm rot="5400000" flipH="1" flipV="1">
              <a:off x="7527284" y="4039379"/>
              <a:ext cx="576823" cy="24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2"/>
            <p:cNvCxnSpPr/>
            <p:nvPr/>
          </p:nvCxnSpPr>
          <p:spPr>
            <a:xfrm rot="5400000" flipH="1" flipV="1">
              <a:off x="9457197" y="4047552"/>
              <a:ext cx="576823" cy="24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íṥlïḑé"/>
            <p:cNvSpPr txBox="1"/>
            <p:nvPr/>
          </p:nvSpPr>
          <p:spPr bwMode="auto">
            <a:xfrm>
              <a:off x="1058251" y="4188943"/>
              <a:ext cx="1933002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zh-TW" altLang="en-US" sz="2000" b="1" dirty="0" smtClean="0">
                  <a:solidFill>
                    <a:schemeClr val="bg2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前</a:t>
              </a:r>
              <a:r>
                <a:rPr lang="zh-TW" altLang="en-US" sz="2000" b="1" dirty="0">
                  <a:solidFill>
                    <a:schemeClr val="bg2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言</a:t>
              </a:r>
              <a:endParaRPr lang="zh-CN" altLang="en-US" sz="2000" b="1" dirty="0">
                <a:solidFill>
                  <a:schemeClr val="bg2"/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6" name="íŝḷiďé"/>
            <p:cNvSpPr txBox="1"/>
            <p:nvPr/>
          </p:nvSpPr>
          <p:spPr bwMode="auto">
            <a:xfrm>
              <a:off x="2973691" y="4188943"/>
              <a:ext cx="1933002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zh-TW" altLang="en-US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動機</a:t>
              </a:r>
              <a:r>
                <a:rPr lang="en-US" altLang="zh-TW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&amp;</a:t>
              </a:r>
              <a:r>
                <a:rPr lang="zh-TW" altLang="en-US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目的</a:t>
              </a:r>
              <a:endParaRPr lang="zh-CN" altLang="en-US" sz="2000" b="1" dirty="0">
                <a:solidFill>
                  <a:schemeClr val="bg2"/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4" name="íṧḻíde"/>
            <p:cNvSpPr txBox="1"/>
            <p:nvPr/>
          </p:nvSpPr>
          <p:spPr bwMode="auto">
            <a:xfrm>
              <a:off x="4911889" y="4188943"/>
              <a:ext cx="1933002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zh-TW" altLang="en-US" sz="2000" b="1" dirty="0" smtClean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資料處理</a:t>
              </a:r>
              <a:endParaRPr lang="zh-CN" altLang="en-US" sz="2000" b="1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2" name="iŝḷíḍê"/>
            <p:cNvSpPr txBox="1"/>
            <p:nvPr/>
          </p:nvSpPr>
          <p:spPr bwMode="auto">
            <a:xfrm>
              <a:off x="6850087" y="4188943"/>
              <a:ext cx="1933002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zh-TW" altLang="en-US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分析結果</a:t>
              </a:r>
              <a:endParaRPr lang="zh-CN" altLang="en-US" sz="2000" b="1" dirty="0">
                <a:solidFill>
                  <a:schemeClr val="bg2"/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0" name="íśľíḍè"/>
            <p:cNvSpPr txBox="1"/>
            <p:nvPr/>
          </p:nvSpPr>
          <p:spPr bwMode="auto">
            <a:xfrm>
              <a:off x="8788285" y="4188943"/>
              <a:ext cx="1933002" cy="662997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zh-TW" altLang="en-US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限制</a:t>
              </a:r>
              <a:r>
                <a:rPr lang="en-US" altLang="zh-TW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&amp;</a:t>
              </a:r>
              <a:r>
                <a:rPr lang="zh-TW" altLang="en-US" sz="2000" b="1" dirty="0" smtClean="0">
                  <a:solidFill>
                    <a:schemeClr val="bg2"/>
                  </a:solidFill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未來展望</a:t>
              </a:r>
              <a:endParaRPr lang="zh-CN" altLang="en-US" sz="2000" b="1" dirty="0">
                <a:solidFill>
                  <a:schemeClr val="bg2"/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</p:grpSp>
      <p:sp>
        <p:nvSpPr>
          <p:cNvPr id="56" name="blackboard_342256"/>
          <p:cNvSpPr>
            <a:spLocks noChangeAspect="1"/>
          </p:cNvSpPr>
          <p:nvPr/>
        </p:nvSpPr>
        <p:spPr bwMode="auto">
          <a:xfrm>
            <a:off x="5584366" y="3020601"/>
            <a:ext cx="609685" cy="608832"/>
          </a:xfrm>
          <a:custGeom>
            <a:avLst/>
            <a:gdLst>
              <a:gd name="connsiteX0" fmla="*/ 50774 w 605310"/>
              <a:gd name="connsiteY0" fmla="*/ 495511 h 604464"/>
              <a:gd name="connsiteX1" fmla="*/ 165416 w 605310"/>
              <a:gd name="connsiteY1" fmla="*/ 495511 h 604464"/>
              <a:gd name="connsiteX2" fmla="*/ 169655 w 605310"/>
              <a:gd name="connsiteY2" fmla="*/ 499839 h 604464"/>
              <a:gd name="connsiteX3" fmla="*/ 169655 w 605310"/>
              <a:gd name="connsiteY3" fmla="*/ 524396 h 604464"/>
              <a:gd name="connsiteX4" fmla="*/ 595819 w 605310"/>
              <a:gd name="connsiteY4" fmla="*/ 524396 h 604464"/>
              <a:gd name="connsiteX5" fmla="*/ 605239 w 605310"/>
              <a:gd name="connsiteY5" fmla="*/ 533899 h 604464"/>
              <a:gd name="connsiteX6" fmla="*/ 605239 w 605310"/>
              <a:gd name="connsiteY6" fmla="*/ 594961 h 604464"/>
              <a:gd name="connsiteX7" fmla="*/ 595819 w 605310"/>
              <a:gd name="connsiteY7" fmla="*/ 604464 h 604464"/>
              <a:gd name="connsiteX8" fmla="*/ 9420 w 605310"/>
              <a:gd name="connsiteY8" fmla="*/ 604464 h 604464"/>
              <a:gd name="connsiteX9" fmla="*/ 0 w 605310"/>
              <a:gd name="connsiteY9" fmla="*/ 594961 h 604464"/>
              <a:gd name="connsiteX10" fmla="*/ 0 w 605310"/>
              <a:gd name="connsiteY10" fmla="*/ 533899 h 604464"/>
              <a:gd name="connsiteX11" fmla="*/ 9420 w 605310"/>
              <a:gd name="connsiteY11" fmla="*/ 524396 h 604464"/>
              <a:gd name="connsiteX12" fmla="*/ 46535 w 605310"/>
              <a:gd name="connsiteY12" fmla="*/ 524396 h 604464"/>
              <a:gd name="connsiteX13" fmla="*/ 46535 w 605310"/>
              <a:gd name="connsiteY13" fmla="*/ 499839 h 604464"/>
              <a:gd name="connsiteX14" fmla="*/ 50774 w 605310"/>
              <a:gd name="connsiteY14" fmla="*/ 495511 h 604464"/>
              <a:gd name="connsiteX15" fmla="*/ 289374 w 605310"/>
              <a:gd name="connsiteY15" fmla="*/ 178335 h 604464"/>
              <a:gd name="connsiteX16" fmla="*/ 289374 w 605310"/>
              <a:gd name="connsiteY16" fmla="*/ 209852 h 604464"/>
              <a:gd name="connsiteX17" fmla="*/ 258665 w 605310"/>
              <a:gd name="connsiteY17" fmla="*/ 209852 h 604464"/>
              <a:gd name="connsiteX18" fmla="*/ 258665 w 605310"/>
              <a:gd name="connsiteY18" fmla="*/ 231396 h 604464"/>
              <a:gd name="connsiteX19" fmla="*/ 289374 w 605310"/>
              <a:gd name="connsiteY19" fmla="*/ 231396 h 604464"/>
              <a:gd name="connsiteX20" fmla="*/ 289374 w 605310"/>
              <a:gd name="connsiteY20" fmla="*/ 262913 h 604464"/>
              <a:gd name="connsiteX21" fmla="*/ 313488 w 605310"/>
              <a:gd name="connsiteY21" fmla="*/ 262913 h 604464"/>
              <a:gd name="connsiteX22" fmla="*/ 313488 w 605310"/>
              <a:gd name="connsiteY22" fmla="*/ 231396 h 604464"/>
              <a:gd name="connsiteX23" fmla="*/ 344197 w 605310"/>
              <a:gd name="connsiteY23" fmla="*/ 231396 h 604464"/>
              <a:gd name="connsiteX24" fmla="*/ 344197 w 605310"/>
              <a:gd name="connsiteY24" fmla="*/ 209852 h 604464"/>
              <a:gd name="connsiteX25" fmla="*/ 313488 w 605310"/>
              <a:gd name="connsiteY25" fmla="*/ 209852 h 604464"/>
              <a:gd name="connsiteX26" fmla="*/ 313488 w 605310"/>
              <a:gd name="connsiteY26" fmla="*/ 178335 h 604464"/>
              <a:gd name="connsiteX27" fmla="*/ 159852 w 605310"/>
              <a:gd name="connsiteY27" fmla="*/ 159612 h 604464"/>
              <a:gd name="connsiteX28" fmla="*/ 159852 w 605310"/>
              <a:gd name="connsiteY28" fmla="*/ 182944 h 604464"/>
              <a:gd name="connsiteX29" fmla="*/ 198190 w 605310"/>
              <a:gd name="connsiteY29" fmla="*/ 182944 h 604464"/>
              <a:gd name="connsiteX30" fmla="*/ 174735 w 605310"/>
              <a:gd name="connsiteY30" fmla="*/ 210604 h 604464"/>
              <a:gd name="connsiteX31" fmla="*/ 174735 w 605310"/>
              <a:gd name="connsiteY31" fmla="*/ 230738 h 604464"/>
              <a:gd name="connsiteX32" fmla="*/ 191031 w 605310"/>
              <a:gd name="connsiteY32" fmla="*/ 227351 h 604464"/>
              <a:gd name="connsiteX33" fmla="*/ 208081 w 605310"/>
              <a:gd name="connsiteY33" fmla="*/ 231867 h 604464"/>
              <a:gd name="connsiteX34" fmla="*/ 214204 w 605310"/>
              <a:gd name="connsiteY34" fmla="*/ 243909 h 604464"/>
              <a:gd name="connsiteX35" fmla="*/ 208835 w 605310"/>
              <a:gd name="connsiteY35" fmla="*/ 255575 h 604464"/>
              <a:gd name="connsiteX36" fmla="*/ 195270 w 605310"/>
              <a:gd name="connsiteY36" fmla="*/ 259620 h 604464"/>
              <a:gd name="connsiteX37" fmla="*/ 164185 w 605310"/>
              <a:gd name="connsiteY37" fmla="*/ 247296 h 604464"/>
              <a:gd name="connsiteX38" fmla="*/ 152976 w 605310"/>
              <a:gd name="connsiteY38" fmla="*/ 269028 h 604464"/>
              <a:gd name="connsiteX39" fmla="*/ 194234 w 605310"/>
              <a:gd name="connsiteY39" fmla="*/ 283423 h 604464"/>
              <a:gd name="connsiteX40" fmla="*/ 227580 w 605310"/>
              <a:gd name="connsiteY40" fmla="*/ 272415 h 604464"/>
              <a:gd name="connsiteX41" fmla="*/ 240674 w 605310"/>
              <a:gd name="connsiteY41" fmla="*/ 242215 h 604464"/>
              <a:gd name="connsiteX42" fmla="*/ 232573 w 605310"/>
              <a:gd name="connsiteY42" fmla="*/ 219448 h 604464"/>
              <a:gd name="connsiteX43" fmla="*/ 209777 w 605310"/>
              <a:gd name="connsiteY43" fmla="*/ 207029 h 604464"/>
              <a:gd name="connsiteX44" fmla="*/ 234833 w 605310"/>
              <a:gd name="connsiteY44" fmla="*/ 178523 h 604464"/>
              <a:gd name="connsiteX45" fmla="*/ 234833 w 605310"/>
              <a:gd name="connsiteY45" fmla="*/ 159612 h 604464"/>
              <a:gd name="connsiteX46" fmla="*/ 405613 w 605310"/>
              <a:gd name="connsiteY46" fmla="*/ 156884 h 604464"/>
              <a:gd name="connsiteX47" fmla="*/ 379521 w 605310"/>
              <a:gd name="connsiteY47" fmla="*/ 163658 h 604464"/>
              <a:gd name="connsiteX48" fmla="*/ 360681 w 605310"/>
              <a:gd name="connsiteY48" fmla="*/ 183791 h 604464"/>
              <a:gd name="connsiteX49" fmla="*/ 382535 w 605310"/>
              <a:gd name="connsiteY49" fmla="*/ 196774 h 604464"/>
              <a:gd name="connsiteX50" fmla="*/ 404483 w 605310"/>
              <a:gd name="connsiteY50" fmla="*/ 180310 h 604464"/>
              <a:gd name="connsiteX51" fmla="*/ 414751 w 605310"/>
              <a:gd name="connsiteY51" fmla="*/ 184450 h 604464"/>
              <a:gd name="connsiteX52" fmla="*/ 418801 w 605310"/>
              <a:gd name="connsiteY52" fmla="*/ 194611 h 604464"/>
              <a:gd name="connsiteX53" fmla="*/ 414185 w 605310"/>
              <a:gd name="connsiteY53" fmla="*/ 207311 h 604464"/>
              <a:gd name="connsiteX54" fmla="*/ 398643 w 605310"/>
              <a:gd name="connsiteY54" fmla="*/ 224905 h 604464"/>
              <a:gd name="connsiteX55" fmla="*/ 362754 w 605310"/>
              <a:gd name="connsiteY55" fmla="*/ 261690 h 604464"/>
              <a:gd name="connsiteX56" fmla="*/ 362754 w 605310"/>
              <a:gd name="connsiteY56" fmla="*/ 282012 h 604464"/>
              <a:gd name="connsiteX57" fmla="*/ 449133 w 605310"/>
              <a:gd name="connsiteY57" fmla="*/ 282012 h 604464"/>
              <a:gd name="connsiteX58" fmla="*/ 449133 w 605310"/>
              <a:gd name="connsiteY58" fmla="*/ 257457 h 604464"/>
              <a:gd name="connsiteX59" fmla="*/ 400809 w 605310"/>
              <a:gd name="connsiteY59" fmla="*/ 257457 h 604464"/>
              <a:gd name="connsiteX60" fmla="*/ 422852 w 605310"/>
              <a:gd name="connsiteY60" fmla="*/ 234595 h 604464"/>
              <a:gd name="connsiteX61" fmla="*/ 440655 w 605310"/>
              <a:gd name="connsiteY61" fmla="*/ 212392 h 604464"/>
              <a:gd name="connsiteX62" fmla="*/ 445459 w 605310"/>
              <a:gd name="connsiteY62" fmla="*/ 194328 h 604464"/>
              <a:gd name="connsiteX63" fmla="*/ 433496 w 605310"/>
              <a:gd name="connsiteY63" fmla="*/ 166951 h 604464"/>
              <a:gd name="connsiteX64" fmla="*/ 405613 w 605310"/>
              <a:gd name="connsiteY64" fmla="*/ 156884 h 604464"/>
              <a:gd name="connsiteX65" fmla="*/ 61604 w 605310"/>
              <a:gd name="connsiteY65" fmla="*/ 61392 h 604464"/>
              <a:gd name="connsiteX66" fmla="*/ 543707 w 605310"/>
              <a:gd name="connsiteY66" fmla="*/ 61392 h 604464"/>
              <a:gd name="connsiteX67" fmla="*/ 543707 w 605310"/>
              <a:gd name="connsiteY67" fmla="*/ 397637 h 604464"/>
              <a:gd name="connsiteX68" fmla="*/ 61604 w 605310"/>
              <a:gd name="connsiteY68" fmla="*/ 397637 h 604464"/>
              <a:gd name="connsiteX69" fmla="*/ 52091 w 605310"/>
              <a:gd name="connsiteY69" fmla="*/ 42611 h 604464"/>
              <a:gd name="connsiteX70" fmla="*/ 42671 w 605310"/>
              <a:gd name="connsiteY70" fmla="*/ 52017 h 604464"/>
              <a:gd name="connsiteX71" fmla="*/ 42671 w 605310"/>
              <a:gd name="connsiteY71" fmla="*/ 407012 h 604464"/>
              <a:gd name="connsiteX72" fmla="*/ 52091 w 605310"/>
              <a:gd name="connsiteY72" fmla="*/ 416418 h 604464"/>
              <a:gd name="connsiteX73" fmla="*/ 553125 w 605310"/>
              <a:gd name="connsiteY73" fmla="*/ 416418 h 604464"/>
              <a:gd name="connsiteX74" fmla="*/ 562639 w 605310"/>
              <a:gd name="connsiteY74" fmla="*/ 407012 h 604464"/>
              <a:gd name="connsiteX75" fmla="*/ 562639 w 605310"/>
              <a:gd name="connsiteY75" fmla="*/ 52017 h 604464"/>
              <a:gd name="connsiteX76" fmla="*/ 553125 w 605310"/>
              <a:gd name="connsiteY76" fmla="*/ 42611 h 604464"/>
              <a:gd name="connsiteX77" fmla="*/ 27317 w 605310"/>
              <a:gd name="connsiteY77" fmla="*/ 0 h 604464"/>
              <a:gd name="connsiteX78" fmla="*/ 577993 w 605310"/>
              <a:gd name="connsiteY78" fmla="*/ 0 h 604464"/>
              <a:gd name="connsiteX79" fmla="*/ 605310 w 605310"/>
              <a:gd name="connsiteY79" fmla="*/ 27278 h 604464"/>
              <a:gd name="connsiteX80" fmla="*/ 605310 w 605310"/>
              <a:gd name="connsiteY80" fmla="*/ 431751 h 604464"/>
              <a:gd name="connsiteX81" fmla="*/ 577993 w 605310"/>
              <a:gd name="connsiteY81" fmla="*/ 459029 h 604464"/>
              <a:gd name="connsiteX82" fmla="*/ 27317 w 605310"/>
              <a:gd name="connsiteY82" fmla="*/ 459029 h 604464"/>
              <a:gd name="connsiteX83" fmla="*/ 0 w 605310"/>
              <a:gd name="connsiteY83" fmla="*/ 431751 h 604464"/>
              <a:gd name="connsiteX84" fmla="*/ 0 w 605310"/>
              <a:gd name="connsiteY84" fmla="*/ 27278 h 604464"/>
              <a:gd name="connsiteX85" fmla="*/ 27317 w 605310"/>
              <a:gd name="connsiteY85" fmla="*/ 0 h 60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05310" h="604464">
                <a:moveTo>
                  <a:pt x="50774" y="495511"/>
                </a:moveTo>
                <a:lnTo>
                  <a:pt x="165416" y="495511"/>
                </a:lnTo>
                <a:cubicBezTo>
                  <a:pt x="167771" y="495511"/>
                  <a:pt x="169655" y="497393"/>
                  <a:pt x="169655" y="499839"/>
                </a:cubicBezTo>
                <a:lnTo>
                  <a:pt x="169655" y="524396"/>
                </a:lnTo>
                <a:lnTo>
                  <a:pt x="595819" y="524396"/>
                </a:lnTo>
                <a:cubicBezTo>
                  <a:pt x="601094" y="524396"/>
                  <a:pt x="605239" y="528630"/>
                  <a:pt x="605239" y="533899"/>
                </a:cubicBezTo>
                <a:lnTo>
                  <a:pt x="605239" y="594961"/>
                </a:lnTo>
                <a:cubicBezTo>
                  <a:pt x="605239" y="600136"/>
                  <a:pt x="601094" y="604464"/>
                  <a:pt x="595819" y="604464"/>
                </a:cubicBezTo>
                <a:lnTo>
                  <a:pt x="9420" y="604464"/>
                </a:lnTo>
                <a:cubicBezTo>
                  <a:pt x="4239" y="604464"/>
                  <a:pt x="0" y="600136"/>
                  <a:pt x="0" y="594961"/>
                </a:cubicBezTo>
                <a:lnTo>
                  <a:pt x="0" y="533899"/>
                </a:lnTo>
                <a:cubicBezTo>
                  <a:pt x="0" y="528630"/>
                  <a:pt x="4239" y="524396"/>
                  <a:pt x="9420" y="524396"/>
                </a:cubicBezTo>
                <a:lnTo>
                  <a:pt x="46535" y="524396"/>
                </a:lnTo>
                <a:lnTo>
                  <a:pt x="46535" y="499839"/>
                </a:lnTo>
                <a:cubicBezTo>
                  <a:pt x="46535" y="497393"/>
                  <a:pt x="48419" y="495511"/>
                  <a:pt x="50774" y="495511"/>
                </a:cubicBezTo>
                <a:close/>
                <a:moveTo>
                  <a:pt x="289374" y="178335"/>
                </a:moveTo>
                <a:lnTo>
                  <a:pt x="289374" y="209852"/>
                </a:lnTo>
                <a:lnTo>
                  <a:pt x="258665" y="209852"/>
                </a:lnTo>
                <a:lnTo>
                  <a:pt x="258665" y="231396"/>
                </a:lnTo>
                <a:lnTo>
                  <a:pt x="289374" y="231396"/>
                </a:lnTo>
                <a:lnTo>
                  <a:pt x="289374" y="262913"/>
                </a:lnTo>
                <a:lnTo>
                  <a:pt x="313488" y="262913"/>
                </a:lnTo>
                <a:lnTo>
                  <a:pt x="313488" y="231396"/>
                </a:lnTo>
                <a:lnTo>
                  <a:pt x="344197" y="231396"/>
                </a:lnTo>
                <a:lnTo>
                  <a:pt x="344197" y="209852"/>
                </a:lnTo>
                <a:lnTo>
                  <a:pt x="313488" y="209852"/>
                </a:lnTo>
                <a:lnTo>
                  <a:pt x="313488" y="178335"/>
                </a:lnTo>
                <a:close/>
                <a:moveTo>
                  <a:pt x="159852" y="159612"/>
                </a:moveTo>
                <a:lnTo>
                  <a:pt x="159852" y="182944"/>
                </a:lnTo>
                <a:lnTo>
                  <a:pt x="198190" y="182944"/>
                </a:lnTo>
                <a:lnTo>
                  <a:pt x="174735" y="210604"/>
                </a:lnTo>
                <a:lnTo>
                  <a:pt x="174735" y="230738"/>
                </a:lnTo>
                <a:cubicBezTo>
                  <a:pt x="181706" y="228480"/>
                  <a:pt x="187169" y="227351"/>
                  <a:pt x="191031" y="227351"/>
                </a:cubicBezTo>
                <a:cubicBezTo>
                  <a:pt x="198285" y="227351"/>
                  <a:pt x="203936" y="228856"/>
                  <a:pt x="208081" y="231867"/>
                </a:cubicBezTo>
                <a:cubicBezTo>
                  <a:pt x="212132" y="234783"/>
                  <a:pt x="214204" y="238829"/>
                  <a:pt x="214204" y="243909"/>
                </a:cubicBezTo>
                <a:cubicBezTo>
                  <a:pt x="214204" y="248989"/>
                  <a:pt x="212414" y="252847"/>
                  <a:pt x="208835" y="255575"/>
                </a:cubicBezTo>
                <a:cubicBezTo>
                  <a:pt x="205255" y="258209"/>
                  <a:pt x="200734" y="259620"/>
                  <a:pt x="195270" y="259620"/>
                </a:cubicBezTo>
                <a:cubicBezTo>
                  <a:pt x="186133" y="259620"/>
                  <a:pt x="175771" y="255481"/>
                  <a:pt x="164185" y="247296"/>
                </a:cubicBezTo>
                <a:lnTo>
                  <a:pt x="152976" y="269028"/>
                </a:lnTo>
                <a:cubicBezTo>
                  <a:pt x="166917" y="278625"/>
                  <a:pt x="180670" y="283423"/>
                  <a:pt x="194234" y="283423"/>
                </a:cubicBezTo>
                <a:cubicBezTo>
                  <a:pt x="207704" y="283423"/>
                  <a:pt x="218914" y="279754"/>
                  <a:pt x="227580" y="272415"/>
                </a:cubicBezTo>
                <a:cubicBezTo>
                  <a:pt x="236246" y="265171"/>
                  <a:pt x="240674" y="255105"/>
                  <a:pt x="240674" y="242215"/>
                </a:cubicBezTo>
                <a:cubicBezTo>
                  <a:pt x="240674" y="233654"/>
                  <a:pt x="237942" y="226034"/>
                  <a:pt x="232573" y="219448"/>
                </a:cubicBezTo>
                <a:cubicBezTo>
                  <a:pt x="227203" y="212862"/>
                  <a:pt x="219573" y="208723"/>
                  <a:pt x="209777" y="207029"/>
                </a:cubicBezTo>
                <a:lnTo>
                  <a:pt x="234833" y="178523"/>
                </a:lnTo>
                <a:lnTo>
                  <a:pt x="234833" y="159612"/>
                </a:lnTo>
                <a:close/>
                <a:moveTo>
                  <a:pt x="405613" y="156884"/>
                </a:moveTo>
                <a:cubicBezTo>
                  <a:pt x="395063" y="156884"/>
                  <a:pt x="386303" y="159142"/>
                  <a:pt x="379521" y="163658"/>
                </a:cubicBezTo>
                <a:cubicBezTo>
                  <a:pt x="372644" y="168174"/>
                  <a:pt x="366333" y="174948"/>
                  <a:pt x="360681" y="183791"/>
                </a:cubicBezTo>
                <a:lnTo>
                  <a:pt x="382535" y="196774"/>
                </a:lnTo>
                <a:cubicBezTo>
                  <a:pt x="389411" y="185767"/>
                  <a:pt x="396759" y="180310"/>
                  <a:pt x="404483" y="180310"/>
                </a:cubicBezTo>
                <a:cubicBezTo>
                  <a:pt x="408628" y="180310"/>
                  <a:pt x="412113" y="181627"/>
                  <a:pt x="414751" y="184450"/>
                </a:cubicBezTo>
                <a:cubicBezTo>
                  <a:pt x="417482" y="187178"/>
                  <a:pt x="418801" y="190565"/>
                  <a:pt x="418801" y="194611"/>
                </a:cubicBezTo>
                <a:cubicBezTo>
                  <a:pt x="418801" y="198750"/>
                  <a:pt x="417294" y="202984"/>
                  <a:pt x="414185" y="207311"/>
                </a:cubicBezTo>
                <a:cubicBezTo>
                  <a:pt x="411077" y="211733"/>
                  <a:pt x="405896" y="217566"/>
                  <a:pt x="398643" y="224905"/>
                </a:cubicBezTo>
                <a:lnTo>
                  <a:pt x="362754" y="261690"/>
                </a:lnTo>
                <a:lnTo>
                  <a:pt x="362754" y="282012"/>
                </a:lnTo>
                <a:lnTo>
                  <a:pt x="449133" y="282012"/>
                </a:lnTo>
                <a:lnTo>
                  <a:pt x="449133" y="257457"/>
                </a:lnTo>
                <a:lnTo>
                  <a:pt x="400809" y="257457"/>
                </a:lnTo>
                <a:lnTo>
                  <a:pt x="422852" y="234595"/>
                </a:lnTo>
                <a:cubicBezTo>
                  <a:pt x="431518" y="225563"/>
                  <a:pt x="437452" y="218225"/>
                  <a:pt x="440655" y="212392"/>
                </a:cubicBezTo>
                <a:cubicBezTo>
                  <a:pt x="443858" y="206653"/>
                  <a:pt x="445459" y="200632"/>
                  <a:pt x="445459" y="194328"/>
                </a:cubicBezTo>
                <a:cubicBezTo>
                  <a:pt x="445459" y="182756"/>
                  <a:pt x="441503" y="173630"/>
                  <a:pt x="433496" y="166951"/>
                </a:cubicBezTo>
                <a:cubicBezTo>
                  <a:pt x="425489" y="160177"/>
                  <a:pt x="416164" y="156884"/>
                  <a:pt x="405613" y="156884"/>
                </a:cubicBezTo>
                <a:close/>
                <a:moveTo>
                  <a:pt x="61604" y="61392"/>
                </a:moveTo>
                <a:lnTo>
                  <a:pt x="543707" y="61392"/>
                </a:lnTo>
                <a:lnTo>
                  <a:pt x="543707" y="397637"/>
                </a:lnTo>
                <a:lnTo>
                  <a:pt x="61604" y="397637"/>
                </a:lnTo>
                <a:close/>
                <a:moveTo>
                  <a:pt x="52091" y="42611"/>
                </a:moveTo>
                <a:cubicBezTo>
                  <a:pt x="46910" y="42611"/>
                  <a:pt x="42671" y="46844"/>
                  <a:pt x="42671" y="52017"/>
                </a:cubicBezTo>
                <a:lnTo>
                  <a:pt x="42671" y="407012"/>
                </a:lnTo>
                <a:cubicBezTo>
                  <a:pt x="42671" y="412185"/>
                  <a:pt x="46910" y="416418"/>
                  <a:pt x="52091" y="416418"/>
                </a:cubicBezTo>
                <a:lnTo>
                  <a:pt x="553125" y="416418"/>
                </a:lnTo>
                <a:cubicBezTo>
                  <a:pt x="558400" y="416418"/>
                  <a:pt x="562639" y="412185"/>
                  <a:pt x="562639" y="407012"/>
                </a:cubicBezTo>
                <a:lnTo>
                  <a:pt x="562639" y="52017"/>
                </a:lnTo>
                <a:cubicBezTo>
                  <a:pt x="562639" y="46844"/>
                  <a:pt x="558400" y="42611"/>
                  <a:pt x="553125" y="42611"/>
                </a:cubicBezTo>
                <a:close/>
                <a:moveTo>
                  <a:pt x="27317" y="0"/>
                </a:moveTo>
                <a:lnTo>
                  <a:pt x="577993" y="0"/>
                </a:lnTo>
                <a:cubicBezTo>
                  <a:pt x="593064" y="0"/>
                  <a:pt x="605216" y="12228"/>
                  <a:pt x="605310" y="27278"/>
                </a:cubicBezTo>
                <a:lnTo>
                  <a:pt x="605310" y="431751"/>
                </a:lnTo>
                <a:cubicBezTo>
                  <a:pt x="605310" y="446801"/>
                  <a:pt x="593064" y="459029"/>
                  <a:pt x="577993" y="459029"/>
                </a:cubicBezTo>
                <a:lnTo>
                  <a:pt x="27317" y="459029"/>
                </a:lnTo>
                <a:cubicBezTo>
                  <a:pt x="12246" y="459029"/>
                  <a:pt x="0" y="446801"/>
                  <a:pt x="0" y="431751"/>
                </a:cubicBezTo>
                <a:lnTo>
                  <a:pt x="0" y="27278"/>
                </a:lnTo>
                <a:cubicBezTo>
                  <a:pt x="0" y="12228"/>
                  <a:pt x="12246" y="0"/>
                  <a:pt x="273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7" name="goal_295048"/>
          <p:cNvSpPr>
            <a:spLocks noChangeAspect="1"/>
          </p:cNvSpPr>
          <p:nvPr/>
        </p:nvSpPr>
        <p:spPr bwMode="auto">
          <a:xfrm>
            <a:off x="3587132" y="3024062"/>
            <a:ext cx="609685" cy="608764"/>
          </a:xfrm>
          <a:custGeom>
            <a:avLst/>
            <a:gdLst>
              <a:gd name="T0" fmla="*/ 6827 w 6827"/>
              <a:gd name="T1" fmla="*/ 878 h 6827"/>
              <a:gd name="T2" fmla="*/ 5803 w 6827"/>
              <a:gd name="T3" fmla="*/ 1024 h 6827"/>
              <a:gd name="T4" fmla="*/ 5949 w 6827"/>
              <a:gd name="T5" fmla="*/ 0 h 6827"/>
              <a:gd name="T6" fmla="*/ 5170 w 6827"/>
              <a:gd name="T7" fmla="*/ 779 h 6827"/>
              <a:gd name="T8" fmla="*/ 3310 w 6827"/>
              <a:gd name="T9" fmla="*/ 207 h 6827"/>
              <a:gd name="T10" fmla="*/ 0 w 6827"/>
              <a:gd name="T11" fmla="*/ 3517 h 6827"/>
              <a:gd name="T12" fmla="*/ 3310 w 6827"/>
              <a:gd name="T13" fmla="*/ 6827 h 6827"/>
              <a:gd name="T14" fmla="*/ 6620 w 6827"/>
              <a:gd name="T15" fmla="*/ 3517 h 6827"/>
              <a:gd name="T16" fmla="*/ 6048 w 6827"/>
              <a:gd name="T17" fmla="*/ 1657 h 6827"/>
              <a:gd name="T18" fmla="*/ 6827 w 6827"/>
              <a:gd name="T19" fmla="*/ 878 h 6827"/>
              <a:gd name="T20" fmla="*/ 5212 w 6827"/>
              <a:gd name="T21" fmla="*/ 5418 h 6827"/>
              <a:gd name="T22" fmla="*/ 3310 w 6827"/>
              <a:gd name="T23" fmla="*/ 6206 h 6827"/>
              <a:gd name="T24" fmla="*/ 1408 w 6827"/>
              <a:gd name="T25" fmla="*/ 5418 h 6827"/>
              <a:gd name="T26" fmla="*/ 621 w 6827"/>
              <a:gd name="T27" fmla="*/ 3517 h 6827"/>
              <a:gd name="T28" fmla="*/ 1408 w 6827"/>
              <a:gd name="T29" fmla="*/ 1615 h 6827"/>
              <a:gd name="T30" fmla="*/ 3310 w 6827"/>
              <a:gd name="T31" fmla="*/ 827 h 6827"/>
              <a:gd name="T32" fmla="*/ 4980 w 6827"/>
              <a:gd name="T33" fmla="*/ 1408 h 6827"/>
              <a:gd name="T34" fmla="*/ 4240 w 6827"/>
              <a:gd name="T35" fmla="*/ 2148 h 6827"/>
              <a:gd name="T36" fmla="*/ 3310 w 6827"/>
              <a:gd name="T37" fmla="*/ 1862 h 6827"/>
              <a:gd name="T38" fmla="*/ 1655 w 6827"/>
              <a:gd name="T39" fmla="*/ 3517 h 6827"/>
              <a:gd name="T40" fmla="*/ 3310 w 6827"/>
              <a:gd name="T41" fmla="*/ 5172 h 6827"/>
              <a:gd name="T42" fmla="*/ 4965 w 6827"/>
              <a:gd name="T43" fmla="*/ 3517 h 6827"/>
              <a:gd name="T44" fmla="*/ 4679 w 6827"/>
              <a:gd name="T45" fmla="*/ 2587 h 6827"/>
              <a:gd name="T46" fmla="*/ 5418 w 6827"/>
              <a:gd name="T47" fmla="*/ 1847 h 6827"/>
              <a:gd name="T48" fmla="*/ 5999 w 6827"/>
              <a:gd name="T49" fmla="*/ 3517 h 6827"/>
              <a:gd name="T50" fmla="*/ 5212 w 6827"/>
              <a:gd name="T51" fmla="*/ 5418 h 6827"/>
              <a:gd name="T52" fmla="*/ 3173 w 6827"/>
              <a:gd name="T53" fmla="*/ 3653 h 6827"/>
              <a:gd name="T54" fmla="*/ 3393 w 6827"/>
              <a:gd name="T55" fmla="*/ 3744 h 6827"/>
              <a:gd name="T56" fmla="*/ 3612 w 6827"/>
              <a:gd name="T57" fmla="*/ 3653 h 6827"/>
              <a:gd name="T58" fmla="*/ 4227 w 6827"/>
              <a:gd name="T59" fmla="*/ 3039 h 6827"/>
              <a:gd name="T60" fmla="*/ 4344 w 6827"/>
              <a:gd name="T61" fmla="*/ 3517 h 6827"/>
              <a:gd name="T62" fmla="*/ 3310 w 6827"/>
              <a:gd name="T63" fmla="*/ 4551 h 6827"/>
              <a:gd name="T64" fmla="*/ 2276 w 6827"/>
              <a:gd name="T65" fmla="*/ 3517 h 6827"/>
              <a:gd name="T66" fmla="*/ 3310 w 6827"/>
              <a:gd name="T67" fmla="*/ 2482 h 6827"/>
              <a:gd name="T68" fmla="*/ 3788 w 6827"/>
              <a:gd name="T69" fmla="*/ 2600 h 6827"/>
              <a:gd name="T70" fmla="*/ 3173 w 6827"/>
              <a:gd name="T71" fmla="*/ 3215 h 6827"/>
              <a:gd name="T72" fmla="*/ 3173 w 6827"/>
              <a:gd name="T73" fmla="*/ 3653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27" h="6827">
                <a:moveTo>
                  <a:pt x="6827" y="878"/>
                </a:moveTo>
                <a:lnTo>
                  <a:pt x="5803" y="1024"/>
                </a:lnTo>
                <a:lnTo>
                  <a:pt x="5949" y="0"/>
                </a:lnTo>
                <a:lnTo>
                  <a:pt x="5170" y="779"/>
                </a:lnTo>
                <a:cubicBezTo>
                  <a:pt x="4640" y="418"/>
                  <a:pt x="4000" y="207"/>
                  <a:pt x="3310" y="207"/>
                </a:cubicBezTo>
                <a:cubicBezTo>
                  <a:pt x="1482" y="207"/>
                  <a:pt x="0" y="1689"/>
                  <a:pt x="0" y="3517"/>
                </a:cubicBezTo>
                <a:cubicBezTo>
                  <a:pt x="0" y="5345"/>
                  <a:pt x="1482" y="6827"/>
                  <a:pt x="3310" y="6827"/>
                </a:cubicBezTo>
                <a:cubicBezTo>
                  <a:pt x="5138" y="6827"/>
                  <a:pt x="6620" y="5345"/>
                  <a:pt x="6620" y="3517"/>
                </a:cubicBezTo>
                <a:cubicBezTo>
                  <a:pt x="6620" y="2827"/>
                  <a:pt x="6409" y="2187"/>
                  <a:pt x="6048" y="1657"/>
                </a:cubicBezTo>
                <a:lnTo>
                  <a:pt x="6827" y="878"/>
                </a:lnTo>
                <a:close/>
                <a:moveTo>
                  <a:pt x="5212" y="5418"/>
                </a:moveTo>
                <a:cubicBezTo>
                  <a:pt x="4704" y="5926"/>
                  <a:pt x="4028" y="6206"/>
                  <a:pt x="3310" y="6206"/>
                </a:cubicBezTo>
                <a:cubicBezTo>
                  <a:pt x="2592" y="6206"/>
                  <a:pt x="1916" y="5926"/>
                  <a:pt x="1408" y="5418"/>
                </a:cubicBezTo>
                <a:cubicBezTo>
                  <a:pt x="900" y="4910"/>
                  <a:pt x="621" y="4235"/>
                  <a:pt x="621" y="3517"/>
                </a:cubicBezTo>
                <a:cubicBezTo>
                  <a:pt x="621" y="2798"/>
                  <a:pt x="900" y="2123"/>
                  <a:pt x="1408" y="1615"/>
                </a:cubicBezTo>
                <a:cubicBezTo>
                  <a:pt x="1916" y="1107"/>
                  <a:pt x="2592" y="827"/>
                  <a:pt x="3310" y="827"/>
                </a:cubicBezTo>
                <a:cubicBezTo>
                  <a:pt x="3924" y="827"/>
                  <a:pt x="4506" y="1032"/>
                  <a:pt x="4980" y="1408"/>
                </a:cubicBezTo>
                <a:lnTo>
                  <a:pt x="4240" y="2148"/>
                </a:lnTo>
                <a:cubicBezTo>
                  <a:pt x="3975" y="1967"/>
                  <a:pt x="3655" y="1862"/>
                  <a:pt x="3310" y="1862"/>
                </a:cubicBezTo>
                <a:cubicBezTo>
                  <a:pt x="2396" y="1862"/>
                  <a:pt x="1655" y="2603"/>
                  <a:pt x="1655" y="3517"/>
                </a:cubicBezTo>
                <a:cubicBezTo>
                  <a:pt x="1655" y="4431"/>
                  <a:pt x="2396" y="5172"/>
                  <a:pt x="3310" y="5172"/>
                </a:cubicBezTo>
                <a:cubicBezTo>
                  <a:pt x="4224" y="5172"/>
                  <a:pt x="4965" y="4431"/>
                  <a:pt x="4965" y="3517"/>
                </a:cubicBezTo>
                <a:cubicBezTo>
                  <a:pt x="4965" y="3172"/>
                  <a:pt x="4859" y="2852"/>
                  <a:pt x="4679" y="2587"/>
                </a:cubicBezTo>
                <a:lnTo>
                  <a:pt x="5418" y="1847"/>
                </a:lnTo>
                <a:cubicBezTo>
                  <a:pt x="5795" y="2321"/>
                  <a:pt x="5999" y="2903"/>
                  <a:pt x="5999" y="3517"/>
                </a:cubicBezTo>
                <a:cubicBezTo>
                  <a:pt x="5999" y="4235"/>
                  <a:pt x="5719" y="4910"/>
                  <a:pt x="5212" y="5418"/>
                </a:cubicBezTo>
                <a:close/>
                <a:moveTo>
                  <a:pt x="3173" y="3653"/>
                </a:moveTo>
                <a:cubicBezTo>
                  <a:pt x="3234" y="3714"/>
                  <a:pt x="3313" y="3744"/>
                  <a:pt x="3393" y="3744"/>
                </a:cubicBezTo>
                <a:cubicBezTo>
                  <a:pt x="3472" y="3744"/>
                  <a:pt x="3551" y="3714"/>
                  <a:pt x="3612" y="3653"/>
                </a:cubicBezTo>
                <a:lnTo>
                  <a:pt x="4227" y="3039"/>
                </a:lnTo>
                <a:cubicBezTo>
                  <a:pt x="4302" y="3182"/>
                  <a:pt x="4344" y="3344"/>
                  <a:pt x="4344" y="3517"/>
                </a:cubicBezTo>
                <a:cubicBezTo>
                  <a:pt x="4344" y="4087"/>
                  <a:pt x="3880" y="4551"/>
                  <a:pt x="3310" y="4551"/>
                </a:cubicBezTo>
                <a:cubicBezTo>
                  <a:pt x="2740" y="4551"/>
                  <a:pt x="2276" y="4087"/>
                  <a:pt x="2276" y="3517"/>
                </a:cubicBezTo>
                <a:cubicBezTo>
                  <a:pt x="2276" y="2946"/>
                  <a:pt x="2740" y="2482"/>
                  <a:pt x="3310" y="2482"/>
                </a:cubicBezTo>
                <a:cubicBezTo>
                  <a:pt x="3482" y="2482"/>
                  <a:pt x="3645" y="2525"/>
                  <a:pt x="3788" y="2600"/>
                </a:cubicBezTo>
                <a:lnTo>
                  <a:pt x="3173" y="3215"/>
                </a:lnTo>
                <a:cubicBezTo>
                  <a:pt x="3052" y="3336"/>
                  <a:pt x="3052" y="3532"/>
                  <a:pt x="3173" y="3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0471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22594"/>
            <a:ext cx="10515600" cy="4351338"/>
          </a:xfrm>
        </p:spPr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採用健保資料庫的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CD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檔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將</a:t>
            </a:r>
            <a:r>
              <a:rPr lang="en-US" altLang="zh-TW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ICD-9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和</a:t>
            </a:r>
            <a:r>
              <a:rPr lang="en-US" altLang="zh-TW" dirty="0" err="1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Acode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做成一本字典對應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CD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檔內的主、次診斷代碼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69092"/>
            <a:ext cx="6824730" cy="33428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171" y="79665"/>
            <a:ext cx="2380446" cy="6739698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838200" y="54860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+mj-cs"/>
              </a:rPr>
              <a:t>資料處理</a:t>
            </a:r>
          </a:p>
        </p:txBody>
      </p:sp>
    </p:spTree>
    <p:extLst>
      <p:ext uri="{BB962C8B-B14F-4D97-AF65-F5344CB8AC3E}">
        <p14:creationId xmlns:p14="http://schemas.microsoft.com/office/powerpoint/2010/main" val="348296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6ce8d4-d194-4584-80cd-48ea3741a58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6ce8d4-d194-4584-80cd-48ea3741a58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6ce8d4-d194-4584-80cd-48ea3741a58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6ce8d4-d194-4584-80cd-48ea3741a58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6ce8d4-d194-4584-80cd-48ea3741a58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6ce8d4-d194-4584-80cd-48ea3741a58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5">
  <a:themeElements>
    <a:clrScheme name="自定义 40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4695E"/>
      </a:accent1>
      <a:accent2>
        <a:srgbClr val="247B95"/>
      </a:accent2>
      <a:accent3>
        <a:srgbClr val="E7B457"/>
      </a:accent3>
      <a:accent4>
        <a:srgbClr val="247B95"/>
      </a:accent4>
      <a:accent5>
        <a:srgbClr val="334E46"/>
      </a:accent5>
      <a:accent6>
        <a:srgbClr val="7F7F7F"/>
      </a:accent6>
      <a:hlink>
        <a:srgbClr val="004986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1003</Words>
  <Application>Microsoft Office PowerPoint</Application>
  <PresentationFormat>寬螢幕</PresentationFormat>
  <Paragraphs>201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35" baseType="lpstr">
      <vt:lpstr>Adobe 黑体 Std R</vt:lpstr>
      <vt:lpstr>微软雅黑</vt:lpstr>
      <vt:lpstr>新細明體</vt:lpstr>
      <vt:lpstr>Arial</vt:lpstr>
      <vt:lpstr>Calibri</vt:lpstr>
      <vt:lpstr>Calibri Light</vt:lpstr>
      <vt:lpstr>Wingdings</vt:lpstr>
      <vt:lpstr>Office 佈景主題</vt:lpstr>
      <vt:lpstr>主题5</vt:lpstr>
      <vt:lpstr>PowerPoint 簡報</vt:lpstr>
      <vt:lpstr>Outline</vt:lpstr>
      <vt:lpstr>PowerPoint 簡報</vt:lpstr>
      <vt:lpstr>前言</vt:lpstr>
      <vt:lpstr>PowerPoint 簡報</vt:lpstr>
      <vt:lpstr>動機&amp;目的</vt:lpstr>
      <vt:lpstr>精簡版DRG</vt:lpstr>
      <vt:lpstr>PowerPoint 簡報</vt:lpstr>
      <vt:lpstr>PowerPoint 簡報</vt:lpstr>
      <vt:lpstr>PowerPoint 簡報</vt:lpstr>
      <vt:lpstr>PowerPoint 簡報</vt:lpstr>
      <vt:lpstr>分析單一疾病代碼</vt:lpstr>
      <vt:lpstr>PowerPoint 簡報</vt:lpstr>
      <vt:lpstr>分析各疾病代碼組合</vt:lpstr>
      <vt:lpstr>PowerPoint 簡報</vt:lpstr>
      <vt:lpstr>將疾病代碼五碼看成三碼</vt:lpstr>
      <vt:lpstr>PowerPoint 簡報</vt:lpstr>
      <vt:lpstr>將疾病代碼三碼結構化</vt:lpstr>
      <vt:lpstr>PowerPoint 簡報</vt:lpstr>
      <vt:lpstr>將疾病代碼聚焦在眼科</vt:lpstr>
      <vt:lpstr>找出眼科疾病代碼的特徵</vt:lpstr>
      <vt:lpstr>PowerPoint 簡報</vt:lpstr>
      <vt:lpstr>點數的分層依據</vt:lpstr>
      <vt:lpstr>分析結果</vt:lpstr>
      <vt:lpstr>PowerPoint 簡報</vt:lpstr>
      <vt:lpstr>限制&amp;未來展望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前置資料處理</dc:title>
  <dc:creator>芷嫻 陳</dc:creator>
  <cp:lastModifiedBy>芷嫻 陳</cp:lastModifiedBy>
  <cp:revision>50</cp:revision>
  <dcterms:created xsi:type="dcterms:W3CDTF">2018-08-27T03:25:52Z</dcterms:created>
  <dcterms:modified xsi:type="dcterms:W3CDTF">2018-08-29T01:53:10Z</dcterms:modified>
</cp:coreProperties>
</file>