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Fernando" initials="PF" lastIdx="1" clrIdx="0">
    <p:extLst>
      <p:ext uri="{19B8F6BF-5375-455C-9EA6-DF929625EA0E}">
        <p15:presenceInfo xmlns:p15="http://schemas.microsoft.com/office/powerpoint/2012/main" userId="a38517cebe9161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66696" y="1780731"/>
            <a:ext cx="8791575" cy="2387600"/>
          </a:xfrm>
        </p:spPr>
        <p:txBody>
          <a:bodyPr/>
          <a:lstStyle/>
          <a:p>
            <a:r>
              <a:rPr lang="pt-BR" dirty="0" smtClean="0"/>
              <a:t>Testando códigos em 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smtClean="0"/>
              <a:t>com</a:t>
            </a:r>
            <a:r>
              <a:rPr lang="pt-BR" dirty="0"/>
              <a:t> </a:t>
            </a:r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3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Jasmine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“ferramenta para testar código </a:t>
            </a:r>
            <a:r>
              <a:rPr lang="pt-BR" dirty="0" err="1" smtClean="0"/>
              <a:t>js</a:t>
            </a:r>
            <a:r>
              <a:rPr lang="pt-BR" dirty="0" smtClean="0"/>
              <a:t>”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6257" y="1907822"/>
            <a:ext cx="3136309" cy="4675244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354988" y="2471150"/>
            <a:ext cx="185555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Outros</a:t>
            </a:r>
            <a:endParaRPr lang="pt-BR" dirty="0"/>
          </a:p>
          <a:p>
            <a:pPr marL="285750" indent="-285750"/>
            <a:r>
              <a:rPr lang="pt-BR" dirty="0"/>
              <a:t>mocha</a:t>
            </a:r>
          </a:p>
          <a:p>
            <a:pPr marL="285750" indent="-285750"/>
            <a:r>
              <a:rPr lang="pt-BR" dirty="0" err="1"/>
              <a:t>qunit</a:t>
            </a:r>
            <a:endParaRPr lang="pt-BR" dirty="0"/>
          </a:p>
          <a:p>
            <a:pPr marL="285750" indent="-285750"/>
            <a:r>
              <a:rPr lang="pt-BR" dirty="0" err="1"/>
              <a:t>nodeunit</a:t>
            </a:r>
            <a:endParaRPr lang="pt-BR" dirty="0"/>
          </a:p>
          <a:p>
            <a:pPr marL="285750" indent="-285750"/>
            <a:r>
              <a:rPr lang="pt-BR" dirty="0" err="1"/>
              <a:t>nunit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141412" y="2474587"/>
            <a:ext cx="348545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Instalação</a:t>
            </a:r>
          </a:p>
          <a:p>
            <a:r>
              <a:rPr lang="pt-BR" dirty="0" err="1" smtClean="0"/>
              <a:t>NodeJS</a:t>
            </a:r>
            <a:endParaRPr lang="pt-BR" dirty="0" smtClean="0"/>
          </a:p>
          <a:p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jasmine</a:t>
            </a:r>
            <a:r>
              <a:rPr lang="pt-BR" dirty="0" smtClean="0"/>
              <a:t>-core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1004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Karma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“</a:t>
            </a:r>
            <a:r>
              <a:rPr lang="pt-BR" dirty="0" err="1" smtClean="0"/>
              <a:t>rodador</a:t>
            </a:r>
            <a:r>
              <a:rPr lang="pt-BR" dirty="0" smtClean="0"/>
              <a:t> de testes”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971" y="2097088"/>
            <a:ext cx="2202882" cy="434341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141413" y="2249487"/>
            <a:ext cx="393350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Instalação</a:t>
            </a:r>
          </a:p>
          <a:p>
            <a:r>
              <a:rPr lang="pt-BR" dirty="0" err="1" smtClean="0"/>
              <a:t>NodeJS</a:t>
            </a:r>
            <a:endParaRPr lang="pt-BR" dirty="0" smtClean="0"/>
          </a:p>
          <a:p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karma-cli</a:t>
            </a:r>
            <a:r>
              <a:rPr lang="pt-BR" dirty="0" smtClean="0"/>
              <a:t> –g</a:t>
            </a:r>
          </a:p>
          <a:p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karma</a:t>
            </a:r>
            <a:endParaRPr lang="pt-BR" dirty="0" smtClean="0"/>
          </a:p>
          <a:p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karma-jasmine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2627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Angular-</a:t>
            </a:r>
            <a:r>
              <a:rPr lang="pt-BR" dirty="0" err="1" smtClean="0"/>
              <a:t>Mocks</a:t>
            </a:r>
            <a:endParaRPr lang="pt-BR" dirty="0" smtClean="0"/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angular-</a:t>
            </a:r>
            <a:r>
              <a:rPr lang="pt-BR" dirty="0" err="1" smtClean="0"/>
              <a:t>mocks</a:t>
            </a:r>
            <a:endParaRPr lang="pt-BR" dirty="0" smtClean="0"/>
          </a:p>
          <a:p>
            <a:r>
              <a:rPr lang="pt-BR" dirty="0" err="1" smtClean="0"/>
              <a:t>PhantomJS</a:t>
            </a:r>
            <a:endParaRPr lang="pt-BR" dirty="0" smtClean="0"/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karma-phantomjs-launcher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1210528"/>
            <a:ext cx="4792915" cy="43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- </a:t>
            </a:r>
            <a:r>
              <a:rPr lang="pt-BR" dirty="0" err="1" smtClean="0"/>
              <a:t>karma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karma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 smtClean="0"/>
          </a:p>
          <a:p>
            <a:pPr lvl="1"/>
            <a:r>
              <a:rPr lang="pt-BR" dirty="0" smtClean="0"/>
              <a:t>karma.config.js</a:t>
            </a:r>
          </a:p>
          <a:p>
            <a:r>
              <a:rPr lang="pt-BR" dirty="0" err="1" smtClean="0"/>
              <a:t>karma</a:t>
            </a:r>
            <a:r>
              <a:rPr lang="pt-BR" dirty="0" smtClean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1821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95" y="585280"/>
            <a:ext cx="5729176" cy="57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32" y="2634877"/>
            <a:ext cx="10408920" cy="15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 de um arquivo de teste com </a:t>
            </a:r>
            <a:r>
              <a:rPr lang="pt-BR" dirty="0" err="1" smtClean="0"/>
              <a:t>jasmine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24" y="2289238"/>
            <a:ext cx="4829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angular-</a:t>
            </a:r>
            <a:r>
              <a:rPr lang="pt-BR" dirty="0" err="1" smtClean="0"/>
              <a:t>mocks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74" y="1914525"/>
            <a:ext cx="6162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0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357</TotalTime>
  <Words>58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Testando códigos em javascript com ...</vt:lpstr>
      <vt:lpstr>Jasmine  “ferramenta para testar código js”</vt:lpstr>
      <vt:lpstr>Karma “rodador de testes”</vt:lpstr>
      <vt:lpstr>outros</vt:lpstr>
      <vt:lpstr>Iniciando - karma</vt:lpstr>
      <vt:lpstr>Apresentação do PowerPoint</vt:lpstr>
      <vt:lpstr>Apresentação do PowerPoint</vt:lpstr>
      <vt:lpstr>Estrutura de um arquivo de teste com jasmine</vt:lpstr>
      <vt:lpstr>Usando angular-mocks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Testando javascript com jasmine + karma</dc:title>
  <dc:creator>Pedro Fernando</dc:creator>
  <cp:lastModifiedBy>Pedro Fernando</cp:lastModifiedBy>
  <cp:revision>25</cp:revision>
  <dcterms:created xsi:type="dcterms:W3CDTF">2016-04-21T22:50:05Z</dcterms:created>
  <dcterms:modified xsi:type="dcterms:W3CDTF">2016-05-26T21:25:46Z</dcterms:modified>
</cp:coreProperties>
</file>