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58" r:id="rId5"/>
    <p:sldId id="266" r:id="rId6"/>
    <p:sldId id="267" r:id="rId7"/>
    <p:sldId id="262" r:id="rId8"/>
    <p:sldId id="265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D7815-34E3-4299-B4FD-016FF858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0C1B2-B050-48EA-9547-6EA0AB2A9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1D240-1BF7-4001-B33A-E1C73690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EB36-A63D-4057-A45C-056F462D95E8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65629B-A17F-417F-9FE6-753B2F19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38A66-808E-4D17-80F8-E7AC06FD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0596-799E-43D6-B854-433A646A9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57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922CC-EC88-4828-8C91-5DED2AF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2ADF6-1410-44D0-8BF7-29597787C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83905-C262-4E98-95AA-2F0EF72E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EB36-A63D-4057-A45C-056F462D95E8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89148-F958-4356-B61C-71C32A17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C467F-7816-4841-9C6B-D907B86A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0596-799E-43D6-B854-433A646A9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2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192E35-0BAA-4F85-BBD3-5229F0B0E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1C9292-AE7D-42C0-A265-740A55D5B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0BE4D-3A43-456A-A7E7-97E66668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EB36-A63D-4057-A45C-056F462D95E8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8DBF6-8F22-4054-B918-2735F4C0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F088C-342D-41E3-A447-493C8E44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0596-799E-43D6-B854-433A646A9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0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E742F-F279-4F78-8741-64605C5D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DA12C-C8EC-49BC-96F6-034B8E6E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C61AC-87EF-4588-A39F-F5C7841A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EB36-A63D-4057-A45C-056F462D95E8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FBBF4-70AD-4667-A720-023DF9AC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4B561-F3DB-41FA-85E5-E212282E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0596-799E-43D6-B854-433A646A9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28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68A9E-0C0C-403E-8302-A19E59DA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C0A1E-9022-4BA4-97EB-EBC044729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5E086-D149-4D53-AFF4-C3253556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EB36-A63D-4057-A45C-056F462D95E8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BBF85-276B-4376-87C7-0686BA75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3B16B-6D81-42A6-9DF4-92C80AE6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0596-799E-43D6-B854-433A646A9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B42E9-0FDC-4688-94C4-9C3C9508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0D8336-7960-4AB6-8498-92AD4E34E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32BCF8-B043-49B0-88D3-7B9C2184E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FBE0D-3975-4E06-B394-8B4EC663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EB36-A63D-4057-A45C-056F462D95E8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CA04DD-9331-4738-9D14-A4E6E65D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6EA6E1-F00F-469C-8A90-2F16D37D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0596-799E-43D6-B854-433A646A9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7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29220-0C3B-4C00-8C8C-B6C7F5F0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736D5-04FC-409D-BB2C-869BB3EB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C25D14-AC29-437E-8A2B-B0753238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303D31-80E1-49D0-9E8B-43807FD47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32CE46-9D27-46BF-AE5F-4089AB4F1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0F12AD-1765-4845-A4D6-D4E3C6AE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EB36-A63D-4057-A45C-056F462D95E8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8D2560-6EBB-4C3A-B055-A5A143FC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70D5C5-9ED2-432C-A5E5-B92E0332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0596-799E-43D6-B854-433A646A9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5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31655-5196-46AE-B921-7AC060EB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091EBB-A34A-4DBF-9FCF-2069924E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EB36-A63D-4057-A45C-056F462D95E8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DE1B01-470B-4C9D-91DF-3CBC41B6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9E9F8D-DC21-443D-9AC8-D35D36CF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0596-799E-43D6-B854-433A646A9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74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663359-6969-497C-88EA-3BAFDA48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EB36-A63D-4057-A45C-056F462D95E8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0F55B2-89E2-4E20-87AA-39AEDD75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35AE68-7F0D-4862-A5D4-045DDE54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0596-799E-43D6-B854-433A646A9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4842D-8E8C-46BE-ABBD-56CD0F66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E37C9-9A0F-4376-932D-7CBF67635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39C198-AAC3-4344-AF85-4E5CE72E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45475-90C2-4195-B721-E523BD64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EB36-A63D-4057-A45C-056F462D95E8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9DC488-A14A-4887-AD4F-1561BA35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C9730-60A1-4B89-9FB7-9E97D2F1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0596-799E-43D6-B854-433A646A9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16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53007-723D-4111-A34C-BD293E63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98A6E7-6EA2-42F9-903B-8CEC79A31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AC024E-5F11-4370-9BD5-211CCAFFE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832AD-37D4-451B-9FC7-4E88BEC6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1EB36-A63D-4057-A45C-056F462D95E8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3F7ECE-8F67-46BC-B55F-8A94FBB3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28EDF2-546B-464C-837C-51A2D183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0596-799E-43D6-B854-433A646A9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6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2BD2F-2B14-4FF9-9149-D9F5EECB6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33F8E-A690-45F5-B0F6-9617561A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271DA-6646-43F5-8C8F-2DBC431E5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EB36-A63D-4057-A45C-056F462D95E8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E288F-8A86-4782-B6D0-BE0718545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0859B-A58E-419A-B1F3-28850416E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0596-799E-43D6-B854-433A646A9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73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bg1">
                <a:lumMod val="75000"/>
              </a:schemeClr>
            </a:gs>
            <a:gs pos="0">
              <a:schemeClr val="bg1"/>
            </a:gs>
            <a:gs pos="93000">
              <a:schemeClr val="bg1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64446E-3804-4FFF-8287-3E5E34F5A990}"/>
              </a:ext>
            </a:extLst>
          </p:cNvPr>
          <p:cNvSpPr txBox="1"/>
          <p:nvPr/>
        </p:nvSpPr>
        <p:spPr>
          <a:xfrm>
            <a:off x="1831909" y="2345489"/>
            <a:ext cx="8826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990000"/>
                </a:solidFill>
                <a:latin typeface="+mj-lt"/>
                <a:ea typeface="휴먼매직체" panose="02030504000101010101" pitchFamily="18" charset="-127"/>
              </a:rPr>
              <a:t>Osfall2020-team10-proj1</a:t>
            </a:r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id="{708E31A3-2194-408C-8C5F-9A3ABE158064}"/>
              </a:ext>
            </a:extLst>
          </p:cNvPr>
          <p:cNvSpPr txBox="1">
            <a:spLocks/>
          </p:cNvSpPr>
          <p:nvPr/>
        </p:nvSpPr>
        <p:spPr>
          <a:xfrm>
            <a:off x="3374571" y="4122480"/>
            <a:ext cx="5741437" cy="832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kern="1200">
                <a:solidFill>
                  <a:srgbClr val="6B6B6B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MinJae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alswo901@snu.ac.kr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466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8DE0B2-C398-4D5A-B046-865417BECB4B}"/>
              </a:ext>
            </a:extLst>
          </p:cNvPr>
          <p:cNvCxnSpPr>
            <a:cxnSpLocks/>
          </p:cNvCxnSpPr>
          <p:nvPr/>
        </p:nvCxnSpPr>
        <p:spPr>
          <a:xfrm>
            <a:off x="373224" y="242596"/>
            <a:ext cx="0" cy="401216"/>
          </a:xfrm>
          <a:prstGeom prst="line">
            <a:avLst/>
          </a:prstGeom>
          <a:ln w="22225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10D757-47C1-4A84-912F-AAA85E334B2C}"/>
              </a:ext>
            </a:extLst>
          </p:cNvPr>
          <p:cNvSpPr txBox="1"/>
          <p:nvPr/>
        </p:nvSpPr>
        <p:spPr>
          <a:xfrm>
            <a:off x="373224" y="212371"/>
            <a:ext cx="659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Program (test/</a:t>
            </a: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test_ptree.c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720520-799D-4A61-B555-705C1247D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70" y="1347787"/>
            <a:ext cx="6419850" cy="47339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C07DDC-B4FC-46EE-A9B8-B88B01747068}"/>
              </a:ext>
            </a:extLst>
          </p:cNvPr>
          <p:cNvSpPr txBox="1"/>
          <p:nvPr/>
        </p:nvSpPr>
        <p:spPr>
          <a:xfrm>
            <a:off x="7458075" y="2066925"/>
            <a:ext cx="3557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Buf</a:t>
            </a:r>
            <a:r>
              <a:rPr lang="en-US" altLang="ko-KR" dirty="0"/>
              <a:t> </a:t>
            </a:r>
            <a:r>
              <a:rPr lang="ko-KR" altLang="en-US" dirty="0"/>
              <a:t>메모리 할당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Syscall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Total process entry 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Modified nr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39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8DE0B2-C398-4D5A-B046-865417BECB4B}"/>
              </a:ext>
            </a:extLst>
          </p:cNvPr>
          <p:cNvCxnSpPr>
            <a:cxnSpLocks/>
          </p:cNvCxnSpPr>
          <p:nvPr/>
        </p:nvCxnSpPr>
        <p:spPr>
          <a:xfrm>
            <a:off x="373224" y="242596"/>
            <a:ext cx="0" cy="401216"/>
          </a:xfrm>
          <a:prstGeom prst="line">
            <a:avLst/>
          </a:prstGeom>
          <a:ln w="22225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10D757-47C1-4A84-912F-AAA85E334B2C}"/>
              </a:ext>
            </a:extLst>
          </p:cNvPr>
          <p:cNvSpPr txBox="1"/>
          <p:nvPr/>
        </p:nvSpPr>
        <p:spPr>
          <a:xfrm>
            <a:off x="373224" y="212371"/>
            <a:ext cx="659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call (Arch/arm64/kernel/</a:t>
            </a: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ptree.c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EAC011-E6BF-4988-BE62-EFFA0BA8F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" y="1114425"/>
            <a:ext cx="4648200" cy="990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E3E2FE3-6240-45F0-8FBA-4A5C2A16F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11" y="2278714"/>
            <a:ext cx="4772025" cy="266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04E014-4A86-4C19-9614-32C954C83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24" y="2802376"/>
            <a:ext cx="5443538" cy="3677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64275-593D-4FA6-A067-30B459CC17C7}"/>
              </a:ext>
            </a:extLst>
          </p:cNvPr>
          <p:cNvSpPr txBox="1"/>
          <p:nvPr/>
        </p:nvSpPr>
        <p:spPr>
          <a:xfrm>
            <a:off x="7038975" y="1685925"/>
            <a:ext cx="34194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Define 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Copy 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Allocate Kernel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Lock, Unlock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Get Process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Copy to User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Free Memory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48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8DE0B2-C398-4D5A-B046-865417BECB4B}"/>
              </a:ext>
            </a:extLst>
          </p:cNvPr>
          <p:cNvCxnSpPr>
            <a:cxnSpLocks/>
          </p:cNvCxnSpPr>
          <p:nvPr/>
        </p:nvCxnSpPr>
        <p:spPr>
          <a:xfrm>
            <a:off x="373224" y="242596"/>
            <a:ext cx="0" cy="401216"/>
          </a:xfrm>
          <a:prstGeom prst="line">
            <a:avLst/>
          </a:prstGeom>
          <a:ln w="22225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10D757-47C1-4A84-912F-AAA85E334B2C}"/>
              </a:ext>
            </a:extLst>
          </p:cNvPr>
          <p:cNvSpPr txBox="1"/>
          <p:nvPr/>
        </p:nvSpPr>
        <p:spPr>
          <a:xfrm>
            <a:off x="373224" y="212371"/>
            <a:ext cx="938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call header file  (Arch/arm64/kernel/</a:t>
            </a: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ptree.h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2AD7B0-8559-404C-9B3D-72A1785C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23" y="1171574"/>
            <a:ext cx="4010025" cy="971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FB88B6-DE42-44E7-9A55-B8BF39BC1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" y="2495549"/>
            <a:ext cx="4476750" cy="523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E1E346-7146-452F-A946-AB3FCC334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3371849"/>
            <a:ext cx="4400550" cy="523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28778C-FC06-4F49-8C08-7DCC6D75B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4" y="4358664"/>
            <a:ext cx="5343525" cy="581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2DBC59-BC84-4796-88CB-2C0EA7759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224" y="5506426"/>
            <a:ext cx="5715000" cy="533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740057-5E00-458B-B6C9-0D14C24CDB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5433" y="999060"/>
            <a:ext cx="4615896" cy="550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0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8DE0B2-C398-4D5A-B046-865417BECB4B}"/>
              </a:ext>
            </a:extLst>
          </p:cNvPr>
          <p:cNvCxnSpPr>
            <a:cxnSpLocks/>
          </p:cNvCxnSpPr>
          <p:nvPr/>
        </p:nvCxnSpPr>
        <p:spPr>
          <a:xfrm>
            <a:off x="373224" y="242596"/>
            <a:ext cx="0" cy="401216"/>
          </a:xfrm>
          <a:prstGeom prst="line">
            <a:avLst/>
          </a:prstGeom>
          <a:ln w="22225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10D757-47C1-4A84-912F-AAA85E334B2C}"/>
              </a:ext>
            </a:extLst>
          </p:cNvPr>
          <p:cNvSpPr txBox="1"/>
          <p:nvPr/>
        </p:nvSpPr>
        <p:spPr>
          <a:xfrm>
            <a:off x="373224" y="212371"/>
            <a:ext cx="659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Program (test/</a:t>
            </a:r>
            <a:r>
              <a:rPr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test_ptree.c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357595-65B5-4D43-A31F-7D185AB8B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21" y="1028699"/>
            <a:ext cx="3597537" cy="51295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BD43C9-0B0D-4301-A069-C34464147F0B}"/>
              </a:ext>
            </a:extLst>
          </p:cNvPr>
          <p:cNvSpPr txBox="1"/>
          <p:nvPr/>
        </p:nvSpPr>
        <p:spPr>
          <a:xfrm>
            <a:off x="6531817" y="2790825"/>
            <a:ext cx="3903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Print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Adjust Tab </a:t>
            </a:r>
            <a:r>
              <a:rPr lang="en-US" altLang="ko-KR" dirty="0" err="1"/>
              <a:t>nums</a:t>
            </a:r>
            <a:r>
              <a:rPr lang="en-US" altLang="ko-KR" dirty="0"/>
              <a:t> using Stack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80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8DE0B2-C398-4D5A-B046-865417BECB4B}"/>
              </a:ext>
            </a:extLst>
          </p:cNvPr>
          <p:cNvCxnSpPr>
            <a:cxnSpLocks/>
          </p:cNvCxnSpPr>
          <p:nvPr/>
        </p:nvCxnSpPr>
        <p:spPr>
          <a:xfrm>
            <a:off x="373224" y="242596"/>
            <a:ext cx="0" cy="401216"/>
          </a:xfrm>
          <a:prstGeom prst="line">
            <a:avLst/>
          </a:prstGeom>
          <a:ln w="22225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10D757-47C1-4A84-912F-AAA85E334B2C}"/>
              </a:ext>
            </a:extLst>
          </p:cNvPr>
          <p:cNvSpPr txBox="1"/>
          <p:nvPr/>
        </p:nvSpPr>
        <p:spPr>
          <a:xfrm>
            <a:off x="373224" y="212371"/>
            <a:ext cx="659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Result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20A732-5260-4547-AC36-5F1AD0EAC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" y="2376487"/>
            <a:ext cx="5497741" cy="1862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6D17B9-A799-4517-BFD6-6627CFF494D9}"/>
              </a:ext>
            </a:extLst>
          </p:cNvPr>
          <p:cNvSpPr txBox="1"/>
          <p:nvPr/>
        </p:nvSpPr>
        <p:spPr>
          <a:xfrm>
            <a:off x="7350967" y="2376487"/>
            <a:ext cx="4021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Total Process : 107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Nr :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Nr not Changed!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347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8DE0B2-C398-4D5A-B046-865417BECB4B}"/>
              </a:ext>
            </a:extLst>
          </p:cNvPr>
          <p:cNvCxnSpPr>
            <a:cxnSpLocks/>
          </p:cNvCxnSpPr>
          <p:nvPr/>
        </p:nvCxnSpPr>
        <p:spPr>
          <a:xfrm>
            <a:off x="373224" y="242596"/>
            <a:ext cx="0" cy="401216"/>
          </a:xfrm>
          <a:prstGeom prst="line">
            <a:avLst/>
          </a:prstGeom>
          <a:ln w="22225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10D757-47C1-4A84-912F-AAA85E334B2C}"/>
              </a:ext>
            </a:extLst>
          </p:cNvPr>
          <p:cNvSpPr txBox="1"/>
          <p:nvPr/>
        </p:nvSpPr>
        <p:spPr>
          <a:xfrm>
            <a:off x="373224" y="212371"/>
            <a:ext cx="659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Result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7E30B2-E557-4EF8-B6C6-05A05CBE26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0425" r="-2956"/>
          <a:stretch/>
        </p:blipFill>
        <p:spPr>
          <a:xfrm>
            <a:off x="6173162" y="4291556"/>
            <a:ext cx="5682007" cy="17853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B76510-C0D5-4506-B89E-15E3C0D88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5143" b="65357"/>
          <a:stretch/>
        </p:blipFill>
        <p:spPr>
          <a:xfrm>
            <a:off x="6173162" y="643812"/>
            <a:ext cx="6349753" cy="31572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5A6E7E-18EB-483A-B2EE-758386B4591E}"/>
              </a:ext>
            </a:extLst>
          </p:cNvPr>
          <p:cNvSpPr txBox="1"/>
          <p:nvPr/>
        </p:nvSpPr>
        <p:spPr>
          <a:xfrm>
            <a:off x="992349" y="2690336"/>
            <a:ext cx="3246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Total Processes : 107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Nr : 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Nr modified to 107 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50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8DE0B2-C398-4D5A-B046-865417BECB4B}"/>
              </a:ext>
            </a:extLst>
          </p:cNvPr>
          <p:cNvCxnSpPr>
            <a:cxnSpLocks/>
          </p:cNvCxnSpPr>
          <p:nvPr/>
        </p:nvCxnSpPr>
        <p:spPr>
          <a:xfrm>
            <a:off x="373224" y="242596"/>
            <a:ext cx="0" cy="401216"/>
          </a:xfrm>
          <a:prstGeom prst="line">
            <a:avLst/>
          </a:prstGeom>
          <a:ln w="22225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10D757-47C1-4A84-912F-AAA85E334B2C}"/>
              </a:ext>
            </a:extLst>
          </p:cNvPr>
          <p:cNvSpPr txBox="1"/>
          <p:nvPr/>
        </p:nvSpPr>
        <p:spPr>
          <a:xfrm>
            <a:off x="373224" y="212371"/>
            <a:ext cx="659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 Handler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42FC1B-1552-4BBE-80CB-EA1BF75A4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4" y="2600325"/>
            <a:ext cx="5569857" cy="152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89A1C7-6912-4DE2-AF2B-5138E7B4574F}"/>
              </a:ext>
            </a:extLst>
          </p:cNvPr>
          <p:cNvSpPr txBox="1"/>
          <p:nvPr/>
        </p:nvSpPr>
        <p:spPr>
          <a:xfrm>
            <a:off x="6734175" y="2600325"/>
            <a:ext cx="3981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Errno</a:t>
            </a:r>
            <a:r>
              <a:rPr lang="en-US" altLang="ko-KR" dirty="0"/>
              <a:t> : EINVAL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“Wrong Argument” in </a:t>
            </a:r>
            <a:r>
              <a:rPr lang="en-US" altLang="ko-KR" dirty="0" err="1"/>
              <a:t>test_ptree.c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“Invalid argument” in </a:t>
            </a:r>
            <a:r>
              <a:rPr lang="en-US" altLang="ko-KR" dirty="0" err="1"/>
              <a:t>syscall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50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8DE0B2-C398-4D5A-B046-865417BECB4B}"/>
              </a:ext>
            </a:extLst>
          </p:cNvPr>
          <p:cNvCxnSpPr>
            <a:cxnSpLocks/>
          </p:cNvCxnSpPr>
          <p:nvPr/>
        </p:nvCxnSpPr>
        <p:spPr>
          <a:xfrm>
            <a:off x="373224" y="242596"/>
            <a:ext cx="0" cy="401216"/>
          </a:xfrm>
          <a:prstGeom prst="line">
            <a:avLst/>
          </a:prstGeom>
          <a:ln w="22225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10D757-47C1-4A84-912F-AAA85E334B2C}"/>
              </a:ext>
            </a:extLst>
          </p:cNvPr>
          <p:cNvSpPr txBox="1"/>
          <p:nvPr/>
        </p:nvSpPr>
        <p:spPr>
          <a:xfrm>
            <a:off x="373224" y="212371"/>
            <a:ext cx="6596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느낀점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C266D1-A09A-4022-B59B-8A8E635BD493}"/>
              </a:ext>
            </a:extLst>
          </p:cNvPr>
          <p:cNvSpPr txBox="1"/>
          <p:nvPr/>
        </p:nvSpPr>
        <p:spPr>
          <a:xfrm>
            <a:off x="457199" y="1409700"/>
            <a:ext cx="1122045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시스템 프로그래밍과 같은 컴퓨터 과목을 수강하지 않은 상태로 커널을 코딩하는 것은 너무나 힘들었다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팀원분께서 본 강의를 </a:t>
            </a:r>
            <a:r>
              <a:rPr lang="ko-KR" altLang="en-US" dirty="0" err="1"/>
              <a:t>드랍하신</a:t>
            </a:r>
            <a:r>
              <a:rPr lang="ko-KR" altLang="en-US" dirty="0"/>
              <a:t> 관계로 </a:t>
            </a:r>
            <a:r>
              <a:rPr lang="en-US" altLang="ko-KR" dirty="0"/>
              <a:t>Due </a:t>
            </a:r>
            <a:r>
              <a:rPr lang="ko-KR" altLang="en-US" dirty="0"/>
              <a:t>도 늦어지고 해야 할 일도 많았지만 많은 것을 배울 수 있었다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코드를 짜기 전에 구조를 머리속에서 미리 그려 놓은 상태로 코딩을 시작해야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수많은 줄의 커널 소스들을 일일이 확인하는 것보다 필요한 부분의 </a:t>
            </a:r>
            <a:r>
              <a:rPr lang="en-US" altLang="ko-KR" dirty="0"/>
              <a:t>API</a:t>
            </a:r>
            <a:r>
              <a:rPr lang="ko-KR" altLang="en-US" dirty="0"/>
              <a:t> 위주로 검색하는 것이 시간이 절약하는데 도움이 되었다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430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4209</TotalTime>
  <Words>215</Words>
  <Application>Microsoft Office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김민재</dc:creator>
  <cp:lastModifiedBy>김민재</cp:lastModifiedBy>
  <cp:revision>66</cp:revision>
  <dcterms:created xsi:type="dcterms:W3CDTF">2020-04-17T06:06:51Z</dcterms:created>
  <dcterms:modified xsi:type="dcterms:W3CDTF">2020-10-11T11:33:44Z</dcterms:modified>
</cp:coreProperties>
</file>