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0" y="51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D58-07C2-DD40-A597-1364C0E081E7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3646-B814-DD4B-ADD1-68B23377E2F3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9C94-AC88-854A-B230-8ECA51539F6E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8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4287" y="1"/>
            <a:ext cx="9144000" cy="669310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45"/>
            <a:ext cx="9144000" cy="689155"/>
          </a:xfrm>
        </p:spPr>
        <p:txBody>
          <a:bodyPr>
            <a:normAutofit/>
          </a:bodyPr>
          <a:lstStyle>
            <a:lvl1pPr>
              <a:defRPr sz="4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A007-9015-C14B-B24C-F0C6208D097B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88183"/>
            <a:ext cx="2057400" cy="365125"/>
          </a:xfrm>
        </p:spPr>
        <p:txBody>
          <a:bodyPr/>
          <a:lstStyle>
            <a:lvl1pPr>
              <a:defRPr sz="16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4170BD0-7D72-A24B-98B4-195A6A023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0014" y="676598"/>
            <a:ext cx="8915399" cy="45719"/>
          </a:xfrm>
          <a:prstGeom prst="round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D910-8939-074B-ACCC-9D2090A869F1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0C15-6D0C-8744-BCCE-E5C07133BE3A}" type="datetime1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1EE1-8C00-4E43-8707-C4970E0F9BA2}" type="datetime1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B5BD-E42C-4140-A536-5B49F3C07771}" type="datetime1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5739-91CF-7D4D-B9D9-6705485C4644}" type="datetime1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AAD0-E586-FD4C-B92E-CC8059D2D457}" type="datetime1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57E7-C3FD-6347-9656-ECF91E8DABC0}" type="datetime1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F05F-EB83-524B-ACCA-097AD41CB0B9}" type="datetime1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70BD0-7D72-A24B-98B4-195A6A02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9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956802" y="592130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600707" y="1769889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78" y="1856268"/>
            <a:ext cx="3014200" cy="26056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3105256" y="3572016"/>
            <a:ext cx="1700919" cy="19069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r="55367"/>
          <a:stretch/>
        </p:blipFill>
        <p:spPr>
          <a:xfrm>
            <a:off x="1444693" y="3769132"/>
            <a:ext cx="1312099" cy="62366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/>
          <a:srcRect l="56105"/>
          <a:stretch/>
        </p:blipFill>
        <p:spPr>
          <a:xfrm>
            <a:off x="1455544" y="4656738"/>
            <a:ext cx="1290396" cy="6236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48342" y="44006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059067" y="4794212"/>
            <a:ext cx="1598201" cy="1488390"/>
            <a:chOff x="4471837" y="5196883"/>
            <a:chExt cx="1598201" cy="1488390"/>
          </a:xfrm>
        </p:grpSpPr>
        <p:grpSp>
          <p:nvGrpSpPr>
            <p:cNvPr id="40" name="Group 39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41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3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4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51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3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4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56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8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9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61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3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4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71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3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4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7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80" name="Oval 79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61" y="294196"/>
            <a:ext cx="2779719" cy="208408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800" y="2765303"/>
            <a:ext cx="3241317" cy="2706431"/>
          </a:xfrm>
          <a:prstGeom prst="rect">
            <a:avLst/>
          </a:prstGeom>
        </p:spPr>
      </p:pic>
      <p:pic>
        <p:nvPicPr>
          <p:cNvPr id="1026" name="Picture 2" descr="SAXS experime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55" y="1541863"/>
            <a:ext cx="56102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8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1154" b="23929"/>
          <a:stretch/>
        </p:blipFill>
        <p:spPr bwMode="auto">
          <a:xfrm>
            <a:off x="602208" y="1085786"/>
            <a:ext cx="5156653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8755" y="57996"/>
            <a:ext cx="2293001" cy="752124"/>
            <a:chOff x="1600707" y="1400773"/>
            <a:chExt cx="2293001" cy="752124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622628" y="1626666"/>
              <a:ext cx="250549" cy="1113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1675889" y="1765860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897429" y="175750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127098" y="1857727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56329" y="1991353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381823" y="1778387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2448636" y="1623882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/>
            <p:nvPr/>
          </p:nvSpPr>
          <p:spPr bwMode="auto">
            <a:xfrm>
              <a:off x="1600707" y="1843648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36778" y="1690933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051414" y="176729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077702" y="2000181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313619" y="192000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71184" y="1702386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45874" y="1549670"/>
              <a:ext cx="152715" cy="1527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871008" y="1633664"/>
              <a:ext cx="242418" cy="15414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3092548" y="1700118"/>
              <a:ext cx="225494" cy="9604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3322217" y="1478800"/>
              <a:ext cx="16703" cy="2171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1448" y="1487152"/>
              <a:ext cx="238021" cy="7516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76942" y="1553965"/>
              <a:ext cx="62637" cy="22131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643755" y="1766931"/>
              <a:ext cx="179560" cy="162857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/>
            <p:nvPr/>
          </p:nvSpPr>
          <p:spPr bwMode="auto">
            <a:xfrm flipV="1">
              <a:off x="2795826" y="1557306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3031897" y="1710022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V="1">
              <a:off x="3246534" y="163366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V="1">
              <a:off x="3272821" y="1400773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V="1">
              <a:off x="3508738" y="148094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V="1">
              <a:off x="3566303" y="1698568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V="1">
              <a:off x="3740993" y="1851284"/>
              <a:ext cx="152715" cy="152716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26" y="2350064"/>
            <a:ext cx="3014200" cy="2605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6201548" y="112872"/>
            <a:ext cx="1700919" cy="1906982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007023" y="2109735"/>
            <a:ext cx="1598201" cy="1488390"/>
            <a:chOff x="4471837" y="5196883"/>
            <a:chExt cx="1598201" cy="1488390"/>
          </a:xfrm>
        </p:grpSpPr>
        <p:grpSp>
          <p:nvGrpSpPr>
            <p:cNvPr id="37" name="Group 36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74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6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7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70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72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73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66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8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9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0" name="Group 39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62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4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5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58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60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61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54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6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7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50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52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53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46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48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49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l="20540" b="16117"/>
          <a:stretch/>
        </p:blipFill>
        <p:spPr>
          <a:xfrm>
            <a:off x="33784" y="2350064"/>
            <a:ext cx="2990986" cy="23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2"/>
          <a:srcRect l="20540" b="16117"/>
          <a:stretch/>
        </p:blipFill>
        <p:spPr>
          <a:xfrm>
            <a:off x="2224534" y="1988114"/>
            <a:ext cx="2990986" cy="2367322"/>
          </a:xfrm>
          <a:prstGeom prst="rect">
            <a:avLst/>
          </a:prstGeom>
        </p:spPr>
      </p:pic>
      <p:pic>
        <p:nvPicPr>
          <p:cNvPr id="160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3394" r="75382" b="23929"/>
          <a:stretch/>
        </p:blipFill>
        <p:spPr bwMode="auto">
          <a:xfrm>
            <a:off x="739675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4"/>
          <a:srcRect l="66725" r="2657"/>
          <a:stretch/>
        </p:blipFill>
        <p:spPr>
          <a:xfrm>
            <a:off x="2943123" y="81132"/>
            <a:ext cx="1700919" cy="1906982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212409" y="4138560"/>
            <a:ext cx="1598201" cy="1488390"/>
            <a:chOff x="4471837" y="5196883"/>
            <a:chExt cx="1598201" cy="1488390"/>
          </a:xfrm>
        </p:grpSpPr>
        <p:grpSp>
          <p:nvGrpSpPr>
            <p:cNvPr id="163" name="Group 162"/>
            <p:cNvGrpSpPr/>
            <p:nvPr/>
          </p:nvGrpSpPr>
          <p:grpSpPr>
            <a:xfrm>
              <a:off x="5401618" y="5710902"/>
              <a:ext cx="668420" cy="309854"/>
              <a:chOff x="8041990" y="5562133"/>
              <a:chExt cx="668420" cy="309854"/>
            </a:xfrm>
          </p:grpSpPr>
          <p:sp>
            <p:nvSpPr>
              <p:cNvPr id="200" name="Freeform 30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202" name="Freeform 3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03" name="Freeform 3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 rot="19998221">
              <a:off x="5303512" y="5452184"/>
              <a:ext cx="668420" cy="309854"/>
              <a:chOff x="8041990" y="5562133"/>
              <a:chExt cx="668420" cy="309854"/>
            </a:xfrm>
          </p:grpSpPr>
          <p:sp>
            <p:nvSpPr>
              <p:cNvPr id="196" name="Freeform 31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8" name="Freeform 31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9" name="Freeform 31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 rot="17838869">
              <a:off x="4967454" y="5376166"/>
              <a:ext cx="668420" cy="309854"/>
              <a:chOff x="8041990" y="5562133"/>
              <a:chExt cx="668420" cy="309854"/>
            </a:xfrm>
          </p:grpSpPr>
          <p:sp>
            <p:nvSpPr>
              <p:cNvPr id="192" name="Freeform 31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4" name="Freeform 32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5" name="Freeform 32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6" name="Group 165"/>
            <p:cNvGrpSpPr/>
            <p:nvPr/>
          </p:nvGrpSpPr>
          <p:grpSpPr>
            <a:xfrm rot="15036487">
              <a:off x="4663041" y="5413250"/>
              <a:ext cx="668420" cy="309854"/>
              <a:chOff x="8041990" y="5562133"/>
              <a:chExt cx="668420" cy="309854"/>
            </a:xfrm>
          </p:grpSpPr>
          <p:sp>
            <p:nvSpPr>
              <p:cNvPr id="188" name="Freeform 32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90" name="Freeform 32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91" name="Freeform 32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7" name="Group 166"/>
            <p:cNvGrpSpPr/>
            <p:nvPr/>
          </p:nvGrpSpPr>
          <p:grpSpPr>
            <a:xfrm rot="11860805">
              <a:off x="4471837" y="5756839"/>
              <a:ext cx="668420" cy="309854"/>
              <a:chOff x="8041990" y="5562133"/>
              <a:chExt cx="668420" cy="309854"/>
            </a:xfrm>
          </p:grpSpPr>
          <p:sp>
            <p:nvSpPr>
              <p:cNvPr id="184" name="Freeform 32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6" name="Freeform 33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7" name="Freeform 33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 rot="9382229">
              <a:off x="4565771" y="6091152"/>
              <a:ext cx="668420" cy="309854"/>
              <a:chOff x="8041990" y="5562133"/>
              <a:chExt cx="668420" cy="309854"/>
            </a:xfrm>
          </p:grpSpPr>
          <p:sp>
            <p:nvSpPr>
              <p:cNvPr id="180" name="Freeform 33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82" name="Freeform 33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83" name="Freeform 33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69" name="Group 168"/>
            <p:cNvGrpSpPr/>
            <p:nvPr/>
          </p:nvGrpSpPr>
          <p:grpSpPr>
            <a:xfrm rot="4501367">
              <a:off x="5212160" y="6146890"/>
              <a:ext cx="668420" cy="309854"/>
              <a:chOff x="8041990" y="5562133"/>
              <a:chExt cx="668420" cy="309854"/>
            </a:xfrm>
          </p:grpSpPr>
          <p:sp>
            <p:nvSpPr>
              <p:cNvPr id="176" name="Freeform 339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8" name="Freeform 34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9" name="Freeform 34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 rot="6330520">
              <a:off x="4930312" y="6196136"/>
              <a:ext cx="668420" cy="309854"/>
              <a:chOff x="8041990" y="5562133"/>
              <a:chExt cx="668420" cy="309854"/>
            </a:xfrm>
          </p:grpSpPr>
          <p:sp>
            <p:nvSpPr>
              <p:cNvPr id="172" name="Freeform 344"/>
              <p:cNvSpPr/>
              <p:nvPr/>
            </p:nvSpPr>
            <p:spPr bwMode="auto">
              <a:xfrm rot="6618983" flipH="1">
                <a:off x="8532052" y="5524591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grpSp>
            <p:nvGrpSpPr>
              <p:cNvPr id="173" name="Group 172"/>
              <p:cNvGrpSpPr/>
              <p:nvPr/>
            </p:nvGrpSpPr>
            <p:grpSpPr>
              <a:xfrm rot="3267926">
                <a:off x="8155861" y="5542219"/>
                <a:ext cx="215897" cy="443640"/>
                <a:chOff x="1720203" y="4679346"/>
                <a:chExt cx="215897" cy="443640"/>
              </a:xfrm>
            </p:grpSpPr>
            <p:sp>
              <p:nvSpPr>
                <p:cNvPr id="174" name="Freeform 34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175" name="Freeform 34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171" name="Oval 170"/>
            <p:cNvSpPr/>
            <p:nvPr/>
          </p:nvSpPr>
          <p:spPr bwMode="auto">
            <a:xfrm>
              <a:off x="5134918" y="5795751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  <p:pic>
        <p:nvPicPr>
          <p:cNvPr id="204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3" t="4185" r="-201" b="23138"/>
          <a:stretch/>
        </p:blipFill>
        <p:spPr bwMode="auto">
          <a:xfrm>
            <a:off x="5297774" y="1117203"/>
            <a:ext cx="1279205" cy="11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6" name="Group 255"/>
          <p:cNvGrpSpPr/>
          <p:nvPr/>
        </p:nvGrpSpPr>
        <p:grpSpPr>
          <a:xfrm>
            <a:off x="569771" y="4351178"/>
            <a:ext cx="1539896" cy="1063154"/>
            <a:chOff x="2383253" y="5406443"/>
            <a:chExt cx="1539896" cy="10631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519932" y="5406443"/>
              <a:ext cx="1320722" cy="464210"/>
              <a:chOff x="2519932" y="5406443"/>
              <a:chExt cx="1320722" cy="464210"/>
            </a:xfrm>
          </p:grpSpPr>
          <p:grpSp>
            <p:nvGrpSpPr>
              <p:cNvPr id="206" name="Group 205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28" name="Freeform 1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9" name="Freeform 1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6" name="Freeform 205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7" name="Freeform 206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24" name="Freeform 20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5" name="Freeform 20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22" name="Freeform 211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3" name="Freeform 212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20" name="Freeform 21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21" name="Freeform 21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18" name="Freeform 217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6" name="Freeform 22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7" name="Freeform 22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14" name="Freeform 223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15" name="Freeform 224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 rot="10800000">
              <a:off x="2481811" y="6005387"/>
              <a:ext cx="1320722" cy="464210"/>
              <a:chOff x="2519932" y="5406443"/>
              <a:chExt cx="1320722" cy="464210"/>
            </a:xfrm>
          </p:grpSpPr>
          <p:grpSp>
            <p:nvGrpSpPr>
              <p:cNvPr id="231" name="Group 230"/>
              <p:cNvGrpSpPr/>
              <p:nvPr/>
            </p:nvGrpSpPr>
            <p:grpSpPr>
              <a:xfrm rot="20950185">
                <a:off x="2519932" y="5415804"/>
                <a:ext cx="215897" cy="443640"/>
                <a:chOff x="1720203" y="4679346"/>
                <a:chExt cx="215897" cy="443640"/>
              </a:xfrm>
            </p:grpSpPr>
            <p:sp>
              <p:nvSpPr>
                <p:cNvPr id="253" name="Freeform 28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4" name="Freeform 28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 rot="20950185">
                <a:off x="2698780" y="5406443"/>
                <a:ext cx="215897" cy="443640"/>
                <a:chOff x="1720203" y="4679346"/>
                <a:chExt cx="215897" cy="443640"/>
              </a:xfrm>
            </p:grpSpPr>
            <p:sp>
              <p:nvSpPr>
                <p:cNvPr id="251" name="Freeform 27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2" name="Freeform 27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20950185">
                <a:off x="2881314" y="5415805"/>
                <a:ext cx="215897" cy="443640"/>
                <a:chOff x="1720203" y="4679346"/>
                <a:chExt cx="215897" cy="443640"/>
              </a:xfrm>
            </p:grpSpPr>
            <p:sp>
              <p:nvSpPr>
                <p:cNvPr id="249" name="Freeform 27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50" name="Freeform 27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 rot="20950185">
                <a:off x="3049699" y="5427013"/>
                <a:ext cx="215897" cy="443640"/>
                <a:chOff x="1720203" y="4679346"/>
                <a:chExt cx="215897" cy="443640"/>
              </a:xfrm>
            </p:grpSpPr>
            <p:sp>
              <p:nvSpPr>
                <p:cNvPr id="247" name="Freeform 274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8" name="Freeform 275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 rot="20950185">
                <a:off x="3203888" y="5419571"/>
                <a:ext cx="215897" cy="443640"/>
                <a:chOff x="1720203" y="4679346"/>
                <a:chExt cx="215897" cy="443640"/>
              </a:xfrm>
            </p:grpSpPr>
            <p:sp>
              <p:nvSpPr>
                <p:cNvPr id="245" name="Freeform 272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6" name="Freeform 273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20950185">
                <a:off x="3345945" y="5420990"/>
                <a:ext cx="215897" cy="443640"/>
                <a:chOff x="1720203" y="4679346"/>
                <a:chExt cx="215897" cy="443640"/>
              </a:xfrm>
            </p:grpSpPr>
            <p:sp>
              <p:nvSpPr>
                <p:cNvPr id="243" name="Freeform 270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4" name="Freeform 271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 rot="20950185">
                <a:off x="3481808" y="5421059"/>
                <a:ext cx="215897" cy="443640"/>
                <a:chOff x="1720203" y="4679346"/>
                <a:chExt cx="215897" cy="443640"/>
              </a:xfrm>
            </p:grpSpPr>
            <p:sp>
              <p:nvSpPr>
                <p:cNvPr id="241" name="Freeform 268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2" name="Freeform 269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 rot="20950185">
                <a:off x="3624757" y="5423029"/>
                <a:ext cx="215897" cy="443640"/>
                <a:chOff x="1720203" y="4679346"/>
                <a:chExt cx="215897" cy="443640"/>
              </a:xfrm>
            </p:grpSpPr>
            <p:sp>
              <p:nvSpPr>
                <p:cNvPr id="239" name="Freeform 266"/>
                <p:cNvSpPr/>
                <p:nvPr/>
              </p:nvSpPr>
              <p:spPr bwMode="auto">
                <a:xfrm>
                  <a:off x="1720203" y="490708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0000C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  <p:sp>
              <p:nvSpPr>
                <p:cNvPr id="240" name="Freeform 267"/>
                <p:cNvSpPr/>
                <p:nvPr/>
              </p:nvSpPr>
              <p:spPr bwMode="auto">
                <a:xfrm rot="2129801" flipH="1">
                  <a:off x="1795284" y="4679346"/>
                  <a:ext cx="140816" cy="215900"/>
                </a:xfrm>
                <a:custGeom>
                  <a:avLst/>
                  <a:gdLst>
                    <a:gd name="connsiteX0" fmla="*/ 0 w 140816"/>
                    <a:gd name="connsiteY0" fmla="*/ 215900 h 215900"/>
                    <a:gd name="connsiteX1" fmla="*/ 50800 w 140816"/>
                    <a:gd name="connsiteY1" fmla="*/ 152400 h 215900"/>
                    <a:gd name="connsiteX2" fmla="*/ 101600 w 140816"/>
                    <a:gd name="connsiteY2" fmla="*/ 139700 h 215900"/>
                    <a:gd name="connsiteX3" fmla="*/ 127000 w 140816"/>
                    <a:gd name="connsiteY3" fmla="*/ 101600 h 215900"/>
                    <a:gd name="connsiteX4" fmla="*/ 139700 w 140816"/>
                    <a:gd name="connsiteY4" fmla="*/ 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816" h="215900">
                      <a:moveTo>
                        <a:pt x="0" y="215900"/>
                      </a:moveTo>
                      <a:cubicBezTo>
                        <a:pt x="16933" y="194733"/>
                        <a:pt x="29115" y="168664"/>
                        <a:pt x="50800" y="152400"/>
                      </a:cubicBezTo>
                      <a:cubicBezTo>
                        <a:pt x="64764" y="141927"/>
                        <a:pt x="87077" y="149382"/>
                        <a:pt x="101600" y="139700"/>
                      </a:cubicBezTo>
                      <a:cubicBezTo>
                        <a:pt x="114300" y="131233"/>
                        <a:pt x="120174" y="115252"/>
                        <a:pt x="127000" y="101600"/>
                      </a:cubicBezTo>
                      <a:cubicBezTo>
                        <a:pt x="146393" y="62813"/>
                        <a:pt x="139700" y="46223"/>
                        <a:pt x="139700" y="0"/>
                      </a:cubicBezTo>
                    </a:path>
                  </a:pathLst>
                </a:custGeom>
                <a:noFill/>
                <a:ln w="317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itchFamily="16" charset="-128"/>
                  </a:endParaRPr>
                </a:p>
              </p:txBody>
            </p:sp>
          </p:grpSp>
        </p:grpSp>
        <p:sp>
          <p:nvSpPr>
            <p:cNvPr id="255" name="Rectangle 254"/>
            <p:cNvSpPr/>
            <p:nvPr/>
          </p:nvSpPr>
          <p:spPr bwMode="auto">
            <a:xfrm>
              <a:off x="2383253" y="5851196"/>
              <a:ext cx="1539896" cy="160184"/>
            </a:xfrm>
            <a:prstGeom prst="rect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3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2"/>
          <a:srcRect l="66725" r="2657"/>
          <a:stretch/>
        </p:blipFill>
        <p:spPr>
          <a:xfrm>
            <a:off x="3047678" y="336087"/>
            <a:ext cx="1895521" cy="2125159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/>
          <a:srcRect l="20540" b="16117"/>
          <a:stretch/>
        </p:blipFill>
        <p:spPr>
          <a:xfrm>
            <a:off x="673551" y="2442158"/>
            <a:ext cx="4374423" cy="3462292"/>
          </a:xfrm>
          <a:prstGeom prst="rect">
            <a:avLst/>
          </a:prstGeom>
        </p:spPr>
      </p:pic>
      <p:pic>
        <p:nvPicPr>
          <p:cNvPr id="157" name="Picture 2" descr="C:\Users\bnation3\Documents\MATLAB\Images\Phas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5" t="3394" r="1155" b="23929"/>
          <a:stretch/>
        </p:blipFill>
        <p:spPr bwMode="auto">
          <a:xfrm>
            <a:off x="673551" y="585403"/>
            <a:ext cx="1942782" cy="16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42" y="681590"/>
            <a:ext cx="6065092" cy="4121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5" y="1815434"/>
            <a:ext cx="2743206" cy="2743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093" y="1507657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Correlation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2" r="56824" b="56927"/>
          <a:stretch/>
        </p:blipFill>
        <p:spPr bwMode="auto">
          <a:xfrm>
            <a:off x="3058296" y="2576790"/>
            <a:ext cx="2361324" cy="122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19629" y="1507656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Correlation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/>
          <a:stretch/>
        </p:blipFill>
        <p:spPr bwMode="auto">
          <a:xfrm>
            <a:off x="5567796" y="2041571"/>
            <a:ext cx="3714749" cy="229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482" y="1507655"/>
            <a:ext cx="261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Decreased Simulation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6060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855" y="1507655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354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9148" y="3490875"/>
            <a:ext cx="1197126" cy="1156302"/>
            <a:chOff x="836943" y="4629119"/>
            <a:chExt cx="1197126" cy="1156302"/>
          </a:xfrm>
        </p:grpSpPr>
        <p:grpSp>
          <p:nvGrpSpPr>
            <p:cNvPr id="6" name="Group 5"/>
            <p:cNvGrpSpPr/>
            <p:nvPr/>
          </p:nvGrpSpPr>
          <p:grpSpPr>
            <a:xfrm>
              <a:off x="1435533" y="4629119"/>
              <a:ext cx="215897" cy="443640"/>
              <a:chOff x="1720203" y="4679346"/>
              <a:chExt cx="215897" cy="443640"/>
            </a:xfrm>
          </p:grpSpPr>
          <p:sp>
            <p:nvSpPr>
              <p:cNvPr id="29" name="Freeform 10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0" name="Freeform 11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741199">
              <a:off x="1636679" y="4773688"/>
              <a:ext cx="215897" cy="443640"/>
              <a:chOff x="1720203" y="4679346"/>
              <a:chExt cx="215897" cy="443640"/>
            </a:xfrm>
          </p:grpSpPr>
          <p:sp>
            <p:nvSpPr>
              <p:cNvPr id="27" name="Freeform 10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8" name="Freeform 10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 bwMode="auto">
            <a:xfrm>
              <a:off x="1302183" y="5058229"/>
              <a:ext cx="266700" cy="279400"/>
            </a:xfrm>
            <a:prstGeom prst="ellipse">
              <a:avLst/>
            </a:prstGeom>
            <a:solidFill>
              <a:srgbClr val="B8B8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16" charset="-128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3267926">
              <a:off x="1704300" y="4946505"/>
              <a:ext cx="215897" cy="443640"/>
              <a:chOff x="1720203" y="4679346"/>
              <a:chExt cx="215897" cy="443640"/>
            </a:xfrm>
          </p:grpSpPr>
          <p:sp>
            <p:nvSpPr>
              <p:cNvPr id="25" name="Freeform 10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6" name="Freeform 10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4958103">
              <a:off x="1669468" y="5153873"/>
              <a:ext cx="215897" cy="443640"/>
              <a:chOff x="1720203" y="4679346"/>
              <a:chExt cx="215897" cy="443640"/>
            </a:xfrm>
          </p:grpSpPr>
          <p:sp>
            <p:nvSpPr>
              <p:cNvPr id="23" name="Freeform 103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4" name="Freeform 104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18666588">
              <a:off x="1169695" y="4634645"/>
              <a:ext cx="215897" cy="443640"/>
              <a:chOff x="1720203" y="4679346"/>
              <a:chExt cx="215897" cy="443640"/>
            </a:xfrm>
          </p:grpSpPr>
          <p:sp>
            <p:nvSpPr>
              <p:cNvPr id="21" name="Freeform 101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2" name="Freeform 102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5233635">
              <a:off x="950814" y="4902562"/>
              <a:ext cx="215897" cy="443640"/>
              <a:chOff x="1720203" y="4679346"/>
              <a:chExt cx="215897" cy="443640"/>
            </a:xfrm>
          </p:grpSpPr>
          <p:sp>
            <p:nvSpPr>
              <p:cNvPr id="19" name="Freeform 99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20" name="Freeform 100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2946006">
              <a:off x="1009650" y="5173755"/>
              <a:ext cx="215897" cy="443640"/>
              <a:chOff x="1720203" y="4679346"/>
              <a:chExt cx="215897" cy="443640"/>
            </a:xfrm>
          </p:grpSpPr>
          <p:sp>
            <p:nvSpPr>
              <p:cNvPr id="17" name="Freeform 97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8" name="Freeform 98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9988678">
              <a:off x="1294720" y="5341781"/>
              <a:ext cx="215897" cy="443640"/>
              <a:chOff x="1720203" y="4679346"/>
              <a:chExt cx="215897" cy="443640"/>
            </a:xfrm>
          </p:grpSpPr>
          <p:sp>
            <p:nvSpPr>
              <p:cNvPr id="15" name="Freeform 95"/>
              <p:cNvSpPr/>
              <p:nvPr/>
            </p:nvSpPr>
            <p:spPr bwMode="auto">
              <a:xfrm>
                <a:off x="1720203" y="490708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0000C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16" name="Freeform 96"/>
              <p:cNvSpPr/>
              <p:nvPr/>
            </p:nvSpPr>
            <p:spPr bwMode="auto">
              <a:xfrm rot="2129801" flipH="1">
                <a:off x="1795284" y="4679346"/>
                <a:ext cx="140816" cy="215900"/>
              </a:xfrm>
              <a:custGeom>
                <a:avLst/>
                <a:gdLst>
                  <a:gd name="connsiteX0" fmla="*/ 0 w 140816"/>
                  <a:gd name="connsiteY0" fmla="*/ 215900 h 215900"/>
                  <a:gd name="connsiteX1" fmla="*/ 50800 w 140816"/>
                  <a:gd name="connsiteY1" fmla="*/ 152400 h 215900"/>
                  <a:gd name="connsiteX2" fmla="*/ 101600 w 140816"/>
                  <a:gd name="connsiteY2" fmla="*/ 139700 h 215900"/>
                  <a:gd name="connsiteX3" fmla="*/ 127000 w 140816"/>
                  <a:gd name="connsiteY3" fmla="*/ 101600 h 215900"/>
                  <a:gd name="connsiteX4" fmla="*/ 139700 w 140816"/>
                  <a:gd name="connsiteY4" fmla="*/ 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6" h="215900">
                    <a:moveTo>
                      <a:pt x="0" y="215900"/>
                    </a:moveTo>
                    <a:cubicBezTo>
                      <a:pt x="16933" y="194733"/>
                      <a:pt x="29115" y="168664"/>
                      <a:pt x="50800" y="152400"/>
                    </a:cubicBezTo>
                    <a:cubicBezTo>
                      <a:pt x="64764" y="141927"/>
                      <a:pt x="87077" y="149382"/>
                      <a:pt x="101600" y="139700"/>
                    </a:cubicBezTo>
                    <a:cubicBezTo>
                      <a:pt x="114300" y="131233"/>
                      <a:pt x="120174" y="115252"/>
                      <a:pt x="127000" y="101600"/>
                    </a:cubicBezTo>
                    <a:cubicBezTo>
                      <a:pt x="146393" y="62813"/>
                      <a:pt x="139700" y="46223"/>
                      <a:pt x="139700" y="0"/>
                    </a:cubicBezTo>
                  </a:path>
                </a:pathLst>
              </a:custGeom>
              <a:noFill/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865354" y="1989335"/>
            <a:ext cx="2304482" cy="1922286"/>
            <a:chOff x="5898045" y="1379798"/>
            <a:chExt cx="2304482" cy="1922286"/>
          </a:xfrm>
        </p:grpSpPr>
        <p:pic>
          <p:nvPicPr>
            <p:cNvPr id="32" name="Picture 2" descr="C:\Users\bnation3\Documents\MATLAB\Images\Phase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" t="3394" r="73908" b="23929"/>
            <a:stretch/>
          </p:blipFill>
          <p:spPr bwMode="auto">
            <a:xfrm>
              <a:off x="5898045" y="1379798"/>
              <a:ext cx="2304482" cy="187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/>
            <p:cNvGrpSpPr/>
            <p:nvPr/>
          </p:nvGrpSpPr>
          <p:grpSpPr>
            <a:xfrm>
              <a:off x="6070653" y="1777312"/>
              <a:ext cx="1234400" cy="1524772"/>
              <a:chOff x="6070653" y="1777312"/>
              <a:chExt cx="1234400" cy="1524772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6581853" y="246251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6619774" y="1870635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7144155" y="255739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7128506" y="197377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070653" y="2365144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070653" y="293584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575958" y="3026558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138260" y="3141010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070653" y="1777312"/>
                <a:ext cx="160898" cy="161074"/>
              </a:xfrm>
              <a:prstGeom prst="ellipse">
                <a:avLst/>
              </a:prstGeom>
              <a:solidFill>
                <a:srgbClr val="B8B8B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itchFamily="16" charset="-128"/>
                </a:endParaRPr>
              </a:p>
            </p:txBody>
          </p:sp>
        </p:grpSp>
      </p:grpSp>
      <p:pic>
        <p:nvPicPr>
          <p:cNvPr id="43" name="Picture 4" descr="nanoparticl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" t="20905" r="28957" b="19766"/>
          <a:stretch>
            <a:fillRect/>
          </a:stretch>
        </p:blipFill>
        <p:spPr bwMode="auto">
          <a:xfrm>
            <a:off x="5712386" y="4477158"/>
            <a:ext cx="24574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/>
          <p:cNvCxnSpPr/>
          <p:nvPr/>
        </p:nvCxnSpPr>
        <p:spPr bwMode="auto">
          <a:xfrm>
            <a:off x="3162578" y="40690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162578" y="3002226"/>
            <a:ext cx="2424411" cy="1048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01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50628" y="956345"/>
            <a:ext cx="7642370" cy="32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1488" y="1992525"/>
            <a:ext cx="1580284" cy="1136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033" y="1929975"/>
            <a:ext cx="39894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Peters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0460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814551" y="420317"/>
            <a:ext cx="9339839" cy="32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497" y="715258"/>
            <a:ext cx="78637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Peters </a:t>
            </a:r>
          </a:p>
          <a:p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Research </a:t>
            </a:r>
          </a:p>
          <a:p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453938">
            <a:off x="530575" y="1310223"/>
            <a:ext cx="3102249" cy="2231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56" y="4795509"/>
            <a:ext cx="134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7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03476"/>
            <a:ext cx="8001000" cy="30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2749"/>
      </p:ext>
    </p:extLst>
  </p:cSld>
  <p:clrMapOvr>
    <a:masterClrMapping/>
  </p:clrMapOvr>
</p:sld>
</file>

<file path=ppt/theme/theme1.xml><?xml version="1.0" encoding="utf-8"?>
<a:theme xmlns:a="http://schemas.openxmlformats.org/drawingml/2006/main" name="Minnesota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nesota2" id="{A4580842-913F-442A-A0E2-85507B85E228}" vid="{ABF1DC70-1D74-49D5-9139-56524E0CE7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336</TotalTime>
  <Words>18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Helvetica</vt:lpstr>
      <vt:lpstr>Minnesota2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Peters</dc:creator>
  <cp:lastModifiedBy>Andrew Peters</cp:lastModifiedBy>
  <cp:revision>22</cp:revision>
  <dcterms:created xsi:type="dcterms:W3CDTF">2017-04-04T19:29:55Z</dcterms:created>
  <dcterms:modified xsi:type="dcterms:W3CDTF">2017-04-17T03:44:00Z</dcterms:modified>
</cp:coreProperties>
</file>