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50" autoAdjust="0"/>
    <p:restoredTop sz="94660"/>
  </p:normalViewPr>
  <p:slideViewPr>
    <p:cSldViewPr snapToGrid="0">
      <p:cViewPr varScale="1">
        <p:scale>
          <a:sx n="218" d="100"/>
          <a:sy n="218" d="100"/>
        </p:scale>
        <p:origin x="2613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3E1-632F-4F14-81B8-3D0501C57BE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C258-DAC7-48BD-AB79-A349C6D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0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3E1-632F-4F14-81B8-3D0501C57BE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C258-DAC7-48BD-AB79-A349C6D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3E1-632F-4F14-81B8-3D0501C57BE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C258-DAC7-48BD-AB79-A349C6D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7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3E1-632F-4F14-81B8-3D0501C57BE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C258-DAC7-48BD-AB79-A349C6D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3E1-632F-4F14-81B8-3D0501C57BE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C258-DAC7-48BD-AB79-A349C6D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3E1-632F-4F14-81B8-3D0501C57BE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C258-DAC7-48BD-AB79-A349C6D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8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3E1-632F-4F14-81B8-3D0501C57BE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C258-DAC7-48BD-AB79-A349C6D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8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3E1-632F-4F14-81B8-3D0501C57BE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C258-DAC7-48BD-AB79-A349C6D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3E1-632F-4F14-81B8-3D0501C57BE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C258-DAC7-48BD-AB79-A349C6D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8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3E1-632F-4F14-81B8-3D0501C57BE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C258-DAC7-48BD-AB79-A349C6D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8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3E1-632F-4F14-81B8-3D0501C57BE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1C258-DAC7-48BD-AB79-A349C6D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1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43E1-632F-4F14-81B8-3D0501C57BE4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1C258-DAC7-48BD-AB79-A349C6D01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5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" y="137832"/>
            <a:ext cx="3528908" cy="81663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96620" y="802722"/>
            <a:ext cx="0" cy="124226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7132" y="802721"/>
            <a:ext cx="0" cy="124226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25732" y="802721"/>
            <a:ext cx="0" cy="124226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57516" y="802721"/>
            <a:ext cx="0" cy="124226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6690" y="802721"/>
            <a:ext cx="0" cy="124226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43911" y="802721"/>
            <a:ext cx="0" cy="124226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69704"/>
          <a:stretch/>
        </p:blipFill>
        <p:spPr>
          <a:xfrm>
            <a:off x="324894" y="1039202"/>
            <a:ext cx="1069129" cy="16553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24894" y="2792968"/>
            <a:ext cx="2874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 Line Width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4431" y="2792968"/>
            <a:ext cx="25353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57857"/>
          <a:stretch/>
        </p:blipFill>
        <p:spPr>
          <a:xfrm>
            <a:off x="1693762" y="1039201"/>
            <a:ext cx="1487185" cy="165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2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5744" y="-1181381"/>
            <a:ext cx="68484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3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Peters</dc:creator>
  <cp:lastModifiedBy>Andrew Peters</cp:lastModifiedBy>
  <cp:revision>3</cp:revision>
  <dcterms:created xsi:type="dcterms:W3CDTF">2017-05-19T22:10:41Z</dcterms:created>
  <dcterms:modified xsi:type="dcterms:W3CDTF">2017-05-24T20:26:03Z</dcterms:modified>
</cp:coreProperties>
</file>