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54"/>
      </p:cViewPr>
      <p:guideLst>
        <p:guide orient="horz" pos="22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1D58-07C2-DD40-A597-1364C0E081E7}" type="datetime1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3646-B814-DD4B-ADD1-68B23377E2F3}" type="datetime1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4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9C94-AC88-854A-B230-8ECA51539F6E}" type="datetime1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17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  <a:lvl2pPr>
              <a:defRPr>
                <a:latin typeface="Helvetica" charset="0"/>
                <a:ea typeface="Helvetica" charset="0"/>
                <a:cs typeface="Helvetica" charset="0"/>
              </a:defRPr>
            </a:lvl2pPr>
            <a:lvl3pPr>
              <a:defRPr>
                <a:latin typeface="Helvetica" charset="0"/>
                <a:ea typeface="Helvetica" charset="0"/>
                <a:cs typeface="Helvetica" charset="0"/>
              </a:defRPr>
            </a:lvl3pPr>
            <a:lvl4pPr>
              <a:defRPr>
                <a:latin typeface="Helvetica" charset="0"/>
                <a:ea typeface="Helvetica" charset="0"/>
                <a:cs typeface="Helvetica" charset="0"/>
              </a:defRPr>
            </a:lvl4pPr>
            <a:lvl5pPr>
              <a:defRPr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A007-9015-C14B-B24C-F0C6208D097B}" type="datetime1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8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4170BD0-7D72-A24B-98B4-195A6A023D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4287" y="1"/>
            <a:ext cx="9144000" cy="669310"/>
          </a:xfrm>
        </p:spPr>
        <p:txBody>
          <a:bodyPr>
            <a:normAutofit/>
          </a:bodyPr>
          <a:lstStyle>
            <a:lvl1pPr>
              <a:defRPr sz="4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0014" y="676598"/>
            <a:ext cx="8915399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0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845"/>
            <a:ext cx="9144000" cy="689155"/>
          </a:xfrm>
        </p:spPr>
        <p:txBody>
          <a:bodyPr>
            <a:normAutofit/>
          </a:bodyPr>
          <a:lstStyle>
            <a:lvl1pPr>
              <a:defRPr sz="4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A007-9015-C14B-B24C-F0C6208D097B}" type="datetime1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88183"/>
            <a:ext cx="2057400" cy="365125"/>
          </a:xfrm>
        </p:spPr>
        <p:txBody>
          <a:bodyPr/>
          <a:lstStyle>
            <a:lvl1pPr>
              <a:defRPr sz="16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4170BD0-7D72-A24B-98B4-195A6A023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0014" y="676598"/>
            <a:ext cx="8915399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D910-8939-074B-ACCC-9D2090A869F1}" type="datetime1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0C15-6D0C-8744-BCCE-E5C07133BE3A}" type="datetime1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1EE1-8C00-4E43-8707-C4970E0F9BA2}" type="datetime1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5BD-E42C-4140-A536-5B49F3C07771}" type="datetime1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5739-91CF-7D4D-B9D9-6705485C4644}" type="datetime1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9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AAD0-E586-FD4C-B92E-CC8059D2D457}" type="datetime1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57E7-C3FD-6347-9656-ECF91E8DABC0}" type="datetime1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4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F05F-EB83-524B-ACCA-097AD41CB0B9}" type="datetime1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9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bnation3\Documents\MATLAB\Images\Phas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t="3394" r="1154" b="23929"/>
          <a:stretch/>
        </p:blipFill>
        <p:spPr bwMode="auto">
          <a:xfrm>
            <a:off x="956802" y="592130"/>
            <a:ext cx="5156653" cy="110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1600707" y="1769889"/>
            <a:ext cx="2293001" cy="752124"/>
            <a:chOff x="1600707" y="1400773"/>
            <a:chExt cx="2293001" cy="752124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622628" y="1626666"/>
              <a:ext cx="250549" cy="1113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1675889" y="1765860"/>
              <a:ext cx="242418" cy="15414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897429" y="1757508"/>
              <a:ext cx="225494" cy="9604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127098" y="1857727"/>
              <a:ext cx="16703" cy="2171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2156329" y="1991353"/>
              <a:ext cx="238021" cy="751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381823" y="1778387"/>
              <a:ext cx="62637" cy="22131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2448636" y="1623882"/>
              <a:ext cx="179560" cy="16285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13"/>
            <p:cNvSpPr/>
            <p:nvPr/>
          </p:nvSpPr>
          <p:spPr bwMode="auto">
            <a:xfrm>
              <a:off x="1600707" y="1843648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836778" y="1690933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051414" y="1767290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077702" y="2000181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313619" y="1920006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371184" y="1702386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545874" y="1549670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2871008" y="1633664"/>
              <a:ext cx="242418" cy="15414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3092548" y="1700118"/>
              <a:ext cx="225494" cy="9604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 flipV="1">
              <a:off x="3322217" y="1478800"/>
              <a:ext cx="16703" cy="2171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351448" y="1487152"/>
              <a:ext cx="238021" cy="751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576942" y="1553965"/>
              <a:ext cx="62637" cy="22131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643755" y="1766931"/>
              <a:ext cx="179560" cy="16285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26"/>
            <p:cNvSpPr/>
            <p:nvPr/>
          </p:nvSpPr>
          <p:spPr bwMode="auto">
            <a:xfrm flipV="1">
              <a:off x="2795826" y="1557306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3031897" y="1710022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 flipV="1">
              <a:off x="3246534" y="1633664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 flipV="1">
              <a:off x="3272821" y="1400773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 flipV="1">
              <a:off x="3508738" y="1480948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 flipV="1">
              <a:off x="3566303" y="1698568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 flipV="1">
              <a:off x="3740993" y="1851284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78" y="1856268"/>
            <a:ext cx="3014200" cy="260567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l="66725" r="2657"/>
          <a:stretch/>
        </p:blipFill>
        <p:spPr>
          <a:xfrm>
            <a:off x="3105256" y="3572016"/>
            <a:ext cx="1700919" cy="190698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/>
          <a:srcRect r="55367"/>
          <a:stretch/>
        </p:blipFill>
        <p:spPr>
          <a:xfrm>
            <a:off x="1444693" y="3769132"/>
            <a:ext cx="1312099" cy="62366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/>
          <a:srcRect l="56105"/>
          <a:stretch/>
        </p:blipFill>
        <p:spPr>
          <a:xfrm>
            <a:off x="1455544" y="4656738"/>
            <a:ext cx="1290396" cy="62366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948342" y="440069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5059067" y="4794212"/>
            <a:ext cx="1598201" cy="1488390"/>
            <a:chOff x="4471837" y="5196883"/>
            <a:chExt cx="1598201" cy="1488390"/>
          </a:xfrm>
        </p:grpSpPr>
        <p:grpSp>
          <p:nvGrpSpPr>
            <p:cNvPr id="40" name="Group 39"/>
            <p:cNvGrpSpPr/>
            <p:nvPr/>
          </p:nvGrpSpPr>
          <p:grpSpPr>
            <a:xfrm>
              <a:off x="5401618" y="5710902"/>
              <a:ext cx="668420" cy="309854"/>
              <a:chOff x="8041990" y="5562133"/>
              <a:chExt cx="668420" cy="309854"/>
            </a:xfrm>
          </p:grpSpPr>
          <p:sp>
            <p:nvSpPr>
              <p:cNvPr id="41" name="Freeform 30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43" name="Freeform 31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44" name="Freeform 31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 rot="19998221">
              <a:off x="5303512" y="5452184"/>
              <a:ext cx="668420" cy="309854"/>
              <a:chOff x="8041990" y="5562133"/>
              <a:chExt cx="668420" cy="309854"/>
            </a:xfrm>
          </p:grpSpPr>
          <p:sp>
            <p:nvSpPr>
              <p:cNvPr id="46" name="Freeform 31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48" name="Freeform 31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49" name="Freeform 31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50" name="Group 49"/>
            <p:cNvGrpSpPr/>
            <p:nvPr/>
          </p:nvGrpSpPr>
          <p:grpSpPr>
            <a:xfrm rot="17838869">
              <a:off x="4967454" y="5376166"/>
              <a:ext cx="668420" cy="309854"/>
              <a:chOff x="8041990" y="5562133"/>
              <a:chExt cx="668420" cy="309854"/>
            </a:xfrm>
          </p:grpSpPr>
          <p:sp>
            <p:nvSpPr>
              <p:cNvPr id="51" name="Freeform 31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53" name="Freeform 32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54" name="Freeform 32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 rot="15036487">
              <a:off x="4663041" y="5413250"/>
              <a:ext cx="668420" cy="309854"/>
              <a:chOff x="8041990" y="5562133"/>
              <a:chExt cx="668420" cy="309854"/>
            </a:xfrm>
          </p:grpSpPr>
          <p:sp>
            <p:nvSpPr>
              <p:cNvPr id="56" name="Freeform 32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58" name="Freeform 32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59" name="Freeform 32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 rot="11860805">
              <a:off x="4471837" y="5756839"/>
              <a:ext cx="668420" cy="309854"/>
              <a:chOff x="8041990" y="5562133"/>
              <a:chExt cx="668420" cy="309854"/>
            </a:xfrm>
          </p:grpSpPr>
          <p:sp>
            <p:nvSpPr>
              <p:cNvPr id="61" name="Freeform 32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63" name="Freeform 33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64" name="Freeform 33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 rot="9382229">
              <a:off x="4565771" y="6091152"/>
              <a:ext cx="668420" cy="309854"/>
              <a:chOff x="8041990" y="5562133"/>
              <a:chExt cx="668420" cy="309854"/>
            </a:xfrm>
          </p:grpSpPr>
          <p:sp>
            <p:nvSpPr>
              <p:cNvPr id="66" name="Freeform 33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68" name="Freeform 33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69" name="Freeform 33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 rot="4501367">
              <a:off x="5212160" y="6146890"/>
              <a:ext cx="668420" cy="309854"/>
              <a:chOff x="8041990" y="5562133"/>
              <a:chExt cx="668420" cy="309854"/>
            </a:xfrm>
          </p:grpSpPr>
          <p:sp>
            <p:nvSpPr>
              <p:cNvPr id="71" name="Freeform 33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73" name="Freeform 34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74" name="Freeform 34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 rot="6330520">
              <a:off x="4930312" y="6196136"/>
              <a:ext cx="668420" cy="309854"/>
              <a:chOff x="8041990" y="5562133"/>
              <a:chExt cx="668420" cy="309854"/>
            </a:xfrm>
          </p:grpSpPr>
          <p:sp>
            <p:nvSpPr>
              <p:cNvPr id="76" name="Freeform 34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78" name="Freeform 34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79" name="Freeform 34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sp>
          <p:nvSpPr>
            <p:cNvPr id="80" name="Oval 79"/>
            <p:cNvSpPr/>
            <p:nvPr/>
          </p:nvSpPr>
          <p:spPr bwMode="auto">
            <a:xfrm>
              <a:off x="5134918" y="5795751"/>
              <a:ext cx="266700" cy="279400"/>
            </a:xfrm>
            <a:prstGeom prst="ellipse">
              <a:avLst/>
            </a:prstGeom>
            <a:solidFill>
              <a:srgbClr val="B8B8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561" y="294196"/>
            <a:ext cx="2779719" cy="208408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0800" y="2765303"/>
            <a:ext cx="3241317" cy="2706431"/>
          </a:xfrm>
          <a:prstGeom prst="rect">
            <a:avLst/>
          </a:prstGeom>
        </p:spPr>
      </p:pic>
      <p:pic>
        <p:nvPicPr>
          <p:cNvPr id="1026" name="Picture 2" descr="SAXS experimen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055" y="1541863"/>
            <a:ext cx="56102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8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bnation3\Documents\MATLAB\Images\Phas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t="3394" r="1154" b="23929"/>
          <a:stretch/>
        </p:blipFill>
        <p:spPr bwMode="auto">
          <a:xfrm>
            <a:off x="602208" y="1085786"/>
            <a:ext cx="5156653" cy="110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958755" y="57996"/>
            <a:ext cx="2293001" cy="752124"/>
            <a:chOff x="1600707" y="1400773"/>
            <a:chExt cx="2293001" cy="752124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622628" y="1626666"/>
              <a:ext cx="250549" cy="1113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1675889" y="1765860"/>
              <a:ext cx="242418" cy="15414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897429" y="1757508"/>
              <a:ext cx="225494" cy="9604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127098" y="1857727"/>
              <a:ext cx="16703" cy="2171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2156329" y="1991353"/>
              <a:ext cx="238021" cy="751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381823" y="1778387"/>
              <a:ext cx="62637" cy="22131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2448636" y="1623882"/>
              <a:ext cx="179560" cy="16285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13"/>
            <p:cNvSpPr/>
            <p:nvPr/>
          </p:nvSpPr>
          <p:spPr bwMode="auto">
            <a:xfrm>
              <a:off x="1600707" y="1843648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836778" y="1690933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051414" y="1767290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077702" y="2000181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313619" y="1920006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371184" y="1702386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545874" y="1549670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2871008" y="1633664"/>
              <a:ext cx="242418" cy="15414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3092548" y="1700118"/>
              <a:ext cx="225494" cy="9604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 flipV="1">
              <a:off x="3322217" y="1478800"/>
              <a:ext cx="16703" cy="2171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351448" y="1487152"/>
              <a:ext cx="238021" cy="751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576942" y="1553965"/>
              <a:ext cx="62637" cy="22131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643755" y="1766931"/>
              <a:ext cx="179560" cy="16285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26"/>
            <p:cNvSpPr/>
            <p:nvPr/>
          </p:nvSpPr>
          <p:spPr bwMode="auto">
            <a:xfrm flipV="1">
              <a:off x="2795826" y="1557306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3031897" y="1710022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 flipV="1">
              <a:off x="3246534" y="1633664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 flipV="1">
              <a:off x="3272821" y="1400773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 flipV="1">
              <a:off x="3508738" y="1480948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 flipV="1">
              <a:off x="3566303" y="1698568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 flipV="1">
              <a:off x="3740993" y="1851284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26" y="2350064"/>
            <a:ext cx="3014200" cy="26056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/>
          <a:srcRect l="66725" r="2657"/>
          <a:stretch/>
        </p:blipFill>
        <p:spPr>
          <a:xfrm>
            <a:off x="6201548" y="112872"/>
            <a:ext cx="1700919" cy="1906982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6007023" y="2109735"/>
            <a:ext cx="1598201" cy="1488390"/>
            <a:chOff x="4471837" y="5196883"/>
            <a:chExt cx="1598201" cy="1488390"/>
          </a:xfrm>
        </p:grpSpPr>
        <p:grpSp>
          <p:nvGrpSpPr>
            <p:cNvPr id="37" name="Group 36"/>
            <p:cNvGrpSpPr/>
            <p:nvPr/>
          </p:nvGrpSpPr>
          <p:grpSpPr>
            <a:xfrm>
              <a:off x="5401618" y="5710902"/>
              <a:ext cx="668420" cy="309854"/>
              <a:chOff x="8041990" y="5562133"/>
              <a:chExt cx="668420" cy="309854"/>
            </a:xfrm>
          </p:grpSpPr>
          <p:sp>
            <p:nvSpPr>
              <p:cNvPr id="74" name="Freeform 30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76" name="Freeform 31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77" name="Freeform 31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 rot="19998221">
              <a:off x="5303512" y="5452184"/>
              <a:ext cx="668420" cy="309854"/>
              <a:chOff x="8041990" y="5562133"/>
              <a:chExt cx="668420" cy="309854"/>
            </a:xfrm>
          </p:grpSpPr>
          <p:sp>
            <p:nvSpPr>
              <p:cNvPr id="70" name="Freeform 31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72" name="Freeform 31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73" name="Freeform 31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 rot="17838869">
              <a:off x="4967454" y="5376166"/>
              <a:ext cx="668420" cy="309854"/>
              <a:chOff x="8041990" y="5562133"/>
              <a:chExt cx="668420" cy="309854"/>
            </a:xfrm>
          </p:grpSpPr>
          <p:sp>
            <p:nvSpPr>
              <p:cNvPr id="66" name="Freeform 31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68" name="Freeform 32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69" name="Freeform 32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0" name="Group 39"/>
            <p:cNvGrpSpPr/>
            <p:nvPr/>
          </p:nvGrpSpPr>
          <p:grpSpPr>
            <a:xfrm rot="15036487">
              <a:off x="4663041" y="5413250"/>
              <a:ext cx="668420" cy="309854"/>
              <a:chOff x="8041990" y="5562133"/>
              <a:chExt cx="668420" cy="309854"/>
            </a:xfrm>
          </p:grpSpPr>
          <p:sp>
            <p:nvSpPr>
              <p:cNvPr id="62" name="Freeform 32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64" name="Freeform 32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65" name="Freeform 32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 rot="11860805">
              <a:off x="4471837" y="5756839"/>
              <a:ext cx="668420" cy="309854"/>
              <a:chOff x="8041990" y="5562133"/>
              <a:chExt cx="668420" cy="309854"/>
            </a:xfrm>
          </p:grpSpPr>
          <p:sp>
            <p:nvSpPr>
              <p:cNvPr id="58" name="Freeform 32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60" name="Freeform 33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61" name="Freeform 33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 rot="9382229">
              <a:off x="4565771" y="6091152"/>
              <a:ext cx="668420" cy="309854"/>
              <a:chOff x="8041990" y="5562133"/>
              <a:chExt cx="668420" cy="309854"/>
            </a:xfrm>
          </p:grpSpPr>
          <p:sp>
            <p:nvSpPr>
              <p:cNvPr id="54" name="Freeform 33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56" name="Freeform 33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57" name="Freeform 33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 rot="4501367">
              <a:off x="5212160" y="6146890"/>
              <a:ext cx="668420" cy="309854"/>
              <a:chOff x="8041990" y="5562133"/>
              <a:chExt cx="668420" cy="309854"/>
            </a:xfrm>
          </p:grpSpPr>
          <p:sp>
            <p:nvSpPr>
              <p:cNvPr id="50" name="Freeform 33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52" name="Freeform 34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53" name="Freeform 34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 rot="6330520">
              <a:off x="4930312" y="6196136"/>
              <a:ext cx="668420" cy="309854"/>
              <a:chOff x="8041990" y="5562133"/>
              <a:chExt cx="668420" cy="309854"/>
            </a:xfrm>
          </p:grpSpPr>
          <p:sp>
            <p:nvSpPr>
              <p:cNvPr id="46" name="Freeform 34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48" name="Freeform 34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49" name="Freeform 34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sp>
          <p:nvSpPr>
            <p:cNvPr id="45" name="Oval 44"/>
            <p:cNvSpPr/>
            <p:nvPr/>
          </p:nvSpPr>
          <p:spPr bwMode="auto">
            <a:xfrm>
              <a:off x="5134918" y="5795751"/>
              <a:ext cx="266700" cy="279400"/>
            </a:xfrm>
            <a:prstGeom prst="ellipse">
              <a:avLst/>
            </a:prstGeom>
            <a:solidFill>
              <a:srgbClr val="B8B8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5"/>
          <a:srcRect l="20540" b="16117"/>
          <a:stretch/>
        </p:blipFill>
        <p:spPr>
          <a:xfrm>
            <a:off x="33784" y="2350064"/>
            <a:ext cx="2990986" cy="236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7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58"/>
          <p:cNvPicPr>
            <a:picLocks noChangeAspect="1"/>
          </p:cNvPicPr>
          <p:nvPr/>
        </p:nvPicPr>
        <p:blipFill rotWithShape="1">
          <a:blip r:embed="rId2"/>
          <a:srcRect l="20540" b="16117"/>
          <a:stretch/>
        </p:blipFill>
        <p:spPr>
          <a:xfrm>
            <a:off x="2224534" y="1988114"/>
            <a:ext cx="2990986" cy="2367322"/>
          </a:xfrm>
          <a:prstGeom prst="rect">
            <a:avLst/>
          </a:prstGeom>
        </p:spPr>
      </p:pic>
      <p:pic>
        <p:nvPicPr>
          <p:cNvPr id="160" name="Picture 2" descr="C:\Users\bnation3\Documents\MATLAB\Images\Phas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t="3394" r="75382" b="23929"/>
          <a:stretch/>
        </p:blipFill>
        <p:spPr bwMode="auto">
          <a:xfrm>
            <a:off x="739675" y="1117203"/>
            <a:ext cx="1279205" cy="110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60"/>
          <p:cNvPicPr>
            <a:picLocks noChangeAspect="1"/>
          </p:cNvPicPr>
          <p:nvPr/>
        </p:nvPicPr>
        <p:blipFill rotWithShape="1">
          <a:blip r:embed="rId4"/>
          <a:srcRect l="66725" r="2657"/>
          <a:stretch/>
        </p:blipFill>
        <p:spPr>
          <a:xfrm>
            <a:off x="2943123" y="81132"/>
            <a:ext cx="1700919" cy="1906982"/>
          </a:xfrm>
          <a:prstGeom prst="rect">
            <a:avLst/>
          </a:prstGeom>
        </p:spPr>
      </p:pic>
      <p:grpSp>
        <p:nvGrpSpPr>
          <p:cNvPr id="162" name="Group 161"/>
          <p:cNvGrpSpPr/>
          <p:nvPr/>
        </p:nvGrpSpPr>
        <p:grpSpPr>
          <a:xfrm>
            <a:off x="5212409" y="4138560"/>
            <a:ext cx="1598201" cy="1488390"/>
            <a:chOff x="4471837" y="5196883"/>
            <a:chExt cx="1598201" cy="1488390"/>
          </a:xfrm>
        </p:grpSpPr>
        <p:grpSp>
          <p:nvGrpSpPr>
            <p:cNvPr id="163" name="Group 162"/>
            <p:cNvGrpSpPr/>
            <p:nvPr/>
          </p:nvGrpSpPr>
          <p:grpSpPr>
            <a:xfrm>
              <a:off x="5401618" y="5710902"/>
              <a:ext cx="668420" cy="309854"/>
              <a:chOff x="8041990" y="5562133"/>
              <a:chExt cx="668420" cy="309854"/>
            </a:xfrm>
          </p:grpSpPr>
          <p:sp>
            <p:nvSpPr>
              <p:cNvPr id="200" name="Freeform 30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201" name="Group 200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202" name="Freeform 31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03" name="Freeform 31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4" name="Group 163"/>
            <p:cNvGrpSpPr/>
            <p:nvPr/>
          </p:nvGrpSpPr>
          <p:grpSpPr>
            <a:xfrm rot="19998221">
              <a:off x="5303512" y="5452184"/>
              <a:ext cx="668420" cy="309854"/>
              <a:chOff x="8041990" y="5562133"/>
              <a:chExt cx="668420" cy="309854"/>
            </a:xfrm>
          </p:grpSpPr>
          <p:sp>
            <p:nvSpPr>
              <p:cNvPr id="196" name="Freeform 31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98" name="Freeform 31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99" name="Freeform 31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5" name="Group 164"/>
            <p:cNvGrpSpPr/>
            <p:nvPr/>
          </p:nvGrpSpPr>
          <p:grpSpPr>
            <a:xfrm rot="17838869">
              <a:off x="4967454" y="5376166"/>
              <a:ext cx="668420" cy="309854"/>
              <a:chOff x="8041990" y="5562133"/>
              <a:chExt cx="668420" cy="309854"/>
            </a:xfrm>
          </p:grpSpPr>
          <p:sp>
            <p:nvSpPr>
              <p:cNvPr id="192" name="Freeform 31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94" name="Freeform 32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95" name="Freeform 32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6" name="Group 165"/>
            <p:cNvGrpSpPr/>
            <p:nvPr/>
          </p:nvGrpSpPr>
          <p:grpSpPr>
            <a:xfrm rot="15036487">
              <a:off x="4663041" y="5413250"/>
              <a:ext cx="668420" cy="309854"/>
              <a:chOff x="8041990" y="5562133"/>
              <a:chExt cx="668420" cy="309854"/>
            </a:xfrm>
          </p:grpSpPr>
          <p:sp>
            <p:nvSpPr>
              <p:cNvPr id="188" name="Freeform 32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90" name="Freeform 32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91" name="Freeform 32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7" name="Group 166"/>
            <p:cNvGrpSpPr/>
            <p:nvPr/>
          </p:nvGrpSpPr>
          <p:grpSpPr>
            <a:xfrm rot="11860805">
              <a:off x="4471837" y="5756839"/>
              <a:ext cx="668420" cy="309854"/>
              <a:chOff x="8041990" y="5562133"/>
              <a:chExt cx="668420" cy="309854"/>
            </a:xfrm>
          </p:grpSpPr>
          <p:sp>
            <p:nvSpPr>
              <p:cNvPr id="184" name="Freeform 32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86" name="Freeform 33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87" name="Freeform 33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8" name="Group 167"/>
            <p:cNvGrpSpPr/>
            <p:nvPr/>
          </p:nvGrpSpPr>
          <p:grpSpPr>
            <a:xfrm rot="9382229">
              <a:off x="4565771" y="6091152"/>
              <a:ext cx="668420" cy="309854"/>
              <a:chOff x="8041990" y="5562133"/>
              <a:chExt cx="668420" cy="309854"/>
            </a:xfrm>
          </p:grpSpPr>
          <p:sp>
            <p:nvSpPr>
              <p:cNvPr id="180" name="Freeform 33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82" name="Freeform 33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83" name="Freeform 33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9" name="Group 168"/>
            <p:cNvGrpSpPr/>
            <p:nvPr/>
          </p:nvGrpSpPr>
          <p:grpSpPr>
            <a:xfrm rot="4501367">
              <a:off x="5212160" y="6146890"/>
              <a:ext cx="668420" cy="309854"/>
              <a:chOff x="8041990" y="5562133"/>
              <a:chExt cx="668420" cy="309854"/>
            </a:xfrm>
          </p:grpSpPr>
          <p:sp>
            <p:nvSpPr>
              <p:cNvPr id="176" name="Freeform 33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78" name="Freeform 34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79" name="Freeform 34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 rot="6330520">
              <a:off x="4930312" y="6196136"/>
              <a:ext cx="668420" cy="309854"/>
              <a:chOff x="8041990" y="5562133"/>
              <a:chExt cx="668420" cy="309854"/>
            </a:xfrm>
          </p:grpSpPr>
          <p:sp>
            <p:nvSpPr>
              <p:cNvPr id="172" name="Freeform 34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73" name="Group 172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74" name="Freeform 34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75" name="Freeform 34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sp>
          <p:nvSpPr>
            <p:cNvPr id="171" name="Oval 170"/>
            <p:cNvSpPr/>
            <p:nvPr/>
          </p:nvSpPr>
          <p:spPr bwMode="auto">
            <a:xfrm>
              <a:off x="5134918" y="5795751"/>
              <a:ext cx="266700" cy="279400"/>
            </a:xfrm>
            <a:prstGeom prst="ellipse">
              <a:avLst/>
            </a:prstGeom>
            <a:solidFill>
              <a:srgbClr val="B8B8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  <p:pic>
        <p:nvPicPr>
          <p:cNvPr id="204" name="Picture 2" descr="C:\Users\bnation3\Documents\MATLAB\Images\Phas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13" t="4185" r="-201" b="23138"/>
          <a:stretch/>
        </p:blipFill>
        <p:spPr bwMode="auto">
          <a:xfrm>
            <a:off x="5297774" y="1117203"/>
            <a:ext cx="1279205" cy="110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6" name="Group 255"/>
          <p:cNvGrpSpPr/>
          <p:nvPr/>
        </p:nvGrpSpPr>
        <p:grpSpPr>
          <a:xfrm>
            <a:off x="569771" y="4351178"/>
            <a:ext cx="1539896" cy="1063154"/>
            <a:chOff x="2383253" y="5406443"/>
            <a:chExt cx="1539896" cy="1063154"/>
          </a:xfrm>
        </p:grpSpPr>
        <p:grpSp>
          <p:nvGrpSpPr>
            <p:cNvPr id="205" name="Group 204"/>
            <p:cNvGrpSpPr/>
            <p:nvPr/>
          </p:nvGrpSpPr>
          <p:grpSpPr>
            <a:xfrm>
              <a:off x="2519932" y="5406443"/>
              <a:ext cx="1320722" cy="464210"/>
              <a:chOff x="2519932" y="5406443"/>
              <a:chExt cx="1320722" cy="464210"/>
            </a:xfrm>
          </p:grpSpPr>
          <p:grpSp>
            <p:nvGrpSpPr>
              <p:cNvPr id="206" name="Group 205"/>
              <p:cNvGrpSpPr/>
              <p:nvPr/>
            </p:nvGrpSpPr>
            <p:grpSpPr>
              <a:xfrm rot="20950185">
                <a:off x="2519932" y="5415804"/>
                <a:ext cx="215897" cy="443640"/>
                <a:chOff x="1720203" y="4679346"/>
                <a:chExt cx="215897" cy="443640"/>
              </a:xfrm>
            </p:grpSpPr>
            <p:sp>
              <p:nvSpPr>
                <p:cNvPr id="228" name="Freeform 168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29" name="Freeform 169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 rot="20950185">
                <a:off x="2698780" y="5406443"/>
                <a:ext cx="215897" cy="443640"/>
                <a:chOff x="1720203" y="4679346"/>
                <a:chExt cx="215897" cy="443640"/>
              </a:xfrm>
            </p:grpSpPr>
            <p:sp>
              <p:nvSpPr>
                <p:cNvPr id="226" name="Freeform 205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27" name="Freeform 206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 rot="20950185">
                <a:off x="2881314" y="5415805"/>
                <a:ext cx="215897" cy="443640"/>
                <a:chOff x="1720203" y="4679346"/>
                <a:chExt cx="215897" cy="443640"/>
              </a:xfrm>
            </p:grpSpPr>
            <p:sp>
              <p:nvSpPr>
                <p:cNvPr id="224" name="Freeform 208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25" name="Freeform 209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 rot="20950185">
                <a:off x="3049699" y="5427013"/>
                <a:ext cx="215897" cy="443640"/>
                <a:chOff x="1720203" y="4679346"/>
                <a:chExt cx="215897" cy="443640"/>
              </a:xfrm>
            </p:grpSpPr>
            <p:sp>
              <p:nvSpPr>
                <p:cNvPr id="222" name="Freeform 21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23" name="Freeform 21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 rot="20950185">
                <a:off x="3203888" y="5419571"/>
                <a:ext cx="215897" cy="443640"/>
                <a:chOff x="1720203" y="4679346"/>
                <a:chExt cx="215897" cy="443640"/>
              </a:xfrm>
            </p:grpSpPr>
            <p:sp>
              <p:nvSpPr>
                <p:cNvPr id="220" name="Freeform 214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21" name="Freeform 215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 rot="20950185">
                <a:off x="3345945" y="5420990"/>
                <a:ext cx="215897" cy="443640"/>
                <a:chOff x="1720203" y="4679346"/>
                <a:chExt cx="215897" cy="443640"/>
              </a:xfrm>
            </p:grpSpPr>
            <p:sp>
              <p:nvSpPr>
                <p:cNvPr id="218" name="Freeform 217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 rot="20950185">
                <a:off x="3481808" y="5421059"/>
                <a:ext cx="215897" cy="443640"/>
                <a:chOff x="1720203" y="4679346"/>
                <a:chExt cx="215897" cy="443640"/>
              </a:xfrm>
            </p:grpSpPr>
            <p:sp>
              <p:nvSpPr>
                <p:cNvPr id="216" name="Freeform 220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17" name="Freeform 221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 rot="20950185">
                <a:off x="3624757" y="5423029"/>
                <a:ext cx="215897" cy="443640"/>
                <a:chOff x="1720203" y="4679346"/>
                <a:chExt cx="215897" cy="443640"/>
              </a:xfrm>
            </p:grpSpPr>
            <p:sp>
              <p:nvSpPr>
                <p:cNvPr id="214" name="Freeform 223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15" name="Freeform 224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230" name="Group 229"/>
            <p:cNvGrpSpPr/>
            <p:nvPr/>
          </p:nvGrpSpPr>
          <p:grpSpPr>
            <a:xfrm rot="10800000">
              <a:off x="2481811" y="6005387"/>
              <a:ext cx="1320722" cy="464210"/>
              <a:chOff x="2519932" y="5406443"/>
              <a:chExt cx="1320722" cy="464210"/>
            </a:xfrm>
          </p:grpSpPr>
          <p:grpSp>
            <p:nvGrpSpPr>
              <p:cNvPr id="231" name="Group 230"/>
              <p:cNvGrpSpPr/>
              <p:nvPr/>
            </p:nvGrpSpPr>
            <p:grpSpPr>
              <a:xfrm rot="20950185">
                <a:off x="2519932" y="5415804"/>
                <a:ext cx="215897" cy="443640"/>
                <a:chOff x="1720203" y="4679346"/>
                <a:chExt cx="215897" cy="443640"/>
              </a:xfrm>
            </p:grpSpPr>
            <p:sp>
              <p:nvSpPr>
                <p:cNvPr id="253" name="Freeform 280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54" name="Freeform 281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2" name="Group 231"/>
              <p:cNvGrpSpPr/>
              <p:nvPr/>
            </p:nvGrpSpPr>
            <p:grpSpPr>
              <a:xfrm rot="20950185">
                <a:off x="2698780" y="5406443"/>
                <a:ext cx="215897" cy="443640"/>
                <a:chOff x="1720203" y="4679346"/>
                <a:chExt cx="215897" cy="443640"/>
              </a:xfrm>
            </p:grpSpPr>
            <p:sp>
              <p:nvSpPr>
                <p:cNvPr id="251" name="Freeform 278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52" name="Freeform 279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 rot="20950185">
                <a:off x="2881314" y="5415805"/>
                <a:ext cx="215897" cy="443640"/>
                <a:chOff x="1720203" y="4679346"/>
                <a:chExt cx="215897" cy="443640"/>
              </a:xfrm>
            </p:grpSpPr>
            <p:sp>
              <p:nvSpPr>
                <p:cNvPr id="249" name="Freeform 27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50" name="Freeform 27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 rot="20950185">
                <a:off x="3049699" y="5427013"/>
                <a:ext cx="215897" cy="443640"/>
                <a:chOff x="1720203" y="4679346"/>
                <a:chExt cx="215897" cy="443640"/>
              </a:xfrm>
            </p:grpSpPr>
            <p:sp>
              <p:nvSpPr>
                <p:cNvPr id="247" name="Freeform 274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48" name="Freeform 275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 rot="20950185">
                <a:off x="3203888" y="5419571"/>
                <a:ext cx="215897" cy="443640"/>
                <a:chOff x="1720203" y="4679346"/>
                <a:chExt cx="215897" cy="443640"/>
              </a:xfrm>
            </p:grpSpPr>
            <p:sp>
              <p:nvSpPr>
                <p:cNvPr id="245" name="Freeform 272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46" name="Freeform 273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20950185">
                <a:off x="3345945" y="5420990"/>
                <a:ext cx="215897" cy="443640"/>
                <a:chOff x="1720203" y="4679346"/>
                <a:chExt cx="215897" cy="443640"/>
              </a:xfrm>
            </p:grpSpPr>
            <p:sp>
              <p:nvSpPr>
                <p:cNvPr id="243" name="Freeform 270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44" name="Freeform 271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7" name="Group 236"/>
              <p:cNvGrpSpPr/>
              <p:nvPr/>
            </p:nvGrpSpPr>
            <p:grpSpPr>
              <a:xfrm rot="20950185">
                <a:off x="3481808" y="5421059"/>
                <a:ext cx="215897" cy="443640"/>
                <a:chOff x="1720203" y="4679346"/>
                <a:chExt cx="215897" cy="443640"/>
              </a:xfrm>
            </p:grpSpPr>
            <p:sp>
              <p:nvSpPr>
                <p:cNvPr id="241" name="Freeform 268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42" name="Freeform 269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 rot="20950185">
                <a:off x="3624757" y="5423029"/>
                <a:ext cx="215897" cy="443640"/>
                <a:chOff x="1720203" y="4679346"/>
                <a:chExt cx="215897" cy="443640"/>
              </a:xfrm>
            </p:grpSpPr>
            <p:sp>
              <p:nvSpPr>
                <p:cNvPr id="239" name="Freeform 26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40" name="Freeform 26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sp>
          <p:nvSpPr>
            <p:cNvPr id="255" name="Rectangle 254"/>
            <p:cNvSpPr/>
            <p:nvPr/>
          </p:nvSpPr>
          <p:spPr bwMode="auto">
            <a:xfrm>
              <a:off x="2383253" y="5851196"/>
              <a:ext cx="1539896" cy="160184"/>
            </a:xfrm>
            <a:prstGeom prst="rect">
              <a:avLst/>
            </a:prstGeom>
            <a:solidFill>
              <a:srgbClr val="B8B8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63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2"/>
          <a:srcRect l="66725" r="2657"/>
          <a:stretch/>
        </p:blipFill>
        <p:spPr>
          <a:xfrm>
            <a:off x="3047678" y="336087"/>
            <a:ext cx="1895521" cy="2125159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/>
          <a:srcRect l="20540" b="16117"/>
          <a:stretch/>
        </p:blipFill>
        <p:spPr>
          <a:xfrm>
            <a:off x="673551" y="2442158"/>
            <a:ext cx="4374423" cy="3462292"/>
          </a:xfrm>
          <a:prstGeom prst="rect">
            <a:avLst/>
          </a:prstGeom>
        </p:spPr>
      </p:pic>
      <p:pic>
        <p:nvPicPr>
          <p:cNvPr id="157" name="Picture 2" descr="C:\Users\bnation3\Documents\MATLAB\Images\Phase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5" t="3394" r="1155" b="23929"/>
          <a:stretch/>
        </p:blipFill>
        <p:spPr bwMode="auto">
          <a:xfrm>
            <a:off x="673551" y="585403"/>
            <a:ext cx="1942782" cy="162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48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42" y="681590"/>
            <a:ext cx="6065092" cy="41215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15" y="1815434"/>
            <a:ext cx="2743206" cy="27432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4093" y="1507657"/>
            <a:ext cx="222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Time Correlation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2" r="56824" b="56927"/>
          <a:stretch/>
        </p:blipFill>
        <p:spPr bwMode="auto">
          <a:xfrm>
            <a:off x="3058296" y="2576790"/>
            <a:ext cx="2361324" cy="122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119629" y="1507656"/>
            <a:ext cx="222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Correlation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"/>
          <a:stretch/>
        </p:blipFill>
        <p:spPr bwMode="auto">
          <a:xfrm>
            <a:off x="5567796" y="2041571"/>
            <a:ext cx="3714749" cy="22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482" y="1507655"/>
            <a:ext cx="261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Decreased Simulation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6060" y="150765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3855" y="150765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3540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79148" y="3490875"/>
            <a:ext cx="1197126" cy="1156302"/>
            <a:chOff x="836943" y="4629119"/>
            <a:chExt cx="1197126" cy="1156302"/>
          </a:xfrm>
        </p:grpSpPr>
        <p:grpSp>
          <p:nvGrpSpPr>
            <p:cNvPr id="6" name="Group 5"/>
            <p:cNvGrpSpPr/>
            <p:nvPr/>
          </p:nvGrpSpPr>
          <p:grpSpPr>
            <a:xfrm>
              <a:off x="1435533" y="4629119"/>
              <a:ext cx="215897" cy="443640"/>
              <a:chOff x="1720203" y="4679346"/>
              <a:chExt cx="215897" cy="443640"/>
            </a:xfrm>
          </p:grpSpPr>
          <p:sp>
            <p:nvSpPr>
              <p:cNvPr id="29" name="Freeform 109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0" name="Freeform 110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741199">
              <a:off x="1636679" y="4773688"/>
              <a:ext cx="215897" cy="443640"/>
              <a:chOff x="1720203" y="4679346"/>
              <a:chExt cx="215897" cy="443640"/>
            </a:xfrm>
          </p:grpSpPr>
          <p:sp>
            <p:nvSpPr>
              <p:cNvPr id="27" name="Freeform 107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28" name="Freeform 108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 bwMode="auto">
            <a:xfrm>
              <a:off x="1302183" y="5058229"/>
              <a:ext cx="266700" cy="279400"/>
            </a:xfrm>
            <a:prstGeom prst="ellipse">
              <a:avLst/>
            </a:prstGeom>
            <a:solidFill>
              <a:srgbClr val="B8B8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rot="3267926">
              <a:off x="1704300" y="4946505"/>
              <a:ext cx="215897" cy="443640"/>
              <a:chOff x="1720203" y="4679346"/>
              <a:chExt cx="215897" cy="443640"/>
            </a:xfrm>
          </p:grpSpPr>
          <p:sp>
            <p:nvSpPr>
              <p:cNvPr id="25" name="Freeform 105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26" name="Freeform 106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4958103">
              <a:off x="1669468" y="5153873"/>
              <a:ext cx="215897" cy="443640"/>
              <a:chOff x="1720203" y="4679346"/>
              <a:chExt cx="215897" cy="443640"/>
            </a:xfrm>
          </p:grpSpPr>
          <p:sp>
            <p:nvSpPr>
              <p:cNvPr id="23" name="Freeform 103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24" name="Freeform 104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18666588">
              <a:off x="1169695" y="4634645"/>
              <a:ext cx="215897" cy="443640"/>
              <a:chOff x="1720203" y="4679346"/>
              <a:chExt cx="215897" cy="443640"/>
            </a:xfrm>
          </p:grpSpPr>
          <p:sp>
            <p:nvSpPr>
              <p:cNvPr id="21" name="Freeform 101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22" name="Freeform 102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5233635">
              <a:off x="950814" y="4902562"/>
              <a:ext cx="215897" cy="443640"/>
              <a:chOff x="1720203" y="4679346"/>
              <a:chExt cx="215897" cy="443640"/>
            </a:xfrm>
          </p:grpSpPr>
          <p:sp>
            <p:nvSpPr>
              <p:cNvPr id="19" name="Freeform 99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20" name="Freeform 100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2946006">
              <a:off x="1009650" y="5173755"/>
              <a:ext cx="215897" cy="443640"/>
              <a:chOff x="1720203" y="4679346"/>
              <a:chExt cx="215897" cy="443640"/>
            </a:xfrm>
          </p:grpSpPr>
          <p:sp>
            <p:nvSpPr>
              <p:cNvPr id="17" name="Freeform 97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18" name="Freeform 98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9988678">
              <a:off x="1294720" y="5341781"/>
              <a:ext cx="215897" cy="443640"/>
              <a:chOff x="1720203" y="4679346"/>
              <a:chExt cx="215897" cy="443640"/>
            </a:xfrm>
          </p:grpSpPr>
          <p:sp>
            <p:nvSpPr>
              <p:cNvPr id="15" name="Freeform 95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16" name="Freeform 96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865354" y="1989335"/>
            <a:ext cx="2304482" cy="1922286"/>
            <a:chOff x="5898045" y="1379798"/>
            <a:chExt cx="2304482" cy="1922286"/>
          </a:xfrm>
        </p:grpSpPr>
        <p:pic>
          <p:nvPicPr>
            <p:cNvPr id="32" name="Picture 2" descr="C:\Users\bnation3\Documents\MATLAB\Images\Phase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" t="3394" r="73908" b="23929"/>
            <a:stretch/>
          </p:blipFill>
          <p:spPr bwMode="auto">
            <a:xfrm>
              <a:off x="5898045" y="1379798"/>
              <a:ext cx="2304482" cy="1879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/>
            <p:cNvGrpSpPr/>
            <p:nvPr/>
          </p:nvGrpSpPr>
          <p:grpSpPr>
            <a:xfrm>
              <a:off x="6070653" y="1777312"/>
              <a:ext cx="1234400" cy="1524772"/>
              <a:chOff x="6070653" y="1777312"/>
              <a:chExt cx="1234400" cy="1524772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6581853" y="2462514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6619774" y="1870635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7144155" y="2557394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7128506" y="1973778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6070653" y="2365144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6070653" y="2935842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6575958" y="3026558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7138260" y="3141010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6070653" y="1777312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</p:grpSp>
      <p:pic>
        <p:nvPicPr>
          <p:cNvPr id="43" name="Picture 4" descr="nanoparticle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4" t="20905" r="28957" b="19766"/>
          <a:stretch>
            <a:fillRect/>
          </a:stretch>
        </p:blipFill>
        <p:spPr bwMode="auto">
          <a:xfrm>
            <a:off x="5712386" y="4477158"/>
            <a:ext cx="245745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Arrow Connector 44"/>
          <p:cNvCxnSpPr/>
          <p:nvPr/>
        </p:nvCxnSpPr>
        <p:spPr bwMode="auto">
          <a:xfrm>
            <a:off x="3162578" y="4069026"/>
            <a:ext cx="2424411" cy="1048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3162578" y="3002226"/>
            <a:ext cx="2424411" cy="1048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70105472"/>
      </p:ext>
    </p:extLst>
  </p:cSld>
  <p:clrMapOvr>
    <a:masterClrMapping/>
  </p:clrMapOvr>
</p:sld>
</file>

<file path=ppt/theme/theme1.xml><?xml version="1.0" encoding="utf-8"?>
<a:theme xmlns:a="http://schemas.openxmlformats.org/drawingml/2006/main" name="Minnesota2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nesota2" id="{A4580842-913F-442A-A0E2-85507B85E228}" vid="{ABF1DC70-1D74-49D5-9139-56524E0CE7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240</TotalTime>
  <Words>10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Helvetica</vt:lpstr>
      <vt:lpstr>Minnesota2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Peters</dc:creator>
  <cp:lastModifiedBy>Andrew Peters</cp:lastModifiedBy>
  <cp:revision>12</cp:revision>
  <dcterms:created xsi:type="dcterms:W3CDTF">2017-04-04T19:29:55Z</dcterms:created>
  <dcterms:modified xsi:type="dcterms:W3CDTF">2017-04-04T23:29:57Z</dcterms:modified>
</cp:coreProperties>
</file>