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76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8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2410-5F83-4068-B4D6-DC72A5B06211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C72B-1048-4066-8277-EA2393A0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463674" y="599281"/>
            <a:ext cx="3914776" cy="1997049"/>
            <a:chOff x="1463674" y="599281"/>
            <a:chExt cx="3914776" cy="19970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674" y="599281"/>
              <a:ext cx="3914776" cy="1997049"/>
            </a:xfrm>
            <a:prstGeom prst="roundRect">
              <a:avLst>
                <a:gd name="adj" fmla="val 5333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965171" y="2158216"/>
              <a:ext cx="2911782" cy="340519"/>
            </a:xfrm>
            <a:prstGeom prst="roundRect">
              <a:avLst/>
            </a:prstGeom>
            <a:solidFill>
              <a:schemeClr val="tx1">
                <a:alpha val="7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Peters Municipal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Consultants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652" y="2190031"/>
              <a:ext cx="305636" cy="276887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563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Peters</dc:creator>
  <cp:lastModifiedBy>Austin Peters</cp:lastModifiedBy>
  <cp:revision>5</cp:revision>
  <dcterms:created xsi:type="dcterms:W3CDTF">2017-12-23T08:01:14Z</dcterms:created>
  <dcterms:modified xsi:type="dcterms:W3CDTF">2017-12-23T09:05:05Z</dcterms:modified>
</cp:coreProperties>
</file>