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1" d="100"/>
          <a:sy n="71" d="100"/>
        </p:scale>
        <p:origin x="52" y="6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bez1.github.io/splitflap/" TargetMode="External"/><Relationship Id="rId2" Type="http://schemas.openxmlformats.org/officeDocument/2006/relationships/hyperlink" Target="https://www.hackster.io/jyx1/engi-301-split-flap-ddeba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cottbez1/splitfla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Mechanical Split Flap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Mon 09/25</a:t>
            </a:r>
          </a:p>
          <a:p>
            <a:r>
              <a:rPr lang="en-US" dirty="0"/>
              <a:t>Peter Tizora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188024"/>
            <a:ext cx="10972800" cy="914401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75" y="838200"/>
            <a:ext cx="10972800" cy="4724399"/>
          </a:xfrm>
        </p:spPr>
        <p:txBody>
          <a:bodyPr>
            <a:normAutofit fontScale="92500"/>
          </a:bodyPr>
          <a:lstStyle/>
          <a:p>
            <a:r>
              <a:rPr lang="en-US" dirty="0"/>
              <a:t>I am proposing to build a mechanical split flap device that can display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                                              - </a:t>
            </a:r>
            <a:r>
              <a:rPr lang="en-US" dirty="0">
                <a:hlinkClick r:id="rId2"/>
              </a:rPr>
              <a:t>https://www.hackster.io/jyx1/engi-301-split-flap-ddebac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                                              - </a:t>
            </a:r>
            <a:r>
              <a:rPr lang="en-US" dirty="0">
                <a:hlinkClick r:id="rId3"/>
              </a:rPr>
              <a:t>https://scottbez1.github.io/splitflap/</a:t>
            </a:r>
            <a:endParaRPr lang="en-US" dirty="0"/>
          </a:p>
          <a:p>
            <a:pPr lvl="1"/>
            <a:r>
              <a:rPr lang="en-US" dirty="0"/>
              <a:t>                                                  - </a:t>
            </a:r>
            <a:r>
              <a:rPr lang="en-US" dirty="0">
                <a:hlinkClick r:id="rId4"/>
              </a:rPr>
              <a:t>https://github.com/scottbez1/splitflap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                      - One most important improvement is that my display will keep track of the                                                </a:t>
            </a:r>
          </a:p>
          <a:p>
            <a:pPr lvl="1"/>
            <a:r>
              <a:rPr lang="en-US" dirty="0"/>
              <a:t>                                                    date and display it on the flaps. Unlike the original project mine will include                                   </a:t>
            </a:r>
          </a:p>
          <a:p>
            <a:pPr lvl="1"/>
            <a:r>
              <a:rPr lang="en-US" dirty="0"/>
              <a:t>                                                    an LCD screen for showing month and year.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 chose this project because I have always been fascinated by mechanical displays.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2626B-2C5C-F226-CB04-5FCEA015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77865"/>
            <a:ext cx="3048000" cy="2494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05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D8A42-6D6D-0814-D299-D1E77ABA60AD}"/>
              </a:ext>
            </a:extLst>
          </p:cNvPr>
          <p:cNvSpPr/>
          <p:nvPr/>
        </p:nvSpPr>
        <p:spPr>
          <a:xfrm>
            <a:off x="4710989" y="1395070"/>
            <a:ext cx="1371600" cy="2667000"/>
          </a:xfrm>
          <a:prstGeom prst="flowChartAlternate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3B410-4461-C1E3-00B7-CD649E75CA25}"/>
              </a:ext>
            </a:extLst>
          </p:cNvPr>
          <p:cNvSpPr/>
          <p:nvPr/>
        </p:nvSpPr>
        <p:spPr>
          <a:xfrm>
            <a:off x="7505700" y="1440485"/>
            <a:ext cx="14478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5459C-8673-C2C6-4CA7-6C7333954D62}"/>
              </a:ext>
            </a:extLst>
          </p:cNvPr>
          <p:cNvSpPr/>
          <p:nvPr/>
        </p:nvSpPr>
        <p:spPr>
          <a:xfrm>
            <a:off x="7581900" y="2304745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F8853-2BDF-3C0E-23B1-0C46BF6E526B}"/>
              </a:ext>
            </a:extLst>
          </p:cNvPr>
          <p:cNvSpPr/>
          <p:nvPr/>
        </p:nvSpPr>
        <p:spPr>
          <a:xfrm>
            <a:off x="7581900" y="3086100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1091F-5054-01E3-78E7-326F5E38CFDE}"/>
              </a:ext>
            </a:extLst>
          </p:cNvPr>
          <p:cNvSpPr/>
          <p:nvPr/>
        </p:nvSpPr>
        <p:spPr>
          <a:xfrm>
            <a:off x="1846784" y="1440485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EEF529-ACB5-EC35-418D-B24A009035D8}"/>
              </a:ext>
            </a:extLst>
          </p:cNvPr>
          <p:cNvCxnSpPr>
            <a:stCxn id="9" idx="3"/>
          </p:cNvCxnSpPr>
          <p:nvPr/>
        </p:nvCxnSpPr>
        <p:spPr>
          <a:xfrm>
            <a:off x="3218384" y="1650035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9153D6-5AFE-32F5-42A9-635301F638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82589" y="1650035"/>
            <a:ext cx="14231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A5A4B9-46B7-F6E4-40D0-FAD92592C04C}"/>
              </a:ext>
            </a:extLst>
          </p:cNvPr>
          <p:cNvCxnSpPr/>
          <p:nvPr/>
        </p:nvCxnSpPr>
        <p:spPr>
          <a:xfrm>
            <a:off x="6082589" y="2514295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E8518A-EC7A-76E8-8F9E-B2390B9F42D2}"/>
              </a:ext>
            </a:extLst>
          </p:cNvPr>
          <p:cNvCxnSpPr/>
          <p:nvPr/>
        </p:nvCxnSpPr>
        <p:spPr>
          <a:xfrm>
            <a:off x="6082588" y="3276600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356089-B70D-0B41-860D-8E35DE580EF5}"/>
              </a:ext>
            </a:extLst>
          </p:cNvPr>
          <p:cNvSpPr txBox="1"/>
          <p:nvPr/>
        </p:nvSpPr>
        <p:spPr>
          <a:xfrm>
            <a:off x="5486400" y="1542887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EC646-759C-9295-C0BB-63D3703EF4C2}"/>
              </a:ext>
            </a:extLst>
          </p:cNvPr>
          <p:cNvSpPr txBox="1"/>
          <p:nvPr/>
        </p:nvSpPr>
        <p:spPr>
          <a:xfrm>
            <a:off x="5486400" y="237579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2FBB7-3110-02F0-0EAA-CC754E60B2E2}"/>
              </a:ext>
            </a:extLst>
          </p:cNvPr>
          <p:cNvSpPr txBox="1"/>
          <p:nvPr/>
        </p:nvSpPr>
        <p:spPr>
          <a:xfrm>
            <a:off x="5486400" y="313810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19A27-77A6-9D37-1E3E-9BA69109FB25}"/>
              </a:ext>
            </a:extLst>
          </p:cNvPr>
          <p:cNvSpPr txBox="1"/>
          <p:nvPr/>
        </p:nvSpPr>
        <p:spPr>
          <a:xfrm>
            <a:off x="4710989" y="151153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4F8B6-12E0-F940-C745-C95F78E72910}"/>
              </a:ext>
            </a:extLst>
          </p:cNvPr>
          <p:cNvSpPr txBox="1"/>
          <p:nvPr/>
        </p:nvSpPr>
        <p:spPr>
          <a:xfrm>
            <a:off x="1956817" y="1511535"/>
            <a:ext cx="105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LCD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9C347-5D94-F8DB-2B53-7B663C5703B5}"/>
              </a:ext>
            </a:extLst>
          </p:cNvPr>
          <p:cNvSpPr txBox="1"/>
          <p:nvPr/>
        </p:nvSpPr>
        <p:spPr>
          <a:xfrm>
            <a:off x="7580986" y="1508095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9B4F4-036A-3AE7-F484-772403BF0BBC}"/>
              </a:ext>
            </a:extLst>
          </p:cNvPr>
          <p:cNvSpPr txBox="1"/>
          <p:nvPr/>
        </p:nvSpPr>
        <p:spPr>
          <a:xfrm>
            <a:off x="7648575" y="2334343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EEA16-7F94-31A4-B1C5-428ADE9BF33C}"/>
              </a:ext>
            </a:extLst>
          </p:cNvPr>
          <p:cNvSpPr txBox="1"/>
          <p:nvPr/>
        </p:nvSpPr>
        <p:spPr>
          <a:xfrm>
            <a:off x="7648575" y="3138099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0972800" cy="914401"/>
          </a:xfrm>
        </p:spPr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A732356-6255-E275-5ED9-C1E87D889EE5}"/>
              </a:ext>
            </a:extLst>
          </p:cNvPr>
          <p:cNvSpPr/>
          <p:nvPr/>
        </p:nvSpPr>
        <p:spPr>
          <a:xfrm>
            <a:off x="4724400" y="1714500"/>
            <a:ext cx="1371600" cy="2667000"/>
          </a:xfrm>
          <a:prstGeom prst="flowChartAlternate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2428F-784A-C22D-0DA0-C75A5D5FAF79}"/>
              </a:ext>
            </a:extLst>
          </p:cNvPr>
          <p:cNvSpPr/>
          <p:nvPr/>
        </p:nvSpPr>
        <p:spPr>
          <a:xfrm>
            <a:off x="7519111" y="1759915"/>
            <a:ext cx="14478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3676-E1B7-6220-7041-B2306B1AE62F}"/>
              </a:ext>
            </a:extLst>
          </p:cNvPr>
          <p:cNvSpPr/>
          <p:nvPr/>
        </p:nvSpPr>
        <p:spPr>
          <a:xfrm>
            <a:off x="7595311" y="2624175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1D118-BE36-6DF4-B103-80A7A50689E1}"/>
              </a:ext>
            </a:extLst>
          </p:cNvPr>
          <p:cNvSpPr/>
          <p:nvPr/>
        </p:nvSpPr>
        <p:spPr>
          <a:xfrm>
            <a:off x="7595311" y="3405530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75F9F-8C74-A97A-71CA-86E2BE0FEBA2}"/>
              </a:ext>
            </a:extLst>
          </p:cNvPr>
          <p:cNvSpPr/>
          <p:nvPr/>
        </p:nvSpPr>
        <p:spPr>
          <a:xfrm>
            <a:off x="1860195" y="1759915"/>
            <a:ext cx="1371600" cy="419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E16A4B-736C-FFC6-7882-020089621A59}"/>
              </a:ext>
            </a:extLst>
          </p:cNvPr>
          <p:cNvCxnSpPr>
            <a:stCxn id="11" idx="3"/>
          </p:cNvCxnSpPr>
          <p:nvPr/>
        </p:nvCxnSpPr>
        <p:spPr>
          <a:xfrm>
            <a:off x="3231795" y="1969465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9CC64-775E-9484-2E3A-47C563722F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6000" y="1969465"/>
            <a:ext cx="14231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66382-0356-402D-73ED-68AA1F7BF81C}"/>
              </a:ext>
            </a:extLst>
          </p:cNvPr>
          <p:cNvCxnSpPr/>
          <p:nvPr/>
        </p:nvCxnSpPr>
        <p:spPr>
          <a:xfrm>
            <a:off x="6096000" y="2833725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382A4-F388-F7A3-CABC-95CFB532345E}"/>
              </a:ext>
            </a:extLst>
          </p:cNvPr>
          <p:cNvCxnSpPr/>
          <p:nvPr/>
        </p:nvCxnSpPr>
        <p:spPr>
          <a:xfrm>
            <a:off x="6095999" y="3596030"/>
            <a:ext cx="14926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0B3E1-8398-5E9F-6D48-F8CF5B83B5A8}"/>
              </a:ext>
            </a:extLst>
          </p:cNvPr>
          <p:cNvSpPr txBox="1"/>
          <p:nvPr/>
        </p:nvSpPr>
        <p:spPr>
          <a:xfrm>
            <a:off x="5485486" y="185268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8EA7-F3B6-014E-1381-DA3B92F9207D}"/>
              </a:ext>
            </a:extLst>
          </p:cNvPr>
          <p:cNvSpPr txBox="1"/>
          <p:nvPr/>
        </p:nvSpPr>
        <p:spPr>
          <a:xfrm>
            <a:off x="4704893" y="183096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1.8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7970E-D1AA-5E09-A9CA-F1B54A5ABE01}"/>
              </a:ext>
            </a:extLst>
          </p:cNvPr>
          <p:cNvSpPr txBox="1"/>
          <p:nvPr/>
        </p:nvSpPr>
        <p:spPr>
          <a:xfrm>
            <a:off x="1970228" y="1830965"/>
            <a:ext cx="105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LCD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06C44-DDEF-C5F3-2BC1-A8796575A479}"/>
              </a:ext>
            </a:extLst>
          </p:cNvPr>
          <p:cNvSpPr txBox="1"/>
          <p:nvPr/>
        </p:nvSpPr>
        <p:spPr>
          <a:xfrm>
            <a:off x="7594397" y="1827525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C27ECD-EC80-1843-B5E4-1C93927A9597}"/>
              </a:ext>
            </a:extLst>
          </p:cNvPr>
          <p:cNvSpPr txBox="1"/>
          <p:nvPr/>
        </p:nvSpPr>
        <p:spPr>
          <a:xfrm>
            <a:off x="7661986" y="2653773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E3B8-79B0-D214-13E7-FDD42C114DD3}"/>
              </a:ext>
            </a:extLst>
          </p:cNvPr>
          <p:cNvSpPr txBox="1"/>
          <p:nvPr/>
        </p:nvSpPr>
        <p:spPr>
          <a:xfrm>
            <a:off x="7661986" y="3457529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Stepper Motor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59B225-C480-C966-60AD-8543B3E680C7}"/>
              </a:ext>
            </a:extLst>
          </p:cNvPr>
          <p:cNvSpPr txBox="1"/>
          <p:nvPr/>
        </p:nvSpPr>
        <p:spPr>
          <a:xfrm>
            <a:off x="5496458" y="2695202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1C256-3DB4-D4A2-9DCA-66B752834E5C}"/>
              </a:ext>
            </a:extLst>
          </p:cNvPr>
          <p:cNvSpPr txBox="1"/>
          <p:nvPr/>
        </p:nvSpPr>
        <p:spPr>
          <a:xfrm>
            <a:off x="5496458" y="3460457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57922"/>
              </p:ext>
            </p:extLst>
          </p:nvPr>
        </p:nvGraphicFramePr>
        <p:xfrm>
          <a:off x="609600" y="1295400"/>
          <a:ext cx="10972800" cy="3058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Stepper 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Shifter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USB-A to Mini-USB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Acrylic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8725</TotalTime>
  <Words>188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Mechanical Split Flap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Peter Tizora</cp:lastModifiedBy>
  <cp:revision>407</cp:revision>
  <dcterms:created xsi:type="dcterms:W3CDTF">2018-01-09T20:24:50Z</dcterms:created>
  <dcterms:modified xsi:type="dcterms:W3CDTF">2023-09-26T03:14:05Z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