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61" r:id="rId2"/>
    <p:sldId id="367" r:id="rId3"/>
    <p:sldId id="368" r:id="rId4"/>
    <p:sldId id="370" r:id="rId5"/>
    <p:sldId id="369" r:id="rId6"/>
    <p:sldId id="37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26" autoAdjust="0"/>
    <p:restoredTop sz="94706" autoAdjust="0"/>
  </p:normalViewPr>
  <p:slideViewPr>
    <p:cSldViewPr>
      <p:cViewPr varScale="1">
        <p:scale>
          <a:sx n="62" d="100"/>
          <a:sy n="62" d="100"/>
        </p:scale>
        <p:origin x="744" y="40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2" d="100"/>
          <a:sy n="82" d="100"/>
        </p:scale>
        <p:origin x="3852" y="78"/>
      </p:cViewPr>
      <p:guideLst/>
    </p:cSldViewPr>
  </p:notesViewPr>
  <p:gridSpacing cx="38100" cy="3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9/25/2023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9/25/2023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0"/>
            <a:ext cx="10972800" cy="47243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9/25/2023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9/25/2023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9/25/2023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9/25/2023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9/25/2023</a:t>
            </a:fld>
            <a:endParaRPr lang="en-US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5BAF629-ECA2-4CF3-B790-9D9BDED98269}" type="datetime1">
              <a:rPr lang="en-US" smtClean="0"/>
              <a:pPr/>
              <a:t>9/25/2023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pPr/>
              <a:t>9/25/2023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dafruit.com/" TargetMode="External"/><Relationship Id="rId2" Type="http://schemas.openxmlformats.org/officeDocument/2006/relationships/hyperlink" Target="https://www.amazon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mouser.com/" TargetMode="External"/><Relationship Id="rId5" Type="http://schemas.openxmlformats.org/officeDocument/2006/relationships/hyperlink" Target="https://www.digikey.com/" TargetMode="External"/><Relationship Id="rId4" Type="http://schemas.openxmlformats.org/officeDocument/2006/relationships/hyperlink" Target="https://www.sparkfun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4" y="1909346"/>
            <a:ext cx="9907555" cy="3383280"/>
          </a:xfrm>
        </p:spPr>
        <p:txBody>
          <a:bodyPr>
            <a:normAutofit/>
          </a:bodyPr>
          <a:lstStyle/>
          <a:p>
            <a:r>
              <a:rPr lang="en-US" sz="6000" dirty="0"/>
              <a:t>ENGI 301</a:t>
            </a:r>
            <a:br>
              <a:rPr lang="en-US" sz="6000" dirty="0"/>
            </a:br>
            <a:br>
              <a:rPr lang="en-US" dirty="0"/>
            </a:br>
            <a:r>
              <a:rPr lang="en-US" sz="6000" dirty="0"/>
              <a:t>&lt;Project Name&gt; Proposal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1120636"/>
          </a:xfrm>
        </p:spPr>
        <p:txBody>
          <a:bodyPr/>
          <a:lstStyle/>
          <a:p>
            <a:r>
              <a:rPr lang="en-US" dirty="0"/>
              <a:t>&lt;Date&gt;</a:t>
            </a:r>
          </a:p>
          <a:p>
            <a:r>
              <a:rPr lang="en-US" dirty="0"/>
              <a:t>&lt;Name&gt;</a:t>
            </a: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39A49-57C9-4BE3-8B38-E944EB819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8AE04-697D-4784-A672-E28DA6A47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being proposed?</a:t>
            </a:r>
          </a:p>
          <a:p>
            <a:pPr lvl="1"/>
            <a:r>
              <a:rPr lang="en-US" dirty="0"/>
              <a:t>Pictures</a:t>
            </a:r>
          </a:p>
          <a:p>
            <a:pPr lvl="1"/>
            <a:r>
              <a:rPr lang="en-US" dirty="0"/>
              <a:t>Links to existing projects / libraries</a:t>
            </a:r>
          </a:p>
          <a:p>
            <a:r>
              <a:rPr lang="en-US" dirty="0"/>
              <a:t>What improvements / additions over existing project</a:t>
            </a:r>
          </a:p>
          <a:p>
            <a:pPr lv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A883D3-D6A1-40F0-B5FE-3E351ADB0E38}"/>
              </a:ext>
            </a:extLst>
          </p:cNvPr>
          <p:cNvSpPr txBox="1"/>
          <p:nvPr/>
        </p:nvSpPr>
        <p:spPr>
          <a:xfrm>
            <a:off x="4270864" y="4076700"/>
            <a:ext cx="36920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What is your story?</a:t>
            </a:r>
          </a:p>
        </p:txBody>
      </p:sp>
    </p:spTree>
    <p:extLst>
      <p:ext uri="{BB962C8B-B14F-4D97-AF65-F5344CB8AC3E}">
        <p14:creationId xmlns:p14="http://schemas.microsoft.com/office/powerpoint/2010/main" val="3519531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B93E4-AB7E-4F3D-B6C5-4ED4B78FA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Block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8935D3-29E1-4175-8DE5-14986150C1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System Block Diagram</a:t>
            </a:r>
          </a:p>
          <a:p>
            <a:pPr lvl="1"/>
            <a:r>
              <a:rPr lang="en-US" dirty="0"/>
              <a:t>Label interfaces / pins</a:t>
            </a:r>
          </a:p>
          <a:p>
            <a:pPr lvl="1"/>
            <a:r>
              <a:rPr lang="en-US" dirty="0"/>
              <a:t>Components (part numbers if possible)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7EF060-2D33-40AD-BF35-12E6A5F1F172}"/>
              </a:ext>
            </a:extLst>
          </p:cNvPr>
          <p:cNvSpPr txBox="1"/>
          <p:nvPr/>
        </p:nvSpPr>
        <p:spPr>
          <a:xfrm>
            <a:off x="3238500" y="4177725"/>
            <a:ext cx="57182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Need Moderate Level of Detail</a:t>
            </a:r>
          </a:p>
        </p:txBody>
      </p:sp>
    </p:spTree>
    <p:extLst>
      <p:ext uri="{BB962C8B-B14F-4D97-AF65-F5344CB8AC3E}">
        <p14:creationId xmlns:p14="http://schemas.microsoft.com/office/powerpoint/2010/main" val="140782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DFEA3-93A8-4943-9F3A-4798FB13F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Block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FC9173-ADDE-4A3D-BDB4-3F990F103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Power Block Diagram</a:t>
            </a:r>
          </a:p>
          <a:p>
            <a:pPr lvl="1"/>
            <a:r>
              <a:rPr lang="en-US" dirty="0"/>
              <a:t>Label voltages / currents of components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BF50E6-5081-4020-B7AA-69C2EF326ECB}"/>
              </a:ext>
            </a:extLst>
          </p:cNvPr>
          <p:cNvSpPr txBox="1"/>
          <p:nvPr/>
        </p:nvSpPr>
        <p:spPr>
          <a:xfrm>
            <a:off x="2857500" y="4152900"/>
            <a:ext cx="65628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Need All Power Inputs and Outputs</a:t>
            </a:r>
          </a:p>
        </p:txBody>
      </p:sp>
    </p:spTree>
    <p:extLst>
      <p:ext uri="{BB962C8B-B14F-4D97-AF65-F5344CB8AC3E}">
        <p14:creationId xmlns:p14="http://schemas.microsoft.com/office/powerpoint/2010/main" val="4204615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1467B-51C2-4E0B-B52A-83BD9F0EB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/ Budget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0B47F4B-CB02-4D02-BE84-F6BC57D0FE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556341"/>
              </p:ext>
            </p:extLst>
          </p:nvPr>
        </p:nvGraphicFramePr>
        <p:xfrm>
          <a:off x="609600" y="1295400"/>
          <a:ext cx="10972800" cy="296672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7837714">
                  <a:extLst>
                    <a:ext uri="{9D8B030D-6E8A-4147-A177-3AD203B41FA5}">
                      <a16:colId xmlns:a16="http://schemas.microsoft.com/office/drawing/2014/main" val="3675253430"/>
                    </a:ext>
                  </a:extLst>
                </a:gridCol>
                <a:gridCol w="1567543">
                  <a:extLst>
                    <a:ext uri="{9D8B030D-6E8A-4147-A177-3AD203B41FA5}">
                      <a16:colId xmlns:a16="http://schemas.microsoft.com/office/drawing/2014/main" val="1372058784"/>
                    </a:ext>
                  </a:extLst>
                </a:gridCol>
                <a:gridCol w="1567543">
                  <a:extLst>
                    <a:ext uri="{9D8B030D-6E8A-4147-A177-3AD203B41FA5}">
                      <a16:colId xmlns:a16="http://schemas.microsoft.com/office/drawing/2014/main" val="3565830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Component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Need to Buy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6800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13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5126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493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2840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8356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4489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770840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76A6262-9FAA-5DFD-2905-9E34A05EDCE4}"/>
              </a:ext>
            </a:extLst>
          </p:cNvPr>
          <p:cNvSpPr txBox="1"/>
          <p:nvPr/>
        </p:nvSpPr>
        <p:spPr>
          <a:xfrm>
            <a:off x="4457700" y="5029200"/>
            <a:ext cx="3288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See Next Slide for Instructions</a:t>
            </a:r>
          </a:p>
        </p:txBody>
      </p:sp>
    </p:spTree>
    <p:extLst>
      <p:ext uri="{BB962C8B-B14F-4D97-AF65-F5344CB8AC3E}">
        <p14:creationId xmlns:p14="http://schemas.microsoft.com/office/powerpoint/2010/main" val="1131248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D53B4-427E-EA03-96F0-1205BE858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Selection (Remove slide for submission)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43A702-BE4B-FD4F-F718-52B4ADE0FE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components must be from either:  </a:t>
            </a:r>
            <a:r>
              <a:rPr lang="en-US" dirty="0">
                <a:hlinkClick r:id="rId2"/>
              </a:rPr>
              <a:t>Amazon</a:t>
            </a:r>
            <a:r>
              <a:rPr lang="en-US" dirty="0"/>
              <a:t>, </a:t>
            </a:r>
            <a:r>
              <a:rPr lang="en-US" dirty="0">
                <a:hlinkClick r:id="rId3"/>
              </a:rPr>
              <a:t>Adafruit</a:t>
            </a:r>
            <a:r>
              <a:rPr lang="en-US" dirty="0"/>
              <a:t>, </a:t>
            </a:r>
            <a:r>
              <a:rPr lang="en-US" dirty="0">
                <a:hlinkClick r:id="rId4"/>
              </a:rPr>
              <a:t>Sparkfun</a:t>
            </a:r>
            <a:r>
              <a:rPr lang="en-US" dirty="0"/>
              <a:t>, </a:t>
            </a:r>
            <a:r>
              <a:rPr lang="en-US" dirty="0">
                <a:hlinkClick r:id="rId5"/>
              </a:rPr>
              <a:t>Digi-Key</a:t>
            </a:r>
            <a:r>
              <a:rPr lang="en-US" dirty="0"/>
              <a:t>, or </a:t>
            </a:r>
            <a:r>
              <a:rPr lang="en-US" dirty="0">
                <a:hlinkClick r:id="rId6"/>
              </a:rPr>
              <a:t>Mouser</a:t>
            </a:r>
            <a:endParaRPr lang="en-US" dirty="0"/>
          </a:p>
          <a:p>
            <a:r>
              <a:rPr lang="en-US" dirty="0"/>
              <a:t>Select no more than two (2) components that are not on approved component spreadsheet</a:t>
            </a:r>
          </a:p>
          <a:p>
            <a:pPr lvl="1"/>
            <a:r>
              <a:rPr lang="en-US" dirty="0"/>
              <a:t>See Canvas </a:t>
            </a:r>
            <a:r>
              <a:rPr lang="en-US" dirty="0">
                <a:sym typeface="Wingdings" panose="05000000000000000000" pitchFamily="2" charset="2"/>
              </a:rPr>
              <a:t> Files  assignments  ENGI301_project_01</a:t>
            </a:r>
            <a:r>
              <a:rPr lang="en-US">
                <a:sym typeface="Wingdings" panose="05000000000000000000" pitchFamily="2" charset="2"/>
              </a:rPr>
              <a:t>_parts</a:t>
            </a:r>
            <a:r>
              <a:rPr lang="en-US" dirty="0">
                <a:sym typeface="Wingdings" panose="05000000000000000000" pitchFamily="2" charset="2"/>
              </a:rPr>
              <a:t>_list.xlsx</a:t>
            </a:r>
            <a:endParaRPr lang="en-US" dirty="0"/>
          </a:p>
          <a:p>
            <a:r>
              <a:rPr lang="en-US" dirty="0"/>
              <a:t>All components needed for the project should be listed on Slide 5</a:t>
            </a:r>
          </a:p>
          <a:p>
            <a:r>
              <a:rPr lang="en-US" dirty="0"/>
              <a:t>All components should have links to the website where they can be purchased</a:t>
            </a:r>
          </a:p>
          <a:p>
            <a:pPr lvl="1"/>
            <a:r>
              <a:rPr lang="en-US" dirty="0"/>
              <a:t>Please trim URLs for links to Amazon</a:t>
            </a:r>
          </a:p>
          <a:p>
            <a:r>
              <a:rPr lang="en-US" dirty="0"/>
              <a:t>All components together should not cost more than $75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9BE50F-C22E-20BE-3553-2BC61AE40EA1}"/>
              </a:ext>
            </a:extLst>
          </p:cNvPr>
          <p:cNvSpPr txBox="1"/>
          <p:nvPr/>
        </p:nvSpPr>
        <p:spPr>
          <a:xfrm>
            <a:off x="2590800" y="6286500"/>
            <a:ext cx="7083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you have a special request, we can discuss in the project meeting</a:t>
            </a:r>
          </a:p>
        </p:txBody>
      </p:sp>
    </p:spTree>
    <p:extLst>
      <p:ext uri="{BB962C8B-B14F-4D97-AF65-F5344CB8AC3E}">
        <p14:creationId xmlns:p14="http://schemas.microsoft.com/office/powerpoint/2010/main" val="1804182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amond Grid 16x9">
  <a:themeElements>
    <a:clrScheme name="Custom 3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000000"/>
      </a:hlink>
      <a:folHlink>
        <a:srgbClr val="9F6715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diamond grid presentation (widescreen).potx" id="{B2221865-AD13-4DF0-B68E-BF08E8CC5659}" vid="{BAA0C488-98B6-4F47-8E1C-5C7CD9605F73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diamond grid presentation (widescreen)</Template>
  <TotalTime>8524</TotalTime>
  <Words>213</Words>
  <Application>Microsoft Office PowerPoint</Application>
  <PresentationFormat>Widescreen</PresentationFormat>
  <Paragraphs>32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Arial</vt:lpstr>
      <vt:lpstr>Diamond Grid 16x9</vt:lpstr>
      <vt:lpstr>ENGI 301  &lt;Project Name&gt; Proposal</vt:lpstr>
      <vt:lpstr>Background Information</vt:lpstr>
      <vt:lpstr>System Block Diagram</vt:lpstr>
      <vt:lpstr>Power Block Diagram</vt:lpstr>
      <vt:lpstr>Components / Budget</vt:lpstr>
      <vt:lpstr>Component Selection (Remove slide for submission)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Erik Welsh</dc:creator>
  <cp:lastModifiedBy>Peter Tizora</cp:lastModifiedBy>
  <cp:revision>406</cp:revision>
  <dcterms:created xsi:type="dcterms:W3CDTF">2018-01-09T20:24:50Z</dcterms:created>
  <dcterms:modified xsi:type="dcterms:W3CDTF">2023-09-25T23:47:20Z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