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76" d="100"/>
          <a:sy n="76" d="100"/>
        </p:scale>
        <p:origin x="787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Peter Tizora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381000" y="1600200"/>
            <a:ext cx="5715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81000" y="1403866"/>
            <a:ext cx="2548275" cy="137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19125" y="1371600"/>
            <a:ext cx="2776875" cy="3226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381000" y="1340618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2929275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944225" y="3921269"/>
            <a:ext cx="1181100" cy="54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7162800" y="3581400"/>
            <a:ext cx="609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USB 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381000" y="4909066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2353925" y="4871385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039725" y="479518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381000" y="48328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1438345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964834" y="1790783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958737" y="3323212"/>
            <a:ext cx="609600" cy="27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4313152" y="1726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4421981" y="28575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4418751" y="28575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4421981" y="28575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4498181" y="217178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4425211" y="21717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4498181" y="270518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4349011" y="23432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4421981" y="21717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4425211" y="21717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4501207" y="158853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4501411" y="201938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D8549-11C7-C014-B8B3-6C9E657BDC8C}"/>
              </a:ext>
            </a:extLst>
          </p:cNvPr>
          <p:cNvSpPr/>
          <p:nvPr/>
        </p:nvSpPr>
        <p:spPr>
          <a:xfrm>
            <a:off x="3039725" y="3886283"/>
            <a:ext cx="1119412" cy="58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1FF36-55C0-1A7A-2D86-6F568048F212}"/>
              </a:ext>
            </a:extLst>
          </p:cNvPr>
          <p:cNvSpPr/>
          <p:nvPr/>
        </p:nvSpPr>
        <p:spPr>
          <a:xfrm>
            <a:off x="1932760" y="3323213"/>
            <a:ext cx="588571" cy="278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3A9F89-47FD-2655-9B08-430538732FEA}"/>
              </a:ext>
            </a:extLst>
          </p:cNvPr>
          <p:cNvCxnSpPr>
            <a:cxnSpLocks/>
          </p:cNvCxnSpPr>
          <p:nvPr/>
        </p:nvCxnSpPr>
        <p:spPr>
          <a:xfrm flipV="1">
            <a:off x="4502037" y="333383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9FFA5D-41A6-D54B-41A2-CA957B53F5A3}"/>
              </a:ext>
            </a:extLst>
          </p:cNvPr>
          <p:cNvCxnSpPr>
            <a:cxnSpLocks/>
          </p:cNvCxnSpPr>
          <p:nvPr/>
        </p:nvCxnSpPr>
        <p:spPr>
          <a:xfrm>
            <a:off x="4444145" y="348623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E3B34-A984-C540-999F-EAA419EC86B3}"/>
              </a:ext>
            </a:extLst>
          </p:cNvPr>
          <p:cNvCxnSpPr>
            <a:cxnSpLocks/>
          </p:cNvCxnSpPr>
          <p:nvPr/>
        </p:nvCxnSpPr>
        <p:spPr>
          <a:xfrm>
            <a:off x="4502037" y="285758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681B61-58A1-B30B-123B-4C82AA8EEA1E}"/>
              </a:ext>
            </a:extLst>
          </p:cNvPr>
          <p:cNvSpPr txBox="1"/>
          <p:nvPr/>
        </p:nvSpPr>
        <p:spPr>
          <a:xfrm>
            <a:off x="4312526" y="29718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29303B-788C-E306-CCF8-54F2C83350D5}"/>
              </a:ext>
            </a:extLst>
          </p:cNvPr>
          <p:cNvSpPr/>
          <p:nvPr/>
        </p:nvSpPr>
        <p:spPr>
          <a:xfrm>
            <a:off x="4808018" y="1956826"/>
            <a:ext cx="909363" cy="42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 LED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2F0107-7CDD-0B22-27F6-AA2E2E8B7599}"/>
              </a:ext>
            </a:extLst>
          </p:cNvPr>
          <p:cNvSpPr/>
          <p:nvPr/>
        </p:nvSpPr>
        <p:spPr>
          <a:xfrm>
            <a:off x="4799751" y="2611498"/>
            <a:ext cx="909363" cy="42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Green 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FA4EB9-4C26-5074-A427-2DBB08BD79F7}"/>
              </a:ext>
            </a:extLst>
          </p:cNvPr>
          <p:cNvSpPr/>
          <p:nvPr/>
        </p:nvSpPr>
        <p:spPr>
          <a:xfrm>
            <a:off x="4808018" y="3247333"/>
            <a:ext cx="909363" cy="42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 LED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8651</TotalTime>
  <Words>152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Peter Tizora</cp:lastModifiedBy>
  <cp:revision>419</cp:revision>
  <dcterms:created xsi:type="dcterms:W3CDTF">2018-01-09T20:24:50Z</dcterms:created>
  <dcterms:modified xsi:type="dcterms:W3CDTF">2023-12-08T01:11:52Z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