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06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375E-019B-440E-B2F2-DF2B5086551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C763-C157-4025-9148-606117FB8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347030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375E-019B-440E-B2F2-DF2B5086551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C763-C157-4025-9148-606117FB8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022050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375E-019B-440E-B2F2-DF2B5086551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C763-C157-4025-9148-606117FB8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172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375E-019B-440E-B2F2-DF2B5086551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C763-C157-4025-9148-606117FB8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02101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375E-019B-440E-B2F2-DF2B5086551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C763-C157-4025-9148-606117FB8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10777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375E-019B-440E-B2F2-DF2B5086551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C763-C157-4025-9148-606117FB8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61125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375E-019B-440E-B2F2-DF2B5086551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C763-C157-4025-9148-606117FB8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81907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375E-019B-440E-B2F2-DF2B5086551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C763-C157-4025-9148-606117FB8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2450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375E-019B-440E-B2F2-DF2B5086551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C763-C157-4025-9148-606117FB8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11404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375E-019B-440E-B2F2-DF2B5086551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C763-C157-4025-9148-606117FB8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553129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5375E-019B-440E-B2F2-DF2B5086551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60C763-C157-4025-9148-606117FB8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244764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스타일을 편집합니다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BD5375E-019B-440E-B2F2-DF2B50865519}" type="datetimeFigureOut">
              <a:rPr lang="ko-KR" altLang="en-US" smtClean="0"/>
              <a:t>2025-03-20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60C763-C157-4025-9148-606117FB8C2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371361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moon-walker.medium.com/transformer%EB%8A%94-inductive-bias%EC%9D%B4-%EB%B6%80%EC%A1%B1%ED%95%98%EB%8B%A4%EB%9D%BC%EB%8A%94-%EC%9D%98%EB%AF%B8%EB%8A%94-%EB%AC%B4%EC%97%87%EC%9D%BC%EA%B9%8C-4f6005d32558" TargetMode="External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3635" y="2024457"/>
            <a:ext cx="8305271" cy="1320405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771" y="3912649"/>
            <a:ext cx="8141229" cy="1816638"/>
          </a:xfrm>
          <a:prstGeom prst="rect">
            <a:avLst/>
          </a:prstGeom>
        </p:spPr>
      </p:pic>
      <p:pic>
        <p:nvPicPr>
          <p:cNvPr id="6" name="그림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467852" y="1328737"/>
            <a:ext cx="2247900" cy="4400550"/>
          </a:xfrm>
          <a:prstGeom prst="rect">
            <a:avLst/>
          </a:prstGeom>
        </p:spPr>
      </p:pic>
      <p:sp>
        <p:nvSpPr>
          <p:cNvPr id="7" name="직사각형 6"/>
          <p:cNvSpPr/>
          <p:nvPr/>
        </p:nvSpPr>
        <p:spPr>
          <a:xfrm>
            <a:off x="9068860" y="4961467"/>
            <a:ext cx="2540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1</a:t>
            </a:r>
            <a:endParaRPr lang="ko-KR" altLang="en-US"/>
          </a:p>
        </p:txBody>
      </p:sp>
      <p:sp>
        <p:nvSpPr>
          <p:cNvPr id="10" name="직사각형 9"/>
          <p:cNvSpPr/>
          <p:nvPr/>
        </p:nvSpPr>
        <p:spPr>
          <a:xfrm>
            <a:off x="9068860" y="4097866"/>
            <a:ext cx="2540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/>
              <a:t>2</a:t>
            </a:r>
            <a:endParaRPr lang="ko-KR" altLang="en-US"/>
          </a:p>
        </p:txBody>
      </p:sp>
      <p:sp>
        <p:nvSpPr>
          <p:cNvPr id="11" name="직사각형 10"/>
          <p:cNvSpPr/>
          <p:nvPr/>
        </p:nvSpPr>
        <p:spPr>
          <a:xfrm>
            <a:off x="9056692" y="2536493"/>
            <a:ext cx="254000" cy="330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/>
              <a:t>3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79432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487" y="2105025"/>
            <a:ext cx="10487025" cy="264795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3564466" y="5415972"/>
            <a:ext cx="6096000" cy="9387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altLang="ko-KR" sz="1100" dirty="0" smtClean="0">
                <a:hlinkClick r:id="rId3"/>
              </a:rPr>
              <a:t>https://moon-walker.medium.com/transformer%EB%8A%94-inductive-bias%EC%9D%B4-%EB%B6%80%EC%A1%B1%ED%95%98%EB%8B%A4%EB%9D%BC%EB%8A%94-%EC%9D%98%EB%AF%B8%EB%8A%94-%EB%AC%B4%EC%97%87%EC%9D%BC%EA%B9%8C-4f6005d32558</a:t>
            </a:r>
            <a:endParaRPr lang="en-US" altLang="ko-KR" sz="1100" dirty="0" smtClean="0"/>
          </a:p>
          <a:p>
            <a:endParaRPr lang="ko-KR" altLang="en-US" sz="1100" dirty="0"/>
          </a:p>
        </p:txBody>
      </p:sp>
    </p:spTree>
    <p:extLst>
      <p:ext uri="{BB962C8B-B14F-4D97-AF65-F5344CB8AC3E}">
        <p14:creationId xmlns:p14="http://schemas.microsoft.com/office/powerpoint/2010/main" val="2608534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7725" y="2333625"/>
            <a:ext cx="10496550" cy="2190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53845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383" y="943504"/>
            <a:ext cx="6855884" cy="1524487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296" y="2925762"/>
            <a:ext cx="10353675" cy="3190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17458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1537" y="1624012"/>
            <a:ext cx="10448925" cy="360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8036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9972" y="1320798"/>
            <a:ext cx="3264428" cy="5495511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5921" y="1171575"/>
            <a:ext cx="6296025" cy="5686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92319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738" y="1322260"/>
            <a:ext cx="5622396" cy="5362173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8003467" y="5809734"/>
            <a:ext cx="3076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https://www.dinolabs.ai/238</a:t>
            </a:r>
            <a:endParaRPr lang="ko-KR" altLang="en-US" dirty="0"/>
          </a:p>
        </p:txBody>
      </p:sp>
      <p:sp>
        <p:nvSpPr>
          <p:cNvPr id="6" name="직사각형 5"/>
          <p:cNvSpPr/>
          <p:nvPr/>
        </p:nvSpPr>
        <p:spPr>
          <a:xfrm>
            <a:off x="8003467" y="5530334"/>
            <a:ext cx="307693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dirty="0" smtClean="0"/>
              <a:t>https://www.dinolabs.ai/237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6040533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</TotalTime>
  <Words>18</Words>
  <Application>Microsoft Office PowerPoint</Application>
  <PresentationFormat>와이드스크린</PresentationFormat>
  <Paragraphs>6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송영국/선임연구원/어플라이언스연구소(peteryk.song@lge.com)</dc:creator>
  <cp:lastModifiedBy>송영국/선임연구원/어플라이언스연구소(peteryk.song@lge.com)</cp:lastModifiedBy>
  <cp:revision>6</cp:revision>
  <dcterms:created xsi:type="dcterms:W3CDTF">2025-03-20T00:28:48Z</dcterms:created>
  <dcterms:modified xsi:type="dcterms:W3CDTF">2025-03-20T01:28:34Z</dcterms:modified>
</cp:coreProperties>
</file>