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CA10-6FE1-4140-A68C-48C21275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582F7-B3A7-4B31-ACC5-7B3AAB16E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58D7-798A-401E-A21A-0E0D93B9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E4AD-7CD4-4306-BA2E-7AECA4EF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3332-0CCF-49DE-A2B9-C8FBD512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555C-CB78-4365-9E12-187E095B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C2B43-DE33-43EC-A091-9C5574A73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C09E-C0FE-475F-AA86-DD898C0D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9729-8172-4FD3-B813-2D6A2DEA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72D7-34DC-44B0-82E8-1ACCF5A9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3FD0F-24BB-4EE5-9360-1C56BD7A6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86301-173E-4B03-A782-DADB3F25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85DD-2AAC-4EF8-AFB9-221FF494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CF10-F4F2-4F58-A7BD-A88E75AA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A6A3-F7E7-45DA-85A0-01E54B5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60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306F-272C-4BE2-9A7F-12D4D8C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7812-1C2B-4AA3-B9B0-0D62A81F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B171-6537-4EBF-A27B-7EFC603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C23C-BE2E-4CDD-917E-57D30FD2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A63C-97C3-4D43-9E46-35A9AC34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42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38EE-9BB1-42BF-89BA-B9BB4C89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99E54-55B1-44F0-96E0-85F5B9F9A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FEBE-24DA-4DDD-A982-76A41FF1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B21D-6231-4BEC-AE9F-6811A209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87DD-7D17-4BD6-99F0-5BE79F59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7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C0C7-5706-44DD-B4DE-C406E4CA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27E-8322-46AE-946C-45C322851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3BC7-E991-4ACA-9FB2-F216924A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BB9C7-D6D5-4B70-8BE8-6EAF97A9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B968-4494-4267-AC33-613FA4F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CC021-EB4E-4CC6-BCB2-49570885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8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54D4-B196-4B8D-A18B-06A983FC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E887-8891-40D5-8473-0F27210A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0B36E-FE9C-4426-BE33-1EC79C5B2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23147-BC0C-4A44-9C92-5EA55F621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562C7-0355-4D18-B5C4-A54766385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434AF-365D-454E-9F1C-A358F09F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37D63-3F70-424A-BA8D-8AB8ED9F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48F27-0FBD-4648-9B58-AA0ED693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44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33EC-0AB0-44B8-986E-A4F24A53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ADFB6-BD02-4717-9F8C-5AD60BA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A4714-A51D-4EDE-9BEA-EEFEDA0B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28A09-4E80-46BE-B81C-313C2390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F731D-2BB4-43ED-9CEC-04DE2CFC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97DD4-083B-44B5-B065-1946C0E1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B51E3-F7C6-4110-A203-0ABC1731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0E45-D895-44C3-A7FE-014499D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160E-0717-4977-B171-9D4FB0A8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34EC7-2B16-45E4-97A8-A3AEE9C3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E198-6779-4704-AB50-8E275BF9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9D55B-5BC0-4736-BE81-39E1E189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98EC-D81D-476D-A74F-9002771D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3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317E-C1E2-492A-A661-1F9859EF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78369-4A5C-4CAC-85C6-59372CD7D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82DA3-BE11-4736-988E-5DED441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A664-2764-4DA9-9285-70FAB5FD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7690-2793-4CDA-A0FB-2DC1A885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1082-11B4-474E-8919-963F922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2561F-23EC-4CE9-9539-E3E382BC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87AD3-2A21-432E-9FC4-3D046250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F2FE-518C-4A4E-8445-50BE30B19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493F-2631-4DF1-9ACC-44CF6EA160A8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633A-46E9-4FAA-B9BC-DAC07ECD5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58CB-0939-4009-90E8-3B67831C9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7036-8765-4581-8578-36FD91A51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441F90-5E92-40DD-BDD9-A54472C4C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527" y="0"/>
            <a:ext cx="54921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F6C47-DEDB-43D6-AB85-16D682AA34CC}"/>
              </a:ext>
            </a:extLst>
          </p:cNvPr>
          <p:cNvSpPr txBox="1"/>
          <p:nvPr/>
        </p:nvSpPr>
        <p:spPr>
          <a:xfrm>
            <a:off x="414867" y="347133"/>
            <a:ext cx="4910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Logging levels and statements in DSL</a:t>
            </a:r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A6212-E559-4A53-BC0C-C0FF61FF491F}"/>
              </a:ext>
            </a:extLst>
          </p:cNvPr>
          <p:cNvSpPr txBox="1"/>
          <p:nvPr/>
        </p:nvSpPr>
        <p:spPr>
          <a:xfrm>
            <a:off x="414867" y="2074333"/>
            <a:ext cx="240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Peter Brændgaard pebra18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D459C-E798-42F3-96A9-341E92B8D1FC}"/>
              </a:ext>
            </a:extLst>
          </p:cNvPr>
          <p:cNvSpPr/>
          <p:nvPr/>
        </p:nvSpPr>
        <p:spPr>
          <a:xfrm>
            <a:off x="6324600" y="1826299"/>
            <a:ext cx="1473200" cy="187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856D3-DA8C-4C35-95C2-70F1E00B8A63}"/>
              </a:ext>
            </a:extLst>
          </p:cNvPr>
          <p:cNvSpPr/>
          <p:nvPr/>
        </p:nvSpPr>
        <p:spPr>
          <a:xfrm>
            <a:off x="6299199" y="2935432"/>
            <a:ext cx="4258733" cy="187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758F2B-80AD-4732-865E-781131B203C9}"/>
              </a:ext>
            </a:extLst>
          </p:cNvPr>
          <p:cNvSpPr/>
          <p:nvPr/>
        </p:nvSpPr>
        <p:spPr>
          <a:xfrm>
            <a:off x="6324600" y="4645699"/>
            <a:ext cx="2709333" cy="187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C28A8-A687-4741-A5A6-AB768DB161A4}"/>
              </a:ext>
            </a:extLst>
          </p:cNvPr>
          <p:cNvSpPr/>
          <p:nvPr/>
        </p:nvSpPr>
        <p:spPr>
          <a:xfrm>
            <a:off x="6299198" y="5554614"/>
            <a:ext cx="4258733" cy="1875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B1D69-A75C-4F38-8037-B7969F546301}"/>
              </a:ext>
            </a:extLst>
          </p:cNvPr>
          <p:cNvSpPr txBox="1"/>
          <p:nvPr/>
        </p:nvSpPr>
        <p:spPr>
          <a:xfrm>
            <a:off x="4771994" y="2844524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variable -&gt;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358C5-8C3E-44B3-9002-2D652429D410}"/>
              </a:ext>
            </a:extLst>
          </p:cNvPr>
          <p:cNvSpPr txBox="1"/>
          <p:nvPr/>
        </p:nvSpPr>
        <p:spPr>
          <a:xfrm>
            <a:off x="4771994" y="4554791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state -&gt;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4A3C8-F14A-4D5C-A829-3226048F8B0D}"/>
              </a:ext>
            </a:extLst>
          </p:cNvPr>
          <p:cNvSpPr txBox="1"/>
          <p:nvPr/>
        </p:nvSpPr>
        <p:spPr>
          <a:xfrm>
            <a:off x="4749799" y="5463706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variable -&gt;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ADB6D-1F8A-400A-9557-9BE5DC8F8E7D}"/>
              </a:ext>
            </a:extLst>
          </p:cNvPr>
          <p:cNvSpPr txBox="1"/>
          <p:nvPr/>
        </p:nvSpPr>
        <p:spPr>
          <a:xfrm>
            <a:off x="5051970" y="1714923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level -&gt;</a:t>
            </a:r>
            <a:endParaRPr lang="en-GB" dirty="0"/>
          </a:p>
        </p:txBody>
      </p:sp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999F4288-4060-4A30-BFE9-8FED57FB7C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91"/>
    </mc:Choice>
    <mc:Fallback>
      <p:transition spd="slow" advTm="31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346" x="11950700" y="60325"/>
          <p14:tracePt t="8349" x="11911013" y="90488"/>
          <p14:tracePt t="8351" x="11880850" y="111125"/>
          <p14:tracePt t="8353" x="11850688" y="150813"/>
          <p14:tracePt t="8355" x="11811000" y="171450"/>
          <p14:tracePt t="8357" x="11769725" y="211138"/>
          <p14:tracePt t="8359" x="11720513" y="241300"/>
          <p14:tracePt t="8361" x="11679238" y="271463"/>
          <p14:tracePt t="8363" x="11649075" y="301625"/>
          <p14:tracePt t="8365" x="11599863" y="341313"/>
          <p14:tracePt t="8367" x="11558588" y="361950"/>
          <p14:tracePt t="8370" x="11509375" y="401638"/>
          <p14:tracePt t="8372" x="11458575" y="441325"/>
          <p14:tracePt t="8373" x="11418888" y="461963"/>
          <p14:tracePt t="8375" x="11368088" y="501650"/>
          <p14:tracePt t="8377" x="11318875" y="542925"/>
          <p14:tracePt t="8380" x="11268075" y="561975"/>
          <p14:tracePt t="8382" x="11228388" y="603250"/>
          <p14:tracePt t="8384" x="11177588" y="622300"/>
          <p14:tracePt t="8386" x="11147425" y="661988"/>
          <p14:tracePt t="8387" x="11107738" y="703263"/>
          <p14:tracePt t="8389" x="11066463" y="742950"/>
          <p14:tracePt t="8391" x="11026775" y="763588"/>
          <p14:tracePt t="8393" x="10996613" y="793750"/>
          <p14:tracePt t="8395" x="10956925" y="823913"/>
          <p14:tracePt t="8398" x="10917238" y="854075"/>
          <p14:tracePt t="8399" x="10896600" y="893763"/>
          <p14:tracePt t="8401" x="10856913" y="914400"/>
          <p14:tracePt t="8403" x="10826750" y="944563"/>
          <p14:tracePt t="8406" x="10806113" y="963613"/>
          <p14:tracePt t="8407" x="10775950" y="993775"/>
          <p14:tracePt t="8409" x="10766425" y="1014413"/>
          <p14:tracePt t="8411" x="10745788" y="1044575"/>
          <p14:tracePt t="8414" x="10715625" y="1063625"/>
          <p14:tracePt t="8416" x="10694988" y="1074738"/>
          <p14:tracePt t="8418" x="10675938" y="1104900"/>
          <p14:tracePt t="8420" x="10655300" y="1123950"/>
          <p14:tracePt t="8422" x="10645775" y="1144588"/>
          <p14:tracePt t="8424" x="10615613" y="1165225"/>
          <p14:tracePt t="8426" x="10604500" y="1174750"/>
          <p14:tracePt t="8428" x="10574338" y="1204913"/>
          <p14:tracePt t="8430" x="10564813" y="1214438"/>
          <p14:tracePt t="8432" x="10555288" y="1244600"/>
          <p14:tracePt t="8434" x="10525125" y="1255713"/>
          <p14:tracePt t="8436" x="10515600" y="1274763"/>
          <p14:tracePt t="8438" x="10504488" y="1295400"/>
          <p14:tracePt t="8440" x="10494963" y="1304925"/>
          <p14:tracePt t="8442" x="10464800" y="1316038"/>
          <p14:tracePt t="8444" x="10455275" y="1325563"/>
          <p14:tracePt t="8445" x="10444163" y="1346200"/>
          <p14:tracePt t="8447" x="10425113" y="1355725"/>
          <p14:tracePt t="8449" x="10414000" y="1355725"/>
          <p14:tracePt t="8451" x="10404475" y="1355725"/>
          <p14:tracePt t="8453" x="10404475" y="1365250"/>
          <p14:tracePt t="8455" x="10394950" y="1365250"/>
          <p14:tracePt t="8457" x="10374313" y="1365250"/>
          <p14:tracePt t="8462" x="10374313" y="1376363"/>
          <p14:tracePt t="8464" x="10364788" y="1376363"/>
          <p14:tracePt t="8470" x="10353675" y="1376363"/>
          <p14:tracePt t="8477" x="10344150" y="1395413"/>
          <p14:tracePt t="8497" x="10323513" y="1395413"/>
          <p14:tracePt t="8508" x="10323513" y="1385888"/>
          <p14:tracePt t="8527" x="10323513" y="1376363"/>
          <p14:tracePt t="8528" x="10313988" y="1376363"/>
          <p14:tracePt t="8539" x="10313988" y="1365250"/>
          <p14:tracePt t="8543" x="10304463" y="1365250"/>
          <p14:tracePt t="8568" x="10304463" y="1346200"/>
          <p14:tracePt t="8570" x="10293350" y="1346200"/>
          <p14:tracePt t="8580" x="10274300" y="1346200"/>
          <p14:tracePt t="8584" x="10263188" y="1346200"/>
          <p14:tracePt t="8586" x="10253663" y="1346200"/>
          <p14:tracePt t="8587" x="10244138" y="1335088"/>
          <p14:tracePt t="8589" x="10223500" y="1335088"/>
          <p14:tracePt t="8591" x="10213975" y="1335088"/>
          <p14:tracePt t="8593" x="10193338" y="1335088"/>
          <p14:tracePt t="8595" x="10172700" y="1335088"/>
          <p14:tracePt t="8597" x="10172700" y="1325563"/>
          <p14:tracePt t="8599" x="10163175" y="1325563"/>
          <p14:tracePt t="8601" x="10153650" y="1325563"/>
          <p14:tracePt t="8603" x="10142538" y="1325563"/>
          <p14:tracePt t="8605" x="10123488" y="1325563"/>
          <p14:tracePt t="8610" x="10112375" y="1325563"/>
          <p14:tracePt t="8612" x="10102850" y="1325563"/>
          <p14:tracePt t="8616" x="10093325" y="1325563"/>
          <p14:tracePt t="8620" x="10072688" y="1325563"/>
          <p14:tracePt t="8621" x="10063163" y="1325563"/>
          <p14:tracePt t="8623" x="10053638" y="1325563"/>
          <p14:tracePt t="8625" x="10042525" y="1325563"/>
          <p14:tracePt t="8627" x="10012363" y="1325563"/>
          <p14:tracePt t="8629" x="10002838" y="1325563"/>
          <p14:tracePt t="8632" x="9972675" y="1346200"/>
          <p14:tracePt t="8634" x="9952038" y="1346200"/>
          <p14:tracePt t="8636" x="9921875" y="1346200"/>
          <p14:tracePt t="8638" x="9902825" y="1355725"/>
          <p14:tracePt t="8639" x="9872663" y="1355725"/>
          <p14:tracePt t="8642" x="9842500" y="1355725"/>
          <p14:tracePt t="8644" x="9812338" y="1365250"/>
          <p14:tracePt t="8645" x="9771063" y="1365250"/>
          <p14:tracePt t="8648" x="9740900" y="1376363"/>
          <p14:tracePt t="8650" x="9701213" y="1376363"/>
          <p14:tracePt t="8652" x="9661525" y="1395413"/>
          <p14:tracePt t="8654" x="9620250" y="1395413"/>
          <p14:tracePt t="8656" x="9601200" y="1406525"/>
          <p14:tracePt t="8658" x="9561513" y="1416050"/>
          <p14:tracePt t="8660" x="9520238" y="1416050"/>
          <p14:tracePt t="8661" x="9490075" y="1425575"/>
          <p14:tracePt t="8663" x="9450388" y="1425575"/>
          <p14:tracePt t="8665" x="9399588" y="1446213"/>
          <p14:tracePt t="8667" x="9369425" y="1455738"/>
          <p14:tracePt t="8670" x="9339263" y="1465263"/>
          <p14:tracePt t="8671" x="9299575" y="1476375"/>
          <p14:tracePt t="8673" x="9269413" y="1476375"/>
          <p14:tracePt t="8675" x="9248775" y="1495425"/>
          <p14:tracePt t="8677" x="9218613" y="1506538"/>
          <p14:tracePt t="8679" x="9199563" y="1516063"/>
          <p14:tracePt t="8681" x="9188450" y="1516063"/>
          <p14:tracePt t="8683" x="9169400" y="1525588"/>
          <p14:tracePt t="8685" x="9158288" y="1525588"/>
          <p14:tracePt t="8687" x="9148763" y="1546225"/>
          <p14:tracePt t="8690" x="9139238" y="1546225"/>
          <p14:tracePt t="8691" x="9118600" y="1555750"/>
          <p14:tracePt t="8696" x="9109075" y="1566863"/>
          <p14:tracePt t="8700" x="9099550" y="1576388"/>
          <p14:tracePt t="8702" x="9088438" y="1576388"/>
          <p14:tracePt t="8704" x="9069388" y="1576388"/>
          <p14:tracePt t="8708" x="9058275" y="1576388"/>
          <p14:tracePt t="8709" x="9048750" y="1576388"/>
          <p14:tracePt t="8714" x="9039225" y="1576388"/>
          <p14:tracePt t="8715" x="9018588" y="1576388"/>
          <p14:tracePt t="8718" x="9009063" y="1576388"/>
          <p14:tracePt t="8719" x="8997950" y="1576388"/>
          <p14:tracePt t="8721" x="8988425" y="1576388"/>
          <p14:tracePt t="8723" x="8967788" y="1576388"/>
          <p14:tracePt t="8725" x="8948738" y="1597025"/>
          <p14:tracePt t="8727" x="8937625" y="1597025"/>
          <p14:tracePt t="8731" x="8907463" y="1597025"/>
          <p14:tracePt t="8732" x="8897938" y="1606550"/>
          <p14:tracePt t="8734" x="8867775" y="1606550"/>
          <p14:tracePt t="8736" x="8858250" y="1606550"/>
          <p14:tracePt t="8739" x="8837613" y="1616075"/>
          <p14:tracePt t="8741" x="8816975" y="1616075"/>
          <p14:tracePt t="8743" x="8797925" y="1616075"/>
          <p14:tracePt t="8745" x="8786813" y="1627188"/>
          <p14:tracePt t="8747" x="8756650" y="1627188"/>
          <p14:tracePt t="8749" x="8747125" y="1627188"/>
          <p14:tracePt t="8750" x="8737600" y="1627188"/>
          <p14:tracePt t="8753" x="8716963" y="1646238"/>
          <p14:tracePt t="8755" x="8696325" y="1646238"/>
          <p14:tracePt t="8757" x="8686800" y="1646238"/>
          <p14:tracePt t="8759" x="8667750" y="1646238"/>
          <p14:tracePt t="8761" x="8656638" y="1646238"/>
          <p14:tracePt t="8763" x="8637588" y="1646238"/>
          <p14:tracePt t="8765" x="8616950" y="1646238"/>
          <p14:tracePt t="8766" x="8596313" y="1657350"/>
          <p14:tracePt t="8769" x="8566150" y="1657350"/>
          <p14:tracePt t="8770" x="8556625" y="1657350"/>
          <p14:tracePt t="8772" x="8535988" y="1657350"/>
          <p14:tracePt t="8774" x="8505825" y="1657350"/>
          <p14:tracePt t="8776" x="8496300" y="1657350"/>
          <p14:tracePt t="8778" x="8466138" y="1657350"/>
          <p14:tracePt t="8780" x="8445500" y="1657350"/>
          <p14:tracePt t="8782" x="8435975" y="1657350"/>
          <p14:tracePt t="8784" x="8405813" y="1657350"/>
          <p14:tracePt t="8786" x="8385175" y="1657350"/>
          <p14:tracePt t="8788" x="8366125" y="1657350"/>
          <p14:tracePt t="8790" x="8345488" y="1657350"/>
          <p14:tracePt t="8792" x="8335963" y="1657350"/>
          <p14:tracePt t="8794" x="8305800" y="1657350"/>
          <p14:tracePt t="8796" x="8294688" y="1646238"/>
          <p14:tracePt t="8798" x="8285163" y="1646238"/>
          <p14:tracePt t="8802" x="8255000" y="1646238"/>
          <p14:tracePt t="8804" x="8245475" y="1646238"/>
          <p14:tracePt t="8806" x="8234363" y="1646238"/>
          <p14:tracePt t="8808" x="8215313" y="1646238"/>
          <p14:tracePt t="8813" x="8205788" y="1646238"/>
          <p14:tracePt t="8817" x="8194675" y="1646238"/>
          <p14:tracePt t="8818" x="8185150" y="1636713"/>
          <p14:tracePt t="8823" x="8164513" y="1636713"/>
          <p14:tracePt t="8827" x="8154988" y="1636713"/>
          <p14:tracePt t="8829" x="8134350" y="1636713"/>
          <p14:tracePt t="8830" x="8104188" y="1636713"/>
          <p14:tracePt t="8832" x="8085138" y="1636713"/>
          <p14:tracePt t="8834" x="8054975" y="1627188"/>
          <p14:tracePt t="8836" x="8034338" y="1627188"/>
          <p14:tracePt t="8838" x="8004175" y="1627188"/>
          <p14:tracePt t="8840" x="7983538" y="1627188"/>
          <p14:tracePt t="8842" x="7953375" y="1627188"/>
          <p14:tracePt t="8844" x="7913688" y="1616075"/>
          <p14:tracePt t="8846" x="7893050" y="1616075"/>
          <p14:tracePt t="8848" x="7853363" y="1616075"/>
          <p14:tracePt t="8851" x="7832725" y="1597025"/>
          <p14:tracePt t="8853" x="7793038" y="1597025"/>
          <p14:tracePt t="8855" x="7762875" y="1597025"/>
          <p14:tracePt t="8857" x="7742238" y="1597025"/>
          <p14:tracePt t="8859" x="7702550" y="1597025"/>
          <p14:tracePt t="8861" x="7683500" y="1597025"/>
          <p14:tracePt t="8863" x="7653338" y="1585913"/>
          <p14:tracePt t="8865" x="7632700" y="1585913"/>
          <p14:tracePt t="8866" x="7602538" y="1585913"/>
          <p14:tracePt t="8869" x="7581900" y="1585913"/>
          <p14:tracePt t="8871" x="7551738" y="1585913"/>
          <p14:tracePt t="8873" x="7532688" y="1585913"/>
          <p14:tracePt t="8875" x="7502525" y="1597025"/>
          <p14:tracePt t="8877" x="7481888" y="1597025"/>
          <p14:tracePt t="8879" x="7461250" y="1597025"/>
          <p14:tracePt t="8880" x="7442200" y="1597025"/>
          <p14:tracePt t="8882" x="7412038" y="1597025"/>
          <p14:tracePt t="8884" x="7391400" y="1597025"/>
          <p14:tracePt t="8886" x="7381875" y="1606550"/>
          <p14:tracePt t="8888" x="7351713" y="1606550"/>
          <p14:tracePt t="8890" x="7340600" y="1606550"/>
          <p14:tracePt t="8892" x="7310438" y="1606550"/>
          <p14:tracePt t="8894" x="7300913" y="1606550"/>
          <p14:tracePt t="8896" x="7291388" y="1616075"/>
          <p14:tracePt t="8898" x="7280275" y="1616075"/>
          <p14:tracePt t="8900" x="7261225" y="1616075"/>
          <p14:tracePt t="8902" x="7251700" y="1616075"/>
          <p14:tracePt t="8904" x="7240588" y="1616075"/>
          <p14:tracePt t="8906" x="7231063" y="1616075"/>
          <p14:tracePt t="8908" x="7210425" y="1616075"/>
          <p14:tracePt t="8910" x="7200900" y="1627188"/>
          <p14:tracePt t="8915" x="7191375" y="1627188"/>
          <p14:tracePt t="8916" x="7180263" y="1627188"/>
          <p14:tracePt t="8921" x="7161213" y="1627188"/>
          <p14:tracePt t="8923" x="7150100" y="1627188"/>
          <p14:tracePt t="8927" x="7140575" y="1646238"/>
          <p14:tracePt t="8928" x="7131050" y="1646238"/>
          <p14:tracePt t="8933" x="7110413" y="1646238"/>
          <p14:tracePt t="8937" x="7100888" y="1657350"/>
          <p14:tracePt t="8941" x="7089775" y="1657350"/>
          <p14:tracePt t="8945" x="7080250" y="1657350"/>
          <p14:tracePt t="8947" x="7080250" y="1666875"/>
          <p14:tracePt t="8949" x="7059613" y="1666875"/>
          <p14:tracePt t="8950" x="7050088" y="1666875"/>
          <p14:tracePt t="8953" x="7050088" y="1676400"/>
          <p14:tracePt t="8954" x="7040563" y="1676400"/>
          <p14:tracePt t="8962" x="7029450" y="1697038"/>
          <p14:tracePt t="8972" x="6989763" y="1717675"/>
          <p14:tracePt t="8978" x="6959600" y="1727200"/>
          <p14:tracePt t="8981" x="6950075" y="1747838"/>
          <p14:tracePt t="8985" x="6938963" y="1747838"/>
          <p14:tracePt t="8987" x="6938963" y="1757363"/>
          <p14:tracePt t="8989" x="6929438" y="1757363"/>
          <p14:tracePt t="8993" x="6908800" y="1766888"/>
          <p14:tracePt t="8997" x="6899275" y="1778000"/>
          <p14:tracePt t="8999" x="6889750" y="1778000"/>
          <p14:tracePt t="9004" x="6878638" y="1797050"/>
          <p14:tracePt t="9006" x="6859588" y="1797050"/>
          <p14:tracePt t="9008" x="6848475" y="1808163"/>
          <p14:tracePt t="9013" x="6838950" y="1817688"/>
          <p14:tracePt t="9015" x="6829425" y="1817688"/>
          <p14:tracePt t="9019" x="6808788" y="1827213"/>
          <p14:tracePt t="9020" x="6799263" y="1827213"/>
          <p14:tracePt t="9025" x="6789738" y="1847850"/>
          <p14:tracePt t="9029" x="6778625" y="1847850"/>
          <p14:tracePt t="9030" x="6778625" y="1857375"/>
          <p14:tracePt t="9032" x="6759575" y="1857375"/>
          <p14:tracePt t="9037" x="6748463" y="1857375"/>
          <p14:tracePt t="9039" x="6748463" y="1866900"/>
          <p14:tracePt t="9040" x="6738938" y="1866900"/>
          <p14:tracePt t="9045" x="6729413" y="1866900"/>
          <p14:tracePt t="9053" x="6708775" y="1878013"/>
          <p14:tracePt t="9065" x="6678613" y="1897063"/>
          <p14:tracePt t="9069" x="6657975" y="1908175"/>
          <p14:tracePt t="9075" x="6648450" y="1908175"/>
          <p14:tracePt t="9079" x="6648450" y="1917700"/>
          <p14:tracePt t="9083" x="6638925" y="1917700"/>
          <p14:tracePt t="9092" x="6627813" y="1917700"/>
          <p14:tracePt t="9100" x="6627813" y="1927225"/>
          <p14:tracePt t="9102" x="6608763" y="1927225"/>
          <p14:tracePt t="9112" x="6597650" y="1927225"/>
          <p14:tracePt t="9118" x="6588125" y="1927225"/>
          <p14:tracePt t="9120" x="6588125" y="1947863"/>
          <p14:tracePt t="9124" x="6578600" y="1947863"/>
          <p14:tracePt t="9130" x="6557963" y="1947863"/>
          <p14:tracePt t="9132" x="6557963" y="1957388"/>
          <p14:tracePt t="9133" x="6548438" y="1957388"/>
          <p14:tracePt t="9138" x="6537325" y="1957388"/>
          <p14:tracePt t="9142" x="6527800" y="1957388"/>
          <p14:tracePt t="9143" x="6527800" y="1968500"/>
          <p14:tracePt t="9146" x="6507163" y="1968500"/>
          <p14:tracePt t="9149" x="6497638" y="1968500"/>
          <p14:tracePt t="9151" x="6488113" y="1968500"/>
          <p14:tracePt t="9156" x="6477000" y="1968500"/>
          <p14:tracePt t="9160" x="6457950" y="1968500"/>
          <p14:tracePt t="9164" x="6446838" y="1968500"/>
          <p14:tracePt t="9168" x="6437313" y="1968500"/>
          <p14:tracePt t="9177" x="6427788" y="1968500"/>
          <p14:tracePt t="9187" x="6397625" y="1968500"/>
          <p14:tracePt t="9196" x="6386513" y="1968500"/>
          <p14:tracePt t="9206" x="6376988" y="1968500"/>
          <p14:tracePt t="9220" x="6356350" y="1968500"/>
          <p14:tracePt t="9228" x="6346825" y="1968500"/>
          <p14:tracePt t="9238" x="6337300" y="1968500"/>
          <p14:tracePt t="9258" x="6327775" y="1968500"/>
          <p14:tracePt t="9359" x="6337300" y="1968500"/>
          <p14:tracePt t="9425" x="6356350" y="1968500"/>
          <p14:tracePt t="9430" x="6367463" y="1978025"/>
          <p14:tracePt t="9436" x="6376988" y="1978025"/>
          <p14:tracePt t="9438" x="6376988" y="1998663"/>
          <p14:tracePt t="9440" x="6386513" y="1998663"/>
          <p14:tracePt t="9447" x="6407150" y="1998663"/>
          <p14:tracePt t="9448" x="6407150" y="2008188"/>
          <p14:tracePt t="9449" x="6416675" y="2008188"/>
          <p14:tracePt t="9455" x="6427788" y="2008188"/>
          <p14:tracePt t="9458" x="6437313" y="2008188"/>
          <p14:tracePt t="9462" x="6457950" y="2017713"/>
          <p14:tracePt t="9466" x="6467475" y="2017713"/>
          <p14:tracePt t="9469" x="6477000" y="2017713"/>
          <p14:tracePt t="9470" x="6488113" y="2017713"/>
          <p14:tracePt t="9471" x="6507163" y="2028825"/>
          <p14:tracePt t="9474" x="6527800" y="2028825"/>
          <p14:tracePt t="9491" x="6669088" y="2047875"/>
          <p14:tracePt t="9492" x="6688138" y="2058988"/>
          <p14:tracePt t="9495" x="6708775" y="2058988"/>
          <p14:tracePt t="9496" x="6729413" y="2058988"/>
          <p14:tracePt t="9498" x="6759575" y="2058988"/>
          <p14:tracePt t="9500" x="6769100" y="2058988"/>
          <p14:tracePt t="9503" x="6789738" y="2058988"/>
          <p14:tracePt t="9505" x="6818313" y="2068513"/>
          <p14:tracePt t="9507" x="6838950" y="2068513"/>
          <p14:tracePt t="9508" x="6869113" y="2068513"/>
          <p14:tracePt t="9511" x="6889750" y="2068513"/>
          <p14:tracePt t="9513" x="6919913" y="2068513"/>
          <p14:tracePt t="9515" x="6929438" y="2068513"/>
          <p14:tracePt t="9517" x="6959600" y="2068513"/>
          <p14:tracePt t="9519" x="6980238" y="2068513"/>
          <p14:tracePt t="9521" x="7019925" y="2068513"/>
          <p14:tracePt t="9523" x="7040563" y="2068513"/>
          <p14:tracePt t="9525" x="7070725" y="2068513"/>
          <p14:tracePt t="9527" x="7089775" y="2078038"/>
          <p14:tracePt t="9529" x="7119938" y="2078038"/>
          <p14:tracePt t="9530" x="7140575" y="2078038"/>
          <p14:tracePt t="9533" x="7170738" y="2078038"/>
          <p14:tracePt t="9535" x="7191375" y="2078038"/>
          <p14:tracePt t="9536" x="7221538" y="2078038"/>
          <p14:tracePt t="9538" x="7240588" y="2078038"/>
          <p14:tracePt t="9540" x="7270750" y="2078038"/>
          <p14:tracePt t="9542" x="7280275" y="2078038"/>
          <p14:tracePt t="9544" x="7291388" y="2078038"/>
          <p14:tracePt t="9546" x="7321550" y="2078038"/>
          <p14:tracePt t="9548" x="7331075" y="2078038"/>
          <p14:tracePt t="9551" x="7340600" y="2078038"/>
          <p14:tracePt t="9552" x="7361238" y="2078038"/>
          <p14:tracePt t="9554" x="7370763" y="2078038"/>
          <p14:tracePt t="9556" x="7381875" y="2078038"/>
          <p14:tracePt t="9558" x="7391400" y="2078038"/>
          <p14:tracePt t="9560" x="7412038" y="2078038"/>
          <p14:tracePt t="9562" x="7421563" y="2078038"/>
          <p14:tracePt t="9569" x="7431088" y="2078038"/>
          <p14:tracePt t="9573" x="7442200" y="2078038"/>
          <p14:tracePt t="9577" x="7442200" y="2098675"/>
          <p14:tracePt t="9579" x="7461250" y="2098675"/>
          <p14:tracePt t="9583" x="7472363" y="2098675"/>
          <p14:tracePt t="9589" x="7481888" y="2098675"/>
          <p14:tracePt t="9595" x="7491413" y="2098675"/>
          <p14:tracePt t="9605" x="7512050" y="2108200"/>
          <p14:tracePt t="9611" x="7521575" y="2108200"/>
          <p14:tracePt t="9616" x="7532688" y="2108200"/>
          <p14:tracePt t="9624" x="7562850" y="2119313"/>
          <p14:tracePt t="9627" x="7572375" y="2119313"/>
          <p14:tracePt t="9634" x="7581900" y="2119313"/>
          <p14:tracePt t="9637" x="7581900" y="2128838"/>
          <p14:tracePt t="9648" x="7593013" y="2128838"/>
          <p14:tracePt t="9669" x="7581900" y="2128838"/>
          <p14:tracePt t="9673" x="7551738" y="2128838"/>
          <p14:tracePt t="9675" x="7542213" y="2128838"/>
          <p14:tracePt t="9676" x="7532688" y="2128838"/>
          <p14:tracePt t="9678" x="7512050" y="2119313"/>
          <p14:tracePt t="9680" x="7491413" y="2119313"/>
          <p14:tracePt t="9682" x="7481888" y="2119313"/>
          <p14:tracePt t="9684" x="7451725" y="2119313"/>
          <p14:tracePt t="9686" x="7442200" y="2119313"/>
          <p14:tracePt t="9688" x="7412038" y="2119313"/>
          <p14:tracePt t="9690" x="7400925" y="2119313"/>
          <p14:tracePt t="9692" x="7391400" y="2119313"/>
          <p14:tracePt t="9694" x="7381875" y="2119313"/>
          <p14:tracePt t="9696" x="7351713" y="2119313"/>
          <p14:tracePt t="9698" x="7340600" y="2119313"/>
          <p14:tracePt t="9700" x="7331075" y="2119313"/>
          <p14:tracePt t="9702" x="7300913" y="2119313"/>
          <p14:tracePt t="9704" x="7291388" y="2119313"/>
          <p14:tracePt t="9706" x="7280275" y="2119313"/>
          <p14:tracePt t="9708" x="7251700" y="2119313"/>
          <p14:tracePt t="9711" x="7240588" y="2119313"/>
          <p14:tracePt t="9712" x="7231063" y="2119313"/>
          <p14:tracePt t="9714" x="7200900" y="2119313"/>
          <p14:tracePt t="9716" x="7191375" y="2119313"/>
          <p14:tracePt t="9718" x="7180263" y="2119313"/>
          <p14:tracePt t="9720" x="7150100" y="2119313"/>
          <p14:tracePt t="9722" x="7140575" y="2119313"/>
          <p14:tracePt t="9725" x="7131050" y="2119313"/>
          <p14:tracePt t="9727" x="7110413" y="2119313"/>
          <p14:tracePt t="9729" x="7100888" y="2119313"/>
          <p14:tracePt t="9731" x="7080250" y="2119313"/>
          <p14:tracePt t="9733" x="7059613" y="2119313"/>
          <p14:tracePt t="9735" x="7050088" y="2119313"/>
          <p14:tracePt t="9736" x="7040563" y="2119313"/>
          <p14:tracePt t="9739" x="7029450" y="2119313"/>
          <p14:tracePt t="9743" x="7010400" y="2119313"/>
          <p14:tracePt t="9745" x="6999288" y="2119313"/>
          <p14:tracePt t="9747" x="6989763" y="2119313"/>
          <p14:tracePt t="9749" x="6980238" y="2119313"/>
          <p14:tracePt t="9751" x="6959600" y="2119313"/>
          <p14:tracePt t="9754" x="6950075" y="2119313"/>
          <p14:tracePt t="9756" x="6938963" y="2119313"/>
          <p14:tracePt t="9761" x="6929438" y="2119313"/>
          <p14:tracePt t="9763" x="6908800" y="2119313"/>
          <p14:tracePt t="9767" x="6899275" y="2119313"/>
          <p14:tracePt t="9771" x="6889750" y="2119313"/>
          <p14:tracePt t="9775" x="6878638" y="2119313"/>
          <p14:tracePt t="9779" x="6859588" y="2119313"/>
          <p14:tracePt t="9785" x="6848475" y="2119313"/>
          <p14:tracePt t="9791" x="6838950" y="2119313"/>
          <p14:tracePt t="9815" x="6829425" y="2119313"/>
          <p14:tracePt t="9862" x="6838950" y="2119313"/>
          <p14:tracePt t="9868" x="6859588" y="2119313"/>
          <p14:tracePt t="9870" x="6869113" y="2119313"/>
          <p14:tracePt t="9874" x="6878638" y="2119313"/>
          <p14:tracePt t="9876" x="6908800" y="2119313"/>
          <p14:tracePt t="9877" x="6919913" y="2119313"/>
          <p14:tracePt t="9879" x="6929438" y="2119313"/>
          <p14:tracePt t="9881" x="6938963" y="2119313"/>
          <p14:tracePt t="9883" x="6969125" y="2119313"/>
          <p14:tracePt t="9885" x="6980238" y="2119313"/>
          <p14:tracePt t="9887" x="6989763" y="2119313"/>
          <p14:tracePt t="9889" x="7019925" y="2128838"/>
          <p14:tracePt t="9892" x="7029450" y="2128838"/>
          <p14:tracePt t="9893" x="7059613" y="2128838"/>
          <p14:tracePt t="9895" x="7070725" y="2128838"/>
          <p14:tracePt t="9897" x="7089775" y="2128838"/>
          <p14:tracePt t="9899" x="7119938" y="2128838"/>
          <p14:tracePt t="9901" x="7140575" y="2128838"/>
          <p14:tracePt t="9903" x="7161213" y="2128838"/>
          <p14:tracePt t="9906" x="7180263" y="2128838"/>
          <p14:tracePt t="9907" x="7210425" y="2128838"/>
          <p14:tracePt t="9909" x="7221538" y="2128838"/>
          <p14:tracePt t="9911" x="7240588" y="2128838"/>
          <p14:tracePt t="9913" x="7261225" y="2128838"/>
          <p14:tracePt t="9916" x="7280275" y="2128838"/>
          <p14:tracePt t="9917" x="7291388" y="2128838"/>
          <p14:tracePt t="9920" x="7310438" y="2128838"/>
          <p14:tracePt t="9921" x="7321550" y="2128838"/>
          <p14:tracePt t="9923" x="7331075" y="2128838"/>
          <p14:tracePt t="9926" x="7340600" y="2128838"/>
          <p14:tracePt t="9927" x="7361238" y="2128838"/>
          <p14:tracePt t="9929" x="7370763" y="2128838"/>
          <p14:tracePt t="9935" x="7381875" y="2128838"/>
          <p14:tracePt t="9936" x="7391400" y="2128838"/>
          <p14:tracePt t="9940" x="7412038" y="2128838"/>
          <p14:tracePt t="9942" x="7421563" y="2128838"/>
          <p14:tracePt t="9947" x="7431088" y="2128838"/>
          <p14:tracePt t="9950" x="7442200" y="2128838"/>
          <p14:tracePt t="9955" x="7461250" y="2128838"/>
          <p14:tracePt t="9956" x="7472363" y="2128838"/>
          <p14:tracePt t="9960" x="7481888" y="2128838"/>
          <p14:tracePt t="9964" x="7491413" y="2128838"/>
          <p14:tracePt t="9968" x="7512050" y="2128838"/>
          <p14:tracePt t="9971" x="7521575" y="2128838"/>
          <p14:tracePt t="9976" x="7532688" y="2128838"/>
          <p14:tracePt t="9982" x="7542213" y="2128838"/>
          <p14:tracePt t="9986" x="7562850" y="2149475"/>
          <p14:tracePt t="9994" x="7572375" y="2149475"/>
          <p14:tracePt t="10014" x="7572375" y="2138363"/>
          <p14:tracePt t="10083" x="7562850" y="2138363"/>
          <p14:tracePt t="10088" x="7551738" y="2138363"/>
          <p14:tracePt t="10092" x="7542213" y="2128838"/>
          <p14:tracePt t="10093" x="7512050" y="2128838"/>
          <p14:tracePt t="10095" x="7502525" y="2128838"/>
          <p14:tracePt t="10097" x="7481888" y="2128838"/>
          <p14:tracePt t="10099" x="7461250" y="2119313"/>
          <p14:tracePt t="10101" x="7442200" y="2119313"/>
          <p14:tracePt t="10103" x="7431088" y="2119313"/>
          <p14:tracePt t="10105" x="7400925" y="2119313"/>
          <p14:tracePt t="10107" x="7381875" y="2098675"/>
          <p14:tracePt t="10109" x="7361238" y="2098675"/>
          <p14:tracePt t="10111" x="7340600" y="2098675"/>
          <p14:tracePt t="10113" x="7310438" y="2098675"/>
          <p14:tracePt t="10115" x="7300913" y="2098675"/>
          <p14:tracePt t="10117" x="7280275" y="2098675"/>
          <p14:tracePt t="10120" x="7251700" y="2098675"/>
          <p14:tracePt t="10121" x="7240588" y="2098675"/>
          <p14:tracePt t="10123" x="7210425" y="2098675"/>
          <p14:tracePt t="10125" x="7191375" y="2098675"/>
          <p14:tracePt t="10127" x="7180263" y="2098675"/>
          <p14:tracePt t="10129" x="7150100" y="2098675"/>
          <p14:tracePt t="10131" x="7131050" y="2089150"/>
          <p14:tracePt t="10133" x="7110413" y="2089150"/>
          <p14:tracePt t="10135" x="7089775" y="2089150"/>
          <p14:tracePt t="10137" x="7080250" y="2089150"/>
          <p14:tracePt t="10139" x="7050088" y="2089150"/>
          <p14:tracePt t="10141" x="7040563" y="2089150"/>
          <p14:tracePt t="10143" x="7010400" y="2089150"/>
          <p14:tracePt t="10146" x="6999288" y="2089150"/>
          <p14:tracePt t="10147" x="6989763" y="2089150"/>
          <p14:tracePt t="10149" x="6980238" y="2089150"/>
          <p14:tracePt t="10151" x="6959600" y="2089150"/>
          <p14:tracePt t="10153" x="6950075" y="2089150"/>
          <p14:tracePt t="10156" x="6938963" y="2089150"/>
          <p14:tracePt t="10157" x="6929438" y="2089150"/>
          <p14:tracePt t="10159" x="6908800" y="2089150"/>
          <p14:tracePt t="10164" x="6899275" y="2089150"/>
          <p14:tracePt t="10168" x="6889750" y="2089150"/>
          <p14:tracePt t="10172" x="6878638" y="2089150"/>
          <p14:tracePt t="10174" x="6878638" y="2098675"/>
          <p14:tracePt t="10176" x="6859588" y="2098675"/>
          <p14:tracePt t="10180" x="6848475" y="2098675"/>
          <p14:tracePt t="10185" x="6838950" y="2098675"/>
          <p14:tracePt t="10191" x="6829425" y="2098675"/>
          <p14:tracePt t="10198" x="6808788" y="2098675"/>
          <p14:tracePt t="10199" x="6808788" y="2089150"/>
          <p14:tracePt t="10301" x="6808788" y="2098675"/>
          <p14:tracePt t="10311" x="6829425" y="2098675"/>
          <p14:tracePt t="10316" x="6838950" y="2098675"/>
          <p14:tracePt t="10317" x="6859588" y="2098675"/>
          <p14:tracePt t="10319" x="6859588" y="2108200"/>
          <p14:tracePt t="10321" x="6869113" y="2108200"/>
          <p14:tracePt t="10323" x="6878638" y="2108200"/>
          <p14:tracePt t="10324" x="6908800" y="2108200"/>
          <p14:tracePt t="10327" x="6919913" y="2108200"/>
          <p14:tracePt t="10329" x="6938963" y="2108200"/>
          <p14:tracePt t="10331" x="6959600" y="2108200"/>
          <p14:tracePt t="10333" x="6980238" y="2108200"/>
          <p14:tracePt t="10335" x="7010400" y="2119313"/>
          <p14:tracePt t="10337" x="7019925" y="2119313"/>
          <p14:tracePt t="10338" x="7040563" y="2119313"/>
          <p14:tracePt t="10340" x="7070725" y="2119313"/>
          <p14:tracePt t="10343" x="7080250" y="2119313"/>
          <p14:tracePt t="10344" x="7110413" y="2119313"/>
          <p14:tracePt t="10346" x="7131050" y="2119313"/>
          <p14:tracePt t="10348" x="7161213" y="2119313"/>
          <p14:tracePt t="10351" x="7180263" y="2098675"/>
          <p14:tracePt t="10352" x="7210425" y="2098675"/>
          <p14:tracePt t="10354" x="7231063" y="2098675"/>
          <p14:tracePt t="10356" x="7240588" y="2089150"/>
          <p14:tracePt t="10358" x="7270750" y="2089150"/>
          <p14:tracePt t="10360" x="7291388" y="2089150"/>
          <p14:tracePt t="10362" x="7321550" y="2089150"/>
          <p14:tracePt t="10364" x="7340600" y="2089150"/>
          <p14:tracePt t="10366" x="7370763" y="2078038"/>
          <p14:tracePt t="10368" x="7391400" y="2078038"/>
          <p14:tracePt t="10371" x="7421563" y="2078038"/>
          <p14:tracePt t="10372" x="7442200" y="2078038"/>
          <p14:tracePt t="10374" x="7461250" y="2068513"/>
          <p14:tracePt t="10376" x="7481888" y="2068513"/>
          <p14:tracePt t="10378" x="7491413" y="2068513"/>
          <p14:tracePt t="10381" x="7521575" y="2068513"/>
          <p14:tracePt t="10383" x="7532688" y="2068513"/>
          <p14:tracePt t="10385" x="7542213" y="2068513"/>
          <p14:tracePt t="10386" x="7562850" y="2068513"/>
          <p14:tracePt t="10389" x="7572375" y="2068513"/>
          <p14:tracePt t="10391" x="7581900" y="2047875"/>
          <p14:tracePt t="10393" x="7593013" y="2047875"/>
          <p14:tracePt t="10395" x="7612063" y="2047875"/>
          <p14:tracePt t="10396" x="7623175" y="2047875"/>
          <p14:tracePt t="10401" x="7632700" y="2047875"/>
          <p14:tracePt t="10405" x="7642225" y="2047875"/>
          <p14:tracePt t="10409" x="7662863" y="2047875"/>
          <p14:tracePt t="10413" x="7672388" y="2047875"/>
          <p14:tracePt t="10426" x="7683500" y="2038350"/>
          <p14:tracePt t="10535" x="7683500" y="2047875"/>
          <p14:tracePt t="10557" x="7693025" y="2047875"/>
          <p14:tracePt t="12525" x="7683500" y="2047875"/>
          <p14:tracePt t="12531" x="7662863" y="2047875"/>
          <p14:tracePt t="12532" x="7662863" y="2038350"/>
          <p14:tracePt t="12537" x="7653338" y="2038350"/>
          <p14:tracePt t="12543" x="7642225" y="2038350"/>
          <p14:tracePt t="12547" x="7632700" y="2038350"/>
          <p14:tracePt t="12548" x="7632700" y="2028825"/>
          <p14:tracePt t="12553" x="7612063" y="2028825"/>
          <p14:tracePt t="12557" x="7602538" y="2028825"/>
          <p14:tracePt t="12563" x="7593013" y="2028825"/>
          <p14:tracePt t="12564" x="7593013" y="2017713"/>
          <p14:tracePt t="12569" x="7581900" y="2017713"/>
          <p14:tracePt t="12577" x="7562850" y="2017713"/>
          <p14:tracePt t="12585" x="7551738" y="2017713"/>
          <p14:tracePt t="12591" x="7542213" y="2017713"/>
          <p14:tracePt t="12599" x="7532688" y="2017713"/>
          <p14:tracePt t="12607" x="7512050" y="2017713"/>
          <p14:tracePt t="12615" x="7502525" y="2017713"/>
          <p14:tracePt t="12621" x="7491413" y="2017713"/>
          <p14:tracePt t="12629" x="7481888" y="2017713"/>
          <p14:tracePt t="12635" x="7461250" y="2017713"/>
          <p14:tracePt t="12641" x="7451725" y="2017713"/>
          <p14:tracePt t="12645" x="7442200" y="2017713"/>
          <p14:tracePt t="12649" x="7431088" y="2017713"/>
          <p14:tracePt t="12653" x="7412038" y="2017713"/>
          <p14:tracePt t="12654" x="7400925" y="2017713"/>
          <p14:tracePt t="12656" x="7391400" y="2017713"/>
          <p14:tracePt t="12661" x="7381875" y="2017713"/>
          <p14:tracePt t="12662" x="7361238" y="2017713"/>
          <p14:tracePt t="12664" x="7340600" y="2017713"/>
          <p14:tracePt t="12666" x="7331075" y="2017713"/>
          <p14:tracePt t="12668" x="7310438" y="2017713"/>
          <p14:tracePt t="12673" x="7300913" y="2017713"/>
          <p14:tracePt t="12674" x="7291388" y="2017713"/>
          <p14:tracePt t="12676" x="7280275" y="2017713"/>
          <p14:tracePt t="12678" x="7261225" y="2017713"/>
          <p14:tracePt t="12683" x="7251700" y="2017713"/>
          <p14:tracePt t="12687" x="7240588" y="2028825"/>
          <p14:tracePt t="12691" x="7231063" y="2028825"/>
          <p14:tracePt t="12698" x="7210425" y="2028825"/>
          <p14:tracePt t="12703" x="7200900" y="2028825"/>
          <p14:tracePt t="12711" x="7191375" y="2028825"/>
          <p14:tracePt t="12719" x="7180263" y="2028825"/>
          <p14:tracePt t="12723" x="7180263" y="2047875"/>
          <p14:tracePt t="12727" x="7161213" y="2047875"/>
          <p14:tracePt t="12733" x="7150100" y="2047875"/>
          <p14:tracePt t="12737" x="7150100" y="2058988"/>
          <p14:tracePt t="12738" x="7140575" y="2058988"/>
          <p14:tracePt t="12740" x="7131050" y="2058988"/>
          <p14:tracePt t="12742" x="7110413" y="2068513"/>
          <p14:tracePt t="12744" x="7100888" y="2068513"/>
          <p14:tracePt t="12746" x="7089775" y="2078038"/>
          <p14:tracePt t="12748" x="7059613" y="2078038"/>
          <p14:tracePt t="12750" x="7050088" y="2098675"/>
          <p14:tracePt t="12752" x="7029450" y="2098675"/>
          <p14:tracePt t="12755" x="7010400" y="2108200"/>
          <p14:tracePt t="12756" x="6989763" y="2108200"/>
          <p14:tracePt t="12758" x="6980238" y="2119313"/>
          <p14:tracePt t="12760" x="6950075" y="2119313"/>
          <p14:tracePt t="12762" x="6929438" y="2128838"/>
          <p14:tracePt t="12764" x="6908800" y="2128838"/>
          <p14:tracePt t="12766" x="6889750" y="2128838"/>
          <p14:tracePt t="12769" x="6859588" y="2149475"/>
          <p14:tracePt t="12770" x="6848475" y="2149475"/>
          <p14:tracePt t="12772" x="6829425" y="2159000"/>
          <p14:tracePt t="12774" x="6799263" y="2159000"/>
          <p14:tracePt t="12776" x="6789738" y="2168525"/>
          <p14:tracePt t="12778" x="6759575" y="2179638"/>
          <p14:tracePt t="12780" x="6738938" y="2179638"/>
          <p14:tracePt t="12782" x="6729413" y="2198688"/>
          <p14:tracePt t="12784" x="6699250" y="2198688"/>
          <p14:tracePt t="12786" x="6678613" y="2198688"/>
          <p14:tracePt t="12789" x="6657975" y="2209800"/>
          <p14:tracePt t="12791" x="6638925" y="2209800"/>
          <p14:tracePt t="12792" x="6608763" y="2219325"/>
          <p14:tracePt t="12795" x="6588125" y="2219325"/>
          <p14:tracePt t="12796" x="6557963" y="2228850"/>
          <p14:tracePt t="12799" x="6548438" y="2228850"/>
          <p14:tracePt t="12801" x="6527800" y="2249488"/>
          <p14:tracePt t="12803" x="6497638" y="2249488"/>
          <p14:tracePt t="12806" x="6477000" y="2249488"/>
          <p14:tracePt t="12807" x="6446838" y="2259013"/>
          <p14:tracePt t="12808" x="6427788" y="2259013"/>
          <p14:tracePt t="12810" x="6397625" y="2268538"/>
          <p14:tracePt t="12813" x="6376988" y="2268538"/>
          <p14:tracePt t="12815" x="6346825" y="2268538"/>
          <p14:tracePt t="12817" x="6337300" y="2279650"/>
          <p14:tracePt t="12819" x="6307138" y="2279650"/>
          <p14:tracePt t="12821" x="6286500" y="2298700"/>
          <p14:tracePt t="12823" x="6256338" y="2298700"/>
          <p14:tracePt t="12824" x="6237288" y="2309813"/>
          <p14:tracePt t="12826" x="6207125" y="2309813"/>
          <p14:tracePt t="12828" x="6196013" y="2309813"/>
          <p14:tracePt t="12830" x="6176963" y="2319338"/>
          <p14:tracePt t="12832" x="6146800" y="2319338"/>
          <p14:tracePt t="12834" x="6126163" y="2319338"/>
          <p14:tracePt t="12836" x="6105525" y="2328863"/>
          <p14:tracePt t="12839" x="6086475" y="2328863"/>
          <p14:tracePt t="12840" x="6056313" y="2328863"/>
          <p14:tracePt t="12842" x="6035675" y="2349500"/>
          <p14:tracePt t="12844" x="6026150" y="2349500"/>
          <p14:tracePt t="12846" x="5995988" y="2349500"/>
          <p14:tracePt t="12848" x="5975350" y="2349500"/>
          <p14:tracePt t="12850" x="5954713" y="2359025"/>
          <p14:tracePt t="12853" x="5935663" y="2359025"/>
          <p14:tracePt t="12854" x="5905500" y="2359025"/>
          <p14:tracePt t="12856" x="5894388" y="2359025"/>
          <p14:tracePt t="12858" x="5875338" y="2359025"/>
          <p14:tracePt t="12860" x="5845175" y="2370138"/>
          <p14:tracePt t="12862" x="5824538" y="2370138"/>
          <p14:tracePt t="12864" x="5805488" y="2370138"/>
          <p14:tracePt t="12866" x="5784850" y="2370138"/>
          <p14:tracePt t="12868" x="5754688" y="2379663"/>
          <p14:tracePt t="12870" x="5745163" y="2379663"/>
          <p14:tracePt t="12873" x="5724525" y="2379663"/>
          <p14:tracePt t="12874" x="5694363" y="2379663"/>
          <p14:tracePt t="12876" x="5684838" y="2379663"/>
          <p14:tracePt t="12878" x="5654675" y="2400300"/>
          <p14:tracePt t="12880" x="5643563" y="2400300"/>
          <p14:tracePt t="12882" x="5624513" y="2400300"/>
          <p14:tracePt t="12884" x="5594350" y="2400300"/>
          <p14:tracePt t="12887" x="5583238" y="2400300"/>
          <p14:tracePt t="12889" x="5553075" y="2400300"/>
          <p14:tracePt t="12891" x="5543550" y="2400300"/>
          <p14:tracePt t="12893" x="5522913" y="2400300"/>
          <p14:tracePt t="12895" x="5503863" y="2400300"/>
          <p14:tracePt t="12898" x="5483225" y="2409825"/>
          <p14:tracePt t="12900" x="5473700" y="2409825"/>
          <p14:tracePt t="12901" x="5443538" y="2409825"/>
          <p14:tracePt t="12903" x="5422900" y="2419350"/>
          <p14:tracePt t="12906" x="5402263" y="2419350"/>
          <p14:tracePt t="12907" x="5383213" y="2430463"/>
          <p14:tracePt t="12910" x="5353050" y="2430463"/>
          <p14:tracePt t="12912" x="5332413" y="2430463"/>
          <p14:tracePt t="12914" x="5322888" y="2449513"/>
          <p14:tracePt t="12916" x="5292725" y="2449513"/>
          <p14:tracePt t="12918" x="5272088" y="2449513"/>
          <p14:tracePt t="12920" x="5241925" y="2449513"/>
          <p14:tracePt t="12922" x="5222875" y="2460625"/>
          <p14:tracePt t="12924" x="5192713" y="2460625"/>
          <p14:tracePt t="12926" x="5172075" y="2470150"/>
          <p14:tracePt t="12927" x="5141913" y="2470150"/>
          <p14:tracePt t="12929" x="5121275" y="2470150"/>
          <p14:tracePt t="12932" x="5091113" y="2479675"/>
          <p14:tracePt t="12933" x="5072063" y="2479675"/>
          <p14:tracePt t="12936" x="5041900" y="2500313"/>
          <p14:tracePt t="12937" x="5021263" y="2500313"/>
          <p14:tracePt t="12939" x="4991100" y="2509838"/>
          <p14:tracePt t="12941" x="4970463" y="2520950"/>
          <p14:tracePt t="12943" x="4940300" y="2520950"/>
          <p14:tracePt t="12945" x="4930775" y="2530475"/>
          <p14:tracePt t="12947" x="4900613" y="2530475"/>
          <p14:tracePt t="12949" x="4881563" y="2551113"/>
          <p14:tracePt t="12951" x="4851400" y="2551113"/>
          <p14:tracePt t="12953" x="4830763" y="2560638"/>
          <p14:tracePt t="12955" x="4800600" y="2560638"/>
          <p14:tracePt t="12957" x="4779963" y="2570163"/>
          <p14:tracePt t="12959" x="4749800" y="2570163"/>
          <p14:tracePt t="12961" x="4730750" y="2581275"/>
          <p14:tracePt t="12963" x="4689475" y="2581275"/>
          <p14:tracePt t="12965" x="4670425" y="2600325"/>
          <p14:tracePt t="12967" x="4640263" y="2600325"/>
          <p14:tracePt t="12969" x="4619625" y="2611438"/>
          <p14:tracePt t="12971" x="4589463" y="2611438"/>
          <p14:tracePt t="12973" x="4568825" y="2620963"/>
          <p14:tracePt t="12975" x="4538663" y="2620963"/>
          <p14:tracePt t="12977" x="4519613" y="2630488"/>
          <p14:tracePt t="12979" x="4489450" y="2630488"/>
          <p14:tracePt t="12981" x="4468813" y="2651125"/>
          <p14:tracePt t="12983" x="4438650" y="2660650"/>
          <p14:tracePt t="12985" x="4419600" y="2660650"/>
          <p14:tracePt t="12987" x="4389438" y="2670175"/>
          <p14:tracePt t="12989" x="4368800" y="2681288"/>
          <p14:tracePt t="12991" x="4348163" y="2681288"/>
          <p14:tracePt t="12993" x="4338638" y="2700338"/>
          <p14:tracePt t="12995" x="4318000" y="2700338"/>
          <p14:tracePt t="12997" x="4298950" y="2711450"/>
          <p14:tracePt t="12999" x="4287838" y="2711450"/>
          <p14:tracePt t="13001" x="4278313" y="2720975"/>
          <p14:tracePt t="13007" x="4248150" y="2730500"/>
          <p14:tracePt t="13010" x="4248150" y="2751138"/>
          <p14:tracePt t="13012" x="4238625" y="2751138"/>
          <p14:tracePt t="13014" x="4238625" y="2760663"/>
          <p14:tracePt t="13019" x="4227513" y="2760663"/>
          <p14:tracePt t="13021" x="4227513" y="2771775"/>
          <p14:tracePt t="13024" x="4227513" y="2781300"/>
          <p14:tracePt t="13026" x="4217988" y="2781300"/>
          <p14:tracePt t="13030" x="4217988" y="2801938"/>
          <p14:tracePt t="13034" x="4197350" y="2811463"/>
          <p14:tracePt t="13038" x="4197350" y="2820988"/>
          <p14:tracePt t="13044" x="4197350" y="2832100"/>
          <p14:tracePt t="13048" x="4197350" y="2851150"/>
          <p14:tracePt t="13052" x="4197350" y="2862263"/>
          <p14:tracePt t="13054" x="4197350" y="2871788"/>
          <p14:tracePt t="13058" x="4197350" y="2881313"/>
          <p14:tracePt t="13059" x="4197350" y="2901950"/>
          <p14:tracePt t="13069" x="4208463" y="2932113"/>
          <p14:tracePt t="13081" x="4217988" y="3001963"/>
          <p14:tracePt t="13082" x="4217988" y="3013075"/>
          <p14:tracePt t="13083" x="4217988" y="3022600"/>
          <p14:tracePt t="13089" x="4217988" y="3032125"/>
          <p14:tracePt t="13090" x="4217988" y="3052763"/>
          <p14:tracePt t="13091" x="4227513" y="3062288"/>
          <p14:tracePt t="13093" x="4227513" y="3071813"/>
          <p14:tracePt t="13096" x="4227513" y="3082925"/>
          <p14:tracePt t="13097" x="4248150" y="3101975"/>
          <p14:tracePt t="13099" x="4248150" y="3113088"/>
          <p14:tracePt t="13101" x="4257675" y="3122613"/>
          <p14:tracePt t="13103" x="4257675" y="3132138"/>
          <p14:tracePt t="13105" x="4268788" y="3152775"/>
          <p14:tracePt t="13107" x="4268788" y="3162300"/>
          <p14:tracePt t="13109" x="4278313" y="3173413"/>
          <p14:tracePt t="13111" x="4298950" y="3182938"/>
          <p14:tracePt t="13113" x="4308475" y="3203575"/>
          <p14:tracePt t="13116" x="4318000" y="3213100"/>
          <p14:tracePt t="13118" x="4329113" y="3222625"/>
          <p14:tracePt t="13120" x="4348163" y="3233738"/>
          <p14:tracePt t="13121" x="4359275" y="3252788"/>
          <p14:tracePt t="13123" x="4368800" y="3263900"/>
          <p14:tracePt t="13126" x="4398963" y="3273425"/>
          <p14:tracePt t="13128" x="4408488" y="3282950"/>
          <p14:tracePt t="13130" x="4419600" y="3313113"/>
          <p14:tracePt t="13131" x="4449763" y="3324225"/>
          <p14:tracePt t="13134" x="4459288" y="3333750"/>
          <p14:tracePt t="13136" x="4468813" y="3354388"/>
          <p14:tracePt t="13138" x="4498975" y="3363913"/>
          <p14:tracePt t="13140" x="4508500" y="3373438"/>
          <p14:tracePt t="13142" x="4529138" y="3384550"/>
          <p14:tracePt t="13144" x="4549775" y="3384550"/>
          <p14:tracePt t="13145" x="4568825" y="3403600"/>
          <p14:tracePt t="13147" x="4598988" y="3414713"/>
          <p14:tracePt t="13149" x="4610100" y="3424238"/>
          <p14:tracePt t="13152" x="4629150" y="3424238"/>
          <p14:tracePt t="13153" x="4649788" y="3433763"/>
          <p14:tracePt t="13155" x="4670425" y="3454400"/>
          <p14:tracePt t="13157" x="4679950" y="3454400"/>
          <p14:tracePt t="13159" x="4710113" y="3463925"/>
          <p14:tracePt t="13161" x="4730750" y="3473450"/>
          <p14:tracePt t="13163" x="4749800" y="3473450"/>
          <p14:tracePt t="13165" x="4770438" y="3484563"/>
          <p14:tracePt t="13167" x="4800600" y="3484563"/>
          <p14:tracePt t="13169" x="4810125" y="3484563"/>
          <p14:tracePt t="13172" x="4830763" y="3503613"/>
          <p14:tracePt t="13173" x="4860925" y="3503613"/>
          <p14:tracePt t="13176" x="4881563" y="3503613"/>
          <p14:tracePt t="13177" x="4900613" y="3514725"/>
          <p14:tracePt t="13179" x="4921250" y="3514725"/>
          <p14:tracePt t="13181" x="4930775" y="3514725"/>
          <p14:tracePt t="13183" x="4960938" y="3514725"/>
          <p14:tracePt t="13185" x="4970463" y="3514725"/>
          <p14:tracePt t="13187" x="4981575" y="3514725"/>
          <p14:tracePt t="13189" x="5011738" y="3514725"/>
          <p14:tracePt t="13191" x="5021263" y="3514725"/>
          <p14:tracePt t="13193" x="5030788" y="3514725"/>
          <p14:tracePt t="13195" x="5051425" y="3514725"/>
          <p14:tracePt t="13197" x="5060950" y="3514725"/>
          <p14:tracePt t="13199" x="5072063" y="3514725"/>
          <p14:tracePt t="13201" x="5072063" y="3503613"/>
          <p14:tracePt t="13203" x="5081588" y="3503613"/>
          <p14:tracePt t="13205" x="5102225" y="3503613"/>
          <p14:tracePt t="13207" x="5111750" y="3503613"/>
          <p14:tracePt t="13212" x="5121275" y="3503613"/>
          <p14:tracePt t="13213" x="5132388" y="3503613"/>
          <p14:tracePt t="13216" x="5151438" y="3503613"/>
          <p14:tracePt t="13218" x="5162550" y="3503613"/>
          <p14:tracePt t="13220" x="5181600" y="3503613"/>
          <p14:tracePt t="13221" x="5202238" y="3503613"/>
          <p14:tracePt t="13224" x="5211763" y="3503613"/>
          <p14:tracePt t="13226" x="5232400" y="3503613"/>
          <p14:tracePt t="13227" x="5262563" y="3503613"/>
          <p14:tracePt t="13229" x="5283200" y="3494088"/>
          <p14:tracePt t="13232" x="5313363" y="3494088"/>
          <p14:tracePt t="13234" x="5332413" y="3494088"/>
          <p14:tracePt t="13236" x="5362575" y="3494088"/>
          <p14:tracePt t="13238" x="5402263" y="3494088"/>
          <p14:tracePt t="13239" x="5422900" y="3494088"/>
          <p14:tracePt t="13241" x="5462588" y="3494088"/>
          <p14:tracePt t="13244" x="5483225" y="3484563"/>
          <p14:tracePt t="13246" x="5522913" y="3484563"/>
          <p14:tracePt t="13248" x="5553075" y="3473450"/>
          <p14:tracePt t="13250" x="5583238" y="3473450"/>
          <p14:tracePt t="13252" x="5613400" y="3454400"/>
          <p14:tracePt t="13254" x="5634038" y="3443288"/>
          <p14:tracePt t="13255" x="5673725" y="3443288"/>
          <p14:tracePt t="13257" x="5703888" y="3433763"/>
          <p14:tracePt t="13259" x="5724525" y="3424238"/>
          <p14:tracePt t="13261" x="5754688" y="3403600"/>
          <p14:tracePt t="13263" x="5775325" y="3403600"/>
          <p14:tracePt t="13267" x="5805488" y="3394075"/>
          <p14:tracePt t="13268" x="5824538" y="3384550"/>
          <p14:tracePt t="13270" x="5835650" y="3384550"/>
          <p14:tracePt t="13272" x="5864225" y="3373438"/>
          <p14:tracePt t="13274" x="5884863" y="3373438"/>
          <p14:tracePt t="13276" x="5915025" y="3354388"/>
          <p14:tracePt t="13278" x="5935663" y="3343275"/>
          <p14:tracePt t="13280" x="5954713" y="3343275"/>
          <p14:tracePt t="13282" x="5975350" y="3333750"/>
          <p14:tracePt t="13284" x="6005513" y="3333750"/>
          <p14:tracePt t="13286" x="6026150" y="3324225"/>
          <p14:tracePt t="13288" x="6056313" y="3324225"/>
          <p14:tracePt t="13290" x="6086475" y="3324225"/>
          <p14:tracePt t="13292" x="6116638" y="3303588"/>
          <p14:tracePt t="13294" x="6135688" y="3303588"/>
          <p14:tracePt t="13296" x="6165850" y="3303588"/>
          <p14:tracePt t="13299" x="6186488" y="3294063"/>
          <p14:tracePt t="13300" x="6226175" y="3294063"/>
          <p14:tracePt t="13302" x="6256338" y="3294063"/>
          <p14:tracePt t="13304" x="6276975" y="3282950"/>
          <p14:tracePt t="13306" x="6307138" y="3282950"/>
          <p14:tracePt t="13308" x="6327775" y="3282950"/>
          <p14:tracePt t="13310" x="6356350" y="3282950"/>
          <p14:tracePt t="13312" x="6376988" y="3282950"/>
          <p14:tracePt t="13314" x="6386513" y="3282950"/>
          <p14:tracePt t="13316" x="6416675" y="3282950"/>
          <p14:tracePt t="13318" x="6437313" y="3282950"/>
          <p14:tracePt t="13320" x="6457950" y="3282950"/>
          <p14:tracePt t="13322" x="6477000" y="3282950"/>
          <p14:tracePt t="13324" x="6507163" y="3282950"/>
          <p14:tracePt t="13326" x="6518275" y="3282950"/>
          <p14:tracePt t="13328" x="6527800" y="3273425"/>
          <p14:tracePt t="13330" x="6537325" y="3273425"/>
          <p14:tracePt t="13332" x="6557963" y="3273425"/>
          <p14:tracePt t="13335" x="6567488" y="3273425"/>
          <p14:tracePt t="13336" x="6578600" y="3273425"/>
          <p14:tracePt t="13341" x="6588125" y="3273425"/>
          <p14:tracePt t="13345" x="6608763" y="3273425"/>
          <p14:tracePt t="13352" x="6618288" y="3273425"/>
          <p14:tracePt t="13360" x="6627813" y="3273425"/>
          <p14:tracePt t="13383" x="6608763" y="3273425"/>
          <p14:tracePt t="13385" x="6608763" y="3252788"/>
          <p14:tracePt t="13387" x="6597650" y="3252788"/>
          <p14:tracePt t="13388" x="6588125" y="3252788"/>
          <p14:tracePt t="13390" x="6578600" y="3252788"/>
          <p14:tracePt t="13392" x="6548438" y="3243263"/>
          <p14:tracePt t="13394" x="6537325" y="3243263"/>
          <p14:tracePt t="13396" x="6527800" y="3243263"/>
          <p14:tracePt t="13398" x="6507163" y="3243263"/>
          <p14:tracePt t="13401" x="6488113" y="3243263"/>
          <p14:tracePt t="13403" x="6477000" y="3243263"/>
          <p14:tracePt t="13404" x="6457950" y="3243263"/>
          <p14:tracePt t="13406" x="6446838" y="3243263"/>
          <p14:tracePt t="13408" x="6437313" y="3243263"/>
          <p14:tracePt t="13410" x="6427788" y="3243263"/>
          <p14:tracePt t="13412" x="6407150" y="3243263"/>
          <p14:tracePt t="13415" x="6386513" y="3243263"/>
          <p14:tracePt t="13416" x="6376988" y="3243263"/>
          <p14:tracePt t="13418" x="6356350" y="3243263"/>
          <p14:tracePt t="13420" x="6337300" y="3243263"/>
          <p14:tracePt t="13422" x="6327775" y="3243263"/>
          <p14:tracePt t="13424" x="6307138" y="3243263"/>
          <p14:tracePt t="13426" x="6286500" y="3233738"/>
          <p14:tracePt t="13428" x="6276975" y="3233738"/>
          <p14:tracePt t="13430" x="6256338" y="3233738"/>
          <p14:tracePt t="13432" x="6237288" y="3233738"/>
          <p14:tracePt t="13434" x="6226175" y="3233738"/>
          <p14:tracePt t="13436" x="6207125" y="3233738"/>
          <p14:tracePt t="13438" x="6196013" y="3233738"/>
          <p14:tracePt t="13440" x="6186488" y="3233738"/>
          <p14:tracePt t="13442" x="6156325" y="3233738"/>
          <p14:tracePt t="13445" x="6146800" y="3233738"/>
          <p14:tracePt t="13447" x="6135688" y="3233738"/>
          <p14:tracePt t="13448" x="6126163" y="3233738"/>
          <p14:tracePt t="13451" x="6105525" y="3233738"/>
          <p14:tracePt t="13453" x="6096000" y="3233738"/>
          <p14:tracePt t="13454" x="6086475" y="3233738"/>
          <p14:tracePt t="13459" x="6075363" y="3233738"/>
          <p14:tracePt t="13461" x="6056313" y="3233738"/>
          <p14:tracePt t="13464" x="6045200" y="3233738"/>
          <p14:tracePt t="13472" x="6026150" y="3252788"/>
          <p14:tracePt t="13475" x="6005513" y="3252788"/>
          <p14:tracePt t="13481" x="5995988" y="3252788"/>
          <p14:tracePt t="13485" x="5984875" y="3252788"/>
          <p14:tracePt t="13491" x="5975350" y="3252788"/>
          <p14:tracePt t="13503" x="5954713" y="3252788"/>
          <p14:tracePt t="13556" x="5965825" y="3252788"/>
          <p14:tracePt t="13566" x="6026150" y="3263900"/>
          <p14:tracePt t="13569" x="6035675" y="3263900"/>
          <p14:tracePt t="13571" x="6065838" y="3263900"/>
          <p14:tracePt t="13573" x="6075363" y="3263900"/>
          <p14:tracePt t="13575" x="6086475" y="3263900"/>
          <p14:tracePt t="13577" x="6116638" y="3263900"/>
          <p14:tracePt t="13579" x="6126163" y="3263900"/>
          <p14:tracePt t="13581" x="6135688" y="3263900"/>
          <p14:tracePt t="13583" x="6156325" y="3263900"/>
          <p14:tracePt t="13585" x="6176963" y="3252788"/>
          <p14:tracePt t="13587" x="6186488" y="3252788"/>
          <p14:tracePt t="13589" x="6207125" y="3252788"/>
          <p14:tracePt t="13592" x="6216650" y="3252788"/>
          <p14:tracePt t="13593" x="6226175" y="3252788"/>
          <p14:tracePt t="13597" x="6237288" y="3252788"/>
          <p14:tracePt t="13598" x="6256338" y="3252788"/>
          <p14:tracePt t="13601" x="6267450" y="3252788"/>
          <p14:tracePt t="13605" x="6276975" y="3252788"/>
          <p14:tracePt t="13609" x="6286500" y="3252788"/>
          <p14:tracePt t="13613" x="6307138" y="3252788"/>
          <p14:tracePt t="13617" x="6316663" y="3252788"/>
          <p14:tracePt t="13623" x="6327775" y="3252788"/>
          <p14:tracePt t="13642" x="6337300" y="3252788"/>
          <p14:tracePt t="13659" x="6327775" y="3243263"/>
          <p14:tracePt t="13664" x="6307138" y="3243263"/>
          <p14:tracePt t="13666" x="6297613" y="3243263"/>
          <p14:tracePt t="13668" x="6286500" y="3243263"/>
          <p14:tracePt t="13670" x="6256338" y="3243263"/>
          <p14:tracePt t="13672" x="6246813" y="3243263"/>
          <p14:tracePt t="13674" x="6226175" y="3243263"/>
          <p14:tracePt t="13676" x="6207125" y="3243263"/>
          <p14:tracePt t="13678" x="6186488" y="3243263"/>
          <p14:tracePt t="13680" x="6176963" y="3243263"/>
          <p14:tracePt t="13681" x="6146800" y="3243263"/>
          <p14:tracePt t="13684" x="6126163" y="3243263"/>
          <p14:tracePt t="13687" x="6096000" y="3243263"/>
          <p14:tracePt t="13688" x="6086475" y="3243263"/>
          <p14:tracePt t="13690" x="6056313" y="3243263"/>
          <p14:tracePt t="13692" x="6035675" y="3243263"/>
          <p14:tracePt t="13694" x="6026150" y="3243263"/>
          <p14:tracePt t="13696" x="5995988" y="3243263"/>
          <p14:tracePt t="13698" x="5984875" y="3243263"/>
          <p14:tracePt t="13700" x="5954713" y="3243263"/>
          <p14:tracePt t="13701" x="5945188" y="3243263"/>
          <p14:tracePt t="13703" x="5935663" y="3243263"/>
          <p14:tracePt t="13705" x="5905500" y="3243263"/>
          <p14:tracePt t="13707" x="5894388" y="3243263"/>
          <p14:tracePt t="13709" x="5884863" y="3243263"/>
          <p14:tracePt t="13711" x="5875338" y="3243263"/>
          <p14:tracePt t="13713" x="5854700" y="3243263"/>
          <p14:tracePt t="13716" x="5845175" y="3243263"/>
          <p14:tracePt t="13717" x="5835650" y="3252788"/>
          <p14:tracePt t="13719" x="5824538" y="3252788"/>
          <p14:tracePt t="13721" x="5805488" y="3252788"/>
          <p14:tracePt t="13723" x="5794375" y="3252788"/>
          <p14:tracePt t="13725" x="5784850" y="3252788"/>
          <p14:tracePt t="13730" x="5775325" y="3252788"/>
          <p14:tracePt t="13734" x="5754688" y="3252788"/>
          <p14:tracePt t="13735" x="5745163" y="3252788"/>
          <p14:tracePt t="13742" x="5734050" y="3252788"/>
          <p14:tracePt t="13748" x="5724525" y="3252788"/>
          <p14:tracePt t="13757" x="5703888" y="3252788"/>
          <p14:tracePt t="13771" x="5694363" y="3252788"/>
          <p14:tracePt t="13805" x="5703888" y="3252788"/>
          <p14:tracePt t="17757" x="5694363" y="3252788"/>
          <p14:tracePt t="17762" x="5684838" y="3252788"/>
          <p14:tracePt t="17764" x="5654675" y="3252788"/>
          <p14:tracePt t="17765" x="5634038" y="3243263"/>
          <p14:tracePt t="17767" x="5603875" y="3243263"/>
          <p14:tracePt t="17769" x="5573713" y="3243263"/>
          <p14:tracePt t="17772" x="5543550" y="3243263"/>
          <p14:tracePt t="17774" x="5503863" y="3252788"/>
          <p14:tracePt t="17776" x="5483225" y="3252788"/>
          <p14:tracePt t="17778" x="5443538" y="3252788"/>
          <p14:tracePt t="17780" x="5422900" y="3263900"/>
          <p14:tracePt t="17781" x="5392738" y="3263900"/>
          <p14:tracePt t="17784" x="5373688" y="3263900"/>
          <p14:tracePt t="17785" x="5353050" y="3273425"/>
          <p14:tracePt t="17787" x="5332413" y="3273425"/>
          <p14:tracePt t="17792" x="5322888" y="3273425"/>
          <p14:tracePt t="17797" x="5302250" y="3273425"/>
          <p14:tracePt t="17801" x="5292725" y="3273425"/>
          <p14:tracePt t="17987" x="5283200" y="3273425"/>
          <p14:tracePt t="17990" x="5272088" y="3273425"/>
          <p14:tracePt t="17992" x="5253038" y="3273425"/>
          <p14:tracePt t="17993" x="5232400" y="3273425"/>
          <p14:tracePt t="17995" x="5202238" y="3273425"/>
          <p14:tracePt t="17997" x="5192713" y="3273425"/>
          <p14:tracePt t="17999" x="5151438" y="3273425"/>
          <p14:tracePt t="18002" x="5132388" y="3273425"/>
          <p14:tracePt t="18003" x="5102225" y="3273425"/>
          <p14:tracePt t="18004" x="5081588" y="3252788"/>
          <p14:tracePt t="18007" x="5051425" y="3252788"/>
          <p14:tracePt t="18009" x="5021263" y="3243263"/>
          <p14:tracePt t="18011" x="4991100" y="3243263"/>
          <p14:tracePt t="18013" x="4970463" y="3233738"/>
          <p14:tracePt t="18015" x="4930775" y="3233738"/>
          <p14:tracePt t="18016" x="4900613" y="3222625"/>
          <p14:tracePt t="18019" x="4881563" y="3222625"/>
          <p14:tracePt t="18020" x="4851400" y="3203575"/>
          <p14:tracePt t="18022" x="4821238" y="3203575"/>
          <p14:tracePt t="18025" x="4779963" y="3203575"/>
          <p14:tracePt t="18026" x="4749800" y="3192463"/>
          <p14:tracePt t="18028" x="4719638" y="3192463"/>
          <p14:tracePt t="18030" x="4689475" y="3192463"/>
          <p14:tracePt t="18032" x="4649788" y="3182938"/>
          <p14:tracePt t="18034" x="4629150" y="3182938"/>
          <p14:tracePt t="18037" x="4598988" y="3182938"/>
          <p14:tracePt t="18039" x="4568825" y="3182938"/>
          <p14:tracePt t="18041" x="4538663" y="3182938"/>
          <p14:tracePt t="18043" x="4519613" y="3182938"/>
          <p14:tracePt t="18045" x="4489450" y="3182938"/>
          <p14:tracePt t="18047" x="4478338" y="3182938"/>
          <p14:tracePt t="18049" x="4468813" y="3173413"/>
          <p14:tracePt t="18051" x="4449763" y="3173413"/>
          <p14:tracePt t="18053" x="4438650" y="3173413"/>
          <p14:tracePt t="18055" x="4429125" y="3173413"/>
          <p14:tracePt t="18057" x="4419600" y="3173413"/>
          <p14:tracePt t="18064" x="4398963" y="3173413"/>
          <p14:tracePt t="18081" x="4408488" y="3173413"/>
          <p14:tracePt t="18083" x="4419600" y="3173413"/>
          <p14:tracePt t="18084" x="4449763" y="3173413"/>
          <p14:tracePt t="18086" x="4478338" y="3173413"/>
          <p14:tracePt t="18088" x="4508500" y="3173413"/>
          <p14:tracePt t="18090" x="4549775" y="3152775"/>
          <p14:tracePt t="18092" x="4579938" y="3152775"/>
          <p14:tracePt t="18094" x="4619625" y="3152775"/>
          <p14:tracePt t="18097" x="4659313" y="3143250"/>
          <p14:tracePt t="18098" x="4700588" y="3143250"/>
          <p14:tracePt t="18100" x="4730750" y="3143250"/>
          <p14:tracePt t="18102" x="4779963" y="3143250"/>
          <p14:tracePt t="18105" x="4821238" y="3132138"/>
          <p14:tracePt t="18106" x="4870450" y="3132138"/>
          <p14:tracePt t="18108" x="4911725" y="3132138"/>
          <p14:tracePt t="18110" x="4960938" y="3132138"/>
          <p14:tracePt t="18112" x="5000625" y="3132138"/>
          <p14:tracePt t="18114" x="5030788" y="3132138"/>
          <p14:tracePt t="18116" x="5072063" y="3122613"/>
          <p14:tracePt t="18118" x="5111750" y="3122613"/>
          <p14:tracePt t="18120" x="5151438" y="3122613"/>
          <p14:tracePt t="18122" x="5181600" y="3122613"/>
          <p14:tracePt t="18124" x="5211763" y="3122613"/>
          <p14:tracePt t="18126" x="5232400" y="3122613"/>
          <p14:tracePt t="18128" x="5262563" y="3122613"/>
          <p14:tracePt t="18130" x="5283200" y="3122613"/>
          <p14:tracePt t="18132" x="5313363" y="3122613"/>
          <p14:tracePt t="18134" x="5332413" y="3122613"/>
          <p14:tracePt t="18136" x="5362575" y="3132138"/>
          <p14:tracePt t="18138" x="5383213" y="3132138"/>
          <p14:tracePt t="18140" x="5402263" y="3152775"/>
          <p14:tracePt t="18142" x="5422900" y="3162300"/>
          <p14:tracePt t="18145" x="5453063" y="3173413"/>
          <p14:tracePt t="18147" x="5462588" y="3173413"/>
          <p14:tracePt t="18149" x="5483225" y="3182938"/>
          <p14:tracePt t="18150" x="5503863" y="3203575"/>
          <p14:tracePt t="18153" x="5522913" y="3213100"/>
          <p14:tracePt t="18155" x="5534025" y="3222625"/>
          <p14:tracePt t="18156" x="5564188" y="3233738"/>
          <p14:tracePt t="18159" x="5573713" y="3252788"/>
          <p14:tracePt t="18161" x="5603875" y="3263900"/>
          <p14:tracePt t="18163" x="5613400" y="3273425"/>
          <p14:tracePt t="18165" x="5624513" y="3282950"/>
          <p14:tracePt t="18167" x="5654675" y="3303588"/>
          <p14:tracePt t="18169" x="5664200" y="3313113"/>
          <p14:tracePt t="18171" x="5664200" y="3324225"/>
          <p14:tracePt t="18173" x="5673725" y="3333750"/>
          <p14:tracePt t="18175" x="5684838" y="3354388"/>
          <p14:tracePt t="18180" x="5684838" y="3363913"/>
          <p14:tracePt t="18184" x="5703888" y="3373438"/>
          <p14:tracePt t="18194" x="5703888" y="3384550"/>
          <p14:tracePt t="18237" x="5715000" y="3384550"/>
          <p14:tracePt t="18247" x="5935663" y="3354388"/>
          <p14:tracePt t="18255" x="6186488" y="3324225"/>
          <p14:tracePt t="18256" x="6256338" y="3303588"/>
          <p14:tracePt t="18259" x="6316663" y="3303588"/>
          <p14:tracePt t="18260" x="6376988" y="3294063"/>
          <p14:tracePt t="18262" x="6457950" y="3282950"/>
          <p14:tracePt t="18264" x="6518275" y="3273425"/>
          <p14:tracePt t="18266" x="6578600" y="3252788"/>
          <p14:tracePt t="18268" x="6638925" y="3243263"/>
          <p14:tracePt t="18270" x="6708775" y="3233738"/>
          <p14:tracePt t="18272" x="6769100" y="3222625"/>
          <p14:tracePt t="18274" x="6829425" y="3222625"/>
          <p14:tracePt t="18275" x="6889750" y="3203575"/>
          <p14:tracePt t="18278" x="6959600" y="3203575"/>
          <p14:tracePt t="18280" x="7019925" y="3203575"/>
          <p14:tracePt t="18282" x="7070725" y="3192463"/>
          <p14:tracePt t="18284" x="7131050" y="3192463"/>
          <p14:tracePt t="18287" x="7180263" y="3192463"/>
          <p14:tracePt t="18288" x="7240588" y="3203575"/>
          <p14:tracePt t="18289" x="7291388" y="3203575"/>
          <p14:tracePt t="18291" x="7340600" y="3213100"/>
          <p14:tracePt t="18293" x="7412038" y="3213100"/>
          <p14:tracePt t="18295" x="7461250" y="3222625"/>
          <p14:tracePt t="18297" x="7512050" y="3233738"/>
          <p14:tracePt t="18300" x="7542213" y="3252788"/>
          <p14:tracePt t="18301" x="7593013" y="3263900"/>
          <p14:tracePt t="18303" x="7642225" y="3273425"/>
          <p14:tracePt t="18305" x="7693025" y="3282950"/>
          <p14:tracePt t="18307" x="7732713" y="3313113"/>
          <p14:tracePt t="18309" x="7783513" y="3324225"/>
          <p14:tracePt t="18311" x="7832725" y="3333750"/>
          <p14:tracePt t="18313" x="7874000" y="3363913"/>
          <p14:tracePt t="18315" x="7923213" y="3373438"/>
          <p14:tracePt t="18317" x="7974013" y="3384550"/>
          <p14:tracePt t="18319" x="8013700" y="3414713"/>
          <p14:tracePt t="18322" x="8064500" y="3424238"/>
          <p14:tracePt t="18323" x="8115300" y="3454400"/>
          <p14:tracePt t="18325" x="8145463" y="3473450"/>
          <p14:tracePt t="18327" x="8194675" y="3503613"/>
          <p14:tracePt t="18329" x="8234363" y="3524250"/>
          <p14:tracePt t="18331" x="8285163" y="3554413"/>
          <p14:tracePt t="18333" x="8324850" y="3563938"/>
          <p14:tracePt t="18336" x="8366125" y="3584575"/>
          <p14:tracePt t="18337" x="8415338" y="3614738"/>
          <p14:tracePt t="18339" x="8445500" y="3624263"/>
          <p14:tracePt t="18341" x="8496300" y="3654425"/>
          <p14:tracePt t="18343" x="8535988" y="3665538"/>
          <p14:tracePt t="18345" x="8586788" y="3675063"/>
          <p14:tracePt t="18348" x="8637588" y="3684588"/>
          <p14:tracePt t="18349" x="8677275" y="3705225"/>
          <p14:tracePt t="18351" x="8726488" y="3714750"/>
          <p14:tracePt t="18353" x="8777288" y="3725863"/>
          <p14:tracePt t="18355" x="8816975" y="3725863"/>
          <p14:tracePt t="18357" x="8867775" y="3735388"/>
          <p14:tracePt t="18359" x="8918575" y="3735388"/>
          <p14:tracePt t="18362" x="8948738" y="3735388"/>
          <p14:tracePt t="18364" x="8997950" y="3756025"/>
          <p14:tracePt t="18366" x="9039225" y="3756025"/>
          <p14:tracePt t="18368" x="9088438" y="3756025"/>
          <p14:tracePt t="18370" x="9129713" y="3756025"/>
          <p14:tracePt t="18372" x="9169400" y="3756025"/>
          <p14:tracePt t="18374" x="9218613" y="3756025"/>
          <p14:tracePt t="18376" x="9248775" y="3756025"/>
          <p14:tracePt t="18378" x="9299575" y="3744913"/>
          <p14:tracePt t="18380" x="9339263" y="3744913"/>
          <p14:tracePt t="18382" x="9380538" y="3744913"/>
          <p14:tracePt t="18383" x="9420225" y="3744913"/>
          <p14:tracePt t="18386" x="9450388" y="3744913"/>
          <p14:tracePt t="18388" x="9490075" y="3735388"/>
          <p14:tracePt t="18390" x="9531350" y="3735388"/>
          <p14:tracePt t="18392" x="9550400" y="3735388"/>
          <p14:tracePt t="18394" x="9580563" y="3735388"/>
          <p14:tracePt t="18396" x="9601200" y="3725863"/>
          <p14:tracePt t="18397" x="9620250" y="3725863"/>
          <p14:tracePt t="18399" x="9640888" y="3725863"/>
          <p14:tracePt t="18401" x="9650413" y="3705225"/>
          <p14:tracePt t="18403" x="9671050" y="3705225"/>
          <p14:tracePt t="18405" x="9680575" y="3705225"/>
          <p14:tracePt t="18407" x="9691688" y="3705225"/>
          <p14:tracePt t="18409" x="9701213" y="3695700"/>
          <p14:tracePt t="18417" x="9721850" y="3695700"/>
          <p14:tracePt t="18429" x="9791700" y="3675063"/>
          <p14:tracePt t="18435" x="9852025" y="3644900"/>
          <p14:tracePt t="18436" x="9882188" y="3644900"/>
          <p14:tracePt t="18438" x="9902825" y="3635375"/>
          <p14:tracePt t="18439" x="9932988" y="3635375"/>
          <p14:tracePt t="18441" x="9952038" y="3624263"/>
          <p14:tracePt t="18443" x="9982200" y="3624263"/>
          <p14:tracePt t="18445" x="10023475" y="3605213"/>
          <p14:tracePt t="18447" x="10042525" y="3594100"/>
          <p14:tracePt t="18449" x="10072688" y="3594100"/>
          <p14:tracePt t="18451" x="10102850" y="3584575"/>
          <p14:tracePt t="18453" x="10133013" y="3584575"/>
          <p14:tracePt t="18455" x="10153650" y="3575050"/>
          <p14:tracePt t="18457" x="10193338" y="3575050"/>
          <p14:tracePt t="18459" x="10223500" y="3554413"/>
          <p14:tracePt t="18461" x="10244138" y="3544888"/>
          <p14:tracePt t="18463" x="10274300" y="3544888"/>
          <p14:tracePt t="18465" x="10293350" y="3533775"/>
          <p14:tracePt t="18467" x="10323513" y="3533775"/>
          <p14:tracePt t="18469" x="10344150" y="3524250"/>
          <p14:tracePt t="18471" x="10353675" y="3524250"/>
          <p14:tracePt t="18503" x="10485438" y="3443288"/>
          <p14:tracePt t="18513" x="10485438" y="3433763"/>
          <p14:tracePt t="18521" x="10485438" y="3424238"/>
          <p14:tracePt t="18529" x="10474325" y="3403600"/>
          <p14:tracePt t="18538" x="10464800" y="3394075"/>
          <p14:tracePt t="18544" x="10455275" y="3394075"/>
          <p14:tracePt t="18546" x="10455275" y="3384550"/>
          <p14:tracePt t="18547" x="10444163" y="3384550"/>
          <p14:tracePt t="18550" x="10425113" y="3384550"/>
          <p14:tracePt t="18551" x="10414000" y="3384550"/>
          <p14:tracePt t="18554" x="10394950" y="3373438"/>
          <p14:tracePt t="18555" x="10364788" y="3373438"/>
          <p14:tracePt t="18559" x="10344150" y="3354388"/>
          <p14:tracePt t="18560" x="10304463" y="3354388"/>
          <p14:tracePt t="18562" x="10253663" y="3354388"/>
          <p14:tracePt t="18564" x="10213975" y="3354388"/>
          <p14:tracePt t="18566" x="10163175" y="3343275"/>
          <p14:tracePt t="18568" x="10112375" y="3343275"/>
          <p14:tracePt t="18571" x="10063163" y="3333750"/>
          <p14:tracePt t="18572" x="10002838" y="3333750"/>
          <p14:tracePt t="18574" x="9952038" y="3324225"/>
          <p14:tracePt t="18576" x="9891713" y="3324225"/>
          <p14:tracePt t="18578" x="9821863" y="3324225"/>
          <p14:tracePt t="18580" x="9761538" y="3303588"/>
          <p14:tracePt t="18582" x="9701213" y="3303588"/>
          <p14:tracePt t="18586" x="9640888" y="3303588"/>
          <p14:tracePt t="18586" x="9571038" y="3303588"/>
          <p14:tracePt t="18589" x="9510713" y="3303588"/>
          <p14:tracePt t="18591" x="9450388" y="3303588"/>
          <p14:tracePt t="18593" x="9390063" y="3303588"/>
          <p14:tracePt t="18595" x="9339263" y="3303588"/>
          <p14:tracePt t="18597" x="9290050" y="3303588"/>
          <p14:tracePt t="18598" x="9218613" y="3303588"/>
          <p14:tracePt t="18600" x="9169400" y="3294063"/>
          <p14:tracePt t="18603" x="9118600" y="3294063"/>
          <p14:tracePt t="18605" x="9069388" y="3294063"/>
          <p14:tracePt t="18607" x="9018588" y="3294063"/>
          <p14:tracePt t="18609" x="8967788" y="3294063"/>
          <p14:tracePt t="18611" x="8918575" y="3282950"/>
          <p14:tracePt t="18612" x="8867775" y="3282950"/>
          <p14:tracePt t="18615" x="8837613" y="3273425"/>
          <p14:tracePt t="18616" x="8786813" y="3273425"/>
          <p14:tracePt t="18618" x="8747125" y="3252788"/>
          <p14:tracePt t="18620" x="8707438" y="3252788"/>
          <p14:tracePt t="18622" x="8686800" y="3243263"/>
          <p14:tracePt t="18624" x="8647113" y="3243263"/>
          <p14:tracePt t="18626" x="8616950" y="3233738"/>
          <p14:tracePt t="18628" x="8596313" y="3233738"/>
          <p14:tracePt t="18630" x="8566150" y="3222625"/>
          <p14:tracePt t="18632" x="8547100" y="3222625"/>
          <p14:tracePt t="18634" x="8516938" y="3203575"/>
          <p14:tracePt t="18636" x="8496300" y="3192463"/>
          <p14:tracePt t="18638" x="8486775" y="3192463"/>
          <p14:tracePt t="18641" x="8456613" y="3182938"/>
          <p14:tracePt t="18642" x="8445500" y="3182938"/>
          <p14:tracePt t="18644" x="8435975" y="3173413"/>
          <p14:tracePt t="18647" x="8405813" y="3152775"/>
          <p14:tracePt t="18648" x="8396288" y="3152775"/>
          <p14:tracePt t="18650" x="8385175" y="3152775"/>
          <p14:tracePt t="18652" x="8366125" y="3143250"/>
          <p14:tracePt t="18654" x="8355013" y="3132138"/>
          <p14:tracePt t="18656" x="8345488" y="3132138"/>
          <p14:tracePt t="18658" x="8335963" y="3132138"/>
          <p14:tracePt t="18660" x="8315325" y="3122613"/>
          <p14:tracePt t="18662" x="8305800" y="3122613"/>
          <p14:tracePt t="18664" x="8294688" y="3122613"/>
          <p14:tracePt t="18666" x="8285163" y="3101975"/>
          <p14:tracePt t="18671" x="8264525" y="3101975"/>
          <p14:tracePt t="18673" x="8255000" y="3092450"/>
          <p14:tracePt t="18675" x="8245475" y="3092450"/>
          <p14:tracePt t="18679" x="8234363" y="3092450"/>
          <p14:tracePt t="18709" x="8004175" y="3071813"/>
          <p14:tracePt t="18713" x="7964488" y="3071813"/>
          <p14:tracePt t="18716" x="7943850" y="3071813"/>
          <p14:tracePt t="18720" x="7913688" y="3071813"/>
          <p14:tracePt t="18724" x="7893050" y="3071813"/>
          <p14:tracePt t="18730" x="7843838" y="3071813"/>
          <p14:tracePt t="18737" x="7802563" y="3071813"/>
          <p14:tracePt t="18741" x="7762875" y="3052763"/>
          <p14:tracePt t="18743" x="7753350" y="3052763"/>
          <p14:tracePt t="18745" x="7732713" y="3052763"/>
          <p14:tracePt t="18747" x="7713663" y="3052763"/>
          <p14:tracePt t="18749" x="7702550" y="3052763"/>
          <p14:tracePt t="18751" x="7683500" y="3052763"/>
          <p14:tracePt t="18752" x="7662863" y="3052763"/>
          <p14:tracePt t="18755" x="7653338" y="3052763"/>
          <p14:tracePt t="18757" x="7632700" y="3052763"/>
          <p14:tracePt t="18759" x="7612063" y="3052763"/>
          <p14:tracePt t="18761" x="7593013" y="3052763"/>
          <p14:tracePt t="18763" x="7562850" y="3041650"/>
          <p14:tracePt t="18765" x="7551738" y="3041650"/>
          <p14:tracePt t="18767" x="7532688" y="3041650"/>
          <p14:tracePt t="18769" x="7502525" y="3041650"/>
          <p14:tracePt t="18770" x="7481888" y="3041650"/>
          <p14:tracePt t="18773" x="7461250" y="3041650"/>
          <p14:tracePt t="18774" x="7442200" y="3041650"/>
          <p14:tracePt t="18776" x="7431088" y="3041650"/>
          <p14:tracePt t="18778" x="7412038" y="3032125"/>
          <p14:tracePt t="18780" x="7400925" y="3032125"/>
          <p14:tracePt t="18782" x="7391400" y="3032125"/>
          <p14:tracePt t="18784" x="7381875" y="3032125"/>
          <p14:tracePt t="18786" x="7361238" y="3032125"/>
          <p14:tracePt t="18788" x="7351713" y="3032125"/>
          <p14:tracePt t="18793" x="7340600" y="3022600"/>
          <p14:tracePt t="18797" x="7331075" y="3022600"/>
          <p14:tracePt t="18801" x="7310438" y="3022600"/>
          <p14:tracePt t="18812" x="7300913" y="3022600"/>
          <p14:tracePt t="18817" x="7300913" y="3001963"/>
          <p14:tracePt t="18855" x="7300913" y="2992438"/>
          <p14:tracePt t="18867" x="7310438" y="2992438"/>
          <p14:tracePt t="18879" x="7321550" y="2982913"/>
          <p14:tracePt t="18883" x="7331075" y="2982913"/>
          <p14:tracePt t="18885" x="7340600" y="2982913"/>
          <p14:tracePt t="18886" x="7361238" y="2982913"/>
          <p14:tracePt t="18888" x="7381875" y="2982913"/>
          <p14:tracePt t="18890" x="7412038" y="2982913"/>
          <p14:tracePt t="18892" x="7431088" y="2982913"/>
          <p14:tracePt t="18894" x="7442200" y="2971800"/>
          <p14:tracePt t="18896" x="7472363" y="2971800"/>
          <p14:tracePt t="18898" x="7491413" y="2971800"/>
          <p14:tracePt t="18900" x="7521575" y="2971800"/>
          <p14:tracePt t="18902" x="7542213" y="2971800"/>
          <p14:tracePt t="18904" x="7572375" y="2971800"/>
          <p14:tracePt t="18906" x="7581900" y="2971800"/>
          <p14:tracePt t="18908" x="7612063" y="2971800"/>
          <p14:tracePt t="18910" x="7632700" y="2971800"/>
          <p14:tracePt t="18913" x="7642225" y="2971800"/>
          <p14:tracePt t="18915" x="7662863" y="2971800"/>
          <p14:tracePt t="18917" x="7683500" y="2971800"/>
          <p14:tracePt t="18918" x="7693025" y="2971800"/>
          <p14:tracePt t="18921" x="7713663" y="2971800"/>
          <p14:tracePt t="18923" x="7723188" y="2971800"/>
          <p14:tracePt t="18925" x="7732713" y="2971800"/>
          <p14:tracePt t="18930" x="7742238" y="2971800"/>
          <p14:tracePt t="18931" x="7762875" y="2971800"/>
          <p14:tracePt t="18937" x="7772400" y="2971800"/>
          <p14:tracePt t="18938" x="7783513" y="2971800"/>
          <p14:tracePt t="18942" x="7793038" y="2971800"/>
          <p14:tracePt t="18946" x="7813675" y="2971800"/>
          <p14:tracePt t="18950" x="7823200" y="2971800"/>
          <p14:tracePt t="18956" x="7832725" y="2971800"/>
          <p14:tracePt t="18960" x="7843838" y="2971800"/>
          <p14:tracePt t="18964" x="7862888" y="2971800"/>
          <p14:tracePt t="18970" x="7874000" y="2971800"/>
          <p14:tracePt t="18977" x="7883525" y="2971800"/>
          <p14:tracePt t="18981" x="7893050" y="2971800"/>
          <p14:tracePt t="18986" x="7913688" y="2971800"/>
          <p14:tracePt t="18992" x="7923213" y="2971800"/>
          <p14:tracePt t="18996" x="7923213" y="2982913"/>
          <p14:tracePt t="18998" x="7934325" y="2982913"/>
          <p14:tracePt t="19004" x="7943850" y="2982913"/>
          <p14:tracePt t="19015" x="7964488" y="2982913"/>
          <p14:tracePt t="19031" x="7974013" y="2982913"/>
          <p14:tracePt t="19068" x="7983538" y="2982913"/>
          <p14:tracePt t="19083" x="7994650" y="2982913"/>
          <p14:tracePt t="19093" x="8024813" y="3001963"/>
          <p14:tracePt t="19098" x="8034338" y="3001963"/>
          <p14:tracePt t="19104" x="8043863" y="3001963"/>
          <p14:tracePt t="19108" x="8064500" y="3001963"/>
          <p14:tracePt t="19112" x="8074025" y="3001963"/>
          <p14:tracePt t="19116" x="8085138" y="3001963"/>
          <p14:tracePt t="19118" x="8094663" y="3001963"/>
          <p14:tracePt t="19120" x="8115300" y="3013075"/>
          <p14:tracePt t="19121" x="8124825" y="3013075"/>
          <p14:tracePt t="19123" x="8134350" y="3013075"/>
          <p14:tracePt t="19125" x="8145463" y="3022600"/>
          <p14:tracePt t="19127" x="8164513" y="3022600"/>
          <p14:tracePt t="19129" x="8175625" y="3022600"/>
          <p14:tracePt t="19135" x="8185150" y="3022600"/>
          <p14:tracePt t="19136" x="8194675" y="3032125"/>
          <p14:tracePt t="19147" x="8215313" y="3032125"/>
          <p14:tracePt t="19174" x="8205788" y="3032125"/>
          <p14:tracePt t="19189" x="8194675" y="3032125"/>
          <p14:tracePt t="19198" x="8185150" y="3032125"/>
          <p14:tracePt t="19207" x="8164513" y="3032125"/>
          <p14:tracePt t="19221" x="8154988" y="3032125"/>
          <p14:tracePt t="19228" x="8145463" y="3032125"/>
          <p14:tracePt t="19232" x="8134350" y="3032125"/>
          <p14:tracePt t="19236" x="8134350" y="3052763"/>
          <p14:tracePt t="19238" x="8115300" y="3052763"/>
          <p14:tracePt t="19240" x="8104188" y="3052763"/>
          <p14:tracePt t="19242" x="8094663" y="3062288"/>
          <p14:tracePt t="19244" x="8085138" y="3062288"/>
          <p14:tracePt t="19246" x="8064500" y="3071813"/>
          <p14:tracePt t="19247" x="8054975" y="3071813"/>
          <p14:tracePt t="19250" x="8043863" y="3071813"/>
          <p14:tracePt t="19252" x="8034338" y="3082925"/>
          <p14:tracePt t="19254" x="8013700" y="3082925"/>
          <p14:tracePt t="19256" x="8004175" y="3101975"/>
          <p14:tracePt t="19258" x="7994650" y="3101975"/>
          <p14:tracePt t="19262" x="7983538" y="3101975"/>
          <p14:tracePt t="19264" x="7983538" y="3113088"/>
          <p14:tracePt t="19266" x="7964488" y="3113088"/>
          <p14:tracePt t="19270" x="7953375" y="3122613"/>
          <p14:tracePt t="19278" x="7943850" y="3122613"/>
          <p14:tracePt t="19279" x="7943850" y="3132138"/>
          <p14:tracePt t="19294" x="7934325" y="3132138"/>
          <p14:tracePt t="19300" x="7934325" y="3152775"/>
          <p14:tracePt t="19323" x="7943850" y="3152775"/>
          <p14:tracePt t="19329" x="7964488" y="3152775"/>
          <p14:tracePt t="19335" x="7974013" y="3152775"/>
          <p14:tracePt t="19338" x="7983538" y="3152775"/>
          <p14:tracePt t="19341" x="7994650" y="3152775"/>
          <p14:tracePt t="19345" x="8013700" y="3152775"/>
          <p14:tracePt t="19346" x="8024813" y="3152775"/>
          <p14:tracePt t="19349" x="8034338" y="3152775"/>
          <p14:tracePt t="19351" x="8043863" y="3152775"/>
          <p14:tracePt t="19356" x="8064500" y="3152775"/>
          <p14:tracePt t="19358" x="8074025" y="3152775"/>
          <p14:tracePt t="19359" x="8085138" y="3152775"/>
          <p14:tracePt t="19361" x="8085138" y="3143250"/>
          <p14:tracePt t="19363" x="8094663" y="3143250"/>
          <p14:tracePt t="19367" x="8115300" y="3143250"/>
          <p14:tracePt t="19371" x="8124825" y="3143250"/>
          <p14:tracePt t="19375" x="8134350" y="3143250"/>
          <p14:tracePt t="19382" x="8145463" y="3143250"/>
          <p14:tracePt t="19385" x="8164513" y="3143250"/>
          <p14:tracePt t="19392" x="8164513" y="3132138"/>
          <p14:tracePt t="19395" x="8175625" y="3132138"/>
          <p14:tracePt t="19458" x="8164513" y="3132138"/>
          <p14:tracePt t="19467" x="8154988" y="3132138"/>
          <p14:tracePt t="19476" x="8145463" y="3132138"/>
          <p14:tracePt t="19483" x="8134350" y="3132138"/>
          <p14:tracePt t="19549" x="8145463" y="3132138"/>
          <p14:tracePt t="19608" x="8145463" y="3152775"/>
          <p14:tracePt t="19618" x="8134350" y="3152775"/>
          <p14:tracePt t="19620" x="8115300" y="3152775"/>
          <p14:tracePt t="19625" x="8104188" y="3162300"/>
          <p14:tracePt t="19628" x="8094663" y="3162300"/>
          <p14:tracePt t="19629" x="8085138" y="3162300"/>
          <p14:tracePt t="19631" x="8064500" y="3162300"/>
          <p14:tracePt t="19635" x="8054975" y="3162300"/>
          <p14:tracePt t="19637" x="8043863" y="3162300"/>
          <p14:tracePt t="19639" x="8034338" y="3173413"/>
          <p14:tracePt t="19640" x="8013700" y="3173413"/>
          <p14:tracePt t="19643" x="8004175" y="3173413"/>
          <p14:tracePt t="19644" x="7994650" y="3173413"/>
          <p14:tracePt t="19646" x="7983538" y="3173413"/>
          <p14:tracePt t="19648" x="7964488" y="3173413"/>
          <p14:tracePt t="19650" x="7953375" y="3173413"/>
          <p14:tracePt t="19652" x="7943850" y="3182938"/>
          <p14:tracePt t="19655" x="7934325" y="3182938"/>
          <p14:tracePt t="19656" x="7913688" y="3182938"/>
          <p14:tracePt t="19658" x="7904163" y="3182938"/>
          <p14:tracePt t="19663" x="7893050" y="3182938"/>
          <p14:tracePt t="19665" x="7883525" y="3182938"/>
          <p14:tracePt t="19677" x="7843838" y="3182938"/>
          <p14:tracePt t="19683" x="7813675" y="3182938"/>
          <p14:tracePt t="19685" x="7802563" y="3182938"/>
          <p14:tracePt t="19686" x="7793038" y="3182938"/>
          <p14:tracePt t="19692" x="7783513" y="3182938"/>
          <p14:tracePt t="19694" x="7762875" y="3182938"/>
          <p14:tracePt t="19698" x="7753350" y="3182938"/>
          <p14:tracePt t="19702" x="7742238" y="3182938"/>
          <p14:tracePt t="19705" x="7732713" y="3182938"/>
          <p14:tracePt t="19708" x="7713663" y="3182938"/>
          <p14:tracePt t="19710" x="7702550" y="3182938"/>
          <p14:tracePt t="19714" x="7693025" y="3182938"/>
          <p14:tracePt t="19717" x="7683500" y="3182938"/>
          <p14:tracePt t="19722" x="7662863" y="3182938"/>
          <p14:tracePt t="19726" x="7653338" y="3182938"/>
          <p14:tracePt t="19730" x="7642225" y="3182938"/>
          <p14:tracePt t="19734" x="7632700" y="3182938"/>
          <p14:tracePt t="19740" x="7612063" y="3182938"/>
          <p14:tracePt t="19747" x="7602538" y="3182938"/>
          <p14:tracePt t="19752" x="7593013" y="3203575"/>
          <p14:tracePt t="19763" x="7551738" y="3203575"/>
          <p14:tracePt t="19768" x="7542213" y="3203575"/>
          <p14:tracePt t="19772" x="7532688" y="3203575"/>
          <p14:tracePt t="19776" x="7512050" y="3203575"/>
          <p14:tracePt t="19777" x="7512050" y="3213100"/>
          <p14:tracePt t="19779" x="7502525" y="3213100"/>
          <p14:tracePt t="19781" x="7491413" y="3213100"/>
          <p14:tracePt t="19786" x="7481888" y="3213100"/>
          <p14:tracePt t="19789" x="7461250" y="3213100"/>
          <p14:tracePt t="19790" x="7451725" y="3213100"/>
          <p14:tracePt t="19792" x="7442200" y="3213100"/>
          <p14:tracePt t="19794" x="7431088" y="3203575"/>
          <p14:tracePt t="19798" x="7412038" y="3203575"/>
          <p14:tracePt t="19802" x="7400925" y="3203575"/>
          <p14:tracePt t="19804" x="7391400" y="3203575"/>
          <p14:tracePt t="19808" x="7381875" y="3203575"/>
          <p14:tracePt t="19812" x="7361238" y="3203575"/>
          <p14:tracePt t="19816" x="7351713" y="3203575"/>
          <p14:tracePt t="19820" x="7340600" y="3203575"/>
          <p14:tracePt t="19824" x="7331075" y="3203575"/>
          <p14:tracePt t="19826" x="7331075" y="3192463"/>
          <p14:tracePt t="19830" x="7310438" y="3192463"/>
          <p14:tracePt t="19834" x="7300913" y="3192463"/>
          <p14:tracePt t="19838" x="7291388" y="3192463"/>
          <p14:tracePt t="19842" x="7280275" y="3192463"/>
          <p14:tracePt t="19846" x="7261225" y="3182938"/>
          <p14:tracePt t="19850" x="7251700" y="3182938"/>
          <p14:tracePt t="19854" x="7240588" y="3182938"/>
          <p14:tracePt t="19856" x="7231063" y="3182938"/>
          <p14:tracePt t="19860" x="7210425" y="3182938"/>
          <p14:tracePt t="19861" x="7200900" y="3182938"/>
          <p14:tracePt t="19866" x="7191375" y="3182938"/>
          <p14:tracePt t="19868" x="7180263" y="3182938"/>
          <p14:tracePt t="19870" x="7161213" y="3182938"/>
          <p14:tracePt t="19879" x="7131050" y="3182938"/>
          <p14:tracePt t="19887" x="7089775" y="3182938"/>
          <p14:tracePt t="19896" x="7050088" y="3182938"/>
          <p14:tracePt t="19902" x="7029450" y="3182938"/>
          <p14:tracePt t="19904" x="7010400" y="3182938"/>
          <p14:tracePt t="19908" x="6999288" y="3182938"/>
          <p14:tracePt t="19913" x="6989763" y="3182938"/>
          <p14:tracePt t="19916" x="6980238" y="3182938"/>
          <p14:tracePt t="19919" x="6959600" y="3182938"/>
          <p14:tracePt t="19921" x="6950075" y="3182938"/>
          <p14:tracePt t="19927" x="6938963" y="3182938"/>
          <p14:tracePt t="19930" x="6929438" y="3182938"/>
          <p14:tracePt t="19932" x="6908800" y="3182938"/>
          <p14:tracePt t="19934" x="6899275" y="3182938"/>
          <p14:tracePt t="19935" x="6889750" y="3182938"/>
          <p14:tracePt t="19937" x="6878638" y="3182938"/>
          <p14:tracePt t="19940" x="6859588" y="3182938"/>
          <p14:tracePt t="19941" x="6848475" y="3182938"/>
          <p14:tracePt t="19943" x="6838950" y="3182938"/>
          <p14:tracePt t="19945" x="6829425" y="3182938"/>
          <p14:tracePt t="19947" x="6808788" y="3182938"/>
          <p14:tracePt t="19949" x="6799263" y="3182938"/>
          <p14:tracePt t="19951" x="6789738" y="3182938"/>
          <p14:tracePt t="19953" x="6778625" y="3182938"/>
          <p14:tracePt t="19955" x="6759575" y="3182938"/>
          <p14:tracePt t="19957" x="6748463" y="3182938"/>
          <p14:tracePt t="19962" x="6738938" y="3182938"/>
          <p14:tracePt t="19964" x="6729413" y="3182938"/>
          <p14:tracePt t="19966" x="6708775" y="3182938"/>
          <p14:tracePt t="19970" x="6699250" y="3173413"/>
          <p14:tracePt t="19974" x="6688138" y="3173413"/>
          <p14:tracePt t="19978" x="6678613" y="3173413"/>
          <p14:tracePt t="19982" x="6657975" y="3173413"/>
          <p14:tracePt t="19988" x="6648450" y="3173413"/>
          <p14:tracePt t="19996" x="6638925" y="3152775"/>
          <p14:tracePt t="20024" x="6627813" y="3152775"/>
          <p14:tracePt t="20093" x="6638925" y="3152775"/>
          <p14:tracePt t="20097" x="6657975" y="3152775"/>
          <p14:tracePt t="20099" x="6678613" y="3152775"/>
          <p14:tracePt t="20100" x="6688138" y="3152775"/>
          <p14:tracePt t="20102" x="6708775" y="3152775"/>
          <p14:tracePt t="20104" x="6718300" y="3152775"/>
          <p14:tracePt t="20106" x="6729413" y="3152775"/>
          <p14:tracePt t="20108" x="6759575" y="3152775"/>
          <p14:tracePt t="20110" x="6769100" y="3152775"/>
          <p14:tracePt t="20112" x="6778625" y="3152775"/>
          <p14:tracePt t="20114" x="6789738" y="3152775"/>
          <p14:tracePt t="20117" x="6808788" y="3152775"/>
          <p14:tracePt t="20118" x="6818313" y="3152775"/>
          <p14:tracePt t="20121" x="6829425" y="3152775"/>
          <p14:tracePt t="20123" x="6838950" y="3152775"/>
          <p14:tracePt t="20125" x="6859588" y="3152775"/>
          <p14:tracePt t="20127" x="6869113" y="3152775"/>
          <p14:tracePt t="20128" x="6869113" y="3162300"/>
          <p14:tracePt t="20131" x="6878638" y="3162300"/>
          <p14:tracePt t="20135" x="6889750" y="3162300"/>
          <p14:tracePt t="20139" x="6908800" y="3162300"/>
          <p14:tracePt t="20141" x="6919913" y="3162300"/>
          <p14:tracePt t="20147" x="6929438" y="3162300"/>
          <p14:tracePt t="20149" x="6929438" y="3173413"/>
          <p14:tracePt t="20150" x="6938963" y="3173413"/>
          <p14:tracePt t="20159" x="6969125" y="3173413"/>
          <p14:tracePt t="20165" x="6980238" y="3182938"/>
          <p14:tracePt t="20174" x="6989763" y="3182938"/>
          <p14:tracePt t="20186" x="6989763" y="3203575"/>
          <p14:tracePt t="20209" x="7010400" y="3203575"/>
          <p14:tracePt t="20275" x="7019925" y="3203575"/>
          <p14:tracePt t="20279" x="7029450" y="3203575"/>
          <p14:tracePt t="20283" x="7040563" y="3203575"/>
          <p14:tracePt t="20287" x="7059613" y="3203575"/>
          <p14:tracePt t="20289" x="7080250" y="3203575"/>
          <p14:tracePt t="20290" x="7089775" y="3203575"/>
          <p14:tracePt t="20292" x="7110413" y="3213100"/>
          <p14:tracePt t="20294" x="7131050" y="3213100"/>
          <p14:tracePt t="20296" x="7161213" y="3213100"/>
          <p14:tracePt t="20298" x="7180263" y="3213100"/>
          <p14:tracePt t="20300" x="7210425" y="3213100"/>
          <p14:tracePt t="20302" x="7231063" y="3213100"/>
          <p14:tracePt t="20304" x="7261225" y="3213100"/>
          <p14:tracePt t="20306" x="7280275" y="3222625"/>
          <p14:tracePt t="20308" x="7321550" y="3222625"/>
          <p14:tracePt t="20310" x="7340600" y="3222625"/>
          <p14:tracePt t="20312" x="7370763" y="3222625"/>
          <p14:tracePt t="20314" x="7391400" y="3222625"/>
          <p14:tracePt t="20316" x="7421563" y="3222625"/>
          <p14:tracePt t="20318" x="7461250" y="3222625"/>
          <p14:tracePt t="20320" x="7481888" y="3222625"/>
          <p14:tracePt t="20322" x="7521575" y="3233738"/>
          <p14:tracePt t="20324" x="7562850" y="3233738"/>
          <p14:tracePt t="20326" x="7593013" y="3233738"/>
          <p14:tracePt t="20328" x="7623175" y="3252788"/>
          <p14:tracePt t="20330" x="7662863" y="3252788"/>
          <p14:tracePt t="20333" x="7693025" y="3252788"/>
          <p14:tracePt t="20335" x="7732713" y="3263900"/>
          <p14:tracePt t="20336" x="7783513" y="3263900"/>
          <p14:tracePt t="20339" x="7823200" y="3263900"/>
          <p14:tracePt t="20340" x="7862888" y="3273425"/>
          <p14:tracePt t="20343" x="7893050" y="3273425"/>
          <p14:tracePt t="20345" x="7943850" y="3282950"/>
          <p14:tracePt t="20347" x="7983538" y="3282950"/>
          <p14:tracePt t="20349" x="8034338" y="3303588"/>
          <p14:tracePt t="20350" x="8074025" y="3303588"/>
          <p14:tracePt t="20353" x="8124825" y="3303588"/>
          <p14:tracePt t="20355" x="8175625" y="3313113"/>
          <p14:tracePt t="20358" x="8215313" y="3313113"/>
          <p14:tracePt t="20359" x="8264525" y="3324225"/>
          <p14:tracePt t="20361" x="8315325" y="3333750"/>
          <p14:tracePt t="20363" x="8345488" y="3333750"/>
          <p14:tracePt t="20365" x="8396288" y="3354388"/>
          <p14:tracePt t="20366" x="8435975" y="3354388"/>
          <p14:tracePt t="20368" x="8486775" y="3354388"/>
          <p14:tracePt t="20371" x="8535988" y="3363913"/>
          <p14:tracePt t="20373" x="8577263" y="3363913"/>
          <p14:tracePt t="20374" x="8626475" y="3373438"/>
          <p14:tracePt t="20376" x="8677275" y="3373438"/>
          <p14:tracePt t="20378" x="8726488" y="3384550"/>
          <p14:tracePt t="20380" x="8777288" y="3384550"/>
          <p14:tracePt t="20382" x="8828088" y="3403600"/>
          <p14:tracePt t="20384" x="8877300" y="3403600"/>
          <p14:tracePt t="20386" x="8918575" y="3403600"/>
          <p14:tracePt t="20388" x="8967788" y="3414713"/>
          <p14:tracePt t="20390" x="9018588" y="3414713"/>
          <p14:tracePt t="20392" x="9069388" y="3414713"/>
          <p14:tracePt t="20394" x="9099550" y="3414713"/>
          <p14:tracePt t="20396" x="9148763" y="3414713"/>
          <p14:tracePt t="20398" x="9188450" y="3414713"/>
          <p14:tracePt t="20400" x="9229725" y="3414713"/>
          <p14:tracePt t="20402" x="9278938" y="3414713"/>
          <p14:tracePt t="20404" x="9320213" y="3414713"/>
          <p14:tracePt t="20406" x="9350375" y="3414713"/>
          <p14:tracePt t="20408" x="9390063" y="3414713"/>
          <p14:tracePt t="20410" x="9420225" y="3414713"/>
          <p14:tracePt t="20412" x="9450388" y="3403600"/>
          <p14:tracePt t="20414" x="9480550" y="3403600"/>
          <p14:tracePt t="20416" x="9501188" y="3403600"/>
          <p14:tracePt t="20418" x="9531350" y="3403600"/>
          <p14:tracePt t="20420" x="9550400" y="3394075"/>
          <p14:tracePt t="20422" x="9580563" y="3394075"/>
          <p14:tracePt t="20424" x="9591675" y="3394075"/>
          <p14:tracePt t="20426" x="9601200" y="3394075"/>
          <p14:tracePt t="20428" x="9620250" y="3394075"/>
          <p14:tracePt t="20430" x="9631363" y="3384550"/>
          <p14:tracePt t="20432" x="9640888" y="3384550"/>
          <p14:tracePt t="20434" x="9650413" y="3384550"/>
          <p14:tracePt t="20436" x="9671050" y="3384550"/>
          <p14:tracePt t="20441" x="9680575" y="3384550"/>
          <p14:tracePt t="20448" x="9691688" y="3373438"/>
          <p14:tracePt t="20461" x="9701213" y="3373438"/>
          <p14:tracePt t="20516" x="9721850" y="3373438"/>
          <p14:tracePt t="20520" x="9721850" y="3354388"/>
          <p14:tracePt t="20523" x="9731375" y="3354388"/>
          <p14:tracePt t="20530" x="9740900" y="3354388"/>
          <p14:tracePt t="20531" x="9740900" y="3343275"/>
          <p14:tracePt t="20538" x="9752013" y="3343275"/>
          <p14:tracePt t="20542" x="9752013" y="3333750"/>
          <p14:tracePt t="20546" x="9771063" y="3333750"/>
          <p14:tracePt t="20550" x="9771063" y="3324225"/>
          <p14:tracePt t="20559" x="9771063" y="3303588"/>
          <p14:tracePt t="20568" x="9771063" y="3294063"/>
          <p14:tracePt t="20573" x="9761538" y="3294063"/>
          <p14:tracePt t="20579" x="9761538" y="3282950"/>
          <p14:tracePt t="20593" x="9752013" y="3273425"/>
          <p14:tracePt t="20607" x="9721850" y="3252788"/>
          <p14:tracePt t="20613" x="9691688" y="3243263"/>
          <p14:tracePt t="20614" x="9671050" y="3243263"/>
          <p14:tracePt t="20615" x="9661525" y="3243263"/>
          <p14:tracePt t="20617" x="9640888" y="3233738"/>
          <p14:tracePt t="20619" x="9620250" y="3233738"/>
          <p14:tracePt t="20621" x="9601200" y="3233738"/>
          <p14:tracePt t="20623" x="9591675" y="3233738"/>
          <p14:tracePt t="20625" x="9561513" y="3222625"/>
          <p14:tracePt t="20627" x="9540875" y="3222625"/>
          <p14:tracePt t="20629" x="9510713" y="3222625"/>
          <p14:tracePt t="20631" x="9490075" y="3222625"/>
          <p14:tracePt t="20633" x="9459913" y="3222625"/>
          <p14:tracePt t="20635" x="9440863" y="3222625"/>
          <p14:tracePt t="20637" x="9410700" y="3222625"/>
          <p14:tracePt t="20639" x="9399588" y="3222625"/>
          <p14:tracePt t="20641" x="9369425" y="3222625"/>
          <p14:tracePt t="20643" x="9350375" y="3222625"/>
          <p14:tracePt t="20645" x="9339263" y="3222625"/>
          <p14:tracePt t="20647" x="9309100" y="3222625"/>
          <p14:tracePt t="20649" x="9299575" y="3222625"/>
          <p14:tracePt t="20651" x="9269413" y="3222625"/>
          <p14:tracePt t="20654" x="9259888" y="3222625"/>
          <p14:tracePt t="20656" x="9248775" y="3222625"/>
          <p14:tracePt t="20657" x="9239250" y="3222625"/>
          <p14:tracePt t="20659" x="9218613" y="3222625"/>
          <p14:tracePt t="20665" x="9209088" y="3222625"/>
          <p14:tracePt t="20666" x="9199563" y="3222625"/>
          <p14:tracePt t="20670" x="9188450" y="3222625"/>
          <p14:tracePt t="20674" x="9169400" y="3222625"/>
          <p14:tracePt t="20678" x="9158288" y="3222625"/>
          <p14:tracePt t="20683" x="9148763" y="3222625"/>
          <p14:tracePt t="20686" x="9139238" y="3222625"/>
          <p14:tracePt t="20690" x="9118600" y="3222625"/>
          <p14:tracePt t="20698" x="9109075" y="3222625"/>
          <p14:tracePt t="20705" x="9099550" y="3222625"/>
          <p14:tracePt t="20715" x="9088438" y="3222625"/>
          <p14:tracePt t="20724" x="9069388" y="3222625"/>
          <p14:tracePt t="20733" x="9058275" y="3222625"/>
          <p14:tracePt t="20738" x="9048750" y="3222625"/>
          <p14:tracePt t="20746" x="9039225" y="3222625"/>
          <p14:tracePt t="20752" x="9018588" y="3222625"/>
          <p14:tracePt t="20764" x="9009063" y="3222625"/>
          <p14:tracePt t="20769" x="8997950" y="3222625"/>
          <p14:tracePt t="20777" x="8967788" y="3222625"/>
          <p14:tracePt t="20789" x="8897938" y="3222625"/>
          <p14:tracePt t="20790" x="8888413" y="3222625"/>
          <p14:tracePt t="20792" x="8867775" y="3222625"/>
          <p14:tracePt t="20794" x="8858250" y="3222625"/>
          <p14:tracePt t="20796" x="8847138" y="3222625"/>
          <p14:tracePt t="20798" x="8837613" y="3222625"/>
          <p14:tracePt t="20799" x="8816975" y="3222625"/>
          <p14:tracePt t="20802" x="8807450" y="3222625"/>
          <p14:tracePt t="20804" x="8797925" y="3222625"/>
          <p14:tracePt t="20805" x="8786813" y="3222625"/>
          <p14:tracePt t="20807" x="8767763" y="3222625"/>
          <p14:tracePt t="20809" x="8756650" y="3222625"/>
          <p14:tracePt t="20812" x="8747125" y="3222625"/>
          <p14:tracePt t="20816" x="8737600" y="3222625"/>
          <p14:tracePt t="20822" x="8716963" y="3222625"/>
          <p14:tracePt t="20824" x="8707438" y="3222625"/>
          <p14:tracePt t="20826" x="8696325" y="3222625"/>
          <p14:tracePt t="20833" x="8686800" y="3222625"/>
          <p14:tracePt t="20837" x="8667750" y="3222625"/>
          <p14:tracePt t="20841" x="8656638" y="3222625"/>
          <p14:tracePt t="20847" x="8647113" y="3222625"/>
          <p14:tracePt t="20855" x="8637588" y="3222625"/>
          <p14:tracePt t="20869" x="8616950" y="3222625"/>
          <p14:tracePt t="21077" x="8626475" y="3222625"/>
          <p14:tracePt t="21095" x="8637588" y="3222625"/>
          <p14:tracePt t="21104" x="8647113" y="3222625"/>
          <p14:tracePt t="21110" x="8667750" y="3222625"/>
          <p14:tracePt t="21117" x="8677275" y="3222625"/>
          <p14:tracePt t="21235" x="8686800" y="3222625"/>
          <p14:tracePt t="22334" x="8667750" y="3222625"/>
          <p14:tracePt t="22777" x="8656638" y="3222625"/>
          <p14:tracePt t="22782" x="8647113" y="3222625"/>
          <p14:tracePt t="22784" x="8647113" y="3233738"/>
          <p14:tracePt t="22786" x="8637588" y="3233738"/>
          <p14:tracePt t="22787" x="8616950" y="3252788"/>
          <p14:tracePt t="22789" x="8607425" y="3252788"/>
          <p14:tracePt t="22791" x="8596313" y="3252788"/>
          <p14:tracePt t="22794" x="8586788" y="3263900"/>
          <p14:tracePt t="22795" x="8566150" y="3263900"/>
          <p14:tracePt t="22797" x="8556625" y="3263900"/>
          <p14:tracePt t="22799" x="8547100" y="3273425"/>
          <p14:tracePt t="22802" x="8516938" y="3273425"/>
          <p14:tracePt t="22804" x="8505825" y="3282950"/>
          <p14:tracePt t="22805" x="8496300" y="3282950"/>
          <p14:tracePt t="22807" x="8486775" y="3303588"/>
          <p14:tracePt t="22809" x="8466138" y="3303588"/>
          <p14:tracePt t="22811" x="8456613" y="3303588"/>
          <p14:tracePt t="22813" x="8445500" y="3313113"/>
          <p14:tracePt t="22816" x="8435975" y="3313113"/>
          <p14:tracePt t="22817" x="8415338" y="3324225"/>
          <p14:tracePt t="22819" x="8405813" y="3324225"/>
          <p14:tracePt t="22821" x="8396288" y="3333750"/>
          <p14:tracePt t="22824" x="8385175" y="3333750"/>
          <p14:tracePt t="22825" x="8355013" y="3354388"/>
          <p14:tracePt t="22828" x="8345488" y="3354388"/>
          <p14:tracePt t="22829" x="8335963" y="3363913"/>
          <p14:tracePt t="22832" x="8305800" y="3363913"/>
          <p14:tracePt t="22834" x="8294688" y="3373438"/>
          <p14:tracePt t="22835" x="8264525" y="3384550"/>
          <p14:tracePt t="22837" x="8245475" y="3384550"/>
          <p14:tracePt t="22839" x="8215313" y="3403600"/>
          <p14:tracePt t="22842" x="8194675" y="3414713"/>
          <p14:tracePt t="22843" x="8164513" y="3424238"/>
          <p14:tracePt t="22845" x="8145463" y="3433763"/>
          <p14:tracePt t="22848" x="8104188" y="3454400"/>
          <p14:tracePt t="22850" x="8085138" y="3463925"/>
          <p14:tracePt t="22851" x="8043863" y="3473450"/>
          <p14:tracePt t="22853" x="8013700" y="3484563"/>
          <p14:tracePt t="22856" x="7983538" y="3514725"/>
          <p14:tracePt t="22858" x="7943850" y="3524250"/>
          <p14:tracePt t="22860" x="7904163" y="3554413"/>
          <p14:tracePt t="22861" x="7862888" y="3563938"/>
          <p14:tracePt t="22864" x="7832725" y="3584575"/>
          <p14:tracePt t="22866" x="7783513" y="3605213"/>
          <p14:tracePt t="22868" x="7742238" y="3624263"/>
          <p14:tracePt t="22870" x="7702550" y="3654425"/>
          <p14:tracePt t="22872" x="7653338" y="3675063"/>
          <p14:tracePt t="22874" x="7612063" y="3705225"/>
          <p14:tracePt t="22876" x="7562850" y="3714750"/>
          <p14:tracePt t="22878" x="7532688" y="3735388"/>
          <p14:tracePt t="22880" x="7481888" y="3765550"/>
          <p14:tracePt t="22881" x="7442200" y="3786188"/>
          <p14:tracePt t="22883" x="7400925" y="3816350"/>
          <p14:tracePt t="22886" x="7351713" y="3835400"/>
          <p14:tracePt t="22887" x="7310438" y="3865563"/>
          <p14:tracePt t="22889" x="7280275" y="3886200"/>
          <p14:tracePt t="22891" x="7240588" y="3916363"/>
          <p14:tracePt t="22894" x="7200900" y="3935413"/>
          <p14:tracePt t="22895" x="7161213" y="3965575"/>
          <p14:tracePt t="22897" x="7140575" y="3986213"/>
          <p14:tracePt t="22899" x="7100888" y="4016375"/>
          <p14:tracePt t="22901" x="7080250" y="4025900"/>
          <p14:tracePt t="22903" x="7040563" y="4056063"/>
          <p14:tracePt t="22905" x="7010400" y="4076700"/>
          <p14:tracePt t="22908" x="6989763" y="4106863"/>
          <p14:tracePt t="22909" x="6959600" y="4116388"/>
          <p14:tracePt t="22911" x="6938963" y="4137025"/>
          <p14:tracePt t="22913" x="6908800" y="4157663"/>
          <p14:tracePt t="22915" x="6889750" y="4167188"/>
          <p14:tracePt t="22917" x="6859588" y="4176713"/>
          <p14:tracePt t="22919" x="6838950" y="4206875"/>
          <p14:tracePt t="22922" x="6829425" y="4217988"/>
          <p14:tracePt t="22923" x="6799263" y="4227513"/>
          <p14:tracePt t="22925" x="6789738" y="4237038"/>
          <p14:tracePt t="22927" x="6759575" y="4257675"/>
          <p14:tracePt t="22929" x="6738938" y="4257675"/>
          <p14:tracePt t="22931" x="6729413" y="4267200"/>
          <p14:tracePt t="22933" x="6699250" y="4276725"/>
          <p14:tracePt t="22935" x="6688138" y="4287838"/>
          <p14:tracePt t="22937" x="6657975" y="4306888"/>
          <p14:tracePt t="22939" x="6648450" y="4306888"/>
          <p14:tracePt t="22941" x="6638925" y="4318000"/>
          <p14:tracePt t="22943" x="6608763" y="4327525"/>
          <p14:tracePt t="22945" x="6597650" y="4327525"/>
          <p14:tracePt t="22947" x="6578600" y="4337050"/>
          <p14:tracePt t="22949" x="6557963" y="4357688"/>
          <p14:tracePt t="22951" x="6537325" y="4357688"/>
          <p14:tracePt t="22953" x="6527800" y="4367213"/>
          <p14:tracePt t="22955" x="6507163" y="4378325"/>
          <p14:tracePt t="22958" x="6488113" y="4378325"/>
          <p14:tracePt t="22960" x="6477000" y="4387850"/>
          <p14:tracePt t="22962" x="6457950" y="4408488"/>
          <p14:tracePt t="22964" x="6437313" y="4418013"/>
          <p14:tracePt t="22966" x="6427788" y="4418013"/>
          <p14:tracePt t="22968" x="6407150" y="4427538"/>
          <p14:tracePt t="22969" x="6386513" y="4427538"/>
          <p14:tracePt t="22972" x="6376988" y="4438650"/>
          <p14:tracePt t="22974" x="6356350" y="4457700"/>
          <p14:tracePt t="22976" x="6337300" y="4457700"/>
          <p14:tracePt t="22978" x="6327775" y="4468813"/>
          <p14:tracePt t="22980" x="6297613" y="4468813"/>
          <p14:tracePt t="22982" x="6286500" y="4478338"/>
          <p14:tracePt t="22984" x="6276975" y="4478338"/>
          <p14:tracePt t="22986" x="6246813" y="4487863"/>
          <p14:tracePt t="22988" x="6237288" y="4487863"/>
          <p14:tracePt t="22989" x="6207125" y="4508500"/>
          <p14:tracePt t="22991" x="6196013" y="4518025"/>
          <p14:tracePt t="22993" x="6176963" y="4529138"/>
          <p14:tracePt t="22995" x="6156325" y="4529138"/>
          <p14:tracePt t="22997" x="6146800" y="4538663"/>
          <p14:tracePt t="22999" x="6126163" y="4559300"/>
          <p14:tracePt t="23001" x="6105525" y="4559300"/>
          <p14:tracePt t="23004" x="6086475" y="4568825"/>
          <p14:tracePt t="23005" x="6075363" y="4578350"/>
          <p14:tracePt t="23007" x="6045200" y="4578350"/>
          <p14:tracePt t="23009" x="6035675" y="4589463"/>
          <p14:tracePt t="23011" x="6005513" y="4608513"/>
          <p14:tracePt t="23013" x="5995988" y="4619625"/>
          <p14:tracePt t="23015" x="5975350" y="4619625"/>
          <p14:tracePt t="23018" x="5945188" y="4629150"/>
          <p14:tracePt t="23019" x="5935663" y="4638675"/>
          <p14:tracePt t="23021" x="5905500" y="4638675"/>
          <p14:tracePt t="23024" x="5894388" y="4659313"/>
          <p14:tracePt t="23025" x="5875338" y="4668838"/>
          <p14:tracePt t="23027" x="5854700" y="4668838"/>
          <p14:tracePt t="23029" x="5845175" y="4678363"/>
          <p14:tracePt t="23031" x="5824538" y="4689475"/>
          <p14:tracePt t="23033" x="5805488" y="4689475"/>
          <p14:tracePt t="23035" x="5784850" y="4708525"/>
          <p14:tracePt t="23037" x="5775325" y="4708525"/>
          <p14:tracePt t="23039" x="5745163" y="4719638"/>
          <p14:tracePt t="23041" x="5734050" y="4719638"/>
          <p14:tracePt t="23043" x="5724525" y="4729163"/>
          <p14:tracePt t="23045" x="5694363" y="4738688"/>
          <p14:tracePt t="23047" x="5684838" y="4738688"/>
          <p14:tracePt t="23049" x="5673725" y="4759325"/>
          <p14:tracePt t="23051" x="5643563" y="4768850"/>
          <p14:tracePt t="23053" x="5624513" y="4768850"/>
          <p14:tracePt t="23056" x="5603875" y="4779963"/>
          <p14:tracePt t="23058" x="5583238" y="4789488"/>
          <p14:tracePt t="23059" x="5573713" y="4810125"/>
          <p14:tracePt t="23061" x="5543550" y="4819650"/>
          <p14:tracePt t="23063" x="5534025" y="4819650"/>
          <p14:tracePt t="23065" x="5522913" y="4829175"/>
          <p14:tracePt t="23068" x="5503863" y="4840288"/>
          <p14:tracePt t="23070" x="5483225" y="4859338"/>
          <p14:tracePt t="23072" x="5473700" y="4870450"/>
          <p14:tracePt t="23073" x="5453063" y="4870450"/>
          <p14:tracePt t="23076" x="5443538" y="4879975"/>
          <p14:tracePt t="23078" x="5432425" y="4889500"/>
          <p14:tracePt t="23079" x="5422900" y="4910138"/>
          <p14:tracePt t="23082" x="5402263" y="4910138"/>
          <p14:tracePt t="23084" x="5392738" y="4919663"/>
          <p14:tracePt t="23086" x="5392738" y="4930775"/>
          <p14:tracePt t="23089" x="5383213" y="4940300"/>
          <p14:tracePt t="23091" x="5373688" y="4940300"/>
          <p14:tracePt t="23093" x="5353050" y="4960938"/>
          <p14:tracePt t="23094" x="5343525" y="4970463"/>
          <p14:tracePt t="23097" x="5332413" y="4979988"/>
          <p14:tracePt t="23098" x="5322888" y="4991100"/>
          <p14:tracePt t="23100" x="5302250" y="5010150"/>
          <p14:tracePt t="23102" x="5292725" y="5021263"/>
          <p14:tracePt t="23104" x="5283200" y="5021263"/>
          <p14:tracePt t="23106" x="5272088" y="5030788"/>
          <p14:tracePt t="23108" x="5241925" y="5040313"/>
          <p14:tracePt t="23110" x="5232400" y="5060950"/>
          <p14:tracePt t="23112" x="5222875" y="5070475"/>
          <p14:tracePt t="23114" x="5202238" y="5070475"/>
          <p14:tracePt t="23116" x="5192713" y="5080000"/>
          <p14:tracePt t="23118" x="5181600" y="5091113"/>
          <p14:tracePt t="23120" x="5172075" y="5110163"/>
          <p14:tracePt t="23123" x="5172075" y="5121275"/>
          <p14:tracePt t="23124" x="5151438" y="5121275"/>
          <p14:tracePt t="23126" x="5151438" y="5130800"/>
          <p14:tracePt t="23128" x="5141913" y="5140325"/>
          <p14:tracePt t="23133" x="5141913" y="5160963"/>
          <p14:tracePt t="23135" x="5141913" y="5170488"/>
          <p14:tracePt t="23139" x="5141913" y="5181600"/>
          <p14:tracePt t="23141" x="5141913" y="5191125"/>
          <p14:tracePt t="23143" x="5141913" y="5211763"/>
          <p14:tracePt t="23147" x="5151438" y="5230813"/>
          <p14:tracePt t="23148" x="5162550" y="5241925"/>
          <p14:tracePt t="23150" x="5172075" y="5260975"/>
          <p14:tracePt t="23152" x="5181600" y="5281613"/>
          <p14:tracePt t="23154" x="5202238" y="5291138"/>
          <p14:tracePt t="23156" x="5211763" y="5321300"/>
          <p14:tracePt t="23158" x="5232400" y="5332413"/>
          <p14:tracePt t="23160" x="5253038" y="5362575"/>
          <p14:tracePt t="23162" x="5272088" y="5381625"/>
          <p14:tracePt t="23164" x="5302250" y="5392738"/>
          <p14:tracePt t="23166" x="5322888" y="5422900"/>
          <p14:tracePt t="23168" x="5353050" y="5441950"/>
          <p14:tracePt t="23171" x="5373688" y="5462588"/>
          <p14:tracePt t="23172" x="5413375" y="5481638"/>
          <p14:tracePt t="23175" x="5432425" y="5492750"/>
          <p14:tracePt t="23177" x="5462588" y="5511800"/>
          <p14:tracePt t="23179" x="5503863" y="5532438"/>
          <p14:tracePt t="23181" x="5522913" y="5541963"/>
          <p14:tracePt t="23183" x="5564188" y="5562600"/>
          <p14:tracePt t="23185" x="5583238" y="5572125"/>
          <p14:tracePt t="23187" x="5613400" y="5572125"/>
          <p14:tracePt t="23188" x="5634038" y="5583238"/>
          <p14:tracePt t="23191" x="5673725" y="5592763"/>
          <p14:tracePt t="23193" x="5703888" y="5592763"/>
          <p14:tracePt t="23194" x="5724525" y="5592763"/>
          <p14:tracePt t="23197" x="5754688" y="5613400"/>
          <p14:tracePt t="23199" x="5775325" y="5613400"/>
          <p14:tracePt t="23201" x="5805488" y="5613400"/>
          <p14:tracePt t="23203" x="5815013" y="5613400"/>
          <p14:tracePt t="23205" x="5835650" y="5613400"/>
          <p14:tracePt t="23207" x="5854700" y="5613400"/>
          <p14:tracePt t="23208" x="5864225" y="5613400"/>
          <p14:tracePt t="23210" x="5875338" y="5613400"/>
          <p14:tracePt t="23212" x="5905500" y="5613400"/>
          <p14:tracePt t="23214" x="5915025" y="5613400"/>
          <p14:tracePt t="23216" x="5924550" y="5613400"/>
          <p14:tracePt t="23218" x="5935663" y="5613400"/>
          <p14:tracePt t="23220" x="5954713" y="5613400"/>
          <p14:tracePt t="23222" x="5965825" y="5613400"/>
          <p14:tracePt t="23224" x="5975350" y="5613400"/>
          <p14:tracePt t="23226" x="5984875" y="5613400"/>
          <p14:tracePt t="23228" x="6005513" y="5613400"/>
          <p14:tracePt t="23230" x="6015038" y="5613400"/>
          <p14:tracePt t="23232" x="6026150" y="5613400"/>
          <p14:tracePt t="23234" x="6035675" y="5622925"/>
          <p14:tracePt t="23236" x="6056313" y="5622925"/>
          <p14:tracePt t="23238" x="6065838" y="5622925"/>
          <p14:tracePt t="23240" x="6086475" y="5622925"/>
          <p14:tracePt t="23242" x="6105525" y="5622925"/>
          <p14:tracePt t="23244" x="6126163" y="5622925"/>
          <p14:tracePt t="23246" x="6156325" y="5622925"/>
          <p14:tracePt t="23248" x="6165850" y="5622925"/>
          <p14:tracePt t="23250" x="6186488" y="5622925"/>
          <p14:tracePt t="23252" x="6216650" y="5632450"/>
          <p14:tracePt t="23254" x="6237288" y="5632450"/>
          <p14:tracePt t="23256" x="6267450" y="5632450"/>
          <p14:tracePt t="23258" x="6286500" y="5632450"/>
          <p14:tracePt t="23260" x="6316663" y="5632450"/>
          <p14:tracePt t="23262" x="6337300" y="5632450"/>
          <p14:tracePt t="23264" x="6367463" y="5632450"/>
          <p14:tracePt t="23266" x="6407150" y="5643563"/>
          <p14:tracePt t="23268" x="6427788" y="5643563"/>
          <p14:tracePt t="23271" x="6467475" y="5643563"/>
          <p14:tracePt t="23272" x="6507163" y="5643563"/>
          <p14:tracePt t="23275" x="6527800" y="5643563"/>
          <p14:tracePt t="23276" x="6567488" y="5662613"/>
          <p14:tracePt t="23278" x="6618288" y="5662613"/>
          <p14:tracePt t="23280" x="6657975" y="5662613"/>
          <p14:tracePt t="23282" x="6688138" y="5662613"/>
          <p14:tracePt t="23284" x="6729413" y="5662613"/>
          <p14:tracePt t="23287" x="6778625" y="5662613"/>
          <p14:tracePt t="23290" x="6818313" y="5653088"/>
          <p14:tracePt t="23291" x="6869113" y="5653088"/>
          <p14:tracePt t="23293" x="6908800" y="5653088"/>
          <p14:tracePt t="23295" x="6959600" y="5653088"/>
          <p14:tracePt t="23297" x="6989763" y="5653088"/>
          <p14:tracePt t="23298" x="7040563" y="5653088"/>
          <p14:tracePt t="23300" x="7080250" y="5653088"/>
          <p14:tracePt t="23303" x="7131050" y="5653088"/>
          <p14:tracePt t="23305" x="7170738" y="5643563"/>
          <p14:tracePt t="23307" x="7210425" y="5643563"/>
          <p14:tracePt t="23309" x="7261225" y="5643563"/>
          <p14:tracePt t="23311" x="7291388" y="5632450"/>
          <p14:tracePt t="23313" x="7321550" y="5632450"/>
          <p14:tracePt t="23315" x="7361238" y="5632450"/>
          <p14:tracePt t="23317" x="7391400" y="5613400"/>
          <p14:tracePt t="23318" x="7421563" y="5613400"/>
          <p14:tracePt t="23321" x="7442200" y="5613400"/>
          <p14:tracePt t="23323" x="7472363" y="5602288"/>
          <p14:tracePt t="23324" x="7481888" y="5602288"/>
          <p14:tracePt t="23326" x="7512050" y="5602288"/>
          <p14:tracePt t="23328" x="7521575" y="5602288"/>
          <p14:tracePt t="23330" x="7542213" y="5592763"/>
          <p14:tracePt t="23333" x="7562850" y="5592763"/>
          <p14:tracePt t="23334" x="7572375" y="5592763"/>
          <p14:tracePt t="23339" x="7581900" y="5592763"/>
          <p14:tracePt t="23343" x="7593013" y="5583238"/>
          <p14:tracePt t="23347" x="7612063" y="5583238"/>
          <p14:tracePt t="23351" x="7623175" y="5583238"/>
          <p14:tracePt t="23357" x="7632700" y="5583238"/>
          <p14:tracePt t="23363" x="7642225" y="5562600"/>
          <p14:tracePt t="23369" x="7662863" y="5562600"/>
          <p14:tracePt t="23377" x="7672388" y="5562600"/>
          <p14:tracePt t="23385" x="7683500" y="5553075"/>
          <p14:tracePt t="23391" x="7693025" y="5553075"/>
          <p14:tracePt t="23397" x="7713663" y="5541963"/>
          <p14:tracePt t="23401" x="7723188" y="5541963"/>
          <p14:tracePt t="23403" x="7723188" y="5532438"/>
          <p14:tracePt t="23405" x="7723188" y="5511800"/>
          <p14:tracePt t="23407" x="7732713" y="5511800"/>
          <p14:tracePt t="23409" x="7732713" y="5492750"/>
          <p14:tracePt t="23411" x="7732713" y="5481638"/>
          <p14:tracePt t="23413" x="7732713" y="5462588"/>
          <p14:tracePt t="23415" x="7732713" y="5451475"/>
          <p14:tracePt t="23417" x="7732713" y="5441950"/>
          <p14:tracePt t="23419" x="7732713" y="5411788"/>
          <p14:tracePt t="23422" x="7713663" y="5402263"/>
          <p14:tracePt t="23423" x="7713663" y="5392738"/>
          <p14:tracePt t="23425" x="7713663" y="5362575"/>
          <p14:tracePt t="23427" x="7713663" y="5351463"/>
          <p14:tracePt t="23428" x="7702550" y="5332413"/>
          <p14:tracePt t="23430" x="7693025" y="5311775"/>
          <p14:tracePt t="23432" x="7693025" y="5302250"/>
          <p14:tracePt t="23435" x="7683500" y="5281613"/>
          <p14:tracePt t="23436" x="7662863" y="5260975"/>
          <p14:tracePt t="23438" x="7662863" y="5251450"/>
          <p14:tracePt t="23440" x="7653338" y="5241925"/>
          <p14:tracePt t="23442" x="7653338" y="5230813"/>
          <p14:tracePt t="23444" x="7653338" y="5211763"/>
          <p14:tracePt t="23446" x="7642225" y="5200650"/>
          <p14:tracePt t="23451" x="7642225" y="5191125"/>
          <p14:tracePt t="23452" x="7642225" y="5181600"/>
          <p14:tracePt t="23459" x="7642225" y="5160963"/>
          <p14:tracePt t="23463" x="7642225" y="5151438"/>
          <p14:tracePt t="23468" x="7642225" y="5140325"/>
          <p14:tracePt t="23472" x="7642225" y="5130800"/>
          <p14:tracePt t="23476" x="7642225" y="5110163"/>
          <p14:tracePt t="23480" x="7642225" y="5100638"/>
          <p14:tracePt t="23482" x="7642225" y="5091113"/>
          <p14:tracePt t="23483" x="7662863" y="5091113"/>
          <p14:tracePt t="23485" x="7672388" y="5080000"/>
          <p14:tracePt t="23487" x="7683500" y="5060950"/>
          <p14:tracePt t="23489" x="7693025" y="5049838"/>
          <p14:tracePt t="23491" x="7713663" y="5040313"/>
          <p14:tracePt t="23494" x="7723188" y="5030788"/>
          <p14:tracePt t="23495" x="7732713" y="5010150"/>
          <p14:tracePt t="23497" x="7742238" y="4991100"/>
          <p14:tracePt t="23499" x="7762875" y="4979988"/>
          <p14:tracePt t="23501" x="7772400" y="4960938"/>
          <p14:tracePt t="23503" x="7783513" y="4949825"/>
          <p14:tracePt t="23506" x="7793038" y="4940300"/>
          <p14:tracePt t="23508" x="7813675" y="4930775"/>
          <p14:tracePt t="23509" x="7813675" y="4910138"/>
          <p14:tracePt t="23512" x="7823200" y="4910138"/>
          <p14:tracePt t="23514" x="7832725" y="4900613"/>
          <p14:tracePt t="23516" x="7832725" y="4889500"/>
          <p14:tracePt t="23520" x="7832725" y="4879975"/>
          <p14:tracePt t="23524" x="7843838" y="4859338"/>
          <p14:tracePt t="23528" x="7843838" y="4849813"/>
          <p14:tracePt t="23534" x="7843838" y="4840288"/>
          <p14:tracePt t="23538" x="7862888" y="4829175"/>
          <p14:tracePt t="23547" x="7862888" y="4810125"/>
          <p14:tracePt t="23553" x="7862888" y="4799013"/>
          <p14:tracePt t="23559" x="7862888" y="4789488"/>
          <p14:tracePt t="23563" x="7853363" y="4789488"/>
          <p14:tracePt t="23568" x="7853363" y="4779963"/>
          <p14:tracePt t="23580" x="7843838" y="4779963"/>
          <p14:tracePt t="23582" x="7843838" y="4759325"/>
          <p14:tracePt t="23589" x="7832725" y="4759325"/>
          <p14:tracePt t="23597" x="7813675" y="4759325"/>
          <p14:tracePt t="23603" x="7793038" y="4749800"/>
          <p14:tracePt t="23615" x="7732713" y="4738688"/>
          <p14:tracePt t="23623" x="7693025" y="4729163"/>
          <p14:tracePt t="23625" x="7683500" y="4729163"/>
          <p14:tracePt t="23627" x="7662863" y="4729163"/>
          <p14:tracePt t="23639" x="7632700" y="4729163"/>
          <p14:tracePt t="23642" x="7612063" y="4729163"/>
          <p14:tracePt t="23649" x="7602538" y="4729163"/>
          <p14:tracePt t="23656" x="7593013" y="4729163"/>
          <p14:tracePt t="23694" x="7581900" y="4729163"/>
          <p14:tracePt t="23713" x="7562850" y="4729163"/>
          <p14:tracePt t="23722" x="7542213" y="4729163"/>
          <p14:tracePt t="23731" x="7502525" y="4729163"/>
          <p14:tracePt t="23732" x="7491413" y="4729163"/>
          <p14:tracePt t="23734" x="7481888" y="4729163"/>
          <p14:tracePt t="23736" x="7461250" y="4729163"/>
          <p14:tracePt t="23738" x="7451725" y="4729163"/>
          <p14:tracePt t="23742" x="7442200" y="4729163"/>
          <p14:tracePt t="23744" x="7431088" y="4729163"/>
          <p14:tracePt t="23746" x="7412038" y="4729163"/>
          <p14:tracePt t="23747" x="7400925" y="4729163"/>
          <p14:tracePt t="23749" x="7391400" y="4729163"/>
          <p14:tracePt t="23752" x="7381875" y="4729163"/>
          <p14:tracePt t="23754" x="7361238" y="4729163"/>
          <p14:tracePt t="23755" x="7351713" y="4729163"/>
          <p14:tracePt t="23758" x="7340600" y="4729163"/>
          <p14:tracePt t="23760" x="7331075" y="4729163"/>
          <p14:tracePt t="23762" x="7310438" y="4729163"/>
          <p14:tracePt t="23763" x="7300913" y="4729163"/>
          <p14:tracePt t="23765" x="7291388" y="4729163"/>
          <p14:tracePt t="23767" x="7280275" y="4738688"/>
          <p14:tracePt t="23769" x="7251700" y="4738688"/>
          <p14:tracePt t="23771" x="7240588" y="4738688"/>
          <p14:tracePt t="23773" x="7231063" y="4738688"/>
          <p14:tracePt t="23775" x="7210425" y="4738688"/>
          <p14:tracePt t="23778" x="7200900" y="4738688"/>
          <p14:tracePt t="23779" x="7191375" y="4738688"/>
          <p14:tracePt t="23781" x="7180263" y="4738688"/>
          <p14:tracePt t="23783" x="7161213" y="4759325"/>
          <p14:tracePt t="23785" x="7150100" y="4759325"/>
          <p14:tracePt t="23787" x="7140575" y="4759325"/>
          <p14:tracePt t="23792" x="7131050" y="4759325"/>
          <p14:tracePt t="23793" x="7110413" y="4759325"/>
          <p14:tracePt t="23798" x="7100888" y="4759325"/>
          <p14:tracePt t="23803" x="7089775" y="4768850"/>
          <p14:tracePt t="23808" x="7080250" y="4768850"/>
          <p14:tracePt t="23819" x="7059613" y="4768850"/>
          <p14:tracePt t="23842" x="7050088" y="4768850"/>
          <p14:tracePt t="23881" x="7040563" y="4768850"/>
          <p14:tracePt t="23895" x="7029450" y="4768850"/>
          <p14:tracePt t="23897" x="7029450" y="4779963"/>
          <p14:tracePt t="23907" x="7010400" y="4779963"/>
          <p14:tracePt t="23925" x="6999288" y="4779963"/>
          <p14:tracePt t="23960" x="6989763" y="4779963"/>
          <p14:tracePt t="23974" x="6989763" y="4789488"/>
          <p14:tracePt t="24053" x="7010400" y="4789488"/>
          <p14:tracePt t="24061" x="7019925" y="4789488"/>
          <p14:tracePt t="24068" x="7029450" y="4789488"/>
          <p14:tracePt t="24071" x="7040563" y="4789488"/>
          <p14:tracePt t="24076" x="7059613" y="4789488"/>
          <p14:tracePt t="24077" x="7070725" y="4789488"/>
          <p14:tracePt t="24079" x="7089775" y="4789488"/>
          <p14:tracePt t="24081" x="7110413" y="4810125"/>
          <p14:tracePt t="24083" x="7119938" y="4810125"/>
          <p14:tracePt t="24085" x="7140575" y="4810125"/>
          <p14:tracePt t="24087" x="7161213" y="4810125"/>
          <p14:tracePt t="24088" x="7180263" y="4810125"/>
          <p14:tracePt t="24090" x="7210425" y="4819650"/>
          <p14:tracePt t="24092" x="7221538" y="4819650"/>
          <p14:tracePt t="24095" x="7240588" y="4819650"/>
          <p14:tracePt t="24097" x="7270750" y="4819650"/>
          <p14:tracePt t="24098" x="7291388" y="4829175"/>
          <p14:tracePt t="24100" x="7310438" y="4829175"/>
          <p14:tracePt t="24102" x="7321550" y="4829175"/>
          <p14:tracePt t="24104" x="7340600" y="4829175"/>
          <p14:tracePt t="24106" x="7361238" y="4829175"/>
          <p14:tracePt t="24109" x="7370763" y="4829175"/>
          <p14:tracePt t="24110" x="7381875" y="4829175"/>
          <p14:tracePt t="24112" x="7391400" y="4829175"/>
          <p14:tracePt t="24114" x="7412038" y="4829175"/>
          <p14:tracePt t="24117" x="7421563" y="4829175"/>
          <p14:tracePt t="24121" x="7431088" y="4829175"/>
          <p14:tracePt t="24125" x="7442200" y="4829175"/>
          <p14:tracePt t="24131" x="7461250" y="4829175"/>
          <p14:tracePt t="24138" x="7472363" y="4829175"/>
          <p14:tracePt t="24145" x="7472363" y="4810125"/>
          <p14:tracePt t="24147" x="7481888" y="4810125"/>
          <p14:tracePt t="24298" x="7491413" y="4819650"/>
          <p14:tracePt t="24303" x="7512050" y="4819650"/>
          <p14:tracePt t="24309" x="7521575" y="4819650"/>
          <p14:tracePt t="24311" x="7532688" y="4819650"/>
          <p14:tracePt t="24311" x="7532688" y="4829175"/>
          <p14:tracePt t="24313" x="7542213" y="4829175"/>
          <p14:tracePt t="24315" x="7562850" y="4829175"/>
          <p14:tracePt t="24320" x="7572375" y="4829175"/>
          <p14:tracePt t="24325" x="7572375" y="4840288"/>
          <p14:tracePt t="24326" x="7581900" y="4840288"/>
          <p14:tracePt t="24452" x="7562850" y="4840288"/>
          <p14:tracePt t="24462" x="7551738" y="4840288"/>
          <p14:tracePt t="24468" x="7542213" y="4840288"/>
          <p14:tracePt t="24474" x="7532688" y="4840288"/>
          <p14:tracePt t="24478" x="7512050" y="4840288"/>
          <p14:tracePt t="24485" x="7502525" y="4840288"/>
          <p14:tracePt t="24490" x="7491413" y="4840288"/>
          <p14:tracePt t="24497" x="7481888" y="4840288"/>
          <p14:tracePt t="24502" x="7461250" y="4840288"/>
          <p14:tracePt t="24511" x="7451725" y="4840288"/>
          <p14:tracePt t="24525" x="7442200" y="4840288"/>
          <p14:tracePt t="24665" x="7442200" y="4859338"/>
          <p14:tracePt t="30519" x="7461250" y="4859338"/>
          <p14:tracePt t="30522" x="7472363" y="4870450"/>
          <p14:tracePt t="30525" x="7481888" y="4870450"/>
          <p14:tracePt t="30526" x="7491413" y="4879975"/>
          <p14:tracePt t="30528" x="7512050" y="4889500"/>
          <p14:tracePt t="30529" x="7532688" y="4910138"/>
          <p14:tracePt t="30531" x="7542213" y="4919663"/>
          <p14:tracePt t="30534" x="7572375" y="4930775"/>
          <p14:tracePt t="30536" x="7593013" y="4940300"/>
          <p14:tracePt t="30538" x="7612063" y="4960938"/>
          <p14:tracePt t="30539" x="7632700" y="4970463"/>
          <p14:tracePt t="30542" x="7662863" y="4979988"/>
          <p14:tracePt t="30543" x="7683500" y="4991100"/>
          <p14:tracePt t="30546" x="7713663" y="5010150"/>
          <p14:tracePt t="30547" x="7732713" y="5021263"/>
          <p14:tracePt t="30549" x="7772400" y="5030788"/>
          <p14:tracePt t="30551" x="7793038" y="5060950"/>
          <p14:tracePt t="30554" x="7832725" y="5070475"/>
          <p14:tracePt t="30555" x="7874000" y="5080000"/>
          <p14:tracePt t="30557" x="7913688" y="5091113"/>
          <p14:tracePt t="30559" x="7934325" y="5110163"/>
          <p14:tracePt t="30561" x="7974013" y="5121275"/>
          <p14:tracePt t="30564" x="8013700" y="5130800"/>
          <p14:tracePt t="30566" x="8043863" y="5140325"/>
          <p14:tracePt t="30567" x="8094663" y="5160963"/>
          <p14:tracePt t="30569" x="8134350" y="5170488"/>
          <p14:tracePt t="30572" x="8175625" y="5170488"/>
          <p14:tracePt t="30573" x="8224838" y="5181600"/>
          <p14:tracePt t="30575" x="8275638" y="5191125"/>
          <p14:tracePt t="30578" x="8324850" y="5191125"/>
          <p14:tracePt t="30579" x="8375650" y="5191125"/>
          <p14:tracePt t="30581" x="8426450" y="5211763"/>
          <p14:tracePt t="30583" x="8475663" y="5211763"/>
          <p14:tracePt t="30586" x="8526463" y="5200650"/>
          <p14:tracePt t="30588" x="8577263" y="5200650"/>
          <p14:tracePt t="30589" x="8626475" y="5200650"/>
          <p14:tracePt t="30592" x="8667750" y="5200650"/>
          <p14:tracePt t="30593" x="8716963" y="5191125"/>
          <p14:tracePt t="30595" x="8767763" y="5191125"/>
          <p14:tracePt t="30597" x="8816975" y="5181600"/>
          <p14:tracePt t="30599" x="8867775" y="5160963"/>
          <p14:tracePt t="30601" x="8918575" y="5151438"/>
          <p14:tracePt t="30603" x="8967788" y="5130800"/>
          <p14:tracePt t="30606" x="9028113" y="5110163"/>
          <p14:tracePt t="30607" x="9088438" y="5091113"/>
          <p14:tracePt t="30609" x="9148763" y="5060950"/>
          <p14:tracePt t="30611" x="9218613" y="5040313"/>
          <p14:tracePt t="30613" x="9278938" y="5010150"/>
          <p14:tracePt t="30616" x="9339263" y="4991100"/>
          <p14:tracePt t="30618" x="9420225" y="4949825"/>
          <p14:tracePt t="30620" x="9490075" y="4930775"/>
          <p14:tracePt t="30622" x="9571038" y="4889500"/>
          <p14:tracePt t="30624" x="9650413" y="4859338"/>
          <p14:tracePt t="30626" x="9731375" y="4829175"/>
          <p14:tracePt t="30628" x="9801225" y="4799013"/>
          <p14:tracePt t="30630" x="9882188" y="4779963"/>
          <p14:tracePt t="30631" x="9972675" y="4738688"/>
          <p14:tracePt t="30634" x="10042525" y="4708525"/>
          <p14:tracePt t="30636" x="10133013" y="4689475"/>
          <p14:tracePt t="30638" x="10223500" y="4648200"/>
          <p14:tracePt t="30640" x="10304463" y="4629150"/>
          <p14:tracePt t="30642" x="10383838" y="4598988"/>
          <p14:tracePt t="30644" x="10474325" y="4578350"/>
          <p14:tracePt t="30645" x="10555288" y="4548188"/>
          <p14:tracePt t="30648" x="10645775" y="4529138"/>
          <p14:tracePt t="30650" x="10736263" y="4498975"/>
          <p14:tracePt t="30652" x="10826750" y="4487863"/>
          <p14:tracePt t="30654" x="10906125" y="4478338"/>
          <p14:tracePt t="30656" x="10996613" y="4457700"/>
          <p14:tracePt t="30658" x="11087100" y="4448175"/>
          <p14:tracePt t="30660" x="11177588" y="4438650"/>
          <p14:tracePt t="30662" x="11258550" y="4427538"/>
          <p14:tracePt t="30664" x="11349038" y="4408488"/>
          <p14:tracePt t="30666" x="11439525" y="4397375"/>
          <p14:tracePt t="30668" x="11528425" y="4387850"/>
          <p14:tracePt t="30670" x="11609388" y="4378325"/>
          <p14:tracePt t="30672" x="11699875" y="4348163"/>
          <p14:tracePt t="30674" x="11799888" y="4327525"/>
          <p14:tracePt t="30676" x="11890375" y="4306888"/>
          <p14:tracePt t="30678" x="11980863" y="4287838"/>
          <p14:tracePt t="30680" x="12080875" y="4257675"/>
          <p14:tracePt t="30682" x="12161838" y="424656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08C16-04BA-450D-B9E3-CC623485C7C5}"/>
              </a:ext>
            </a:extLst>
          </p:cNvPr>
          <p:cNvSpPr txBox="1"/>
          <p:nvPr/>
        </p:nvSpPr>
        <p:spPr>
          <a:xfrm>
            <a:off x="1193800" y="508000"/>
            <a:ext cx="114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Xtext</a:t>
            </a:r>
            <a:endParaRPr lang="en-GB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13DFA-365A-4AB2-B7FB-B077BDF81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57" y="3755054"/>
            <a:ext cx="4601217" cy="59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96B90-C1B6-42A1-BCCA-96A0A2BCF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57" y="2743104"/>
            <a:ext cx="4525006" cy="685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20AB6-EA86-451A-A63E-E5271C86D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57" y="4641461"/>
            <a:ext cx="4344006" cy="781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70AF2-1605-4D39-AFAD-E5D8DDAFB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068" y="2052215"/>
            <a:ext cx="5363275" cy="42430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5B4F32-9C0E-4960-AB03-ABD20DD45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816" y="467685"/>
            <a:ext cx="7735380" cy="619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2D4624-C16E-4D86-8BC8-9A22AA40BAEB}"/>
              </a:ext>
            </a:extLst>
          </p:cNvPr>
          <p:cNvSpPr txBox="1"/>
          <p:nvPr/>
        </p:nvSpPr>
        <p:spPr>
          <a:xfrm>
            <a:off x="727788" y="1744824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log levels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BE083-CD80-48DB-8E7E-09E3127B90BF}"/>
              </a:ext>
            </a:extLst>
          </p:cNvPr>
          <p:cNvSpPr txBox="1"/>
          <p:nvPr/>
        </p:nvSpPr>
        <p:spPr>
          <a:xfrm>
            <a:off x="6525208" y="1361002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statements</a:t>
            </a:r>
            <a:endParaRPr lang="en-GB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FF81BD6-DAF2-4B5A-A2EE-2AFE694291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5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53"/>
    </mc:Choice>
    <mc:Fallback>
      <p:transition spd="slow" advTm="23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066" x="12071350" y="0"/>
          <p14:tracePt t="1079" x="12061825" y="0"/>
          <p14:tracePt t="1083" x="12050713" y="0"/>
          <p14:tracePt t="1086" x="12050713" y="9525"/>
          <p14:tracePt t="1088" x="12031663" y="9525"/>
          <p14:tracePt t="1093" x="12020550" y="9525"/>
          <p14:tracePt t="1099" x="12011025" y="9525"/>
          <p14:tracePt t="1100" x="12001500" y="9525"/>
          <p14:tracePt t="1104" x="11980863" y="20638"/>
          <p14:tracePt t="1106" x="11971338" y="20638"/>
          <p14:tracePt t="1111" x="11960225" y="20638"/>
          <p14:tracePt t="1112" x="11950700" y="20638"/>
          <p14:tracePt t="1119" x="11931650" y="20638"/>
          <p14:tracePt t="1127" x="11911013" y="39688"/>
          <p14:tracePt t="1132" x="11901488" y="39688"/>
          <p14:tracePt t="1140" x="11880850" y="39688"/>
          <p14:tracePt t="1142" x="11880850" y="50800"/>
          <p14:tracePt t="1151" x="11871325" y="50800"/>
          <p14:tracePt t="1189" x="11860213" y="50800"/>
          <p14:tracePt t="1242" x="11860213" y="60325"/>
          <p14:tracePt t="1262" x="11850688" y="60325"/>
          <p14:tracePt t="2563" x="11850688" y="69850"/>
          <p14:tracePt t="2567" x="11880850" y="111125"/>
          <p14:tracePt t="2570" x="11901488" y="120650"/>
          <p14:tracePt t="2572" x="11911013" y="141288"/>
          <p14:tracePt t="2574" x="11941175" y="160338"/>
          <p14:tracePt t="2576" x="11960225" y="171450"/>
          <p14:tracePt t="2578" x="11990388" y="201613"/>
          <p14:tracePt t="2580" x="12001500" y="211138"/>
          <p14:tracePt t="2582" x="12031663" y="220663"/>
          <p14:tracePt t="2584" x="12050713" y="250825"/>
          <p14:tracePt t="2586" x="12080875" y="260350"/>
          <p14:tracePt t="2588" x="12091988" y="271463"/>
          <p14:tracePt t="2590" x="12111038" y="290513"/>
          <p14:tracePt t="2592" x="12131675" y="301625"/>
          <p14:tracePt t="2594" x="12141200" y="311150"/>
          <p14:tracePt t="2596" x="12152313" y="320675"/>
          <p14:tracePt t="2598" x="12161838" y="320675"/>
          <p14:tracePt t="2599" x="12182475" y="341313"/>
          <p14:tracePt t="2758" x="12182475" y="320675"/>
          <p14:tracePt t="2760" x="12171363" y="320675"/>
          <p14:tracePt t="2765" x="12161838" y="311150"/>
          <p14:tracePt t="2767" x="12131675" y="311150"/>
          <p14:tracePt t="2768" x="12122150" y="311150"/>
          <p14:tracePt t="2770" x="12111038" y="290513"/>
          <p14:tracePt t="2772" x="12080875" y="290513"/>
          <p14:tracePt t="2774" x="12071350" y="280988"/>
          <p14:tracePt t="2776" x="12050713" y="280988"/>
          <p14:tracePt t="2778" x="12031663" y="271463"/>
          <p14:tracePt t="2780" x="12020550" y="271463"/>
          <p14:tracePt t="2782" x="12001500" y="260350"/>
          <p14:tracePt t="2784" x="11980863" y="260350"/>
          <p14:tracePt t="2786" x="11971338" y="241300"/>
          <p14:tracePt t="2788" x="11950700" y="241300"/>
          <p14:tracePt t="2790" x="11931650" y="230188"/>
          <p14:tracePt t="2792" x="11920538" y="230188"/>
          <p14:tracePt t="2794" x="11911013" y="230188"/>
          <p14:tracePt t="2796" x="11901488" y="220663"/>
          <p14:tracePt t="2798" x="11880850" y="220663"/>
          <p14:tracePt t="2800" x="11871325" y="220663"/>
          <p14:tracePt t="2804" x="11860213" y="220663"/>
          <p14:tracePt t="2806" x="11850688" y="220663"/>
          <p14:tracePt t="2808" x="11850688" y="211138"/>
          <p14:tracePt t="2812" x="11830050" y="211138"/>
          <p14:tracePt t="2816" x="11820525" y="211138"/>
          <p14:tracePt t="2828" x="11811000" y="190500"/>
          <p14:tracePt t="2835" x="11799888" y="190500"/>
          <p14:tracePt t="3037" x="11780838" y="190500"/>
          <p14:tracePt t="3098" x="11790363" y="190500"/>
          <p14:tracePt t="3100" x="11790363" y="201613"/>
          <p14:tracePt t="3153" x="11799888" y="201613"/>
          <p14:tracePt t="3511" x="11799888" y="211138"/>
          <p14:tracePt t="3520" x="11811000" y="220663"/>
          <p14:tracePt t="3526" x="11830050" y="241300"/>
          <p14:tracePt t="3531" x="11841163" y="260350"/>
          <p14:tracePt t="3533" x="11841163" y="271463"/>
          <p14:tracePt t="3535" x="11850688" y="290513"/>
          <p14:tracePt t="3536" x="11850688" y="301625"/>
          <p14:tracePt t="3538" x="11860213" y="311150"/>
          <p14:tracePt t="3540" x="11860213" y="320675"/>
          <p14:tracePt t="3542" x="11880850" y="341313"/>
          <p14:tracePt t="3544" x="11880850" y="350838"/>
          <p14:tracePt t="3545" x="11890375" y="361950"/>
          <p14:tracePt t="3548" x="11890375" y="371475"/>
          <p14:tracePt t="3550" x="11901488" y="392113"/>
          <p14:tracePt t="3552" x="11901488" y="401638"/>
          <p14:tracePt t="3554" x="11901488" y="411163"/>
          <p14:tracePt t="3556" x="11911013" y="422275"/>
          <p14:tracePt t="3558" x="11911013" y="441325"/>
          <p14:tracePt t="3560" x="11931650" y="452438"/>
          <p14:tracePt t="3562" x="11931650" y="471488"/>
          <p14:tracePt t="3564" x="11941175" y="492125"/>
          <p14:tracePt t="3565" x="11941175" y="501650"/>
          <p14:tracePt t="3568" x="11941175" y="522288"/>
          <p14:tracePt t="3570" x="11950700" y="542925"/>
          <p14:tracePt t="3572" x="11950700" y="552450"/>
          <p14:tracePt t="3574" x="11950700" y="573088"/>
          <p14:tracePt t="3576" x="11960225" y="592138"/>
          <p14:tracePt t="3578" x="11960225" y="603250"/>
          <p14:tracePt t="3580" x="11960225" y="622300"/>
          <p14:tracePt t="3582" x="11960225" y="642938"/>
          <p14:tracePt t="3584" x="11960225" y="652463"/>
          <p14:tracePt t="3586" x="11980863" y="673100"/>
          <p14:tracePt t="3588" x="11980863" y="692150"/>
          <p14:tracePt t="3590" x="11980863" y="703263"/>
          <p14:tracePt t="3592" x="11980863" y="722313"/>
          <p14:tracePt t="3594" x="11980863" y="742950"/>
          <p14:tracePt t="3596" x="11980863" y="763588"/>
          <p14:tracePt t="3598" x="11980863" y="773113"/>
          <p14:tracePt t="3600" x="11971338" y="793750"/>
          <p14:tracePt t="3602" x="11971338" y="812800"/>
          <p14:tracePt t="3604" x="11971338" y="823913"/>
          <p14:tracePt t="3606" x="11971338" y="842963"/>
          <p14:tracePt t="3608" x="11971338" y="863600"/>
          <p14:tracePt t="3610" x="11971338" y="873125"/>
          <p14:tracePt t="3612" x="11971338" y="903288"/>
          <p14:tracePt t="3614" x="11960225" y="914400"/>
          <p14:tracePt t="3616" x="11960225" y="923925"/>
          <p14:tracePt t="3618" x="11960225" y="944563"/>
          <p14:tracePt t="3620" x="11960225" y="954088"/>
          <p14:tracePt t="3622" x="11950700" y="963613"/>
          <p14:tracePt t="3624" x="11950700" y="974725"/>
          <p14:tracePt t="3626" x="11950700" y="993775"/>
          <p14:tracePt t="3628" x="11950700" y="1004888"/>
          <p14:tracePt t="3630" x="11931650" y="1014413"/>
          <p14:tracePt t="3634" x="11931650" y="1023938"/>
          <p14:tracePt t="3636" x="11931650" y="1044575"/>
          <p14:tracePt t="3638" x="11920538" y="1044575"/>
          <p14:tracePt t="3640" x="11920538" y="1054100"/>
          <p14:tracePt t="3647" x="11911013" y="1063625"/>
          <p14:tracePt t="3653" x="11911013" y="1074738"/>
          <p14:tracePt t="3655" x="11901488" y="1074738"/>
          <p14:tracePt t="3661" x="11901488" y="1093788"/>
          <p14:tracePt t="3670" x="11880850" y="1093788"/>
          <p14:tracePt t="3687" x="11880850" y="1104900"/>
          <p14:tracePt t="3710" x="11880850" y="1093788"/>
          <p14:tracePt t="3719" x="11871325" y="1093788"/>
          <p14:tracePt t="3727" x="11860213" y="1093788"/>
          <p14:tracePt t="3733" x="11850688" y="1093788"/>
          <p14:tracePt t="3737" x="11830050" y="1093788"/>
          <p14:tracePt t="3741" x="11820525" y="1093788"/>
          <p14:tracePt t="3743" x="11811000" y="1093788"/>
          <p14:tracePt t="3747" x="11799888" y="1093788"/>
          <p14:tracePt t="3749" x="11780838" y="1093788"/>
          <p14:tracePt t="3751" x="11769725" y="1093788"/>
          <p14:tracePt t="3755" x="11760200" y="1084263"/>
          <p14:tracePt t="3757" x="11750675" y="1084263"/>
          <p14:tracePt t="3761" x="11730038" y="1084263"/>
          <p14:tracePt t="3763" x="11720513" y="1084263"/>
          <p14:tracePt t="3768" x="11709400" y="1084263"/>
          <p14:tracePt t="3769" x="11699875" y="1084263"/>
          <p14:tracePt t="3771" x="11699875" y="1074738"/>
          <p14:tracePt t="3773" x="11679238" y="1074738"/>
          <p14:tracePt t="3777" x="11669713" y="1074738"/>
          <p14:tracePt t="3781" x="11660188" y="1074738"/>
          <p14:tracePt t="3785" x="11649075" y="1074738"/>
          <p14:tracePt t="3791" x="11630025" y="1074738"/>
          <p14:tracePt t="3793" x="11630025" y="1063625"/>
          <p14:tracePt t="3797" x="11618913" y="1063625"/>
          <p14:tracePt t="3803" x="11609388" y="1063625"/>
          <p14:tracePt t="3816" x="11599863" y="1063625"/>
          <p14:tracePt t="3848" x="11579225" y="1063625"/>
          <p14:tracePt t="3862" x="11569700" y="1063625"/>
          <p14:tracePt t="3868" x="11569700" y="1044575"/>
          <p14:tracePt t="3869" x="11558588" y="1044575"/>
          <p14:tracePt t="3873" x="11549063" y="1044575"/>
          <p14:tracePt t="3880" x="11528425" y="1044575"/>
          <p14:tracePt t="3883" x="11518900" y="1044575"/>
          <p14:tracePt t="3889" x="11509375" y="1044575"/>
          <p14:tracePt t="3895" x="11498263" y="1044575"/>
          <p14:tracePt t="3897" x="11498263" y="1033463"/>
          <p14:tracePt t="3903" x="11479213" y="1033463"/>
          <p14:tracePt t="3948" x="11469688" y="1033463"/>
          <p14:tracePt t="3966" x="11458575" y="1033463"/>
          <p14:tracePt t="3971" x="11449050" y="1033463"/>
          <p14:tracePt t="3976" x="11428413" y="1033463"/>
          <p14:tracePt t="3979" x="11418888" y="1023938"/>
          <p14:tracePt t="3981" x="11409363" y="1023938"/>
          <p14:tracePt t="3982" x="11398250" y="1023938"/>
          <p14:tracePt t="3985" x="11379200" y="1023938"/>
          <p14:tracePt t="3987" x="11368088" y="1023938"/>
          <p14:tracePt t="3989" x="11358563" y="1014413"/>
          <p14:tracePt t="3991" x="11328400" y="1014413"/>
          <p14:tracePt t="3993" x="11318875" y="1014413"/>
          <p14:tracePt t="3995" x="11307763" y="1014413"/>
          <p14:tracePt t="3996" x="11298238" y="1014413"/>
          <p14:tracePt t="3999" x="11277600" y="993775"/>
          <p14:tracePt t="4001" x="11268075" y="993775"/>
          <p14:tracePt t="4003" x="11258550" y="993775"/>
          <p14:tracePt t="4005" x="11228388" y="993775"/>
          <p14:tracePt t="4007" x="11217275" y="984250"/>
          <p14:tracePt t="4009" x="11207750" y="984250"/>
          <p14:tracePt t="4011" x="11198225" y="984250"/>
          <p14:tracePt t="4013" x="11177588" y="984250"/>
          <p14:tracePt t="4015" x="11156950" y="974725"/>
          <p14:tracePt t="4017" x="11147425" y="974725"/>
          <p14:tracePt t="4019" x="11126788" y="974725"/>
          <p14:tracePt t="4021" x="11117263" y="963613"/>
          <p14:tracePt t="4023" x="11107738" y="963613"/>
          <p14:tracePt t="4025" x="11096625" y="963613"/>
          <p14:tracePt t="4027" x="11077575" y="963613"/>
          <p14:tracePt t="4029" x="11066463" y="944563"/>
          <p14:tracePt t="4031" x="11056938" y="944563"/>
          <p14:tracePt t="4033" x="11047413" y="944563"/>
          <p14:tracePt t="4035" x="11026775" y="944563"/>
          <p14:tracePt t="4037" x="11017250" y="944563"/>
          <p14:tracePt t="4041" x="11007725" y="933450"/>
          <p14:tracePt t="4043" x="10996613" y="933450"/>
          <p14:tracePt t="4045" x="10977563" y="933450"/>
          <p14:tracePt t="4049" x="10966450" y="933450"/>
          <p14:tracePt t="4053" x="10956925" y="933450"/>
          <p14:tracePt t="4057" x="10947400" y="933450"/>
          <p14:tracePt t="4061" x="10926763" y="933450"/>
          <p14:tracePt t="4065" x="10917238" y="933450"/>
          <p14:tracePt t="4071" x="10906125" y="933450"/>
          <p14:tracePt t="4079" x="10896600" y="933450"/>
          <p14:tracePt t="4085" x="10875963" y="933450"/>
          <p14:tracePt t="4093" x="10866438" y="933450"/>
          <p14:tracePt t="4101" x="10856913" y="933450"/>
          <p14:tracePt t="4108" x="10845800" y="933450"/>
          <p14:tracePt t="4110" x="10845800" y="944563"/>
          <p14:tracePt t="4116" x="10826750" y="944563"/>
          <p14:tracePt t="4127" x="10806113" y="954088"/>
          <p14:tracePt t="4131" x="10796588" y="954088"/>
          <p14:tracePt t="4143" x="10745788" y="974725"/>
          <p14:tracePt t="4149" x="10715625" y="974725"/>
          <p14:tracePt t="4152" x="10694988" y="993775"/>
          <p14:tracePt t="4154" x="10675938" y="993775"/>
          <p14:tracePt t="4156" x="10664825" y="1004888"/>
          <p14:tracePt t="4158" x="10655300" y="1004888"/>
          <p14:tracePt t="4160" x="10645775" y="1004888"/>
          <p14:tracePt t="4162" x="10625138" y="1004888"/>
          <p14:tracePt t="4164" x="10615613" y="1014413"/>
          <p14:tracePt t="4166" x="10604500" y="1014413"/>
          <p14:tracePt t="4170" x="10594975" y="1014413"/>
          <p14:tracePt t="4172" x="10574338" y="1023938"/>
          <p14:tracePt t="4174" x="10564813" y="1023938"/>
          <p14:tracePt t="4176" x="10555288" y="1023938"/>
          <p14:tracePt t="4178" x="10545763" y="1044575"/>
          <p14:tracePt t="4180" x="10525125" y="1044575"/>
          <p14:tracePt t="4182" x="10515600" y="1044575"/>
          <p14:tracePt t="4184" x="10504488" y="1044575"/>
          <p14:tracePt t="4186" x="10504488" y="1054100"/>
          <p14:tracePt t="4188" x="10494963" y="1054100"/>
          <p14:tracePt t="4190" x="10474325" y="1054100"/>
          <p14:tracePt t="4192" x="10464800" y="1054100"/>
          <p14:tracePt t="4194" x="10455275" y="1063625"/>
          <p14:tracePt t="4196" x="10444163" y="1063625"/>
          <p14:tracePt t="4199" x="10425113" y="1063625"/>
          <p14:tracePt t="4200" x="10404475" y="1063625"/>
          <p14:tracePt t="4202" x="10394950" y="1063625"/>
          <p14:tracePt t="4204" x="10374313" y="1074738"/>
          <p14:tracePt t="4206" x="10364788" y="1074738"/>
          <p14:tracePt t="4208" x="10353675" y="1074738"/>
          <p14:tracePt t="4210" x="10344150" y="1074738"/>
          <p14:tracePt t="4213" x="10323513" y="1074738"/>
          <p14:tracePt t="4214" x="10304463" y="1093788"/>
          <p14:tracePt t="4216" x="10293350" y="1093788"/>
          <p14:tracePt t="4218" x="10274300" y="1093788"/>
          <p14:tracePt t="4220" x="10263188" y="1093788"/>
          <p14:tracePt t="4222" x="10244138" y="1093788"/>
          <p14:tracePt t="4224" x="10223500" y="1104900"/>
          <p14:tracePt t="4226" x="10213975" y="1104900"/>
          <p14:tracePt t="4228" x="10202863" y="1104900"/>
          <p14:tracePt t="4230" x="10172700" y="1104900"/>
          <p14:tracePt t="4232" x="10163175" y="1104900"/>
          <p14:tracePt t="4234" x="10153650" y="1104900"/>
          <p14:tracePt t="4236" x="10123488" y="1104900"/>
          <p14:tracePt t="4238" x="10112375" y="1114425"/>
          <p14:tracePt t="4239" x="10102850" y="1114425"/>
          <p14:tracePt t="4242" x="10093325" y="1114425"/>
          <p14:tracePt t="4244" x="10063163" y="1114425"/>
          <p14:tracePt t="4246" x="10053638" y="1114425"/>
          <p14:tracePt t="4248" x="10042525" y="1114425"/>
          <p14:tracePt t="4250" x="10023475" y="1114425"/>
          <p14:tracePt t="4252" x="10002838" y="1114425"/>
          <p14:tracePt t="4254" x="9993313" y="1114425"/>
          <p14:tracePt t="4256" x="9963150" y="1114425"/>
          <p14:tracePt t="4258" x="9952038" y="1114425"/>
          <p14:tracePt t="4259" x="9942513" y="1114425"/>
          <p14:tracePt t="4262" x="9912350" y="1114425"/>
          <p14:tracePt t="4264" x="9902825" y="1114425"/>
          <p14:tracePt t="4266" x="9872663" y="1114425"/>
          <p14:tracePt t="4268" x="9861550" y="1123950"/>
          <p14:tracePt t="4270" x="9842500" y="1123950"/>
          <p14:tracePt t="4272" x="9821863" y="1123950"/>
          <p14:tracePt t="4274" x="9812338" y="1123950"/>
          <p14:tracePt t="4276" x="9791700" y="1123950"/>
          <p14:tracePt t="4278" x="9771063" y="1123950"/>
          <p14:tracePt t="4280" x="9761538" y="1123950"/>
          <p14:tracePt t="4282" x="9740900" y="1123950"/>
          <p14:tracePt t="4284" x="9721850" y="1123950"/>
          <p14:tracePt t="4286" x="9710738" y="1144588"/>
          <p14:tracePt t="4288" x="9701213" y="1144588"/>
          <p14:tracePt t="4290" x="9691688" y="1144588"/>
          <p14:tracePt t="4292" x="9671050" y="1144588"/>
          <p14:tracePt t="4294" x="9650413" y="1144588"/>
          <p14:tracePt t="4296" x="9640888" y="1144588"/>
          <p14:tracePt t="4298" x="9620250" y="1144588"/>
          <p14:tracePt t="4303" x="9610725" y="1144588"/>
          <p14:tracePt t="4304" x="9601200" y="1144588"/>
          <p14:tracePt t="4306" x="9591675" y="1144588"/>
          <p14:tracePt t="4308" x="9571038" y="1144588"/>
          <p14:tracePt t="4310" x="9561513" y="1144588"/>
          <p14:tracePt t="4312" x="9550400" y="1144588"/>
          <p14:tracePt t="4314" x="9540875" y="1144588"/>
          <p14:tracePt t="4316" x="9510713" y="1144588"/>
          <p14:tracePt t="4318" x="9501188" y="1144588"/>
          <p14:tracePt t="4320" x="9490075" y="1144588"/>
          <p14:tracePt t="4322" x="9471025" y="1144588"/>
          <p14:tracePt t="4324" x="9459913" y="1144588"/>
          <p14:tracePt t="4326" x="9450388" y="1144588"/>
          <p14:tracePt t="4328" x="9440863" y="1144588"/>
          <p14:tracePt t="4330" x="9410700" y="1144588"/>
          <p14:tracePt t="4332" x="9399588" y="1135063"/>
          <p14:tracePt t="4334" x="9390063" y="1135063"/>
          <p14:tracePt t="4336" x="9369425" y="1135063"/>
          <p14:tracePt t="4338" x="9359900" y="1135063"/>
          <p14:tracePt t="4340" x="9350375" y="1135063"/>
          <p14:tracePt t="4342" x="9339263" y="1135063"/>
          <p14:tracePt t="4344" x="9309100" y="1135063"/>
          <p14:tracePt t="4346" x="9299575" y="1135063"/>
          <p14:tracePt t="4348" x="9290050" y="1135063"/>
          <p14:tracePt t="4350" x="9269413" y="1135063"/>
          <p14:tracePt t="4352" x="9259888" y="1135063"/>
          <p14:tracePt t="4354" x="9248775" y="1135063"/>
          <p14:tracePt t="4356" x="9239250" y="1135063"/>
          <p14:tracePt t="4358" x="9209088" y="1135063"/>
          <p14:tracePt t="4359" x="9199563" y="1135063"/>
          <p14:tracePt t="4361" x="9188450" y="1135063"/>
          <p14:tracePt t="4364" x="9158288" y="1135063"/>
          <p14:tracePt t="4366" x="9148763" y="1135063"/>
          <p14:tracePt t="4368" x="9118600" y="1135063"/>
          <p14:tracePt t="4370" x="9109075" y="1135063"/>
          <p14:tracePt t="4371" x="9088438" y="1135063"/>
          <p14:tracePt t="4374" x="9069388" y="1135063"/>
          <p14:tracePt t="4376" x="9048750" y="1135063"/>
          <p14:tracePt t="4378" x="9018588" y="1135063"/>
          <p14:tracePt t="4380" x="9009063" y="1135063"/>
          <p14:tracePt t="4382" x="8988425" y="1135063"/>
          <p14:tracePt t="4384" x="8958263" y="1135063"/>
          <p14:tracePt t="4386" x="8937625" y="1135063"/>
          <p14:tracePt t="4388" x="8907463" y="1144588"/>
          <p14:tracePt t="4390" x="8888413" y="1144588"/>
          <p14:tracePt t="4392" x="8858250" y="1144588"/>
          <p14:tracePt t="4394" x="8837613" y="1144588"/>
          <p14:tracePt t="4396" x="8807450" y="1144588"/>
          <p14:tracePt t="4398" x="8786813" y="1144588"/>
          <p14:tracePt t="4400" x="8756650" y="1144588"/>
          <p14:tracePt t="4402" x="8737600" y="1144588"/>
          <p14:tracePt t="4404" x="8696325" y="1144588"/>
          <p14:tracePt t="4406" x="8667750" y="1144588"/>
          <p14:tracePt t="4408" x="8647113" y="1144588"/>
          <p14:tracePt t="4410" x="8607425" y="1144588"/>
          <p14:tracePt t="4412" x="8586788" y="1144588"/>
          <p14:tracePt t="4414" x="8556625" y="1144588"/>
          <p14:tracePt t="4416" x="8535988" y="1144588"/>
          <p14:tracePt t="4418" x="8496300" y="1144588"/>
          <p14:tracePt t="4420" x="8466138" y="1144588"/>
          <p14:tracePt t="4422" x="8435975" y="1144588"/>
          <p14:tracePt t="4424" x="8405813" y="1144588"/>
          <p14:tracePt t="4426" x="8385175" y="1144588"/>
          <p14:tracePt t="4428" x="8345488" y="1144588"/>
          <p14:tracePt t="4430" x="8315325" y="1144588"/>
          <p14:tracePt t="4432" x="8294688" y="1144588"/>
          <p14:tracePt t="4434" x="8255000" y="1144588"/>
          <p14:tracePt t="4436" x="8215313" y="1144588"/>
          <p14:tracePt t="4438" x="8194675" y="1144588"/>
          <p14:tracePt t="4440" x="8154988" y="1154113"/>
          <p14:tracePt t="4442" x="8115300" y="1154113"/>
          <p14:tracePt t="4444" x="8085138" y="1154113"/>
          <p14:tracePt t="4446" x="8054975" y="1154113"/>
          <p14:tracePt t="4448" x="8013700" y="1154113"/>
          <p14:tracePt t="4450" x="7983538" y="1154113"/>
          <p14:tracePt t="4453" x="7943850" y="1154113"/>
          <p14:tracePt t="4455" x="7904163" y="1154113"/>
          <p14:tracePt t="4457" x="7862888" y="1154113"/>
          <p14:tracePt t="4458" x="7832725" y="1154113"/>
          <p14:tracePt t="4460" x="7793038" y="1144588"/>
          <p14:tracePt t="4463" x="7753350" y="1144588"/>
          <p14:tracePt t="4465" x="7713663" y="1144588"/>
          <p14:tracePt t="4467" x="7683500" y="1144588"/>
          <p14:tracePt t="4469" x="7642225" y="1144588"/>
          <p14:tracePt t="4471" x="7602538" y="1144588"/>
          <p14:tracePt t="4473" x="7562850" y="1135063"/>
          <p14:tracePt t="4475" x="7532688" y="1135063"/>
          <p14:tracePt t="4477" x="7502525" y="1135063"/>
          <p14:tracePt t="4479" x="7461250" y="1135063"/>
          <p14:tracePt t="4481" x="7442200" y="1135063"/>
          <p14:tracePt t="4483" x="7400925" y="1135063"/>
          <p14:tracePt t="4485" x="7381875" y="1135063"/>
          <p14:tracePt t="4487" x="7351713" y="1135063"/>
          <p14:tracePt t="4489" x="7310438" y="1135063"/>
          <p14:tracePt t="4491" x="7291388" y="1135063"/>
          <p14:tracePt t="4493" x="7280275" y="1135063"/>
          <p14:tracePt t="4495" x="7251700" y="1135063"/>
          <p14:tracePt t="4496" x="7231063" y="1135063"/>
          <p14:tracePt t="4499" x="7210425" y="1135063"/>
          <p14:tracePt t="4501" x="7191375" y="1135063"/>
          <p14:tracePt t="4503" x="7161213" y="1135063"/>
          <p14:tracePt t="4505" x="7150100" y="1135063"/>
          <p14:tracePt t="4507" x="7131050" y="1135063"/>
          <p14:tracePt t="4509" x="7110413" y="1135063"/>
          <p14:tracePt t="4511" x="7089775" y="1135063"/>
          <p14:tracePt t="4513" x="7080250" y="1135063"/>
          <p14:tracePt t="4515" x="7059613" y="1135063"/>
          <p14:tracePt t="4517" x="7050088" y="1135063"/>
          <p14:tracePt t="4519" x="7029450" y="1135063"/>
          <p14:tracePt t="4521" x="7010400" y="1135063"/>
          <p14:tracePt t="4523" x="6999288" y="1135063"/>
          <p14:tracePt t="4525" x="6989763" y="1135063"/>
          <p14:tracePt t="4527" x="6980238" y="1135063"/>
          <p14:tracePt t="4529" x="6959600" y="1135063"/>
          <p14:tracePt t="4531" x="6950075" y="1135063"/>
          <p14:tracePt t="4533" x="6938963" y="1135063"/>
          <p14:tracePt t="4535" x="6929438" y="1135063"/>
          <p14:tracePt t="4537" x="6908800" y="1135063"/>
          <p14:tracePt t="4539" x="6899275" y="1135063"/>
          <p14:tracePt t="4541" x="6889750" y="1123950"/>
          <p14:tracePt t="4543" x="6878638" y="1123950"/>
          <p14:tracePt t="4545" x="6859588" y="1123950"/>
          <p14:tracePt t="4547" x="6838950" y="1123950"/>
          <p14:tracePt t="4549" x="6829425" y="1123950"/>
          <p14:tracePt t="4551" x="6799263" y="1123950"/>
          <p14:tracePt t="4553" x="6789738" y="1123950"/>
          <p14:tracePt t="4555" x="6759575" y="1114425"/>
          <p14:tracePt t="4557" x="6738938" y="1114425"/>
          <p14:tracePt t="4559" x="6708775" y="1114425"/>
          <p14:tracePt t="4561" x="6688138" y="1114425"/>
          <p14:tracePt t="4563" x="6657975" y="1114425"/>
          <p14:tracePt t="4565" x="6638925" y="1114425"/>
          <p14:tracePt t="4567" x="6608763" y="1114425"/>
          <p14:tracePt t="4569" x="6588125" y="1114425"/>
          <p14:tracePt t="4571" x="6557963" y="1114425"/>
          <p14:tracePt t="4573" x="6537325" y="1114425"/>
          <p14:tracePt t="4575" x="6497638" y="1114425"/>
          <p14:tracePt t="4577" x="6477000" y="1093788"/>
          <p14:tracePt t="4579" x="6446838" y="1093788"/>
          <p14:tracePt t="4581" x="6427788" y="1093788"/>
          <p14:tracePt t="4583" x="6397625" y="1093788"/>
          <p14:tracePt t="4585" x="6376988" y="1093788"/>
          <p14:tracePt t="4587" x="6346825" y="1093788"/>
          <p14:tracePt t="4589" x="6327775" y="1093788"/>
          <p14:tracePt t="4591" x="6297613" y="1093788"/>
          <p14:tracePt t="4593" x="6276975" y="1093788"/>
          <p14:tracePt t="4595" x="6256338" y="1093788"/>
          <p14:tracePt t="4597" x="6237288" y="1093788"/>
          <p14:tracePt t="4599" x="6207125" y="1093788"/>
          <p14:tracePt t="4601" x="6196013" y="1093788"/>
          <p14:tracePt t="4603" x="6176963" y="1093788"/>
          <p14:tracePt t="4605" x="6146800" y="1093788"/>
          <p14:tracePt t="4607" x="6135688" y="1093788"/>
          <p14:tracePt t="4609" x="6105525" y="1093788"/>
          <p14:tracePt t="4611" x="6096000" y="1093788"/>
          <p14:tracePt t="4613" x="6075363" y="1093788"/>
          <p14:tracePt t="4615" x="6056313" y="1093788"/>
          <p14:tracePt t="4617" x="6045200" y="1093788"/>
          <p14:tracePt t="4619" x="6026150" y="1093788"/>
          <p14:tracePt t="4621" x="6005513" y="1093788"/>
          <p14:tracePt t="4623" x="5995988" y="1093788"/>
          <p14:tracePt t="4625" x="5975350" y="1093788"/>
          <p14:tracePt t="4627" x="5954713" y="1093788"/>
          <p14:tracePt t="4629" x="5935663" y="1093788"/>
          <p14:tracePt t="4631" x="5924550" y="1093788"/>
          <p14:tracePt t="4633" x="5894388" y="1093788"/>
          <p14:tracePt t="4635" x="5884863" y="1093788"/>
          <p14:tracePt t="4637" x="5854700" y="1093788"/>
          <p14:tracePt t="4639" x="5845175" y="1093788"/>
          <p14:tracePt t="4641" x="5835650" y="1093788"/>
          <p14:tracePt t="4643" x="5805488" y="1093788"/>
          <p14:tracePt t="4645" x="5794375" y="1093788"/>
          <p14:tracePt t="4647" x="5775325" y="1093788"/>
          <p14:tracePt t="4649" x="5745163" y="1093788"/>
          <p14:tracePt t="4651" x="5724525" y="1093788"/>
          <p14:tracePt t="4653" x="5694363" y="1093788"/>
          <p14:tracePt t="4655" x="5684838" y="1093788"/>
          <p14:tracePt t="4656" x="5654675" y="1093788"/>
          <p14:tracePt t="4659" x="5634038" y="1093788"/>
          <p14:tracePt t="4661" x="5624513" y="1093788"/>
          <p14:tracePt t="4663" x="5594350" y="1093788"/>
          <p14:tracePt t="4665" x="5573713" y="1093788"/>
          <p14:tracePt t="4667" x="5553075" y="1093788"/>
          <p14:tracePt t="4669" x="5534025" y="1093788"/>
          <p14:tracePt t="4671" x="5522913" y="1093788"/>
          <p14:tracePt t="4673" x="5492750" y="1093788"/>
          <p14:tracePt t="4675" x="5483225" y="1093788"/>
          <p14:tracePt t="4677" x="5473700" y="1093788"/>
          <p14:tracePt t="4679" x="5443538" y="1093788"/>
          <p14:tracePt t="4681" x="5432425" y="1093788"/>
          <p14:tracePt t="4683" x="5422900" y="1093788"/>
          <p14:tracePt t="4685" x="5392738" y="1093788"/>
          <p14:tracePt t="4687" x="5383213" y="1093788"/>
          <p14:tracePt t="4689" x="5373688" y="1093788"/>
          <p14:tracePt t="4691" x="5353050" y="1093788"/>
          <p14:tracePt t="4693" x="5343525" y="1093788"/>
          <p14:tracePt t="4695" x="5332413" y="1093788"/>
          <p14:tracePt t="4697" x="5322888" y="1093788"/>
          <p14:tracePt t="4699" x="5302250" y="1093788"/>
          <p14:tracePt t="4708" x="5272088" y="1093788"/>
          <p14:tracePt t="4714" x="5253038" y="1093788"/>
          <p14:tracePt t="4724" x="5222875" y="1093788"/>
          <p14:tracePt t="4729" x="5202238" y="1093788"/>
          <p14:tracePt t="4742" x="5192713" y="1093788"/>
          <p14:tracePt t="4744" x="5192713" y="1084263"/>
          <p14:tracePt t="4773" x="5192713" y="1093788"/>
          <p14:tracePt t="4796" x="5202238" y="1093788"/>
          <p14:tracePt t="4805" x="5232400" y="1093788"/>
          <p14:tracePt t="4813" x="5332413" y="1084263"/>
          <p14:tracePt t="4824" x="5573713" y="1074738"/>
          <p14:tracePt t="4830" x="5715000" y="1044575"/>
          <p14:tracePt t="4831" x="5775325" y="1044575"/>
          <p14:tracePt t="4834" x="5824538" y="1044575"/>
          <p14:tracePt t="4836" x="5875338" y="1033463"/>
          <p14:tracePt t="4838" x="5935663" y="1023938"/>
          <p14:tracePt t="4839" x="6005513" y="1023938"/>
          <p14:tracePt t="4842" x="6065838" y="1023938"/>
          <p14:tracePt t="4844" x="6126163" y="1014413"/>
          <p14:tracePt t="4846" x="6186488" y="1014413"/>
          <p14:tracePt t="4848" x="6256338" y="993775"/>
          <p14:tracePt t="4850" x="6316663" y="993775"/>
          <p14:tracePt t="4852" x="6376988" y="984250"/>
          <p14:tracePt t="4854" x="6457950" y="984250"/>
          <p14:tracePt t="4856" x="6518275" y="984250"/>
          <p14:tracePt t="4859" x="6578600" y="984250"/>
          <p14:tracePt t="4860" x="6638925" y="984250"/>
          <p14:tracePt t="4862" x="6708775" y="984250"/>
          <p14:tracePt t="4864" x="6769100" y="974725"/>
          <p14:tracePt t="4866" x="6829425" y="974725"/>
          <p14:tracePt t="4868" x="6889750" y="974725"/>
          <p14:tracePt t="4870" x="6959600" y="974725"/>
          <p14:tracePt t="4872" x="7019925" y="974725"/>
          <p14:tracePt t="4874" x="7070725" y="974725"/>
          <p14:tracePt t="4876" x="7131050" y="974725"/>
          <p14:tracePt t="4878" x="7191375" y="974725"/>
          <p14:tracePt t="4880" x="7240588" y="974725"/>
          <p14:tracePt t="4882" x="7310438" y="974725"/>
          <p14:tracePt t="4884" x="7361238" y="974725"/>
          <p14:tracePt t="4886" x="7421563" y="974725"/>
          <p14:tracePt t="4888" x="7472363" y="993775"/>
          <p14:tracePt t="4890" x="7521575" y="993775"/>
          <p14:tracePt t="4892" x="7572375" y="993775"/>
          <p14:tracePt t="4894" x="7623175" y="993775"/>
          <p14:tracePt t="4896" x="7672388" y="1004888"/>
          <p14:tracePt t="4898" x="7723188" y="1004888"/>
          <p14:tracePt t="4899" x="7762875" y="1004888"/>
          <p14:tracePt t="4902" x="7813675" y="1014413"/>
          <p14:tracePt t="4904" x="7862888" y="1014413"/>
          <p14:tracePt t="4906" x="7913688" y="1014413"/>
          <p14:tracePt t="4908" x="7943850" y="1014413"/>
          <p14:tracePt t="4910" x="7994650" y="1023938"/>
          <p14:tracePt t="4912" x="8034338" y="1023938"/>
          <p14:tracePt t="4913" x="8085138" y="1023938"/>
          <p14:tracePt t="4916" x="8124825" y="1023938"/>
          <p14:tracePt t="4918" x="8164513" y="1044575"/>
          <p14:tracePt t="4920" x="8215313" y="1044575"/>
          <p14:tracePt t="4922" x="8245475" y="1044575"/>
          <p14:tracePt t="4924" x="8285163" y="1054100"/>
          <p14:tracePt t="4926" x="8324850" y="1054100"/>
          <p14:tracePt t="4927" x="8366125" y="1063625"/>
          <p14:tracePt t="4930" x="8385175" y="1063625"/>
          <p14:tracePt t="4932" x="8426450" y="1074738"/>
          <p14:tracePt t="4934" x="8445500" y="1074738"/>
          <p14:tracePt t="4936" x="8486775" y="1093788"/>
          <p14:tracePt t="4938" x="8516938" y="1093788"/>
          <p14:tracePt t="4940" x="8535988" y="1093788"/>
          <p14:tracePt t="4941" x="8577263" y="1104900"/>
          <p14:tracePt t="4944" x="8596313" y="1104900"/>
          <p14:tracePt t="4946" x="8637588" y="1114425"/>
          <p14:tracePt t="4966" x="9048750" y="1204913"/>
          <p14:tracePt t="4968" x="9118600" y="1214438"/>
          <p14:tracePt t="4970" x="9169400" y="1225550"/>
          <p14:tracePt t="4972" x="9229725" y="1244600"/>
          <p14:tracePt t="4974" x="9278938" y="1255713"/>
          <p14:tracePt t="4976" x="9339263" y="1265238"/>
          <p14:tracePt t="4978" x="9399588" y="1274763"/>
          <p14:tracePt t="4980" x="9471025" y="1295400"/>
          <p14:tracePt t="4982" x="9531350" y="1304925"/>
          <p14:tracePt t="4984" x="9591675" y="1316038"/>
          <p14:tracePt t="4986" x="9650413" y="1316038"/>
          <p14:tracePt t="4988" x="9721850" y="1325563"/>
          <p14:tracePt t="4990" x="9782175" y="1346200"/>
          <p14:tracePt t="4992" x="9842500" y="1355725"/>
          <p14:tracePt t="4994" x="9902825" y="1365250"/>
          <p14:tracePt t="4996" x="9952038" y="1376363"/>
          <p14:tracePt t="4998" x="10023475" y="1376363"/>
          <p14:tracePt t="5000" x="10072688" y="1395413"/>
          <p14:tracePt t="5002" x="10133013" y="1406525"/>
          <p14:tracePt t="5004" x="10183813" y="1406525"/>
          <p14:tracePt t="5006" x="10233025" y="1416050"/>
          <p14:tracePt t="5008" x="10283825" y="1416050"/>
          <p14:tracePt t="5010" x="10344150" y="1425575"/>
          <p14:tracePt t="5012" x="10383838" y="1425575"/>
          <p14:tracePt t="5014" x="10434638" y="1446213"/>
          <p14:tracePt t="5016" x="10474325" y="1446213"/>
          <p14:tracePt t="5018" x="10504488" y="1455738"/>
          <p14:tracePt t="5020" x="10545763" y="1455738"/>
          <p14:tracePt t="5022" x="10574338" y="1455738"/>
          <p14:tracePt t="5024" x="10604500" y="1455738"/>
          <p14:tracePt t="5026" x="10634663" y="1465263"/>
          <p14:tracePt t="5028" x="10655300" y="1465263"/>
          <p14:tracePt t="5030" x="10675938" y="1465263"/>
          <p14:tracePt t="5032" x="10685463" y="1465263"/>
          <p14:tracePt t="5034" x="10706100" y="1465263"/>
          <p14:tracePt t="5036" x="10725150" y="1465263"/>
          <p14:tracePt t="5040" x="10736263" y="1465263"/>
          <p14:tracePt t="5042" x="10745788" y="1465263"/>
          <p14:tracePt t="5049" x="10755313" y="1465263"/>
          <p14:tracePt t="5098" x="10775950" y="1465263"/>
          <p14:tracePt t="5107" x="10785475" y="1465263"/>
          <p14:tracePt t="5110" x="10796588" y="1465263"/>
          <p14:tracePt t="5114" x="10806113" y="1465263"/>
          <p14:tracePt t="5118" x="10826750" y="1465263"/>
          <p14:tracePt t="5120" x="10836275" y="1465263"/>
          <p14:tracePt t="5122" x="10845800" y="1465263"/>
          <p14:tracePt t="5124" x="10856913" y="1446213"/>
          <p14:tracePt t="5126" x="10875963" y="1435100"/>
          <p14:tracePt t="5128" x="10887075" y="1435100"/>
          <p14:tracePt t="5130" x="10896600" y="1425575"/>
          <p14:tracePt t="5132" x="10906125" y="1425575"/>
          <p14:tracePt t="5134" x="10926763" y="1416050"/>
          <p14:tracePt t="5136" x="10936288" y="1395413"/>
          <p14:tracePt t="5138" x="10947400" y="1385888"/>
          <p14:tracePt t="5147" x="10977563" y="1346200"/>
          <p14:tracePt t="5159" x="10996613" y="1285875"/>
          <p14:tracePt t="5168" x="11007725" y="1244600"/>
          <p14:tracePt t="5169" x="11007725" y="1235075"/>
          <p14:tracePt t="5174" x="11007725" y="1225550"/>
          <p14:tracePt t="5179" x="11007725" y="1214438"/>
          <p14:tracePt t="5182" x="11007725" y="1195388"/>
          <p14:tracePt t="5189" x="11007725" y="1184275"/>
          <p14:tracePt t="5195" x="11007725" y="1174750"/>
          <p14:tracePt t="5205" x="11007725" y="1165225"/>
          <p14:tracePt t="5207" x="11026775" y="1165225"/>
          <p14:tracePt t="5218" x="11026775" y="1144588"/>
          <p14:tracePt t="5241" x="11026775" y="1135063"/>
          <p14:tracePt t="5631" x="11026775" y="1123950"/>
          <p14:tracePt t="5634" x="11036300" y="1123950"/>
          <p14:tracePt t="5638" x="11036300" y="1114425"/>
          <p14:tracePt t="5642" x="11036300" y="1093788"/>
          <p14:tracePt t="5649" x="11047413" y="1093788"/>
          <p14:tracePt t="5650" x="11047413" y="1084263"/>
          <p14:tracePt t="5658" x="11047413" y="1074738"/>
          <p14:tracePt t="5994" x="11026775" y="1074738"/>
          <p14:tracePt t="6020" x="11017250" y="1074738"/>
          <p14:tracePt t="6025" x="11007725" y="1093788"/>
          <p14:tracePt t="6027" x="10996613" y="1093788"/>
          <p14:tracePt t="6029" x="10966450" y="1093788"/>
          <p14:tracePt t="6031" x="10947400" y="1093788"/>
          <p14:tracePt t="6033" x="10917238" y="1093788"/>
          <p14:tracePt t="6035" x="10875963" y="1093788"/>
          <p14:tracePt t="6037" x="10856913" y="1093788"/>
          <p14:tracePt t="6039" x="10815638" y="1104900"/>
          <p14:tracePt t="6041" x="10775950" y="1104900"/>
          <p14:tracePt t="6043" x="10745788" y="1104900"/>
          <p14:tracePt t="6045" x="10715625" y="1104900"/>
          <p14:tracePt t="6047" x="10675938" y="1114425"/>
          <p14:tracePt t="6049" x="10645775" y="1114425"/>
          <p14:tracePt t="6051" x="10604500" y="1123950"/>
          <p14:tracePt t="6053" x="10564813" y="1123950"/>
          <p14:tracePt t="6055" x="10545763" y="1144588"/>
          <p14:tracePt t="6057" x="10504488" y="1144588"/>
          <p14:tracePt t="6059" x="10464800" y="1144588"/>
          <p14:tracePt t="6061" x="10425113" y="1154113"/>
          <p14:tracePt t="6063" x="10404475" y="1154113"/>
          <p14:tracePt t="6065" x="10364788" y="1165225"/>
          <p14:tracePt t="6068" x="10344150" y="1165225"/>
          <p14:tracePt t="6069" x="10304463" y="1174750"/>
          <p14:tracePt t="6071" x="10263188" y="1174750"/>
          <p14:tracePt t="6073" x="10244138" y="1195388"/>
          <p14:tracePt t="6075" x="10202863" y="1195388"/>
          <p14:tracePt t="6076" x="10163175" y="1204913"/>
          <p14:tracePt t="6079" x="10123488" y="1204913"/>
          <p14:tracePt t="6081" x="10102850" y="1214438"/>
          <p14:tracePt t="6083" x="10063163" y="1214438"/>
          <p14:tracePt t="6085" x="10023475" y="1225550"/>
          <p14:tracePt t="6087" x="9993313" y="1225550"/>
          <p14:tracePt t="6089" x="9952038" y="1225550"/>
          <p14:tracePt t="6091" x="9912350" y="1244600"/>
          <p14:tracePt t="6093" x="9872663" y="1244600"/>
          <p14:tracePt t="6095" x="9842500" y="1244600"/>
          <p14:tracePt t="6097" x="9801225" y="1244600"/>
          <p14:tracePt t="6099" x="9761538" y="1255713"/>
          <p14:tracePt t="6101" x="9710738" y="1255713"/>
          <p14:tracePt t="6103" x="9671050" y="1255713"/>
          <p14:tracePt t="6105" x="9640888" y="1255713"/>
          <p14:tracePt t="6107" x="9601200" y="1255713"/>
          <p14:tracePt t="6109" x="9561513" y="1255713"/>
          <p14:tracePt t="6111" x="9510713" y="1255713"/>
          <p14:tracePt t="6113" x="9471025" y="1255713"/>
          <p14:tracePt t="6115" x="9440863" y="1255713"/>
          <p14:tracePt t="6117" x="9390063" y="1255713"/>
          <p14:tracePt t="6119" x="9350375" y="1255713"/>
          <p14:tracePt t="6121" x="9299575" y="1255713"/>
          <p14:tracePt t="6123" x="9248775" y="1255713"/>
          <p14:tracePt t="6125" x="9209088" y="1255713"/>
          <p14:tracePt t="6127" x="9158288" y="1255713"/>
          <p14:tracePt t="6129" x="9109075" y="1255713"/>
          <p14:tracePt t="6131" x="9058275" y="1255713"/>
          <p14:tracePt t="6133" x="9009063" y="1255713"/>
          <p14:tracePt t="6135" x="8958263" y="1255713"/>
          <p14:tracePt t="6137" x="8907463" y="1255713"/>
          <p14:tracePt t="6139" x="8858250" y="1255713"/>
          <p14:tracePt t="6141" x="8816975" y="1265238"/>
          <p14:tracePt t="6143" x="8767763" y="1265238"/>
          <p14:tracePt t="6145" x="8716963" y="1265238"/>
          <p14:tracePt t="6147" x="8686800" y="1265238"/>
          <p14:tracePt t="6149" x="8647113" y="1274763"/>
          <p14:tracePt t="6150" x="8607425" y="1274763"/>
          <p14:tracePt t="6153" x="8566150" y="1295400"/>
          <p14:tracePt t="6155" x="8516938" y="1295400"/>
          <p14:tracePt t="6157" x="8496300" y="1304925"/>
          <p14:tracePt t="6158" x="8456613" y="1304925"/>
          <p14:tracePt t="6161" x="8435975" y="1304925"/>
          <p14:tracePt t="6163" x="8396288" y="1316038"/>
          <p14:tracePt t="6165" x="8366125" y="1316038"/>
          <p14:tracePt t="6167" x="8345488" y="1316038"/>
          <p14:tracePt t="6169" x="8315325" y="1325563"/>
          <p14:tracePt t="6171" x="8294688" y="1325563"/>
          <p14:tracePt t="6173" x="8264525" y="1346200"/>
          <p14:tracePt t="6175" x="8245475" y="1346200"/>
          <p14:tracePt t="6177" x="8215313" y="1355725"/>
          <p14:tracePt t="6179" x="8194675" y="1355725"/>
          <p14:tracePt t="6181" x="8185150" y="1365250"/>
          <p14:tracePt t="6183" x="8154988" y="1365250"/>
          <p14:tracePt t="6185" x="8145463" y="1365250"/>
          <p14:tracePt t="6187" x="8115300" y="1376363"/>
          <p14:tracePt t="6189" x="8104188" y="1376363"/>
          <p14:tracePt t="6191" x="8094663" y="1376363"/>
          <p14:tracePt t="6193" x="8064500" y="1395413"/>
          <p14:tracePt t="6195" x="8054975" y="1395413"/>
          <p14:tracePt t="6197" x="8043863" y="1395413"/>
          <p14:tracePt t="6199" x="8013700" y="1406525"/>
          <p14:tracePt t="6201" x="8004175" y="1406525"/>
          <p14:tracePt t="6203" x="7983538" y="1416050"/>
          <p14:tracePt t="6205" x="7964488" y="1416050"/>
          <p14:tracePt t="6207" x="7943850" y="1416050"/>
          <p14:tracePt t="6209" x="7913688" y="1416050"/>
          <p14:tracePt t="6211" x="7904163" y="1425575"/>
          <p14:tracePt t="6213" x="7883525" y="1425575"/>
          <p14:tracePt t="6215" x="7853363" y="1425575"/>
          <p14:tracePt t="6217" x="7832725" y="1446213"/>
          <p14:tracePt t="6219" x="7802563" y="1446213"/>
          <p14:tracePt t="6221" x="7783513" y="1446213"/>
          <p14:tracePt t="6223" x="7753350" y="1446213"/>
          <p14:tracePt t="6225" x="7732713" y="1446213"/>
          <p14:tracePt t="6227" x="7702550" y="1455738"/>
          <p14:tracePt t="6229" x="7683500" y="1455738"/>
          <p14:tracePt t="6231" x="7653338" y="1455738"/>
          <p14:tracePt t="6233" x="7632700" y="1455738"/>
          <p14:tracePt t="6235" x="7602538" y="1465263"/>
          <p14:tracePt t="6237" x="7581900" y="1465263"/>
          <p14:tracePt t="6239" x="7551738" y="1476375"/>
          <p14:tracePt t="6241" x="7542213" y="1476375"/>
          <p14:tracePt t="6243" x="7512050" y="1476375"/>
          <p14:tracePt t="6245" x="7491413" y="1495425"/>
          <p14:tracePt t="6247" x="7461250" y="1495425"/>
          <p14:tracePt t="6249" x="7442200" y="1495425"/>
          <p14:tracePt t="6251" x="7412038" y="1495425"/>
          <p14:tracePt t="6253" x="7391400" y="1495425"/>
          <p14:tracePt t="6254" x="7361238" y="1506538"/>
          <p14:tracePt t="6257" x="7340600" y="1506538"/>
          <p14:tracePt t="6259" x="7331075" y="1506538"/>
          <p14:tracePt t="6261" x="7300913" y="1506538"/>
          <p14:tracePt t="6263" x="7280275" y="1506538"/>
          <p14:tracePt t="6265" x="7251700" y="1506538"/>
          <p14:tracePt t="6267" x="7240588" y="1506538"/>
          <p14:tracePt t="6269" x="7210425" y="1506538"/>
          <p14:tracePt t="6271" x="7191375" y="1516063"/>
          <p14:tracePt t="6273" x="7180263" y="1516063"/>
          <p14:tracePt t="6275" x="7150100" y="1516063"/>
          <p14:tracePt t="6277" x="7131050" y="1516063"/>
          <p14:tracePt t="6279" x="7110413" y="1516063"/>
          <p14:tracePt t="6281" x="7089775" y="1516063"/>
          <p14:tracePt t="6283" x="7080250" y="1516063"/>
          <p14:tracePt t="6285" x="7050088" y="1516063"/>
          <p14:tracePt t="6287" x="7029450" y="1516063"/>
          <p14:tracePt t="6289" x="7010400" y="1525588"/>
          <p14:tracePt t="6291" x="6989763" y="1525588"/>
          <p14:tracePt t="6293" x="6980238" y="1525588"/>
          <p14:tracePt t="6295" x="6950075" y="1525588"/>
          <p14:tracePt t="6297" x="6929438" y="1525588"/>
          <p14:tracePt t="6299" x="6899275" y="1546225"/>
          <p14:tracePt t="6301" x="6889750" y="1546225"/>
          <p14:tracePt t="6303" x="6859588" y="1546225"/>
          <p14:tracePt t="6305" x="6838950" y="1546225"/>
          <p14:tracePt t="6307" x="6808788" y="1555750"/>
          <p14:tracePt t="6309" x="6789738" y="1555750"/>
          <p14:tracePt t="6311" x="6759575" y="1555750"/>
          <p14:tracePt t="6313" x="6738938" y="1566863"/>
          <p14:tracePt t="6315" x="6708775" y="1566863"/>
          <p14:tracePt t="6317" x="6688138" y="1566863"/>
          <p14:tracePt t="6319" x="6648450" y="1576388"/>
          <p14:tracePt t="6321" x="6627813" y="1576388"/>
          <p14:tracePt t="6323" x="6597650" y="1597025"/>
          <p14:tracePt t="6325" x="6578600" y="1597025"/>
          <p14:tracePt t="6327" x="6537325" y="1606550"/>
          <p14:tracePt t="6329" x="6507163" y="1616075"/>
          <p14:tracePt t="6331" x="6488113" y="1616075"/>
          <p14:tracePt t="6333" x="6457950" y="1627188"/>
          <p14:tracePt t="6335" x="6427788" y="1627188"/>
          <p14:tracePt t="6337" x="6397625" y="1646238"/>
          <p14:tracePt t="6339" x="6356350" y="1646238"/>
          <p14:tracePt t="6341" x="6337300" y="1657350"/>
          <p14:tracePt t="6343" x="6307138" y="1657350"/>
          <p14:tracePt t="6345" x="6276975" y="1666875"/>
          <p14:tracePt t="6347" x="6246813" y="1666875"/>
          <p14:tracePt t="6350" x="6226175" y="1676400"/>
          <p14:tracePt t="6352" x="6196013" y="1676400"/>
          <p14:tracePt t="6354" x="6176963" y="1697038"/>
          <p14:tracePt t="6356" x="6135688" y="1697038"/>
          <p14:tracePt t="6358" x="6105525" y="1706563"/>
          <p14:tracePt t="6360" x="6086475" y="1706563"/>
          <p14:tracePt t="6362" x="6056313" y="1717675"/>
          <p14:tracePt t="6364" x="6035675" y="1727200"/>
          <p14:tracePt t="6366" x="6005513" y="1727200"/>
          <p14:tracePt t="6368" x="5984875" y="1747838"/>
          <p14:tracePt t="6371" x="5954713" y="1757363"/>
          <p14:tracePt t="6372" x="5935663" y="1757363"/>
          <p14:tracePt t="6374" x="5924550" y="1766888"/>
          <p14:tracePt t="6376" x="5894388" y="1778000"/>
          <p14:tracePt t="6378" x="5875338" y="1797050"/>
          <p14:tracePt t="6380" x="5854700" y="1797050"/>
          <p14:tracePt t="6382" x="5835650" y="1808163"/>
          <p14:tracePt t="6384" x="5824538" y="1817688"/>
          <p14:tracePt t="6386" x="5794375" y="1827213"/>
          <p14:tracePt t="6388" x="5784850" y="1847850"/>
          <p14:tracePt t="6390" x="5754688" y="1857375"/>
          <p14:tracePt t="6392" x="5745163" y="1866900"/>
          <p14:tracePt t="6395" x="5734050" y="1878013"/>
          <p14:tracePt t="6396" x="5703888" y="1897063"/>
          <p14:tracePt t="6398" x="5694363" y="1908175"/>
          <p14:tracePt t="6400" x="5684838" y="1917700"/>
          <p14:tracePt t="6402" x="5673725" y="1927225"/>
          <p14:tracePt t="6404" x="5643563" y="1947863"/>
          <p14:tracePt t="6406" x="5634038" y="1957388"/>
          <p14:tracePt t="6407" x="5624513" y="1957388"/>
          <p14:tracePt t="6410" x="5603875" y="1968500"/>
          <p14:tracePt t="6412" x="5594350" y="1978025"/>
          <p14:tracePt t="6414" x="5583238" y="1998663"/>
          <p14:tracePt t="6416" x="5573713" y="2008188"/>
          <p14:tracePt t="6418" x="5553075" y="2017713"/>
          <p14:tracePt t="6420" x="5543550" y="2017713"/>
          <p14:tracePt t="6422" x="5534025" y="2028825"/>
          <p14:tracePt t="6424" x="5522913" y="2047875"/>
          <p14:tracePt t="6426" x="5503863" y="2058988"/>
          <p14:tracePt t="6428" x="5492750" y="2068513"/>
          <p14:tracePt t="6430" x="5492750" y="2078038"/>
          <p14:tracePt t="6432" x="5483225" y="2098675"/>
          <p14:tracePt t="6434" x="5473700" y="2098675"/>
          <p14:tracePt t="6436" x="5473700" y="2108200"/>
          <p14:tracePt t="6438" x="5453063" y="2119313"/>
          <p14:tracePt t="6440" x="5443538" y="2128838"/>
          <p14:tracePt t="6442" x="5432425" y="2149475"/>
          <p14:tracePt t="6446" x="5422900" y="2159000"/>
          <p14:tracePt t="6448" x="5402263" y="2168525"/>
          <p14:tracePt t="6450" x="5402263" y="2179638"/>
          <p14:tracePt t="6452" x="5392738" y="2198688"/>
          <p14:tracePt t="6456" x="5383213" y="2209800"/>
          <p14:tracePt t="6458" x="5373688" y="2219325"/>
          <p14:tracePt t="6460" x="5373688" y="2228850"/>
          <p14:tracePt t="6462" x="5353050" y="2228850"/>
          <p14:tracePt t="6464" x="5343525" y="2249488"/>
          <p14:tracePt t="6466" x="5343525" y="2259013"/>
          <p14:tracePt t="6468" x="5332413" y="2268538"/>
          <p14:tracePt t="6472" x="5322888" y="2279650"/>
          <p14:tracePt t="6474" x="5302250" y="2298700"/>
          <p14:tracePt t="6479" x="5283200" y="2319338"/>
          <p14:tracePt t="6482" x="5283200" y="2328863"/>
          <p14:tracePt t="6484" x="5272088" y="2328863"/>
          <p14:tracePt t="6486" x="5272088" y="2349500"/>
          <p14:tracePt t="6488" x="5253038" y="2359025"/>
          <p14:tracePt t="6490" x="5241925" y="2359025"/>
          <p14:tracePt t="6492" x="5241925" y="2370138"/>
          <p14:tracePt t="6494" x="5232400" y="2379663"/>
          <p14:tracePt t="6499" x="5222875" y="2400300"/>
          <p14:tracePt t="6502" x="5202238" y="2409825"/>
          <p14:tracePt t="6504" x="5202238" y="2419350"/>
          <p14:tracePt t="6506" x="5192713" y="2419350"/>
          <p14:tracePt t="6510" x="5181600" y="2430463"/>
          <p14:tracePt t="6514" x="5172075" y="2449513"/>
          <p14:tracePt t="6518" x="5151438" y="2449513"/>
          <p14:tracePt t="6520" x="5151438" y="2460625"/>
          <p14:tracePt t="6522" x="5141913" y="2460625"/>
          <p14:tracePt t="6528" x="5132388" y="2470150"/>
          <p14:tracePt t="6532" x="5121275" y="2470150"/>
          <p14:tracePt t="6536" x="5121275" y="2479675"/>
          <p14:tracePt t="6538" x="5102225" y="2479675"/>
          <p14:tracePt t="6542" x="5091113" y="2479675"/>
          <p14:tracePt t="6544" x="5091113" y="2500313"/>
          <p14:tracePt t="6548" x="5081588" y="2500313"/>
          <p14:tracePt t="6556" x="5072063" y="2509838"/>
          <p14:tracePt t="6561" x="5041900" y="2520950"/>
          <p14:tracePt t="6572" x="4970463" y="2581275"/>
          <p14:tracePt t="6573" x="4951413" y="2600325"/>
          <p14:tracePt t="6576" x="4940300" y="2600325"/>
          <p14:tracePt t="6578" x="4930775" y="2611438"/>
          <p14:tracePt t="6580" x="4921250" y="2620963"/>
          <p14:tracePt t="6582" x="4900613" y="2630488"/>
          <p14:tracePt t="6584" x="4891088" y="2651125"/>
          <p14:tracePt t="6586" x="4891088" y="2660650"/>
          <p14:tracePt t="6588" x="4881563" y="2670175"/>
          <p14:tracePt t="6590" x="4870450" y="2670175"/>
          <p14:tracePt t="6592" x="4870450" y="2681288"/>
          <p14:tracePt t="6594" x="4851400" y="2700338"/>
          <p14:tracePt t="6596" x="4851400" y="2711450"/>
          <p14:tracePt t="6598" x="4840288" y="2720975"/>
          <p14:tracePt t="6600" x="4830763" y="2720975"/>
          <p14:tracePt t="6602" x="4830763" y="2730500"/>
          <p14:tracePt t="6604" x="4821238" y="2751138"/>
          <p14:tracePt t="6609" x="4800600" y="2760663"/>
          <p14:tracePt t="6612" x="4800600" y="2771775"/>
          <p14:tracePt t="6614" x="4791075" y="2781300"/>
          <p14:tracePt t="6616" x="4791075" y="2801938"/>
          <p14:tracePt t="6618" x="4779963" y="2801938"/>
          <p14:tracePt t="6620" x="4779963" y="2811463"/>
          <p14:tracePt t="6622" x="4770438" y="2820988"/>
          <p14:tracePt t="6626" x="4770438" y="2832100"/>
          <p14:tracePt t="6628" x="4749800" y="2851150"/>
          <p14:tracePt t="6632" x="4749800" y="2862263"/>
          <p14:tracePt t="6634" x="4749800" y="2871788"/>
          <p14:tracePt t="6638" x="4740275" y="2881313"/>
          <p14:tracePt t="6642" x="4740275" y="2901950"/>
          <p14:tracePt t="6644" x="4740275" y="2911475"/>
          <p14:tracePt t="6648" x="4740275" y="2922588"/>
          <p14:tracePt t="6652" x="4740275" y="2932113"/>
          <p14:tracePt t="6654" x="4740275" y="2952750"/>
          <p14:tracePt t="6659" x="4740275" y="2962275"/>
          <p14:tracePt t="6660" x="4740275" y="2971800"/>
          <p14:tracePt t="6664" x="4740275" y="2982913"/>
          <p14:tracePt t="6666" x="4740275" y="3001963"/>
          <p14:tracePt t="6668" x="4740275" y="3013075"/>
          <p14:tracePt t="6670" x="4740275" y="3022600"/>
          <p14:tracePt t="6671" x="4749800" y="3032125"/>
          <p14:tracePt t="6674" x="4749800" y="3052763"/>
          <p14:tracePt t="6676" x="4749800" y="3062288"/>
          <p14:tracePt t="6678" x="4749800" y="3071813"/>
          <p14:tracePt t="6680" x="4749800" y="3082925"/>
          <p14:tracePt t="6682" x="4760913" y="3113088"/>
          <p14:tracePt t="6684" x="4760913" y="3122613"/>
          <p14:tracePt t="6686" x="4760913" y="3132138"/>
          <p14:tracePt t="6688" x="4760913" y="3152775"/>
          <p14:tracePt t="6690" x="4770438" y="3173413"/>
          <p14:tracePt t="6692" x="4770438" y="3182938"/>
          <p14:tracePt t="6694" x="4770438" y="3203575"/>
          <p14:tracePt t="6696" x="4770438" y="3222625"/>
          <p14:tracePt t="6698" x="4779963" y="3233738"/>
          <p14:tracePt t="6700" x="4779963" y="3252788"/>
          <p14:tracePt t="6702" x="4779963" y="3263900"/>
          <p14:tracePt t="6704" x="4800600" y="3282950"/>
          <p14:tracePt t="6707" x="4800600" y="3303588"/>
          <p14:tracePt t="6708" x="4800600" y="3313113"/>
          <p14:tracePt t="6710" x="4800600" y="3324225"/>
          <p14:tracePt t="6712" x="4810125" y="3333750"/>
          <p14:tracePt t="6714" x="4810125" y="3354388"/>
          <p14:tracePt t="6716" x="4810125" y="3363913"/>
          <p14:tracePt t="6719" x="4821238" y="3373438"/>
          <p14:tracePt t="6721" x="4821238" y="3384550"/>
          <p14:tracePt t="6723" x="4821238" y="3403600"/>
          <p14:tracePt t="6725" x="4830763" y="3403600"/>
          <p14:tracePt t="6728" x="4830763" y="3414713"/>
          <p14:tracePt t="6728" x="4830763" y="3424238"/>
          <p14:tracePt t="6731" x="4851400" y="3424238"/>
          <p14:tracePt t="6733" x="4851400" y="3433763"/>
          <p14:tracePt t="6735" x="4851400" y="3454400"/>
          <p14:tracePt t="6737" x="4860925" y="3454400"/>
          <p14:tracePt t="6739" x="4860925" y="3463925"/>
          <p14:tracePt t="6741" x="4870450" y="3463925"/>
          <p14:tracePt t="6745" x="4870450" y="3473450"/>
          <p14:tracePt t="6747" x="4881563" y="3473450"/>
          <p14:tracePt t="6753" x="4900613" y="3484563"/>
          <p14:tracePt t="6759" x="4911725" y="3484563"/>
          <p14:tracePt t="6763" x="4911725" y="3503613"/>
          <p14:tracePt t="6767" x="4921250" y="3503613"/>
          <p14:tracePt t="6841" x="4921250" y="3494088"/>
          <p14:tracePt t="6851" x="4921250" y="3484563"/>
          <p14:tracePt t="6857" x="4921250" y="3473450"/>
          <p14:tracePt t="6861" x="4900613" y="3473450"/>
          <p14:tracePt t="6863" x="4900613" y="3454400"/>
          <p14:tracePt t="6871" x="4891088" y="3443288"/>
          <p14:tracePt t="6960" x="4881563" y="3443288"/>
          <p14:tracePt t="6971" x="4881563" y="3433763"/>
          <p14:tracePt t="6989" x="4870450" y="3433763"/>
          <p14:tracePt t="7092" x="4851400" y="3433763"/>
          <p14:tracePt t="7099" x="4840288" y="3433763"/>
          <p14:tracePt t="7106" x="4830763" y="3433763"/>
          <p14:tracePt t="7108" x="4830763" y="3424238"/>
          <p14:tracePt t="7112" x="4821238" y="3424238"/>
          <p14:tracePt t="7118" x="4800600" y="3424238"/>
          <p14:tracePt t="7128" x="4791075" y="3424238"/>
          <p14:tracePt t="11274" x="4800600" y="3424238"/>
          <p14:tracePt t="11279" x="4810125" y="3424238"/>
          <p14:tracePt t="11283" x="4821238" y="3424238"/>
          <p14:tracePt t="11287" x="4830763" y="3424238"/>
          <p14:tracePt t="11289" x="4851400" y="3424238"/>
          <p14:tracePt t="11291" x="4870450" y="3424238"/>
          <p14:tracePt t="11293" x="4881563" y="3424238"/>
          <p14:tracePt t="11295" x="4911725" y="3424238"/>
          <p14:tracePt t="11297" x="4930775" y="3403600"/>
          <p14:tracePt t="11299" x="4951413" y="3403600"/>
          <p14:tracePt t="11301" x="4970463" y="3403600"/>
          <p14:tracePt t="11303" x="5000625" y="3394075"/>
          <p14:tracePt t="11305" x="5011738" y="3394075"/>
          <p14:tracePt t="11307" x="5030788" y="3384550"/>
          <p14:tracePt t="11309" x="5060950" y="3384550"/>
          <p14:tracePt t="11311" x="5081588" y="3373438"/>
          <p14:tracePt t="11313" x="5111750" y="3373438"/>
          <p14:tracePt t="11315" x="5121275" y="3354388"/>
          <p14:tracePt t="11317" x="5151438" y="3343275"/>
          <p14:tracePt t="11319" x="5172075" y="3343275"/>
          <p14:tracePt t="11321" x="5202238" y="3333750"/>
          <p14:tracePt t="11323" x="5222875" y="3324225"/>
          <p14:tracePt t="11325" x="5253038" y="3303588"/>
          <p14:tracePt t="11327" x="5272088" y="3282950"/>
          <p14:tracePt t="11329" x="5302250" y="3273425"/>
          <p14:tracePt t="11331" x="5332413" y="3252788"/>
          <p14:tracePt t="11333" x="5362575" y="3233738"/>
          <p14:tracePt t="11335" x="5383213" y="3222625"/>
          <p14:tracePt t="11337" x="5422900" y="3203575"/>
          <p14:tracePt t="11339" x="5453063" y="3192463"/>
          <p14:tracePt t="11341" x="5483225" y="3173413"/>
          <p14:tracePt t="11343" x="5522913" y="3152775"/>
          <p14:tracePt t="11345" x="5564188" y="3132138"/>
          <p14:tracePt t="11347" x="5603875" y="3122613"/>
          <p14:tracePt t="11349" x="5634038" y="3092450"/>
          <p14:tracePt t="11351" x="5673725" y="3071813"/>
          <p14:tracePt t="11353" x="5715000" y="3052763"/>
          <p14:tracePt t="11355" x="5764213" y="3032125"/>
          <p14:tracePt t="11357" x="5815013" y="3001963"/>
          <p14:tracePt t="11359" x="5854700" y="2982913"/>
          <p14:tracePt t="11361" x="5905500" y="2971800"/>
          <p14:tracePt t="11363" x="5954713" y="2941638"/>
          <p14:tracePt t="11365" x="5984875" y="2922588"/>
          <p14:tracePt t="11367" x="6035675" y="2901950"/>
          <p14:tracePt t="11369" x="6086475" y="2881313"/>
          <p14:tracePt t="11371" x="6135688" y="2851150"/>
          <p14:tracePt t="11373" x="6186488" y="2841625"/>
          <p14:tracePt t="11375" x="6237288" y="2820988"/>
          <p14:tracePt t="11377" x="6286500" y="2801938"/>
          <p14:tracePt t="11379" x="6337300" y="2781300"/>
          <p14:tracePt t="11381" x="6386513" y="2751138"/>
          <p14:tracePt t="11383" x="6437313" y="2741613"/>
          <p14:tracePt t="11385" x="6488113" y="2720975"/>
          <p14:tracePt t="11387" x="6537325" y="2690813"/>
          <p14:tracePt t="11389" x="6588125" y="2681288"/>
          <p14:tracePt t="11391" x="6627813" y="2670175"/>
          <p14:tracePt t="11393" x="6678613" y="2640013"/>
          <p14:tracePt t="11395" x="6718300" y="2630488"/>
          <p14:tracePt t="11396" x="6759575" y="2620963"/>
          <p14:tracePt t="11399" x="6808788" y="2600325"/>
          <p14:tracePt t="11401" x="6838950" y="2581275"/>
          <p14:tracePt t="11403" x="6878638" y="2570163"/>
          <p14:tracePt t="11405" x="6919913" y="2551113"/>
          <p14:tracePt t="11407" x="6938963" y="2540000"/>
          <p14:tracePt t="11409" x="6980238" y="2530475"/>
          <p14:tracePt t="11411" x="7010400" y="2520950"/>
          <p14:tracePt t="11413" x="7040563" y="2500313"/>
          <p14:tracePt t="11415" x="7070725" y="2490788"/>
          <p14:tracePt t="11417" x="7089775" y="2479675"/>
          <p14:tracePt t="11419" x="7119938" y="2470150"/>
          <p14:tracePt t="11421" x="7140575" y="2449513"/>
          <p14:tracePt t="11423" x="7170738" y="2439988"/>
          <p14:tracePt t="11425" x="7191375" y="2430463"/>
          <p14:tracePt t="11427" x="7210425" y="2419350"/>
          <p14:tracePt t="11429" x="7231063" y="2400300"/>
          <p14:tracePt t="11431" x="7261225" y="2389188"/>
          <p14:tracePt t="11433" x="7270750" y="2389188"/>
          <p14:tracePt t="11435" x="7280275" y="2379663"/>
          <p14:tracePt t="11437" x="7310438" y="2370138"/>
          <p14:tracePt t="11439" x="7321550" y="2349500"/>
          <p14:tracePt t="11441" x="7331075" y="2339975"/>
          <p14:tracePt t="11445" x="7340600" y="2328863"/>
          <p14:tracePt t="11448" x="7361238" y="2319338"/>
          <p14:tracePt t="11451" x="7370763" y="2298700"/>
          <p14:tracePt t="11455" x="7381875" y="2298700"/>
          <p14:tracePt t="11457" x="7381875" y="2289175"/>
          <p14:tracePt t="11461" x="7391400" y="2289175"/>
          <p14:tracePt t="11463" x="7391400" y="2279650"/>
          <p14:tracePt t="11467" x="7412038" y="2279650"/>
          <p14:tracePt t="11469" x="7412038" y="2268538"/>
          <p14:tracePt t="11476" x="7421563" y="2249488"/>
          <p14:tracePt t="11481" x="7421563" y="2238375"/>
          <p14:tracePt t="11487" x="7421563" y="2228850"/>
          <p14:tracePt t="11489" x="7431088" y="2228850"/>
          <p14:tracePt t="11496" x="7431088" y="2219325"/>
          <p14:tracePt t="11501" x="7431088" y="2198688"/>
          <p14:tracePt t="11505" x="7431088" y="2189163"/>
          <p14:tracePt t="11512" x="7431088" y="2179638"/>
          <p14:tracePt t="11515" x="7431088" y="2168525"/>
          <p14:tracePt t="11520" x="7431088" y="2149475"/>
          <p14:tracePt t="11521" x="7431088" y="2138363"/>
          <p14:tracePt t="11523" x="7431088" y="2128838"/>
          <p14:tracePt t="11525" x="7431088" y="2119313"/>
          <p14:tracePt t="11527" x="7431088" y="2098675"/>
          <p14:tracePt t="11529" x="7431088" y="2089150"/>
          <p14:tracePt t="11531" x="7431088" y="2078038"/>
          <p14:tracePt t="11533" x="7431088" y="2068513"/>
          <p14:tracePt t="11535" x="7431088" y="2047875"/>
          <p14:tracePt t="11537" x="7412038" y="2038350"/>
          <p14:tracePt t="11539" x="7412038" y="2028825"/>
          <p14:tracePt t="11541" x="7400925" y="2017713"/>
          <p14:tracePt t="11542" x="7391400" y="1998663"/>
          <p14:tracePt t="11545" x="7381875" y="1987550"/>
          <p14:tracePt t="11550" x="7361238" y="1978025"/>
          <p14:tracePt t="11550" x="7340600" y="1968500"/>
          <p14:tracePt t="11553" x="7331075" y="1947863"/>
          <p14:tracePt t="11555" x="7310438" y="1947863"/>
          <p14:tracePt t="11556" x="7291388" y="1938338"/>
          <p14:tracePt t="11559" x="7261225" y="1927225"/>
          <p14:tracePt t="11561" x="7240588" y="1927225"/>
          <p14:tracePt t="11563" x="7231063" y="1917700"/>
          <p14:tracePt t="11565" x="7200900" y="1917700"/>
          <p14:tracePt t="11567" x="7180263" y="1897063"/>
          <p14:tracePt t="11569" x="7161213" y="1897063"/>
          <p14:tracePt t="11571" x="7140575" y="1887538"/>
          <p14:tracePt t="11573" x="7131050" y="1887538"/>
          <p14:tracePt t="11575" x="7110413" y="1887538"/>
          <p14:tracePt t="11577" x="7100888" y="1887538"/>
          <p14:tracePt t="11579" x="7089775" y="1878013"/>
          <p14:tracePt t="11581" x="7080250" y="1878013"/>
          <p14:tracePt t="11585" x="7059613" y="1878013"/>
          <p14:tracePt t="11587" x="7050088" y="1878013"/>
          <p14:tracePt t="11593" x="7040563" y="1866900"/>
          <p14:tracePt t="11597" x="7029450" y="1866900"/>
          <p14:tracePt t="11601" x="7010400" y="1866900"/>
          <p14:tracePt t="11607" x="6999288" y="1866900"/>
          <p14:tracePt t="11620" x="6980238" y="1847850"/>
          <p14:tracePt t="11629" x="6959600" y="1847850"/>
          <p14:tracePt t="11633" x="6938963" y="1847850"/>
          <p14:tracePt t="11635" x="6929438" y="1847850"/>
          <p14:tracePt t="11637" x="6899275" y="1847850"/>
          <p14:tracePt t="11639" x="6889750" y="1847850"/>
          <p14:tracePt t="11642" x="6859588" y="1847850"/>
          <p14:tracePt t="11644" x="6838950" y="1847850"/>
          <p14:tracePt t="11646" x="6808788" y="1847850"/>
          <p14:tracePt t="11648" x="6789738" y="1847850"/>
          <p14:tracePt t="11650" x="6759575" y="1857375"/>
          <p14:tracePt t="11652" x="6738938" y="1857375"/>
          <p14:tracePt t="11654" x="6708775" y="1857375"/>
          <p14:tracePt t="11656" x="6688138" y="1857375"/>
          <p14:tracePt t="11658" x="6657975" y="1866900"/>
          <p14:tracePt t="11660" x="6627813" y="1866900"/>
          <p14:tracePt t="11662" x="6597650" y="1866900"/>
          <p14:tracePt t="11664" x="6578600" y="1878013"/>
          <p14:tracePt t="11666" x="6557963" y="1878013"/>
          <p14:tracePt t="11667" x="6537325" y="1878013"/>
          <p14:tracePt t="11670" x="6507163" y="1897063"/>
          <p14:tracePt t="11672" x="6488113" y="1908175"/>
          <p14:tracePt t="11674" x="6457950" y="1908175"/>
          <p14:tracePt t="11676" x="6446838" y="1908175"/>
          <p14:tracePt t="11678" x="6427788" y="1917700"/>
          <p14:tracePt t="11680" x="6407150" y="1917700"/>
          <p14:tracePt t="11681" x="6397625" y="1927225"/>
          <p14:tracePt t="11684" x="6376988" y="1927225"/>
          <p14:tracePt t="11686" x="6356350" y="1947863"/>
          <p14:tracePt t="11688" x="6346825" y="1947863"/>
          <p14:tracePt t="11690" x="6337300" y="1947863"/>
          <p14:tracePt t="11692" x="6327775" y="1957388"/>
          <p14:tracePt t="11694" x="6307138" y="1957388"/>
          <p14:tracePt t="11695" x="6297613" y="1957388"/>
          <p14:tracePt t="11698" x="6286500" y="1968500"/>
          <p14:tracePt t="11700" x="6276975" y="1968500"/>
          <p14:tracePt t="11702" x="6256338" y="1968500"/>
          <p14:tracePt t="11704" x="6246813" y="1978025"/>
          <p14:tracePt t="11708" x="6237288" y="1978025"/>
          <p14:tracePt t="11710" x="6226175" y="1978025"/>
          <p14:tracePt t="11712" x="6207125" y="1978025"/>
          <p14:tracePt t="11714" x="6207125" y="1998663"/>
          <p14:tracePt t="11716" x="6196013" y="1998663"/>
          <p14:tracePt t="11720" x="6186488" y="1998663"/>
          <p14:tracePt t="11722" x="6176963" y="2008188"/>
          <p14:tracePt t="11726" x="6156325" y="2008188"/>
          <p14:tracePt t="11731" x="6146800" y="2008188"/>
          <p14:tracePt t="11732" x="6146800" y="2017713"/>
          <p14:tracePt t="11737" x="6135688" y="2017713"/>
          <p14:tracePt t="11741" x="6126163" y="2017713"/>
          <p14:tracePt t="11742" x="6126163" y="2028825"/>
          <p14:tracePt t="11745" x="6105525" y="2028825"/>
          <p14:tracePt t="11749" x="6096000" y="2028825"/>
          <p14:tracePt t="11750" x="6096000" y="2047875"/>
          <p14:tracePt t="11755" x="6086475" y="2047875"/>
          <p14:tracePt t="11760" x="6075363" y="2058988"/>
          <p14:tracePt t="11768" x="6075363" y="2068513"/>
          <p14:tracePt t="11770" x="6056313" y="2068513"/>
          <p14:tracePt t="11780" x="6056313" y="2078038"/>
          <p14:tracePt t="11790" x="6056313" y="2098675"/>
          <p14:tracePt t="11800" x="6056313" y="2108200"/>
          <p14:tracePt t="11806" x="6056313" y="2119313"/>
          <p14:tracePt t="11812" x="6056313" y="2128838"/>
          <p14:tracePt t="11818" x="6056313" y="2149475"/>
          <p14:tracePt t="11822" x="6056313" y="2159000"/>
          <p14:tracePt t="11826" x="6056313" y="2168525"/>
          <p14:tracePt t="11830" x="6056313" y="2179638"/>
          <p14:tracePt t="11834" x="6056313" y="2198688"/>
          <p14:tracePt t="11838" x="6056313" y="2209800"/>
          <p14:tracePt t="11840" x="6056313" y="2219325"/>
          <p14:tracePt t="11842" x="6045200" y="2228850"/>
          <p14:tracePt t="11844" x="6045200" y="2249488"/>
          <p14:tracePt t="11846" x="6045200" y="2259013"/>
          <p14:tracePt t="11848" x="6035675" y="2268538"/>
          <p14:tracePt t="11850" x="6035675" y="2279650"/>
          <p14:tracePt t="11852" x="6035675" y="2298700"/>
          <p14:tracePt t="11854" x="6035675" y="2309813"/>
          <p14:tracePt t="11856" x="6026150" y="2319338"/>
          <p14:tracePt t="11858" x="6026150" y="2328863"/>
          <p14:tracePt t="11863" x="6026150" y="2349500"/>
          <p14:tracePt t="11864" x="6026150" y="2359025"/>
          <p14:tracePt t="11866" x="6026150" y="2370138"/>
          <p14:tracePt t="11868" x="6005513" y="2379663"/>
          <p14:tracePt t="11870" x="6005513" y="2400300"/>
          <p14:tracePt t="11874" x="6005513" y="2409825"/>
          <p14:tracePt t="11878" x="6005513" y="2419350"/>
          <p14:tracePt t="11882" x="6005513" y="2430463"/>
          <p14:tracePt t="11886" x="6005513" y="2449513"/>
          <p14:tracePt t="11891" x="6005513" y="2460625"/>
          <p14:tracePt t="11894" x="6005513" y="2470150"/>
          <p14:tracePt t="11900" x="6005513" y="2479675"/>
          <p14:tracePt t="11906" x="6005513" y="2500313"/>
          <p14:tracePt t="11912" x="6005513" y="2509838"/>
          <p14:tracePt t="11920" x="6005513" y="2520950"/>
          <p14:tracePt t="11932" x="6005513" y="2530475"/>
          <p14:tracePt t="11934" x="6015038" y="2530475"/>
          <p14:tracePt t="11960" x="6035675" y="2551113"/>
          <p14:tracePt t="11964" x="6056313" y="2551113"/>
          <p14:tracePt t="11968" x="6056313" y="2560638"/>
          <p14:tracePt t="11970" x="6065838" y="2560638"/>
          <p14:tracePt t="11976" x="6075363" y="2560638"/>
          <p14:tracePt t="11981" x="6075363" y="2570163"/>
          <p14:tracePt t="11982" x="6086475" y="2570163"/>
          <p14:tracePt t="11992" x="6105525" y="2570163"/>
          <p14:tracePt t="12047" x="6105525" y="2581275"/>
          <p14:tracePt t="12092" x="6116638" y="2581275"/>
          <p14:tracePt t="12117" x="6116638" y="2600325"/>
          <p14:tracePt t="12131" x="6116638" y="2611438"/>
          <p14:tracePt t="12139" x="6126163" y="2620963"/>
          <p14:tracePt t="12150" x="6126163" y="2630488"/>
          <p14:tracePt t="12157" x="6135688" y="2651125"/>
          <p14:tracePt t="12170" x="6135688" y="2660650"/>
          <p14:tracePt t="12180" x="6156325" y="2660650"/>
          <p14:tracePt t="17550" x="6165850" y="2660650"/>
          <p14:tracePt t="17558" x="6176963" y="2670175"/>
          <p14:tracePt t="17561" x="6186488" y="2670175"/>
          <p14:tracePt t="17563" x="6216650" y="2670175"/>
          <p14:tracePt t="17565" x="6226175" y="2681288"/>
          <p14:tracePt t="17568" x="6256338" y="2681288"/>
          <p14:tracePt t="17569" x="6267450" y="2700338"/>
          <p14:tracePt t="17571" x="6286500" y="2700338"/>
          <p14:tracePt t="17573" x="6316663" y="2711450"/>
          <p14:tracePt t="17575" x="6337300" y="2711450"/>
          <p14:tracePt t="17577" x="6376988" y="2720975"/>
          <p14:tracePt t="17579" x="6407150" y="2720975"/>
          <p14:tracePt t="17581" x="6437313" y="2730500"/>
          <p14:tracePt t="17583" x="6488113" y="2751138"/>
          <p14:tracePt t="17585" x="6527800" y="2760663"/>
          <p14:tracePt t="17587" x="6567488" y="2771775"/>
          <p14:tracePt t="17589" x="6608763" y="2781300"/>
          <p14:tracePt t="17591" x="6638925" y="2801938"/>
          <p14:tracePt t="17593" x="6678613" y="2811463"/>
          <p14:tracePt t="17595" x="6718300" y="2820988"/>
          <p14:tracePt t="17597" x="6738938" y="2851150"/>
          <p14:tracePt t="17599" x="6778625" y="2862263"/>
          <p14:tracePt t="17601" x="6808788" y="2871788"/>
          <p14:tracePt t="17603" x="6829425" y="2871788"/>
          <p14:tracePt t="17605" x="6838950" y="2881313"/>
          <p14:tracePt t="17607" x="6869113" y="2901950"/>
          <p14:tracePt t="17611" x="6878638" y="2901950"/>
          <p14:tracePt t="17613" x="6878638" y="2911475"/>
          <p14:tracePt t="17615" x="6889750" y="2911475"/>
          <p14:tracePt t="17617" x="6889750" y="2922588"/>
          <p14:tracePt t="17622" x="6908800" y="2922588"/>
          <p14:tracePt t="17627" x="6908800" y="2932113"/>
          <p14:tracePt t="17629" x="6919913" y="2932113"/>
          <p14:tracePt t="17641" x="6929438" y="2952750"/>
          <p14:tracePt t="17654" x="6929438" y="2962275"/>
          <p14:tracePt t="17660" x="6929438" y="2971800"/>
          <p14:tracePt t="17665" x="6929438" y="2982913"/>
          <p14:tracePt t="17672" x="6929438" y="3001963"/>
          <p14:tracePt t="17675" x="6929438" y="3013075"/>
          <p14:tracePt t="17680" x="6929438" y="3022600"/>
          <p14:tracePt t="17683" x="6929438" y="3032125"/>
          <p14:tracePt t="17685" x="6929438" y="3052763"/>
          <p14:tracePt t="17691" x="6929438" y="3062288"/>
          <p14:tracePt t="17694" x="6929438" y="3071813"/>
          <p14:tracePt t="17696" x="6929438" y="3082925"/>
          <p14:tracePt t="17698" x="6929438" y="3101975"/>
          <p14:tracePt t="17700" x="6929438" y="3113088"/>
          <p14:tracePt t="17702" x="6908800" y="3113088"/>
          <p14:tracePt t="17704" x="6908800" y="3122613"/>
          <p14:tracePt t="17706" x="6908800" y="3152775"/>
          <p14:tracePt t="17708" x="6908800" y="3162300"/>
          <p14:tracePt t="17710" x="6908800" y="3173413"/>
          <p14:tracePt t="17712" x="6908800" y="3182938"/>
          <p14:tracePt t="17714" x="6899275" y="3213100"/>
          <p14:tracePt t="17716" x="6899275" y="3233738"/>
          <p14:tracePt t="17718" x="6899275" y="3252788"/>
          <p14:tracePt t="17720" x="6899275" y="3273425"/>
          <p14:tracePt t="17722" x="6899275" y="3303588"/>
          <p14:tracePt t="17724" x="6899275" y="3324225"/>
          <p14:tracePt t="17726" x="6889750" y="3354388"/>
          <p14:tracePt t="17728" x="6889750" y="3373438"/>
          <p14:tracePt t="17730" x="6889750" y="3403600"/>
          <p14:tracePt t="17732" x="6889750" y="3433763"/>
          <p14:tracePt t="17734" x="6878638" y="3463925"/>
          <p14:tracePt t="17736" x="6878638" y="3484563"/>
          <p14:tracePt t="17738" x="6878638" y="3514725"/>
          <p14:tracePt t="17740" x="6878638" y="3533775"/>
          <p14:tracePt t="17742" x="6878638" y="3563938"/>
          <p14:tracePt t="17744" x="6878638" y="3584575"/>
          <p14:tracePt t="17746" x="6859588" y="3614738"/>
          <p14:tracePt t="17748" x="6859588" y="3635375"/>
          <p14:tracePt t="17750" x="6869113" y="3665538"/>
          <p14:tracePt t="17752" x="6869113" y="3684588"/>
          <p14:tracePt t="17754" x="6869113" y="3725863"/>
          <p14:tracePt t="17756" x="6869113" y="3756025"/>
          <p14:tracePt t="17758" x="6869113" y="3775075"/>
          <p14:tracePt t="17760" x="6878638" y="3805238"/>
          <p14:tracePt t="17762" x="6878638" y="3825875"/>
          <p14:tracePt t="17764" x="6878638" y="3856038"/>
          <p14:tracePt t="17766" x="6878638" y="3875088"/>
          <p14:tracePt t="17768" x="6878638" y="3905250"/>
          <p14:tracePt t="17770" x="6878638" y="3925888"/>
          <p14:tracePt t="17772" x="6878638" y="3956050"/>
          <p14:tracePt t="17774" x="6878638" y="3976688"/>
          <p14:tracePt t="17775" x="6878638" y="3986213"/>
          <p14:tracePt t="17778" x="6878638" y="4016375"/>
          <p14:tracePt t="17780" x="6878638" y="4037013"/>
          <p14:tracePt t="17782" x="6878638" y="4056063"/>
          <p14:tracePt t="17784" x="6878638" y="4076700"/>
          <p14:tracePt t="17786" x="6859588" y="4106863"/>
          <p14:tracePt t="17788" x="6859588" y="4116388"/>
          <p14:tracePt t="17789" x="6859588" y="4137025"/>
          <p14:tracePt t="17792" x="6859588" y="4157663"/>
          <p14:tracePt t="17794" x="6848475" y="4167188"/>
          <p14:tracePt t="17796" x="6848475" y="4187825"/>
          <p14:tracePt t="17798" x="6848475" y="4206875"/>
          <p14:tracePt t="17800" x="6838950" y="4217988"/>
          <p14:tracePt t="17802" x="6838950" y="4237038"/>
          <p14:tracePt t="17804" x="6838950" y="4257675"/>
          <p14:tracePt t="17806" x="6838950" y="4267200"/>
          <p14:tracePt t="17808" x="6838950" y="4276725"/>
          <p14:tracePt t="17810" x="6829425" y="4287838"/>
          <p14:tracePt t="17814" x="6829425" y="4306888"/>
          <p14:tracePt t="17816" x="6829425" y="4318000"/>
          <p14:tracePt t="17820" x="6829425" y="4327525"/>
          <p14:tracePt t="17822" x="6808788" y="4327525"/>
          <p14:tracePt t="17826" x="6808788" y="4337050"/>
          <p14:tracePt t="17832" x="6808788" y="4357688"/>
          <p14:tracePt t="17842" x="6799263" y="4357688"/>
          <p14:tracePt t="17853" x="6799263" y="4367213"/>
          <p14:tracePt t="17889" x="6789738" y="4367213"/>
          <p14:tracePt t="17899" x="6789738" y="4357688"/>
          <p14:tracePt t="18003" x="6789738" y="4348163"/>
          <p14:tracePt t="18011" x="6789738" y="4337050"/>
          <p14:tracePt t="18017" x="6789738" y="4306888"/>
          <p14:tracePt t="18019" x="6789738" y="4297363"/>
          <p14:tracePt t="18020" x="6789738" y="4287838"/>
          <p14:tracePt t="18022" x="6778625" y="4287838"/>
          <p14:tracePt t="18024" x="6778625" y="4276725"/>
          <p14:tracePt t="18026" x="6778625" y="4257675"/>
          <p14:tracePt t="18028" x="6759575" y="4257675"/>
          <p14:tracePt t="18030" x="6759575" y="4246563"/>
          <p14:tracePt t="18034" x="6759575" y="4237038"/>
          <p14:tracePt t="18043" x="6748463" y="4227513"/>
          <p14:tracePt t="18052" x="6738938" y="4197350"/>
          <p14:tracePt t="18057" x="6738938" y="4187825"/>
          <p14:tracePt t="18068" x="6738938" y="4176713"/>
          <p14:tracePt t="18072" x="6759575" y="4176713"/>
          <p14:tracePt t="18075" x="6778625" y="4157663"/>
          <p14:tracePt t="18077" x="6789738" y="4157663"/>
          <p14:tracePt t="18079" x="6808788" y="4146550"/>
          <p14:tracePt t="18081" x="6818313" y="4146550"/>
          <p14:tracePt t="18083" x="6829425" y="4146550"/>
          <p14:tracePt t="18085" x="6838950" y="4146550"/>
          <p14:tracePt t="18087" x="6859588" y="4137025"/>
          <p14:tracePt t="18091" x="6869113" y="4137025"/>
          <p14:tracePt t="18093" x="6878638" y="4137025"/>
          <p14:tracePt t="18096" x="6878638" y="4127500"/>
          <p14:tracePt t="18097" x="6889750" y="4127500"/>
          <p14:tracePt t="18099" x="6908800" y="4127500"/>
          <p14:tracePt t="18103" x="6919913" y="4127500"/>
          <p14:tracePt t="18105" x="6919913" y="4106863"/>
          <p14:tracePt t="18107" x="6929438" y="4106863"/>
          <p14:tracePt t="18111" x="6938963" y="4106863"/>
          <p14:tracePt t="18113" x="6938963" y="4097338"/>
          <p14:tracePt t="18117" x="6959600" y="4097338"/>
          <p14:tracePt t="18121" x="6969125" y="4086225"/>
          <p14:tracePt t="18133" x="6980238" y="4076700"/>
          <p14:tracePt t="18140" x="6989763" y="4076700"/>
          <p14:tracePt t="18184" x="6989763" y="4056063"/>
          <p14:tracePt t="18214" x="6989763" y="4046538"/>
          <p14:tracePt t="18233" x="6989763" y="4037013"/>
          <p14:tracePt t="18284" x="6989763" y="4025900"/>
          <p14:tracePt t="18289" x="7010400" y="4025900"/>
          <p14:tracePt t="18296" x="7010400" y="4006850"/>
          <p14:tracePt t="18304" x="7010400" y="3995738"/>
          <p14:tracePt t="18307" x="6999288" y="3995738"/>
          <p14:tracePt t="18312" x="6999288" y="3986213"/>
          <p14:tracePt t="18320" x="6999288" y="3976688"/>
          <p14:tracePt t="18325" x="6989763" y="3976688"/>
          <p14:tracePt t="18329" x="6989763" y="3956050"/>
          <p14:tracePt t="18335" x="6980238" y="3956050"/>
          <p14:tracePt t="18341" x="6980238" y="3946525"/>
          <p14:tracePt t="18343" x="6959600" y="3946525"/>
          <p14:tracePt t="18349" x="6950075" y="3946525"/>
          <p14:tracePt t="18355" x="6938963" y="3946525"/>
          <p14:tracePt t="18362" x="6929438" y="3935413"/>
          <p14:tracePt t="18367" x="6908800" y="3935413"/>
          <p14:tracePt t="18373" x="6899275" y="3935413"/>
          <p14:tracePt t="18377" x="6889750" y="3935413"/>
          <p14:tracePt t="18382" x="6878638" y="3935413"/>
          <p14:tracePt t="18385" x="6859588" y="3935413"/>
          <p14:tracePt t="18389" x="6848475" y="3935413"/>
          <p14:tracePt t="18391" x="6838950" y="3935413"/>
          <p14:tracePt t="18393" x="6829425" y="3935413"/>
          <p14:tracePt t="18395" x="6799263" y="3956050"/>
          <p14:tracePt t="18397" x="6778625" y="3956050"/>
          <p14:tracePt t="18399" x="6748463" y="3965575"/>
          <p14:tracePt t="18401" x="6738938" y="3965575"/>
          <p14:tracePt t="18403" x="6708775" y="3965575"/>
          <p14:tracePt t="18405" x="6688138" y="3976688"/>
          <p14:tracePt t="18407" x="6657975" y="3976688"/>
          <p14:tracePt t="18409" x="6638925" y="3986213"/>
          <p14:tracePt t="18411" x="6608763" y="4006850"/>
          <p14:tracePt t="18413" x="6597650" y="4006850"/>
          <p14:tracePt t="18415" x="6578600" y="4016375"/>
          <p14:tracePt t="18417" x="6548438" y="4025900"/>
          <p14:tracePt t="18419" x="6527800" y="4037013"/>
          <p14:tracePt t="18421" x="6497638" y="4037013"/>
          <p14:tracePt t="18422" x="6477000" y="4056063"/>
          <p14:tracePt t="18425" x="6437313" y="4067175"/>
          <p14:tracePt t="18427" x="6407150" y="4076700"/>
          <p14:tracePt t="18429" x="6386513" y="4076700"/>
          <p14:tracePt t="18431" x="6356350" y="4086225"/>
          <p14:tracePt t="18433" x="6337300" y="4106863"/>
          <p14:tracePt t="18435" x="6307138" y="4116388"/>
          <p14:tracePt t="18437" x="6286500" y="4116388"/>
          <p14:tracePt t="18439" x="6256338" y="4127500"/>
          <p14:tracePt t="18441" x="6237288" y="4137025"/>
          <p14:tracePt t="18444" x="6207125" y="4157663"/>
          <p14:tracePt t="18446" x="6186488" y="4167188"/>
          <p14:tracePt t="18448" x="6176963" y="4176713"/>
          <p14:tracePt t="18450" x="6146800" y="4176713"/>
          <p14:tracePt t="18452" x="6126163" y="4187825"/>
          <p14:tracePt t="18454" x="6105525" y="4206875"/>
          <p14:tracePt t="18456" x="6096000" y="4206875"/>
          <p14:tracePt t="18458" x="6075363" y="4217988"/>
          <p14:tracePt t="18460" x="6056313" y="4227513"/>
          <p14:tracePt t="18462" x="6045200" y="4227513"/>
          <p14:tracePt t="18464" x="6035675" y="4237038"/>
          <p14:tracePt t="18466" x="6026150" y="4237038"/>
          <p14:tracePt t="18468" x="6005513" y="4257675"/>
          <p14:tracePt t="18470" x="5995988" y="4257675"/>
          <p14:tracePt t="18472" x="5984875" y="4267200"/>
          <p14:tracePt t="18474" x="5975350" y="4267200"/>
          <p14:tracePt t="18476" x="5975350" y="4276725"/>
          <p14:tracePt t="18478" x="5954713" y="4276725"/>
          <p14:tracePt t="18482" x="5945188" y="4287838"/>
          <p14:tracePt t="18489" x="5945188" y="4306888"/>
          <p14:tracePt t="18490" x="5935663" y="4306888"/>
          <p14:tracePt t="18499" x="5924550" y="4318000"/>
          <p14:tracePt t="18523" x="5924550" y="4327525"/>
          <p14:tracePt t="18537" x="5924550" y="4337050"/>
          <p14:tracePt t="18542" x="5924550" y="4357688"/>
          <p14:tracePt t="18548" x="5935663" y="4367213"/>
          <p14:tracePt t="18550" x="5935663" y="4378325"/>
          <p14:tracePt t="18552" x="5954713" y="4387850"/>
          <p14:tracePt t="18554" x="5954713" y="4408488"/>
          <p14:tracePt t="18556" x="5965825" y="4408488"/>
          <p14:tracePt t="18558" x="5965825" y="4418013"/>
          <p14:tracePt t="18560" x="5975350" y="4427538"/>
          <p14:tracePt t="18562" x="5984875" y="4438650"/>
          <p14:tracePt t="18564" x="5984875" y="4457700"/>
          <p14:tracePt t="18566" x="6005513" y="4468813"/>
          <p14:tracePt t="18568" x="6005513" y="4478338"/>
          <p14:tracePt t="18570" x="6015038" y="4487863"/>
          <p14:tracePt t="18575" x="6026150" y="4508500"/>
          <p14:tracePt t="18576" x="6026150" y="4518025"/>
          <p14:tracePt t="18578" x="6035675" y="4529138"/>
          <p14:tracePt t="18582" x="6035675" y="4538663"/>
          <p14:tracePt t="18584" x="6056313" y="4538663"/>
          <p14:tracePt t="18586" x="6056313" y="4559300"/>
          <p14:tracePt t="18590" x="6065838" y="4568825"/>
          <p14:tracePt t="18596" x="6075363" y="4578350"/>
          <p14:tracePt t="18603" x="6086475" y="4589463"/>
          <p14:tracePt t="18612" x="6105525" y="4608513"/>
          <p14:tracePt t="18621" x="6116638" y="4619625"/>
          <p14:tracePt t="18625" x="6126163" y="4629150"/>
          <p14:tracePt t="18630" x="6156325" y="4638675"/>
          <p14:tracePt t="18631" x="6165850" y="4659313"/>
          <p14:tracePt t="18634" x="6176963" y="4668838"/>
          <p14:tracePt t="18636" x="6186488" y="4668838"/>
          <p14:tracePt t="18638" x="6207125" y="4678363"/>
          <p14:tracePt t="18640" x="6216650" y="4689475"/>
          <p14:tracePt t="18642" x="6226175" y="4708525"/>
          <p14:tracePt t="18645" x="6237288" y="4719638"/>
          <p14:tracePt t="18646" x="6256338" y="4729163"/>
          <p14:tracePt t="18648" x="6276975" y="4738688"/>
          <p14:tracePt t="18650" x="6286500" y="4738688"/>
          <p14:tracePt t="18652" x="6316663" y="4759325"/>
          <p14:tracePt t="18654" x="6327775" y="4768850"/>
          <p14:tracePt t="18656" x="6356350" y="4779963"/>
          <p14:tracePt t="18659" x="6376988" y="4779963"/>
          <p14:tracePt t="18660" x="6386513" y="4789488"/>
          <p14:tracePt t="18662" x="6416675" y="4810125"/>
          <p14:tracePt t="18664" x="6437313" y="4810125"/>
          <p14:tracePt t="18666" x="6457950" y="4819650"/>
          <p14:tracePt t="18668" x="6467475" y="4819650"/>
          <p14:tracePt t="18670" x="6488113" y="4819650"/>
          <p14:tracePt t="18672" x="6507163" y="4829175"/>
          <p14:tracePt t="18674" x="6518275" y="4829175"/>
          <p14:tracePt t="18676" x="6527800" y="4829175"/>
          <p14:tracePt t="18678" x="6537325" y="4829175"/>
          <p14:tracePt t="18680" x="6557963" y="4829175"/>
          <p14:tracePt t="18682" x="6567488" y="4840288"/>
          <p14:tracePt t="18686" x="6578600" y="4840288"/>
          <p14:tracePt t="18688" x="6588125" y="4840288"/>
          <p14:tracePt t="18693" x="6608763" y="4840288"/>
          <p14:tracePt t="18696" x="6618288" y="4840288"/>
          <p14:tracePt t="18700" x="6627813" y="4840288"/>
          <p14:tracePt t="18706" x="6638925" y="4840288"/>
          <p14:tracePt t="18712" x="6657975" y="4840288"/>
          <p14:tracePt t="18720" x="6669088" y="4840288"/>
          <p14:tracePt t="18731" x="6678613" y="4840288"/>
          <p14:tracePt t="18741" x="6688138" y="4840288"/>
          <p14:tracePt t="18749" x="6708775" y="4829175"/>
          <p14:tracePt t="18757" x="6718300" y="4829175"/>
          <p14:tracePt t="18763" x="6729413" y="4810125"/>
          <p14:tracePt t="18773" x="6738938" y="4810125"/>
          <p14:tracePt t="18832" x="6738938" y="4799013"/>
          <p14:tracePt t="18875" x="6759575" y="4799013"/>
          <p14:tracePt t="18886" x="6769100" y="4799013"/>
          <p14:tracePt t="18889" x="6769100" y="4789488"/>
          <p14:tracePt t="18893" x="6778625" y="4779963"/>
          <p14:tracePt t="18897" x="6789738" y="4779963"/>
          <p14:tracePt t="18899" x="6789738" y="4759325"/>
          <p14:tracePt t="18901" x="6789738" y="4749800"/>
          <p14:tracePt t="18903" x="6808788" y="4749800"/>
          <p14:tracePt t="18905" x="6808788" y="4738688"/>
          <p14:tracePt t="18907" x="6808788" y="4729163"/>
          <p14:tracePt t="18911" x="6818313" y="4708525"/>
          <p14:tracePt t="18913" x="6818313" y="4699000"/>
          <p14:tracePt t="18917" x="6818313" y="4689475"/>
          <p14:tracePt t="18923" x="6818313" y="4678363"/>
          <p14:tracePt t="18925" x="6829425" y="4678363"/>
          <p14:tracePt t="18927" x="6829425" y="4659313"/>
          <p14:tracePt t="18941" x="6829425" y="4648200"/>
          <p14:tracePt t="18946" x="6838950" y="4638675"/>
          <p14:tracePt t="18952" x="6838950" y="4629150"/>
          <p14:tracePt t="18959" x="6838950" y="4608513"/>
          <p14:tracePt t="18971" x="6838950" y="4598988"/>
          <p14:tracePt t="18978" x="6838950" y="4589463"/>
          <p14:tracePt t="18989" x="6838950" y="4578350"/>
          <p14:tracePt t="18995" x="6838950" y="4559300"/>
          <p14:tracePt t="19003" x="6838950" y="4548188"/>
          <p14:tracePt t="19012" x="6829425" y="4548188"/>
          <p14:tracePt t="19013" x="6829425" y="4538663"/>
          <p14:tracePt t="19027" x="6808788" y="4529138"/>
          <p14:tracePt t="19176" x="6818313" y="4529138"/>
          <p14:tracePt t="21585" x="6808788" y="4529138"/>
          <p14:tracePt t="21588" x="6808788" y="4538663"/>
          <p14:tracePt t="21590" x="6799263" y="4578350"/>
          <p14:tracePt t="21592" x="6789738" y="4608513"/>
          <p14:tracePt t="21594" x="6778625" y="4629150"/>
          <p14:tracePt t="21596" x="6748463" y="4659313"/>
          <p14:tracePt t="21598" x="6738938" y="4689475"/>
          <p14:tracePt t="21599" x="6729413" y="4729163"/>
          <p14:tracePt t="21602" x="6708775" y="4759325"/>
          <p14:tracePt t="21604" x="6699250" y="4789488"/>
          <p14:tracePt t="21606" x="6688138" y="4819650"/>
          <p14:tracePt t="21608" x="6678613" y="4859338"/>
          <p14:tracePt t="21610" x="6657975" y="4879975"/>
          <p14:tracePt t="21612" x="6648450" y="4919663"/>
          <p14:tracePt t="21614" x="6638925" y="4940300"/>
          <p14:tracePt t="21616" x="6627813" y="4979988"/>
          <p14:tracePt t="21618" x="6608763" y="5021263"/>
          <p14:tracePt t="21620" x="6597650" y="5040313"/>
          <p14:tracePt t="21622" x="6588125" y="5080000"/>
          <p14:tracePt t="21624" x="6578600" y="5110163"/>
          <p14:tracePt t="21626" x="6557963" y="5140325"/>
          <p14:tracePt t="21628" x="6548438" y="5170488"/>
          <p14:tracePt t="21630" x="6548438" y="5211763"/>
          <p14:tracePt t="21632" x="6537325" y="5230813"/>
          <p14:tracePt t="21634" x="6527800" y="5260975"/>
          <p14:tracePt t="21636" x="6507163" y="5281613"/>
          <p14:tracePt t="21638" x="6497638" y="5321300"/>
          <p14:tracePt t="21640" x="6488113" y="5341938"/>
          <p14:tracePt t="21642" x="6477000" y="5372100"/>
          <p14:tracePt t="21644" x="6457950" y="5392738"/>
          <p14:tracePt t="21646" x="6446838" y="5411788"/>
          <p14:tracePt t="21648" x="6437313" y="5432425"/>
          <p14:tracePt t="21650" x="6427788" y="5462588"/>
          <p14:tracePt t="21652" x="6407150" y="5472113"/>
          <p14:tracePt t="21654" x="6397625" y="5492750"/>
          <p14:tracePt t="21656" x="6397625" y="5511800"/>
          <p14:tracePt t="21658" x="6386513" y="5522913"/>
          <p14:tracePt t="21660" x="6376988" y="5532438"/>
          <p14:tracePt t="21662" x="6376988" y="5541963"/>
          <p14:tracePt t="21664" x="6356350" y="5562600"/>
          <p14:tracePt t="21666" x="6356350" y="5572125"/>
          <p14:tracePt t="21668" x="6346825" y="5572125"/>
          <p14:tracePt t="21670" x="6346825" y="5583238"/>
          <p14:tracePt t="21672" x="6337300" y="5592763"/>
          <p14:tracePt t="21676" x="6337300" y="5613400"/>
          <p14:tracePt t="21680" x="6327775" y="5622925"/>
          <p14:tracePt t="21687" x="6307138" y="5632450"/>
          <p14:tracePt t="21696" x="6297613" y="5643563"/>
          <p14:tracePt t="21707" x="6297613" y="5662613"/>
          <p14:tracePt t="22179" x="6307138" y="5662613"/>
          <p14:tracePt t="22189" x="6316663" y="5662613"/>
          <p14:tracePt t="22193" x="6327775" y="5662613"/>
          <p14:tracePt t="22195" x="6337300" y="5662613"/>
          <p14:tracePt t="22197" x="6367463" y="5653088"/>
          <p14:tracePt t="22199" x="6386513" y="5643563"/>
          <p14:tracePt t="22201" x="6416675" y="5613400"/>
          <p14:tracePt t="22203" x="6457950" y="5602288"/>
          <p14:tracePt t="22205" x="6488113" y="5583238"/>
          <p14:tracePt t="22207" x="6537325" y="5541963"/>
          <p14:tracePt t="22209" x="6578600" y="5511800"/>
          <p14:tracePt t="22211" x="6638925" y="5481638"/>
          <p14:tracePt t="22213" x="6688138" y="5432425"/>
          <p14:tracePt t="22215" x="6738938" y="5392738"/>
          <p14:tracePt t="22217" x="6789738" y="5341938"/>
          <p14:tracePt t="22219" x="6859588" y="5291138"/>
          <p14:tracePt t="22221" x="6919913" y="5241925"/>
          <p14:tracePt t="22223" x="6980238" y="5181600"/>
          <p14:tracePt t="22226" x="7029450" y="5110163"/>
          <p14:tracePt t="22228" x="7089775" y="5049838"/>
          <p14:tracePt t="22230" x="7140575" y="4991100"/>
          <p14:tracePt t="22232" x="7210425" y="4930775"/>
          <p14:tracePt t="22234" x="7261225" y="4849813"/>
          <p14:tracePt t="22236" x="7321550" y="4789488"/>
          <p14:tracePt t="22238" x="7370763" y="4729163"/>
          <p14:tracePt t="22240" x="7421563" y="4659313"/>
          <p14:tracePt t="22242" x="7481888" y="4589463"/>
          <p14:tracePt t="22244" x="7532688" y="4529138"/>
          <p14:tracePt t="22246" x="7593013" y="4457700"/>
          <p14:tracePt t="22248" x="7642225" y="4397375"/>
          <p14:tracePt t="22250" x="7713663" y="4327525"/>
          <p14:tracePt t="22252" x="7772400" y="4246563"/>
          <p14:tracePt t="22254" x="7832725" y="4157663"/>
          <p14:tracePt t="22256" x="7913688" y="4076700"/>
          <p14:tracePt t="22258" x="7983538" y="3986213"/>
          <p14:tracePt t="22260" x="8064500" y="3886200"/>
          <p14:tracePt t="22262" x="8134350" y="3795713"/>
          <p14:tracePt t="22264" x="8224838" y="3684588"/>
          <p14:tracePt t="22266" x="8315325" y="3584575"/>
          <p14:tracePt t="22268" x="8396288" y="3484563"/>
          <p14:tracePt t="22270" x="8486775" y="3373438"/>
          <p14:tracePt t="22272" x="8577263" y="3273425"/>
          <p14:tracePt t="22274" x="8677275" y="3173413"/>
          <p14:tracePt t="22276" x="8767763" y="3052763"/>
          <p14:tracePt t="22278" x="8847138" y="2952750"/>
          <p14:tracePt t="22280" x="8928100" y="2851150"/>
          <p14:tracePt t="22282" x="9018588" y="2751138"/>
          <p14:tracePt t="22284" x="9088438" y="2651125"/>
          <p14:tracePt t="22286" x="9169400" y="2551113"/>
          <p14:tracePt t="22288" x="9229725" y="2470150"/>
          <p14:tracePt t="22290" x="9299575" y="2370138"/>
          <p14:tracePt t="22292" x="9369425" y="2279650"/>
          <p14:tracePt t="22294" x="9429750" y="2189163"/>
          <p14:tracePt t="22296" x="9490075" y="2098675"/>
          <p14:tracePt t="22298" x="9540875" y="2017713"/>
          <p14:tracePt t="22300" x="9601200" y="1927225"/>
          <p14:tracePt t="22302" x="9650413" y="1847850"/>
          <p14:tracePt t="22304" x="9691688" y="1766888"/>
          <p14:tracePt t="22306" x="9740900" y="1687513"/>
          <p14:tracePt t="22308" x="9791700" y="1616075"/>
          <p14:tracePt t="22310" x="9831388" y="1536700"/>
          <p14:tracePt t="22312" x="9872663" y="1476375"/>
          <p14:tracePt t="22314" x="9921875" y="1395413"/>
          <p14:tracePt t="22316" x="9972675" y="1335088"/>
          <p14:tracePt t="22318" x="10023475" y="1265238"/>
          <p14:tracePt t="22320" x="10072688" y="1195388"/>
          <p14:tracePt t="22322" x="10123488" y="1135063"/>
          <p14:tracePt t="22324" x="10172700" y="1074738"/>
          <p14:tracePt t="22326" x="10233025" y="993775"/>
          <p14:tracePt t="22328" x="10283825" y="933450"/>
          <p14:tracePt t="22330" x="10344150" y="884238"/>
          <p14:tracePt t="22332" x="10404475" y="823913"/>
          <p14:tracePt t="22334" x="10474325" y="763588"/>
          <p14:tracePt t="22336" x="10534650" y="692150"/>
          <p14:tracePt t="22338" x="10594975" y="642938"/>
          <p14:tracePt t="22340" x="10655300" y="582613"/>
          <p14:tracePt t="22343" x="10725150" y="531813"/>
          <p14:tracePt t="22344" x="10785475" y="482600"/>
          <p14:tracePt t="22346" x="10845800" y="431800"/>
          <p14:tracePt t="22348" x="10906125" y="392113"/>
          <p14:tracePt t="22350" x="10977563" y="361950"/>
          <p14:tracePt t="22352" x="11036300" y="320675"/>
          <p14:tracePt t="22354" x="11087100" y="271463"/>
          <p14:tracePt t="22356" x="11147425" y="230188"/>
          <p14:tracePt t="22358" x="11198225" y="190500"/>
          <p14:tracePt t="22360" x="11258550" y="171450"/>
          <p14:tracePt t="22363" x="11307763" y="130175"/>
          <p14:tracePt t="22364" x="11379200" y="111125"/>
          <p14:tracePt t="22366" x="11428413" y="80963"/>
          <p14:tracePt t="22368" x="11479213" y="60325"/>
          <p14:tracePt t="22370" x="11539538" y="30163"/>
          <p14:tracePt t="22372" x="11588750" y="95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2DAF-9BF8-4D20-A60D-A198C7E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(Orchestrator)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72E4E-9748-442A-BBB8-9C7477081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90" y="2330680"/>
            <a:ext cx="11353800" cy="2895600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B0278334-D827-406D-8455-F93863EF4F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11"/>
    </mc:Choice>
    <mc:Fallback>
      <p:transition spd="slow" advTm="18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9140" x="3705225" y="6827838"/>
          <p14:tracePt t="9141" x="3725863" y="6797675"/>
          <p14:tracePt t="9143" x="3765550" y="6777038"/>
          <p14:tracePt t="9145" x="3795713" y="6746875"/>
          <p14:tracePt t="9147" x="3816350" y="6737350"/>
          <p14:tracePt t="9149" x="3846513" y="6716713"/>
          <p14:tracePt t="9151" x="3876675" y="6686550"/>
          <p14:tracePt t="9153" x="3906838" y="6667500"/>
          <p14:tracePt t="9155" x="3927475" y="6637338"/>
          <p14:tracePt t="9157" x="3957638" y="6627813"/>
          <p14:tracePt t="9159" x="3976688" y="6597650"/>
          <p14:tracePt t="9161" x="3997325" y="6586538"/>
          <p14:tracePt t="9163" x="4016375" y="6567488"/>
          <p14:tracePt t="9165" x="4027488" y="6546850"/>
          <p14:tracePt t="9167" x="4057650" y="6526213"/>
          <p14:tracePt t="9169" x="4067175" y="6516688"/>
          <p14:tracePt t="9171" x="4076700" y="6486525"/>
          <p14:tracePt t="9173" x="4097338" y="6477000"/>
          <p14:tracePt t="9175" x="4117975" y="6446838"/>
          <p14:tracePt t="9177" x="4127500" y="6435725"/>
          <p14:tracePt t="9180" x="4148138" y="6416675"/>
          <p14:tracePt t="9181" x="4157663" y="6396038"/>
          <p14:tracePt t="9183" x="4157663" y="6375400"/>
          <p14:tracePt t="9185" x="4167188" y="6345238"/>
          <p14:tracePt t="9187" x="4178300" y="6335713"/>
          <p14:tracePt t="9189" x="4197350" y="6315075"/>
          <p14:tracePt t="9191" x="4208463" y="6284913"/>
          <p14:tracePt t="9194" x="4217988" y="6275388"/>
          <p14:tracePt t="9196" x="4227513" y="6245225"/>
          <p14:tracePt t="9197" x="4248150" y="6235700"/>
          <p14:tracePt t="9199" x="4257675" y="6215063"/>
          <p14:tracePt t="9201" x="4268788" y="6196013"/>
          <p14:tracePt t="9204" x="4298950" y="6175375"/>
          <p14:tracePt t="9205" x="4308475" y="6145213"/>
          <p14:tracePt t="9208" x="4318000" y="6124575"/>
          <p14:tracePt t="9210" x="4348163" y="6115050"/>
          <p14:tracePt t="9212" x="4359275" y="6084888"/>
          <p14:tracePt t="9213" x="4378325" y="6064250"/>
          <p14:tracePt t="9216" x="4408488" y="6034088"/>
          <p14:tracePt t="9217" x="4429125" y="5994400"/>
          <p14:tracePt t="9219" x="4459288" y="5984875"/>
          <p14:tracePt t="9221" x="4478338" y="5964238"/>
          <p14:tracePt t="9223" x="4508500" y="5934075"/>
          <p14:tracePt t="9225" x="4529138" y="5924550"/>
          <p14:tracePt t="9227" x="4559300" y="5894388"/>
          <p14:tracePt t="9229" x="4568825" y="5883275"/>
          <p14:tracePt t="9231" x="4598988" y="5864225"/>
          <p14:tracePt t="9233" x="4619625" y="5834063"/>
          <p14:tracePt t="9235" x="4649788" y="5824538"/>
          <p14:tracePt t="9237" x="4659313" y="5813425"/>
          <p14:tracePt t="9239" x="4679950" y="5783263"/>
          <p14:tracePt t="9241" x="4710113" y="5773738"/>
          <p14:tracePt t="9243" x="4719638" y="5743575"/>
          <p14:tracePt t="9245" x="4749800" y="5734050"/>
          <p14:tracePt t="9247" x="4760913" y="5722938"/>
          <p14:tracePt t="9249" x="4770438" y="5713413"/>
          <p14:tracePt t="9251" x="4779963" y="5692775"/>
          <p14:tracePt t="9253" x="4800600" y="5683250"/>
          <p14:tracePt t="9255" x="4810125" y="5673725"/>
          <p14:tracePt t="9257" x="4821238" y="5662613"/>
          <p14:tracePt t="9259" x="4821238" y="5643563"/>
          <p14:tracePt t="9261" x="4830763" y="5632450"/>
          <p14:tracePt t="9263" x="4851400" y="5622925"/>
          <p14:tracePt t="9265" x="4860925" y="5613400"/>
          <p14:tracePt t="9267" x="4860925" y="5592763"/>
          <p14:tracePt t="9269" x="4870450" y="5583238"/>
          <p14:tracePt t="9271" x="4881563" y="5572125"/>
          <p14:tracePt t="9273" x="4881563" y="5562600"/>
          <p14:tracePt t="9275" x="4900613" y="5541963"/>
          <p14:tracePt t="9278" x="4900613" y="5532438"/>
          <p14:tracePt t="9279" x="4911725" y="5522913"/>
          <p14:tracePt t="9281" x="4911725" y="5511800"/>
          <p14:tracePt t="9283" x="4921250" y="5492750"/>
          <p14:tracePt t="9287" x="4921250" y="5481638"/>
          <p14:tracePt t="9288" x="4930775" y="5472113"/>
          <p14:tracePt t="9290" x="4930775" y="5462588"/>
          <p14:tracePt t="9292" x="4930775" y="5432425"/>
          <p14:tracePt t="9294" x="4951413" y="5422900"/>
          <p14:tracePt t="9296" x="4951413" y="5411788"/>
          <p14:tracePt t="9298" x="4951413" y="5392738"/>
          <p14:tracePt t="9300" x="4960938" y="5372100"/>
          <p14:tracePt t="9302" x="4960938" y="5362575"/>
          <p14:tracePt t="9305" x="4970463" y="5332413"/>
          <p14:tracePt t="9306" x="4970463" y="5321300"/>
          <p14:tracePt t="9308" x="4981575" y="5311775"/>
          <p14:tracePt t="9311" x="4981575" y="5281613"/>
          <p14:tracePt t="9312" x="5000625" y="5260975"/>
          <p14:tracePt t="9314" x="5000625" y="5241925"/>
          <p14:tracePt t="9316" x="5011738" y="5221288"/>
          <p14:tracePt t="9319" x="5011738" y="5211763"/>
          <p14:tracePt t="9321" x="5021263" y="5181600"/>
          <p14:tracePt t="9322" x="5021263" y="5160963"/>
          <p14:tracePt t="9324" x="5021263" y="5140325"/>
          <p14:tracePt t="9326" x="5030788" y="5121275"/>
          <p14:tracePt t="9328" x="5030788" y="5091113"/>
          <p14:tracePt t="9330" x="5030788" y="5070475"/>
          <p14:tracePt t="9332" x="5030788" y="5060950"/>
          <p14:tracePt t="9334" x="5051425" y="5030788"/>
          <p14:tracePt t="9336" x="5051425" y="5010150"/>
          <p14:tracePt t="9338" x="5051425" y="4979988"/>
          <p14:tracePt t="9340" x="5051425" y="4960938"/>
          <p14:tracePt t="9342" x="5051425" y="4930775"/>
          <p14:tracePt t="9344" x="5060950" y="4919663"/>
          <p14:tracePt t="9346" x="5060950" y="4889500"/>
          <p14:tracePt t="9348" x="5060950" y="4870450"/>
          <p14:tracePt t="9350" x="5060950" y="4840288"/>
          <p14:tracePt t="9352" x="5060950" y="4819650"/>
          <p14:tracePt t="9354" x="5060950" y="4789488"/>
          <p14:tracePt t="9356" x="5060950" y="4779963"/>
          <p14:tracePt t="9358" x="5060950" y="4759325"/>
          <p14:tracePt t="9360" x="5060950" y="4729163"/>
          <p14:tracePt t="9362" x="5060950" y="4708525"/>
          <p14:tracePt t="9364" x="5060950" y="4689475"/>
          <p14:tracePt t="9366" x="5060950" y="4668838"/>
          <p14:tracePt t="9368" x="5060950" y="4638675"/>
          <p14:tracePt t="9370" x="5072063" y="4619625"/>
          <p14:tracePt t="9372" x="5072063" y="4589463"/>
          <p14:tracePt t="9374" x="5072063" y="4578350"/>
          <p14:tracePt t="9376" x="5072063" y="4559300"/>
          <p14:tracePt t="9378" x="5072063" y="4529138"/>
          <p14:tracePt t="9380" x="5072063" y="4508500"/>
          <p14:tracePt t="9382" x="5072063" y="4478338"/>
          <p14:tracePt t="9384" x="5081588" y="4457700"/>
          <p14:tracePt t="9386" x="5081588" y="4427538"/>
          <p14:tracePt t="9388" x="5081588" y="4408488"/>
          <p14:tracePt t="9390" x="5081588" y="4387850"/>
          <p14:tracePt t="9392" x="5081588" y="4367213"/>
          <p14:tracePt t="9394" x="5081588" y="4337050"/>
          <p14:tracePt t="9396" x="5081588" y="4318000"/>
          <p14:tracePt t="9399" x="5081588" y="4287838"/>
          <p14:tracePt t="9400" x="5081588" y="4267200"/>
          <p14:tracePt t="9402" x="5081588" y="4237038"/>
          <p14:tracePt t="9404" x="5081588" y="4217988"/>
          <p14:tracePt t="9406" x="5081588" y="4187825"/>
          <p14:tracePt t="9408" x="5081588" y="4167188"/>
          <p14:tracePt t="9410" x="5081588" y="4137025"/>
          <p14:tracePt t="9412" x="5081588" y="4127500"/>
          <p14:tracePt t="9414" x="5081588" y="4106863"/>
          <p14:tracePt t="9416" x="5081588" y="4076700"/>
          <p14:tracePt t="9418" x="5081588" y="4056063"/>
          <p14:tracePt t="9420" x="5081588" y="4025900"/>
          <p14:tracePt t="9423" x="5081588" y="4006850"/>
          <p14:tracePt t="9425" x="5081588" y="3976688"/>
          <p14:tracePt t="9426" x="5081588" y="3956050"/>
          <p14:tracePt t="9428" x="5081588" y="3935413"/>
          <p14:tracePt t="9430" x="5081588" y="3916363"/>
          <p14:tracePt t="9432" x="5081588" y="3886200"/>
          <p14:tracePt t="9434" x="5081588" y="3865563"/>
          <p14:tracePt t="9436" x="5081588" y="3835400"/>
          <p14:tracePt t="9438" x="5102225" y="3816350"/>
          <p14:tracePt t="9440" x="5102225" y="3786188"/>
          <p14:tracePt t="9442" x="5102225" y="3775075"/>
          <p14:tracePt t="9444" x="5102225" y="3756025"/>
          <p14:tracePt t="9446" x="5102225" y="3725863"/>
          <p14:tracePt t="9448" x="5111750" y="3714750"/>
          <p14:tracePt t="9450" x="5111750" y="3684588"/>
          <p14:tracePt t="9452" x="5111750" y="3675063"/>
          <p14:tracePt t="9454" x="5111750" y="3654425"/>
          <p14:tracePt t="9456" x="5111750" y="3635375"/>
          <p14:tracePt t="9458" x="5121275" y="3614738"/>
          <p14:tracePt t="9460" x="5121275" y="3605213"/>
          <p14:tracePt t="9462" x="5121275" y="3584575"/>
          <p14:tracePt t="9465" x="5132388" y="3563938"/>
          <p14:tracePt t="9466" x="5132388" y="3554413"/>
          <p14:tracePt t="9468" x="5132388" y="3533775"/>
          <p14:tracePt t="9470" x="5132388" y="3524250"/>
          <p14:tracePt t="9472" x="5151438" y="3514725"/>
          <p14:tracePt t="9474" x="5151438" y="3503613"/>
          <p14:tracePt t="9476" x="5151438" y="3484563"/>
          <p14:tracePt t="9479" x="5151438" y="3463925"/>
          <p14:tracePt t="9480" x="5162550" y="3463925"/>
          <p14:tracePt t="9482" x="5162550" y="3454400"/>
          <p14:tracePt t="9484" x="5162550" y="3433763"/>
          <p14:tracePt t="9486" x="5162550" y="3424238"/>
          <p14:tracePt t="9488" x="5162550" y="3414713"/>
          <p14:tracePt t="9492" x="5162550" y="3403600"/>
          <p14:tracePt t="9497" x="5162550" y="3384550"/>
          <p14:tracePt t="9498" x="5162550" y="3373438"/>
          <p14:tracePt t="9506" x="5172075" y="3363913"/>
          <p14:tracePt t="9509" x="5172075" y="3354388"/>
          <p14:tracePt t="9518" x="5172075" y="3324225"/>
          <p14:tracePt t="9530" x="5172075" y="3303588"/>
          <p14:tracePt t="9537" x="5172075" y="3282950"/>
          <p14:tracePt t="9539" x="5172075" y="3273425"/>
          <p14:tracePt t="9545" x="5172075" y="3263900"/>
          <p14:tracePt t="9551" x="5172075" y="3252788"/>
          <p14:tracePt t="9559" x="5172075" y="3233738"/>
          <p14:tracePt t="9569" x="5172075" y="3222625"/>
          <p14:tracePt t="9584" x="5172075" y="3213100"/>
          <p14:tracePt t="9672" x="5172075" y="3203575"/>
          <p14:tracePt t="9688" x="5151438" y="3203575"/>
          <p14:tracePt t="9690" x="5151438" y="3182938"/>
          <p14:tracePt t="9703" x="5151438" y="3173413"/>
          <p14:tracePt t="9712" x="5141913" y="3162300"/>
          <p14:tracePt t="9716" x="5141913" y="3152775"/>
          <p14:tracePt t="9720" x="5141913" y="3132138"/>
          <p14:tracePt t="9721" x="5132388" y="3132138"/>
          <p14:tracePt t="9724" x="5132388" y="3122613"/>
          <p14:tracePt t="9730" x="5132388" y="3113088"/>
          <p14:tracePt t="9734" x="5121275" y="3101975"/>
          <p14:tracePt t="9741" x="5121275" y="3082925"/>
          <p14:tracePt t="9746" x="5121275" y="3071813"/>
          <p14:tracePt t="9752" x="5102225" y="3062288"/>
          <p14:tracePt t="9760" x="5102225" y="3052763"/>
          <p14:tracePt t="9773" x="5102225" y="3032125"/>
          <p14:tracePt t="9926" x="5102225" y="3022600"/>
          <p14:tracePt t="10430" x="5102225" y="3013075"/>
          <p14:tracePt t="10444" x="5091113" y="3013075"/>
          <p14:tracePt t="12271" x="5091113" y="3032125"/>
          <p14:tracePt t="12274" x="5091113" y="3041650"/>
          <p14:tracePt t="12278" x="5081588" y="3052763"/>
          <p14:tracePt t="12280" x="5081588" y="3062288"/>
          <p14:tracePt t="12282" x="5081588" y="3082925"/>
          <p14:tracePt t="12284" x="5081588" y="3092450"/>
          <p14:tracePt t="12287" x="5072063" y="3101975"/>
          <p14:tracePt t="12289" x="5072063" y="3113088"/>
          <p14:tracePt t="12291" x="5072063" y="3132138"/>
          <p14:tracePt t="12293" x="5072063" y="3143250"/>
          <p14:tracePt t="12295" x="5072063" y="3152775"/>
          <p14:tracePt t="12301" x="5051425" y="3162300"/>
          <p14:tracePt t="12302" x="5051425" y="3182938"/>
          <p14:tracePt t="12303" x="5051425" y="3192463"/>
          <p14:tracePt t="12308" x="5051425" y="3203575"/>
          <p14:tracePt t="12309" x="5051425" y="3213100"/>
          <p14:tracePt t="12315" x="5041900" y="3233738"/>
          <p14:tracePt t="12319" x="5041900" y="3243263"/>
          <p14:tracePt t="12323" x="5041900" y="3252788"/>
          <p14:tracePt t="12327" x="5030788" y="3263900"/>
          <p14:tracePt t="12331" x="5030788" y="3282950"/>
          <p14:tracePt t="12335" x="5030788" y="3294063"/>
          <p14:tracePt t="12339" x="5021263" y="3294063"/>
          <p14:tracePt t="12340" x="5021263" y="3303588"/>
          <p14:tracePt t="12345" x="5021263" y="3313113"/>
          <p14:tracePt t="12347" x="5000625" y="3313113"/>
          <p14:tracePt t="12348" x="5000625" y="3333750"/>
          <p14:tracePt t="12360" x="4991100" y="3354388"/>
          <p14:tracePt t="12367" x="4981575" y="3384550"/>
          <p14:tracePt t="12370" x="4970463" y="3394075"/>
          <p14:tracePt t="12375" x="4970463" y="3403600"/>
          <p14:tracePt t="12381" x="4951413" y="3414713"/>
          <p14:tracePt t="12385" x="4951413" y="3433763"/>
          <p14:tracePt t="12391" x="4951413" y="3443288"/>
          <p14:tracePt t="12392" x="4940300" y="3443288"/>
          <p14:tracePt t="12395" x="4940300" y="3454400"/>
          <p14:tracePt t="12401" x="4940300" y="3463925"/>
          <p14:tracePt t="12409" x="4940300" y="3484563"/>
          <p14:tracePt t="12419" x="4940300" y="3494088"/>
          <p14:tracePt t="12425" x="4930775" y="3494088"/>
          <p14:tracePt t="12433" x="4930775" y="3503613"/>
          <p14:tracePt t="12452" x="4930775" y="3514725"/>
          <p14:tracePt t="12462" x="4930775" y="3533775"/>
          <p14:tracePt t="12468" x="4921250" y="3533775"/>
          <p14:tracePt t="12475" x="4921250" y="3554413"/>
          <p14:tracePt t="12482" x="4921250" y="3563938"/>
          <p14:tracePt t="12488" x="4921250" y="3584575"/>
          <p14:tracePt t="12491" x="4921250" y="3594100"/>
          <p14:tracePt t="12492" x="4900613" y="3594100"/>
          <p14:tracePt t="12497" x="4900613" y="3605213"/>
          <p14:tracePt t="12502" x="4900613" y="3614738"/>
          <p14:tracePt t="12507" x="4900613" y="3635375"/>
          <p14:tracePt t="12515" x="4900613" y="3644900"/>
          <p14:tracePt t="12521" x="4900613" y="3654425"/>
          <p14:tracePt t="12523" x="4911725" y="3654425"/>
          <p14:tracePt t="12529" x="4911725" y="3665538"/>
          <p14:tracePt t="12539" x="4911725" y="3684588"/>
          <p14:tracePt t="12555" x="4911725" y="3695700"/>
          <p14:tracePt t="12710" x="4911725" y="3705225"/>
          <p14:tracePt t="12721" x="4911725" y="3714750"/>
          <p14:tracePt t="12729" x="4911725" y="3735388"/>
          <p14:tracePt t="12731" x="4911725" y="3744913"/>
          <p14:tracePt t="12736" x="4911725" y="3756025"/>
          <p14:tracePt t="12739" x="4911725" y="3765550"/>
          <p14:tracePt t="12741" x="4911725" y="3786188"/>
          <p14:tracePt t="12743" x="4911725" y="3795713"/>
          <p14:tracePt t="12745" x="4911725" y="3805238"/>
          <p14:tracePt t="12747" x="4900613" y="3816350"/>
          <p14:tracePt t="12749" x="4900613" y="3835400"/>
          <p14:tracePt t="12751" x="4900613" y="3844925"/>
          <p14:tracePt t="12753" x="4900613" y="3856038"/>
          <p14:tracePt t="12755" x="4900613" y="3865563"/>
          <p14:tracePt t="12757" x="4900613" y="3886200"/>
          <p14:tracePt t="12759" x="4900613" y="3905250"/>
          <p14:tracePt t="12761" x="4900613" y="3916363"/>
          <p14:tracePt t="12763" x="4891088" y="3935413"/>
          <p14:tracePt t="12766" x="4891088" y="3946525"/>
          <p14:tracePt t="12767" x="4891088" y="3956050"/>
          <p14:tracePt t="12769" x="4891088" y="3965575"/>
          <p14:tracePt t="12771" x="4891088" y="3986213"/>
          <p14:tracePt t="12773" x="4891088" y="4006850"/>
          <p14:tracePt t="12776" x="4891088" y="4016375"/>
          <p14:tracePt t="12777" x="4891088" y="4037013"/>
          <p14:tracePt t="12779" x="4891088" y="4046538"/>
          <p14:tracePt t="12781" x="4891088" y="4056063"/>
          <p14:tracePt t="12783" x="4881563" y="4086225"/>
          <p14:tracePt t="12785" x="4881563" y="4097338"/>
          <p14:tracePt t="12787" x="4881563" y="4106863"/>
          <p14:tracePt t="12789" x="4881563" y="4137025"/>
          <p14:tracePt t="12791" x="4881563" y="4146550"/>
          <p14:tracePt t="12793" x="4881563" y="4167188"/>
          <p14:tracePt t="12795" x="4881563" y="4187825"/>
          <p14:tracePt t="12797" x="4881563" y="4206875"/>
          <p14:tracePt t="12799" x="4881563" y="4217988"/>
          <p14:tracePt t="12801" x="4881563" y="4246563"/>
          <p14:tracePt t="12803" x="4881563" y="4267200"/>
          <p14:tracePt t="12805" x="4881563" y="4287838"/>
          <p14:tracePt t="12807" x="4881563" y="4306888"/>
          <p14:tracePt t="12809" x="4881563" y="4318000"/>
          <p14:tracePt t="12811" x="4881563" y="4348163"/>
          <p14:tracePt t="12814" x="4900613" y="4357688"/>
          <p14:tracePt t="12816" x="4900613" y="4387850"/>
          <p14:tracePt t="12818" x="4900613" y="4397375"/>
          <p14:tracePt t="12819" x="4911725" y="4408488"/>
          <p14:tracePt t="12822" x="4911725" y="4438650"/>
          <p14:tracePt t="12823" x="4911725" y="4448175"/>
          <p14:tracePt t="12825" x="4921250" y="4468813"/>
          <p14:tracePt t="12827" x="4921250" y="4487863"/>
          <p14:tracePt t="12829" x="4921250" y="4498975"/>
          <p14:tracePt t="12831" x="4930775" y="4508500"/>
          <p14:tracePt t="12833" x="4930775" y="4538663"/>
          <p14:tracePt t="12835" x="4930775" y="4548188"/>
          <p14:tracePt t="12837" x="4951413" y="4559300"/>
          <p14:tracePt t="12839" x="4951413" y="4568825"/>
          <p14:tracePt t="12841" x="4951413" y="4589463"/>
          <p14:tracePt t="12843" x="4951413" y="4598988"/>
          <p14:tracePt t="12845" x="4960938" y="4598988"/>
          <p14:tracePt t="12847" x="4960938" y="4608513"/>
          <p14:tracePt t="12849" x="4960938" y="4619625"/>
          <p14:tracePt t="12851" x="4960938" y="4638675"/>
          <p14:tracePt t="12853" x="4960938" y="4648200"/>
          <p14:tracePt t="12858" x="4970463" y="4659313"/>
          <p14:tracePt t="12859" x="4970463" y="4668838"/>
          <p14:tracePt t="12861" x="4970463" y="4689475"/>
          <p14:tracePt t="12866" x="4970463" y="4699000"/>
          <p14:tracePt t="12870" x="4970463" y="4708525"/>
          <p14:tracePt t="12874" x="4970463" y="4719638"/>
          <p14:tracePt t="12878" x="4970463" y="4738688"/>
          <p14:tracePt t="12882" x="4970463" y="4749800"/>
          <p14:tracePt t="12886" x="4981575" y="4749800"/>
          <p14:tracePt t="12888" x="4981575" y="4759325"/>
          <p14:tracePt t="12897" x="4981575" y="4768850"/>
          <p14:tracePt t="12905" x="4981575" y="4789488"/>
          <p14:tracePt t="12913" x="4981575" y="4799013"/>
          <p14:tracePt t="12924" x="5000625" y="4819650"/>
          <p14:tracePt t="12934" x="5000625" y="4840288"/>
          <p14:tracePt t="12941" x="5000625" y="4849813"/>
          <p14:tracePt t="12944" x="5011738" y="4849813"/>
          <p14:tracePt t="12948" x="5011738" y="4859338"/>
          <p14:tracePt t="12958" x="5011738" y="4870450"/>
          <p14:tracePt t="12975" x="5021263" y="4889500"/>
          <p14:tracePt t="13052" x="5021263" y="4900613"/>
          <p14:tracePt t="13075" x="5030788" y="4900613"/>
          <p14:tracePt t="13209" x="5030788" y="4910138"/>
          <p14:tracePt t="13217" x="5051425" y="4910138"/>
          <p14:tracePt t="13233" x="5060950" y="4910138"/>
          <p14:tracePt t="13237" x="5060950" y="4919663"/>
          <p14:tracePt t="13246" x="5072063" y="4919663"/>
          <p14:tracePt t="13271" x="5081588" y="4919663"/>
          <p14:tracePt t="13323" x="5081588" y="4940300"/>
          <p14:tracePt t="13341" x="5102225" y="4940300"/>
          <p14:tracePt t="13354" x="5102225" y="4949825"/>
          <p14:tracePt t="13356" x="5111750" y="4949825"/>
          <p14:tracePt t="13370" x="5121275" y="4960938"/>
          <p14:tracePt t="13377" x="5132388" y="4960938"/>
          <p14:tracePt t="13387" x="5151438" y="4960938"/>
          <p14:tracePt t="13391" x="5151438" y="4970463"/>
          <p14:tracePt t="13405" x="5162550" y="4970463"/>
          <p14:tracePt t="13842" x="5172075" y="4970463"/>
          <p14:tracePt t="13869" x="5181600" y="4991100"/>
          <p14:tracePt t="13943" x="5202238" y="4991100"/>
          <p14:tracePt t="14001" x="5202238" y="5000625"/>
          <p14:tracePt t="14029" x="5211763" y="5000625"/>
          <p14:tracePt t="14087" x="5222875" y="5000625"/>
          <p14:tracePt t="14109" x="5232400" y="5010150"/>
          <p14:tracePt t="14129" x="5253038" y="5010150"/>
          <p14:tracePt t="14423" x="5241925" y="5010150"/>
          <p14:tracePt t="14443" x="5232400" y="5010150"/>
          <p14:tracePt t="14553" x="5232400" y="5021263"/>
          <p14:tracePt t="14568" x="5253038" y="5021263"/>
          <p14:tracePt t="14589" x="5262563" y="5021263"/>
          <p14:tracePt t="14597" x="5272088" y="5021263"/>
          <p14:tracePt t="14601" x="5283200" y="5010150"/>
          <p14:tracePt t="14605" x="5302250" y="4991100"/>
          <p14:tracePt t="14606" x="5313363" y="4991100"/>
          <p14:tracePt t="14608" x="5322888" y="4979988"/>
          <p14:tracePt t="14610" x="5332413" y="4970463"/>
          <p14:tracePt t="14612" x="5353050" y="4960938"/>
          <p14:tracePt t="14614" x="5362575" y="4940300"/>
          <p14:tracePt t="14616" x="5373688" y="4930775"/>
          <p14:tracePt t="14618" x="5383213" y="4930775"/>
          <p14:tracePt t="14620" x="5402263" y="4919663"/>
          <p14:tracePt t="14622" x="5413375" y="4910138"/>
          <p14:tracePt t="14624" x="5432425" y="4879975"/>
          <p14:tracePt t="14626" x="5453063" y="4870450"/>
          <p14:tracePt t="14628" x="5462588" y="4859338"/>
          <p14:tracePt t="14630" x="5473700" y="4840288"/>
          <p14:tracePt t="14632" x="5483225" y="4829175"/>
          <p14:tracePt t="14634" x="5503863" y="4819650"/>
          <p14:tracePt t="14636" x="5522913" y="4810125"/>
          <p14:tracePt t="14638" x="5534025" y="4779963"/>
          <p14:tracePt t="14641" x="5553075" y="4768850"/>
          <p14:tracePt t="14642" x="5564188" y="4759325"/>
          <p14:tracePt t="14644" x="5583238" y="4738688"/>
          <p14:tracePt t="14646" x="5603875" y="4719638"/>
          <p14:tracePt t="14648" x="5613400" y="4708525"/>
          <p14:tracePt t="14650" x="5634038" y="4678363"/>
          <p14:tracePt t="14652" x="5654675" y="4659313"/>
          <p14:tracePt t="14654" x="5673725" y="4629150"/>
          <p14:tracePt t="14656" x="5684838" y="4608513"/>
          <p14:tracePt t="14658" x="5715000" y="4578350"/>
          <p14:tracePt t="14660" x="5734050" y="4559300"/>
          <p14:tracePt t="14662" x="5754688" y="4518025"/>
          <p14:tracePt t="14664" x="5775325" y="4487863"/>
          <p14:tracePt t="14666" x="5805488" y="4457700"/>
          <p14:tracePt t="14668" x="5824538" y="4418013"/>
          <p14:tracePt t="14671" x="5854700" y="4387850"/>
          <p14:tracePt t="14673" x="5875338" y="4357688"/>
          <p14:tracePt t="14675" x="5905500" y="4318000"/>
          <p14:tracePt t="14676" x="5924550" y="4287838"/>
          <p14:tracePt t="14679" x="5935663" y="4257675"/>
          <p14:tracePt t="14681" x="5965825" y="4217988"/>
          <p14:tracePt t="14682" x="5984875" y="4176713"/>
          <p14:tracePt t="14685" x="6015038" y="4137025"/>
          <p14:tracePt t="14687" x="6035675" y="4106863"/>
          <p14:tracePt t="14688" x="6065838" y="4067175"/>
          <p14:tracePt t="14690" x="6075363" y="4025900"/>
          <p14:tracePt t="14692" x="6105525" y="3986213"/>
          <p14:tracePt t="14694" x="6116638" y="3956050"/>
          <p14:tracePt t="14696" x="6135688" y="3916363"/>
          <p14:tracePt t="14698" x="6156325" y="3875088"/>
          <p14:tracePt t="14700" x="6176963" y="3835400"/>
          <p14:tracePt t="14702" x="6207125" y="3805238"/>
          <p14:tracePt t="14704" x="6216650" y="3765550"/>
          <p14:tracePt t="14706" x="6237288" y="3725863"/>
          <p14:tracePt t="14708" x="6256338" y="3705225"/>
          <p14:tracePt t="14710" x="6276975" y="3665538"/>
          <p14:tracePt t="14712" x="6286500" y="3624263"/>
          <p14:tracePt t="14714" x="6307138" y="3584575"/>
          <p14:tracePt t="14716" x="6327775" y="3563938"/>
          <p14:tracePt t="14718" x="6337300" y="3524250"/>
          <p14:tracePt t="14720" x="6356350" y="3503613"/>
          <p14:tracePt t="14722" x="6367463" y="3463925"/>
          <p14:tracePt t="14725" x="6376988" y="3433763"/>
          <p14:tracePt t="14726" x="6386513" y="3414713"/>
          <p14:tracePt t="14728" x="6407150" y="3384550"/>
          <p14:tracePt t="14730" x="6416675" y="3363913"/>
          <p14:tracePt t="14733" x="6427788" y="3333750"/>
          <p14:tracePt t="14734" x="6427788" y="3313113"/>
          <p14:tracePt t="14736" x="6437313" y="3282950"/>
          <p14:tracePt t="14738" x="6457950" y="3263900"/>
          <p14:tracePt t="14740" x="6457950" y="3233738"/>
          <p14:tracePt t="14742" x="6467475" y="3213100"/>
          <p14:tracePt t="14744" x="6477000" y="3182938"/>
          <p14:tracePt t="14747" x="6477000" y="3173413"/>
          <p14:tracePt t="14748" x="6488113" y="3152775"/>
          <p14:tracePt t="14750" x="6488113" y="3132138"/>
          <p14:tracePt t="14752" x="6507163" y="3122613"/>
          <p14:tracePt t="14754" x="6507163" y="3101975"/>
          <p14:tracePt t="14756" x="6518275" y="3082925"/>
          <p14:tracePt t="14758" x="6518275" y="3071813"/>
          <p14:tracePt t="14760" x="6527800" y="3062288"/>
          <p14:tracePt t="14762" x="6527800" y="3032125"/>
          <p14:tracePt t="14764" x="6537325" y="3022600"/>
          <p14:tracePt t="14767" x="6537325" y="3013075"/>
          <p14:tracePt t="14768" x="6537325" y="3001963"/>
          <p14:tracePt t="14770" x="6557963" y="2982913"/>
          <p14:tracePt t="14772" x="6557963" y="2971800"/>
          <p14:tracePt t="14776" x="6557963" y="2962275"/>
          <p14:tracePt t="14779" x="6567488" y="2952750"/>
          <p14:tracePt t="14783" x="6567488" y="2932113"/>
          <p14:tracePt t="14788" x="6578600" y="2922588"/>
          <p14:tracePt t="14793" x="6578600" y="2911475"/>
          <p14:tracePt t="14799" x="6588125" y="2911475"/>
          <p14:tracePt t="14801" x="6588125" y="2901950"/>
          <p14:tracePt t="14809" x="6588125" y="2881313"/>
          <p14:tracePt t="14835" x="6588125" y="2871788"/>
          <p14:tracePt t="15160" x="6588125" y="2881313"/>
          <p14:tracePt t="16270" x="6588125" y="2892425"/>
          <p14:tracePt t="16277" x="6588125" y="2901950"/>
          <p14:tracePt t="16281" x="6588125" y="2911475"/>
          <p14:tracePt t="16285" x="6588125" y="2932113"/>
          <p14:tracePt t="16286" x="6608763" y="2941638"/>
          <p14:tracePt t="16288" x="6608763" y="2952750"/>
          <p14:tracePt t="16290" x="6618288" y="2962275"/>
          <p14:tracePt t="16293" x="6618288" y="2982913"/>
          <p14:tracePt t="16295" x="6618288" y="2992438"/>
          <p14:tracePt t="16296" x="6627813" y="3013075"/>
          <p14:tracePt t="16298" x="6627813" y="3032125"/>
          <p14:tracePt t="16300" x="6638925" y="3041650"/>
          <p14:tracePt t="16302" x="6638925" y="3052763"/>
          <p14:tracePt t="16305" x="6657975" y="3062288"/>
          <p14:tracePt t="16306" x="6657975" y="3082925"/>
          <p14:tracePt t="16308" x="6669088" y="3092450"/>
          <p14:tracePt t="16314" x="6678613" y="3113088"/>
          <p14:tracePt t="16316" x="6688138" y="3113088"/>
          <p14:tracePt t="16318" x="6688138" y="3132138"/>
          <p14:tracePt t="16321" x="6688138" y="3143250"/>
          <p14:tracePt t="16323" x="6708775" y="3143250"/>
          <p14:tracePt t="16325" x="6708775" y="3152775"/>
          <p14:tracePt t="16327" x="6718300" y="3152775"/>
          <p14:tracePt t="16328" x="6718300" y="3162300"/>
          <p14:tracePt t="16333" x="6729413" y="3182938"/>
          <p14:tracePt t="16337" x="6738938" y="3182938"/>
          <p14:tracePt t="16338" x="6738938" y="3192463"/>
          <p14:tracePt t="16340" x="6759575" y="3192463"/>
          <p14:tracePt t="16342" x="6759575" y="3203575"/>
          <p14:tracePt t="16344" x="6769100" y="3203575"/>
          <p14:tracePt t="16349" x="6778625" y="3213100"/>
          <p14:tracePt t="16351" x="6789738" y="3213100"/>
          <p14:tracePt t="16358" x="6818313" y="3233738"/>
          <p14:tracePt t="16365" x="6859588" y="3243263"/>
          <p14:tracePt t="16369" x="6869113" y="3243263"/>
          <p14:tracePt t="16370" x="6878638" y="3243263"/>
          <p14:tracePt t="16375" x="6889750" y="3243263"/>
          <p14:tracePt t="16379" x="6908800" y="3233738"/>
          <p14:tracePt t="16383" x="6919913" y="3233738"/>
          <p14:tracePt t="16387" x="6929438" y="3233738"/>
          <p14:tracePt t="16392" x="6938963" y="3233738"/>
          <p14:tracePt t="16397" x="6959600" y="3222625"/>
          <p14:tracePt t="16403" x="6969125" y="3222625"/>
          <p14:tracePt t="16407" x="6969125" y="3213100"/>
          <p14:tracePt t="16408" x="6980238" y="3213100"/>
          <p14:tracePt t="16414" x="6980238" y="3203575"/>
          <p14:tracePt t="16415" x="6989763" y="3203575"/>
          <p14:tracePt t="16417" x="6989763" y="3182938"/>
          <p14:tracePt t="16418" x="7010400" y="3173413"/>
          <p14:tracePt t="16420" x="7010400" y="3162300"/>
          <p14:tracePt t="16422" x="7019925" y="3162300"/>
          <p14:tracePt t="16424" x="7019925" y="3152775"/>
          <p14:tracePt t="16427" x="7029450" y="3132138"/>
          <p14:tracePt t="16428" x="7040563" y="3122613"/>
          <p14:tracePt t="16431" x="7040563" y="3113088"/>
          <p14:tracePt t="16432" x="7059613" y="3101975"/>
          <p14:tracePt t="16434" x="7059613" y="3082925"/>
          <p14:tracePt t="16437" x="7070725" y="3071813"/>
          <p14:tracePt t="16438" x="7070725" y="3062288"/>
          <p14:tracePt t="16440" x="7080250" y="3052763"/>
          <p14:tracePt t="16442" x="7089775" y="3032125"/>
          <p14:tracePt t="16444" x="7089775" y="3022600"/>
          <p14:tracePt t="16446" x="7110413" y="3013075"/>
          <p14:tracePt t="16449" x="7110413" y="3001963"/>
          <p14:tracePt t="16450" x="7119938" y="2971800"/>
          <p14:tracePt t="16452" x="7131050" y="2962275"/>
          <p14:tracePt t="16454" x="7131050" y="2952750"/>
          <p14:tracePt t="16456" x="7140575" y="2932113"/>
          <p14:tracePt t="16458" x="7161213" y="2922588"/>
          <p14:tracePt t="16460" x="7161213" y="2911475"/>
          <p14:tracePt t="16463" x="7170738" y="2901950"/>
          <p14:tracePt t="16465" x="7180263" y="2881313"/>
          <p14:tracePt t="16467" x="7180263" y="2871788"/>
          <p14:tracePt t="16469" x="7191375" y="2862263"/>
          <p14:tracePt t="16471" x="7191375" y="2851150"/>
          <p14:tracePt t="16473" x="7210425" y="2832100"/>
          <p14:tracePt t="16475" x="7221538" y="2820988"/>
          <p14:tracePt t="16477" x="7221538" y="2811463"/>
          <p14:tracePt t="16479" x="7231063" y="2801938"/>
          <p14:tracePt t="16481" x="7231063" y="2781300"/>
          <p14:tracePt t="16483" x="7240588" y="2771775"/>
          <p14:tracePt t="16485" x="7240588" y="2760663"/>
          <p14:tracePt t="16487" x="7261225" y="2760663"/>
          <p14:tracePt t="16489" x="7261225" y="2751138"/>
          <p14:tracePt t="16491" x="7270750" y="2730500"/>
          <p14:tracePt t="16493" x="7270750" y="2720975"/>
          <p14:tracePt t="16495" x="7280275" y="2711450"/>
          <p14:tracePt t="16497" x="7280275" y="2700338"/>
          <p14:tracePt t="16499" x="7280275" y="2681288"/>
          <p14:tracePt t="16501" x="7291388" y="2681288"/>
          <p14:tracePt t="16503" x="7291388" y="2670175"/>
          <p14:tracePt t="16505" x="7310438" y="2670175"/>
          <p14:tracePt t="16507" x="7310438" y="2660650"/>
          <p14:tracePt t="16517" x="7321550" y="2651125"/>
          <p14:tracePt t="16523" x="7321550" y="2630488"/>
          <p14:tracePt t="16526" x="7331075" y="2630488"/>
          <p14:tracePt t="16534" x="7331075" y="2620963"/>
          <p14:tracePt t="16548" x="7340600" y="2620963"/>
          <p14:tracePt t="16650" x="7340600" y="2630488"/>
          <p14:tracePt t="16658" x="7361238" y="2630488"/>
          <p14:tracePt t="16660" x="7361238" y="2640013"/>
          <p14:tracePt t="16664" x="7361238" y="2651125"/>
          <p14:tracePt t="16668" x="7370763" y="2651125"/>
          <p14:tracePt t="16670" x="7370763" y="2660650"/>
          <p14:tracePt t="16674" x="7370763" y="2681288"/>
          <p14:tracePt t="16675" x="7381875" y="2681288"/>
          <p14:tracePt t="16678" x="7381875" y="2690813"/>
          <p14:tracePt t="16682" x="7391400" y="2700338"/>
          <p14:tracePt t="16688" x="7391400" y="2711450"/>
          <p14:tracePt t="16690" x="7412038" y="2711450"/>
          <p14:tracePt t="16691" x="7412038" y="2730500"/>
          <p14:tracePt t="16698" x="7412038" y="2741613"/>
          <p14:tracePt t="16700" x="7421563" y="2741613"/>
          <p14:tracePt t="16709" x="7421563" y="2751138"/>
          <p14:tracePt t="16719" x="7431088" y="2760663"/>
          <p14:tracePt t="17149" x="7442200" y="2781300"/>
          <p14:tracePt t="17155" x="7442200" y="2790825"/>
          <p14:tracePt t="17157" x="7461250" y="2790825"/>
          <p14:tracePt t="17159" x="7461250" y="2801938"/>
          <p14:tracePt t="17163" x="7461250" y="2811463"/>
          <p14:tracePt t="17166" x="7472363" y="2832100"/>
          <p14:tracePt t="17169" x="7472363" y="2841625"/>
          <p14:tracePt t="17171" x="7481888" y="2841625"/>
          <p14:tracePt t="17173" x="7481888" y="2851150"/>
          <p14:tracePt t="17175" x="7481888" y="2862263"/>
          <p14:tracePt t="17176" x="7491413" y="2862263"/>
          <p14:tracePt t="17178" x="7491413" y="2881313"/>
          <p14:tracePt t="17184" x="7491413" y="2892425"/>
          <p14:tracePt t="17185" x="7512050" y="2892425"/>
          <p14:tracePt t="17186" x="7512050" y="2901950"/>
          <p14:tracePt t="17189" x="7512050" y="2911475"/>
          <p14:tracePt t="17191" x="7521575" y="2911475"/>
          <p14:tracePt t="17192" x="7521575" y="2932113"/>
          <p14:tracePt t="17195" x="7521575" y="2941638"/>
          <p14:tracePt t="17197" x="7532688" y="2941638"/>
          <p14:tracePt t="17199" x="7532688" y="2952750"/>
          <p14:tracePt t="17201" x="7542213" y="2962275"/>
          <p14:tracePt t="17205" x="7542213" y="2982913"/>
          <p14:tracePt t="17206" x="7562850" y="2992438"/>
          <p14:tracePt t="17208" x="7562850" y="3001963"/>
          <p14:tracePt t="17210" x="7562850" y="3013075"/>
          <p14:tracePt t="17212" x="7572375" y="3013075"/>
          <p14:tracePt t="17214" x="7572375" y="3032125"/>
          <p14:tracePt t="17216" x="7581900" y="3041650"/>
          <p14:tracePt t="17219" x="7581900" y="3052763"/>
          <p14:tracePt t="17221" x="7593013" y="3062288"/>
          <p14:tracePt t="17223" x="7593013" y="3082925"/>
          <p14:tracePt t="17225" x="7612063" y="3101975"/>
          <p14:tracePt t="17227" x="7612063" y="3113088"/>
          <p14:tracePt t="17229" x="7623175" y="3143250"/>
          <p14:tracePt t="17231" x="7623175" y="3152775"/>
          <p14:tracePt t="17233" x="7632700" y="3182938"/>
          <p14:tracePt t="17235" x="7642225" y="3192463"/>
          <p14:tracePt t="17237" x="7642225" y="3213100"/>
          <p14:tracePt t="17239" x="7662863" y="3243263"/>
          <p14:tracePt t="17241" x="7672388" y="3252788"/>
          <p14:tracePt t="17243" x="7672388" y="3282950"/>
          <p14:tracePt t="17245" x="7683500" y="3303588"/>
          <p14:tracePt t="17247" x="7683500" y="3333750"/>
          <p14:tracePt t="17249" x="7693025" y="3354388"/>
          <p14:tracePt t="17251" x="7713663" y="3363913"/>
          <p14:tracePt t="17253" x="7713663" y="3394075"/>
          <p14:tracePt t="17255" x="7723188" y="3414713"/>
          <p14:tracePt t="17257" x="7732713" y="3443288"/>
          <p14:tracePt t="17259" x="7732713" y="3463925"/>
          <p14:tracePt t="17262" x="7742238" y="3484563"/>
          <p14:tracePt t="17263" x="7742238" y="3503613"/>
          <p14:tracePt t="17265" x="7762875" y="3514725"/>
          <p14:tracePt t="17267" x="7762875" y="3544888"/>
          <p14:tracePt t="17269" x="7772400" y="3563938"/>
          <p14:tracePt t="17271" x="7772400" y="3584575"/>
          <p14:tracePt t="17273" x="7783513" y="3594100"/>
          <p14:tracePt t="17275" x="7783513" y="3605213"/>
          <p14:tracePt t="17277" x="7793038" y="3635375"/>
          <p14:tracePt t="17279" x="7793038" y="3644900"/>
          <p14:tracePt t="17281" x="7813675" y="3654425"/>
          <p14:tracePt t="17284" x="7813675" y="3665538"/>
          <p14:tracePt t="17285" x="7813675" y="3684588"/>
          <p14:tracePt t="17290" x="7823200" y="3695700"/>
          <p14:tracePt t="17291" x="7823200" y="3705225"/>
          <p14:tracePt t="17297" x="7823200" y="3714750"/>
          <p14:tracePt t="17303" x="7832725" y="3735388"/>
          <p14:tracePt t="17310" x="7832725" y="3744913"/>
          <p14:tracePt t="17576" x="7832725" y="3756025"/>
          <p14:tracePt t="17580" x="7832725" y="3765550"/>
          <p14:tracePt t="17584" x="7832725" y="3786188"/>
          <p14:tracePt t="17585" x="7832725" y="3805238"/>
          <p14:tracePt t="17587" x="7832725" y="3816350"/>
          <p14:tracePt t="17590" x="7832725" y="3835400"/>
          <p14:tracePt t="17592" x="7832725" y="3856038"/>
          <p14:tracePt t="17593" x="7832725" y="3865563"/>
          <p14:tracePt t="17596" x="7832725" y="3895725"/>
          <p14:tracePt t="17597" x="7832725" y="3905250"/>
          <p14:tracePt t="17600" x="7832725" y="3916363"/>
          <p14:tracePt t="17602" x="7832725" y="3946525"/>
          <p14:tracePt t="17604" x="7832725" y="3956050"/>
          <p14:tracePt t="17606" x="7832725" y="3986213"/>
          <p14:tracePt t="17608" x="7832725" y="3995738"/>
          <p14:tracePt t="17610" x="7832725" y="4016375"/>
          <p14:tracePt t="17612" x="7832725" y="4037013"/>
          <p14:tracePt t="17614" x="7832725" y="4056063"/>
          <p14:tracePt t="17617" x="7832725" y="4067175"/>
          <p14:tracePt t="17619" x="7832725" y="4097338"/>
          <p14:tracePt t="17621" x="7832725" y="4106863"/>
          <p14:tracePt t="17622" x="7832725" y="4137025"/>
          <p14:tracePt t="17625" x="7832725" y="4146550"/>
          <p14:tracePt t="17626" x="7832725" y="4167188"/>
          <p14:tracePt t="17629" x="7843838" y="4187825"/>
          <p14:tracePt t="17630" x="7843838" y="4197350"/>
          <p14:tracePt t="17633" x="7843838" y="4217988"/>
          <p14:tracePt t="17635" x="7843838" y="4237038"/>
          <p14:tracePt t="17636" x="7843838" y="4257675"/>
          <p14:tracePt t="17638" x="7843838" y="4267200"/>
          <p14:tracePt t="17640" x="7843838" y="4287838"/>
          <p14:tracePt t="17642" x="7843838" y="4297363"/>
          <p14:tracePt t="17644" x="7862888" y="4318000"/>
          <p14:tracePt t="17646" x="7862888" y="4337050"/>
          <p14:tracePt t="17648" x="7862888" y="4348163"/>
          <p14:tracePt t="17651" x="7862888" y="4367213"/>
          <p14:tracePt t="17652" x="7862888" y="4387850"/>
          <p14:tracePt t="17654" x="7862888" y="4397375"/>
          <p14:tracePt t="17656" x="7862888" y="4418013"/>
          <p14:tracePt t="17658" x="7862888" y="4438650"/>
          <p14:tracePt t="17660" x="7862888" y="4448175"/>
          <p14:tracePt t="17662" x="7862888" y="4457700"/>
          <p14:tracePt t="17664" x="7862888" y="4468813"/>
          <p14:tracePt t="17666" x="7862888" y="4498975"/>
          <p14:tracePt t="17668" x="7862888" y="4508500"/>
          <p14:tracePt t="17670" x="7862888" y="4518025"/>
          <p14:tracePt t="17672" x="7862888" y="4538663"/>
          <p14:tracePt t="17674" x="7862888" y="4548188"/>
          <p14:tracePt t="17676" x="7862888" y="4559300"/>
          <p14:tracePt t="17678" x="7874000" y="4589463"/>
          <p14:tracePt t="17680" x="7874000" y="4598988"/>
          <p14:tracePt t="17682" x="7874000" y="4608513"/>
          <p14:tracePt t="17687" x="7874000" y="4619625"/>
          <p14:tracePt t="17688" x="7874000" y="4638675"/>
          <p14:tracePt t="17690" x="7874000" y="4648200"/>
          <p14:tracePt t="17692" x="7874000" y="4659313"/>
          <p14:tracePt t="17694" x="7874000" y="4668838"/>
          <p14:tracePt t="17696" x="7874000" y="4689475"/>
          <p14:tracePt t="17701" x="7874000" y="4699000"/>
          <p14:tracePt t="17702" x="7874000" y="4708525"/>
          <p14:tracePt t="17709" x="7883525" y="4719638"/>
          <p14:tracePt t="17726" x="7883525" y="4738688"/>
          <p14:tracePt t="17871" x="7883525" y="4749800"/>
          <p14:tracePt t="17875" x="7893050" y="4768850"/>
          <p14:tracePt t="17877" x="7913688" y="4810125"/>
          <p14:tracePt t="17878" x="7934325" y="4849813"/>
          <p14:tracePt t="17880" x="7943850" y="4870450"/>
          <p14:tracePt t="17882" x="7974013" y="4919663"/>
          <p14:tracePt t="17884" x="8013700" y="4960938"/>
          <p14:tracePt t="17886" x="8034338" y="5010150"/>
          <p14:tracePt t="17888" x="8074025" y="5060950"/>
          <p14:tracePt t="17890" x="8115300" y="5110163"/>
          <p14:tracePt t="17892" x="8164513" y="5170488"/>
          <p14:tracePt t="17894" x="8194675" y="5241925"/>
          <p14:tracePt t="17896" x="8245475" y="5291138"/>
          <p14:tracePt t="17898" x="8294688" y="5351463"/>
          <p14:tracePt t="17900" x="8345488" y="5411788"/>
          <p14:tracePt t="17902" x="8415338" y="5472113"/>
          <p14:tracePt t="17904" x="8466138" y="5541963"/>
          <p14:tracePt t="17906" x="8526463" y="5602288"/>
          <p14:tracePt t="17908" x="8586788" y="5673725"/>
          <p14:tracePt t="17910" x="8647113" y="5743575"/>
          <p14:tracePt t="17912" x="8726488" y="5813425"/>
          <p14:tracePt t="17914" x="8786813" y="5873750"/>
          <p14:tracePt t="17916" x="8867775" y="5943600"/>
          <p14:tracePt t="17918" x="8937625" y="6015038"/>
          <p14:tracePt t="17920" x="9018588" y="6075363"/>
          <p14:tracePt t="17922" x="9088438" y="6145213"/>
          <p14:tracePt t="17924" x="9169400" y="6205538"/>
          <p14:tracePt t="17926" x="9248775" y="6254750"/>
          <p14:tracePt t="17928" x="9329738" y="6315075"/>
          <p14:tracePt t="17930" x="9399588" y="6365875"/>
          <p14:tracePt t="17932" x="9490075" y="6426200"/>
          <p14:tracePt t="17935" x="9571038" y="6477000"/>
          <p14:tracePt t="17937" x="9650413" y="6526213"/>
          <p14:tracePt t="17938" x="9731375" y="6567488"/>
          <p14:tracePt t="17940" x="9801225" y="6607175"/>
          <p14:tracePt t="17942" x="9891713" y="6646863"/>
          <p14:tracePt t="17944" x="9972675" y="6667500"/>
          <p14:tracePt t="17946" x="10053638" y="6707188"/>
          <p14:tracePt t="17949" x="10133013" y="6727825"/>
          <p14:tracePt t="17950" x="10223500" y="6757988"/>
          <p14:tracePt t="17952" x="10293350" y="6777038"/>
          <p14:tracePt t="17955" x="10374313" y="6807200"/>
          <p14:tracePt t="17957" x="10455275" y="6827838"/>
          <p14:tracePt t="17958" x="10534650" y="6848475"/>
          <p14:tracePt t="17990" x="11850688" y="6837363"/>
          <p14:tracePt t="17991" x="11950700" y="6827838"/>
          <p14:tracePt t="17993" x="12050713" y="6797675"/>
          <p14:tracePt t="17995" x="12152313" y="67881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5B6C-09F2-4045-B579-CE2AE5B3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</a:t>
            </a:r>
            <a:r>
              <a:rPr lang="en-US" dirty="0" err="1"/>
              <a:t>Uppaal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6AC01-E7DB-4C75-8B6C-801FA25E6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91" y="1690688"/>
            <a:ext cx="10040751" cy="437258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A3E045BE-A115-448F-9608-7DC285448A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0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84"/>
    </mc:Choice>
    <mc:Fallback>
      <p:transition spd="slow" advTm="19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063" x="12131675" y="171450"/>
          <p14:tracePt t="2065" x="12071350" y="201613"/>
          <p14:tracePt t="2067" x="12020550" y="220663"/>
          <p14:tracePt t="2069" x="11960225" y="250825"/>
          <p14:tracePt t="2071" x="11911013" y="271463"/>
          <p14:tracePt t="2073" x="11850688" y="301625"/>
          <p14:tracePt t="2075" x="11780838" y="320675"/>
          <p14:tracePt t="2077" x="11720513" y="350838"/>
          <p14:tracePt t="2079" x="11660188" y="371475"/>
          <p14:tracePt t="2081" x="11599863" y="411163"/>
          <p14:tracePt t="2083" x="11518900" y="452438"/>
          <p14:tracePt t="2085" x="11458575" y="492125"/>
          <p14:tracePt t="2088" x="11398250" y="522288"/>
          <p14:tracePt t="2090" x="11318875" y="552450"/>
          <p14:tracePt t="2091" x="11258550" y="592138"/>
          <p14:tracePt t="2094" x="11198225" y="622300"/>
          <p14:tracePt t="2095" x="11117263" y="661988"/>
          <p14:tracePt t="2097" x="11056938" y="703263"/>
          <p14:tracePt t="2099" x="10996613" y="742950"/>
          <p14:tracePt t="2101" x="10917238" y="763588"/>
          <p14:tracePt t="2103" x="10856913" y="803275"/>
          <p14:tracePt t="2105" x="10796588" y="854075"/>
          <p14:tracePt t="2108" x="10745788" y="893763"/>
          <p14:tracePt t="2110" x="10675938" y="914400"/>
          <p14:tracePt t="2111" x="10615613" y="954088"/>
          <p14:tracePt t="2113" x="10564813" y="993775"/>
          <p14:tracePt t="2116" x="10504488" y="1023938"/>
          <p14:tracePt t="2118" x="10455275" y="1054100"/>
          <p14:tracePt t="2119" x="10404475" y="1093788"/>
          <p14:tracePt t="2121" x="10344150" y="1114425"/>
          <p14:tracePt t="2123" x="10293350" y="1154113"/>
          <p14:tracePt t="2125" x="10244138" y="1174750"/>
          <p14:tracePt t="2127" x="10172700" y="1214438"/>
          <p14:tracePt t="2129" x="10123488" y="1244600"/>
          <p14:tracePt t="2131" x="10072688" y="1274763"/>
          <p14:tracePt t="2133" x="10023475" y="1304925"/>
          <p14:tracePt t="2135" x="9993313" y="1325563"/>
          <p14:tracePt t="2137" x="9942513" y="1355725"/>
          <p14:tracePt t="2139" x="9891713" y="1376363"/>
          <p14:tracePt t="2141" x="9842500" y="1395413"/>
          <p14:tracePt t="2144" x="9791700" y="1416050"/>
          <p14:tracePt t="2145" x="9752013" y="1446213"/>
          <p14:tracePt t="2147" x="9701213" y="1455738"/>
          <p14:tracePt t="2149" x="9661525" y="1476375"/>
          <p14:tracePt t="2151" x="9620250" y="1495425"/>
          <p14:tracePt t="2153" x="9591675" y="1516063"/>
          <p14:tracePt t="2155" x="9550400" y="1525588"/>
          <p14:tracePt t="2157" x="9510713" y="1546225"/>
          <p14:tracePt t="2159" x="9471025" y="1566863"/>
          <p14:tracePt t="2161" x="9440863" y="1576388"/>
          <p14:tracePt t="2163" x="9399588" y="1597025"/>
          <p14:tracePt t="2165" x="9359900" y="1606550"/>
          <p14:tracePt t="2167" x="9339263" y="1616075"/>
          <p14:tracePt t="2169" x="9299575" y="1627188"/>
          <p14:tracePt t="2172" x="9269413" y="1646238"/>
          <p14:tracePt t="2174" x="9239250" y="1657350"/>
          <p14:tracePt t="2176" x="9209088" y="1657350"/>
          <p14:tracePt t="2178" x="9169400" y="1666875"/>
          <p14:tracePt t="2180" x="9148763" y="1676400"/>
          <p14:tracePt t="2182" x="9109075" y="1697038"/>
          <p14:tracePt t="2184" x="9088438" y="1706563"/>
          <p14:tracePt t="2186" x="9058275" y="1717675"/>
          <p14:tracePt t="2188" x="9039225" y="1717675"/>
          <p14:tracePt t="2190" x="8997950" y="1727200"/>
          <p14:tracePt t="2192" x="8967788" y="1747838"/>
          <p14:tracePt t="2194" x="8948738" y="1757363"/>
          <p14:tracePt t="2196" x="8918575" y="1757363"/>
          <p14:tracePt t="2198" x="8897938" y="1766888"/>
          <p14:tracePt t="2200" x="8867775" y="1778000"/>
          <p14:tracePt t="2202" x="8847138" y="1778000"/>
          <p14:tracePt t="2204" x="8816975" y="1797050"/>
          <p14:tracePt t="2207" x="8786813" y="1797050"/>
          <p14:tracePt t="2208" x="8756650" y="1797050"/>
          <p14:tracePt t="2210" x="8737600" y="1808163"/>
          <p14:tracePt t="2212" x="8707438" y="1808163"/>
          <p14:tracePt t="2214" x="8686800" y="1808163"/>
          <p14:tracePt t="2216" x="8656638" y="1808163"/>
          <p14:tracePt t="2219" x="8637588" y="1817688"/>
          <p14:tracePt t="2220" x="8607425" y="1817688"/>
          <p14:tracePt t="2222" x="8586788" y="1817688"/>
          <p14:tracePt t="2224" x="8556625" y="1817688"/>
          <p14:tracePt t="2226" x="8535988" y="1827213"/>
          <p14:tracePt t="2228" x="8496300" y="1827213"/>
          <p14:tracePt t="2230" x="8466138" y="1827213"/>
          <p14:tracePt t="2232" x="8445500" y="1827213"/>
          <p14:tracePt t="2234" x="8405813" y="1827213"/>
          <p14:tracePt t="2236" x="8385175" y="1847850"/>
          <p14:tracePt t="2238" x="8355013" y="1836738"/>
          <p14:tracePt t="2240" x="8315325" y="1836738"/>
          <p14:tracePt t="2242" x="8294688" y="1836738"/>
          <p14:tracePt t="2244" x="8255000" y="1836738"/>
          <p14:tracePt t="2246" x="8234363" y="1836738"/>
          <p14:tracePt t="2248" x="8194675" y="1836738"/>
          <p14:tracePt t="2250" x="8164513" y="1836738"/>
          <p14:tracePt t="2252" x="8134350" y="1827213"/>
          <p14:tracePt t="2254" x="8104188" y="1827213"/>
          <p14:tracePt t="2256" x="8085138" y="1827213"/>
          <p14:tracePt t="2258" x="8054975" y="1817688"/>
          <p14:tracePt t="2260" x="8013700" y="1817688"/>
          <p14:tracePt t="2262" x="7994650" y="1797050"/>
          <p14:tracePt t="2264" x="7953375" y="1797050"/>
          <p14:tracePt t="2266" x="7934325" y="1787525"/>
          <p14:tracePt t="2268" x="7904163" y="1787525"/>
          <p14:tracePt t="2270" x="7883525" y="1778000"/>
          <p14:tracePt t="2272" x="7843838" y="1766888"/>
          <p14:tracePt t="2274" x="7813675" y="1766888"/>
          <p14:tracePt t="2276" x="7793038" y="1747838"/>
          <p14:tracePt t="2278" x="7762875" y="1736725"/>
          <p14:tracePt t="2280" x="7742238" y="1727200"/>
          <p14:tracePt t="2282" x="7713663" y="1727200"/>
          <p14:tracePt t="2284" x="7693025" y="1717675"/>
          <p14:tracePt t="2286" x="7662863" y="1697038"/>
          <p14:tracePt t="2288" x="7642225" y="1697038"/>
          <p14:tracePt t="2290" x="7612063" y="1687513"/>
          <p14:tracePt t="2292" x="7593013" y="1676400"/>
          <p14:tracePt t="2294" x="7562850" y="1676400"/>
          <p14:tracePt t="2296" x="7542213" y="1666875"/>
          <p14:tracePt t="2298" x="7512050" y="1646238"/>
          <p14:tracePt t="2300" x="7491413" y="1646238"/>
          <p14:tracePt t="2302" x="7461250" y="1636713"/>
          <p14:tracePt t="2304" x="7442200" y="1636713"/>
          <p14:tracePt t="2306" x="7412038" y="1627188"/>
          <p14:tracePt t="2308" x="7391400" y="1627188"/>
          <p14:tracePt t="2311" x="7351713" y="1627188"/>
          <p14:tracePt t="2312" x="7331075" y="1616075"/>
          <p14:tracePt t="2314" x="7291388" y="1616075"/>
          <p14:tracePt t="2316" x="7261225" y="1616075"/>
          <p14:tracePt t="2318" x="7231063" y="1597025"/>
          <p14:tracePt t="2320" x="7191375" y="1597025"/>
          <p14:tracePt t="2323" x="7150100" y="1597025"/>
          <p14:tracePt t="2324" x="7100888" y="1597025"/>
          <p14:tracePt t="2326" x="7059613" y="1597025"/>
          <p14:tracePt t="2328" x="7010400" y="1597025"/>
          <p14:tracePt t="2330" x="6959600" y="1597025"/>
          <p14:tracePt t="2332" x="6929438" y="1597025"/>
          <p14:tracePt t="2334" x="6878638" y="1597025"/>
          <p14:tracePt t="2336" x="6829425" y="1606550"/>
          <p14:tracePt t="2338" x="6759575" y="1606550"/>
          <p14:tracePt t="2340" x="6708775" y="1606550"/>
          <p14:tracePt t="2342" x="6648450" y="1606550"/>
          <p14:tracePt t="2344" x="6597650" y="1606550"/>
          <p14:tracePt t="2346" x="6537325" y="1616075"/>
          <p14:tracePt t="2348" x="6488113" y="1616075"/>
          <p14:tracePt t="2350" x="6427788" y="1627188"/>
          <p14:tracePt t="2352" x="6356350" y="1627188"/>
          <p14:tracePt t="2354" x="6307138" y="1646238"/>
          <p14:tracePt t="2356" x="6246813" y="1646238"/>
          <p14:tracePt t="2358" x="6186488" y="1657350"/>
          <p14:tracePt t="2360" x="6135688" y="1657350"/>
          <p14:tracePt t="2362" x="6075363" y="1666875"/>
          <p14:tracePt t="2364" x="6026150" y="1666875"/>
          <p14:tracePt t="2366" x="5954713" y="1666875"/>
          <p14:tracePt t="2368" x="5905500" y="1676400"/>
          <p14:tracePt t="2370" x="5845175" y="1676400"/>
          <p14:tracePt t="2372" x="5794375" y="1697038"/>
          <p14:tracePt t="2374" x="5745163" y="1697038"/>
          <p14:tracePt t="2376" x="5684838" y="1706563"/>
          <p14:tracePt t="2378" x="5634038" y="1706563"/>
          <p14:tracePt t="2380" x="5583238" y="1717675"/>
          <p14:tracePt t="2382" x="5534025" y="1717675"/>
          <p14:tracePt t="2384" x="5483225" y="1727200"/>
          <p14:tracePt t="2386" x="5432425" y="1727200"/>
          <p14:tracePt t="2388" x="5383213" y="1727200"/>
          <p14:tracePt t="2390" x="5332413" y="1747838"/>
          <p14:tracePt t="2392" x="5283200" y="1747838"/>
          <p14:tracePt t="2394" x="5232400" y="1747838"/>
          <p14:tracePt t="2396" x="5181600" y="1747838"/>
          <p14:tracePt t="2398" x="5141913" y="1757363"/>
          <p14:tracePt t="2400" x="5091113" y="1757363"/>
          <p14:tracePt t="2402" x="5041900" y="1757363"/>
          <p14:tracePt t="2404" x="5000625" y="1757363"/>
          <p14:tracePt t="2406" x="4951413" y="1757363"/>
          <p14:tracePt t="2408" x="4921250" y="1757363"/>
          <p14:tracePt t="2410" x="4870450" y="1757363"/>
          <p14:tracePt t="2412" x="4830763" y="1757363"/>
          <p14:tracePt t="2414" x="4791075" y="1757363"/>
          <p14:tracePt t="2416" x="4740275" y="1757363"/>
          <p14:tracePt t="2418" x="4700588" y="1757363"/>
          <p14:tracePt t="2420" x="4670425" y="1757363"/>
          <p14:tracePt t="2422" x="4629150" y="1757363"/>
          <p14:tracePt t="2424" x="4598988" y="1757363"/>
          <p14:tracePt t="2426" x="4568825" y="1747838"/>
          <p14:tracePt t="2428" x="4529138" y="1747838"/>
          <p14:tracePt t="2430" x="4498975" y="1747838"/>
          <p14:tracePt t="2432" x="4468813" y="1747838"/>
          <p14:tracePt t="2434" x="4438650" y="1736725"/>
          <p14:tracePt t="2436" x="4398963" y="1736725"/>
          <p14:tracePt t="2438" x="4378325" y="1727200"/>
          <p14:tracePt t="2440" x="4348163" y="1727200"/>
          <p14:tracePt t="2442" x="4329113" y="1727200"/>
          <p14:tracePt t="2445" x="4318000" y="1727200"/>
          <p14:tracePt t="2446" x="4287838" y="1717675"/>
          <p14:tracePt t="2448" x="4268788" y="1717675"/>
          <p14:tracePt t="2456" x="4197350" y="1697038"/>
          <p14:tracePt t="2458" x="4187825" y="1697038"/>
          <p14:tracePt t="2460" x="4178300" y="1697038"/>
          <p14:tracePt t="2462" x="4167188" y="1687513"/>
          <p14:tracePt t="2464" x="4148138" y="1687513"/>
          <p14:tracePt t="2474" x="4117975" y="1676400"/>
          <p14:tracePt t="2483" x="4087813" y="1676400"/>
          <p14:tracePt t="2487" x="4076700" y="1666875"/>
          <p14:tracePt t="2490" x="4067175" y="1666875"/>
          <p14:tracePt t="2499" x="4046538" y="1666875"/>
          <p14:tracePt t="2507" x="4046538" y="1646238"/>
          <p14:tracePt t="2511" x="4037013" y="1646238"/>
          <p14:tracePt t="2568" x="4027488" y="1646238"/>
          <p14:tracePt t="2582" x="4016375" y="1646238"/>
          <p14:tracePt t="2592" x="3997325" y="1646238"/>
          <p14:tracePt t="2604" x="3986213" y="1636713"/>
          <p14:tracePt t="2633" x="3976688" y="1636713"/>
          <p14:tracePt t="2648" x="3937000" y="1636713"/>
          <p14:tracePt t="2651" x="3897313" y="1627188"/>
          <p14:tracePt t="2653" x="3876675" y="1627188"/>
          <p14:tracePt t="2655" x="3846513" y="1627188"/>
          <p14:tracePt t="2658" x="3825875" y="1616075"/>
          <p14:tracePt t="2659" x="3795713" y="1616075"/>
          <p14:tracePt t="2661" x="3776663" y="1616075"/>
          <p14:tracePt t="2663" x="3735388" y="1616075"/>
          <p14:tracePt t="2665" x="3716338" y="1616075"/>
          <p14:tracePt t="2668" x="3675063" y="1616075"/>
          <p14:tracePt t="2670" x="3644900" y="1616075"/>
          <p14:tracePt t="2671" x="3614738" y="1616075"/>
          <p14:tracePt t="2673" x="3584575" y="1616075"/>
          <p14:tracePt t="2675" x="3544888" y="1616075"/>
          <p14:tracePt t="2677" x="3524250" y="1616075"/>
          <p14:tracePt t="2680" x="3484563" y="1616075"/>
          <p14:tracePt t="2682" x="3465513" y="1616075"/>
          <p14:tracePt t="2684" x="3435350" y="1616075"/>
          <p14:tracePt t="2685" x="3414713" y="1616075"/>
          <p14:tracePt t="2687" x="3384550" y="1616075"/>
          <p14:tracePt t="2689" x="3363913" y="1616075"/>
          <p14:tracePt t="2691" x="3333750" y="1616075"/>
          <p14:tracePt t="2693" x="3324225" y="1616075"/>
          <p14:tracePt t="2695" x="3294063" y="1616075"/>
          <p14:tracePt t="2697" x="3284538" y="1616075"/>
          <p14:tracePt t="2699" x="3273425" y="1627188"/>
          <p14:tracePt t="2701" x="3263900" y="1627188"/>
          <p14:tracePt t="2703" x="3243263" y="1627188"/>
          <p14:tracePt t="2705" x="3224213" y="1627188"/>
          <p14:tracePt t="2710" x="3213100" y="1627188"/>
          <p14:tracePt t="2711" x="3194050" y="1627188"/>
          <p14:tracePt t="2713" x="3182938" y="1627188"/>
          <p14:tracePt t="2721" x="3173413" y="1627188"/>
          <p14:tracePt t="2730" x="3143250" y="1646238"/>
          <p14:tracePt t="2734" x="3133725" y="1646238"/>
          <p14:tracePt t="2741" x="3122613" y="1646238"/>
          <p14:tracePt t="2753" x="3113088" y="1646238"/>
          <p14:tracePt t="2770" x="3092450" y="1646238"/>
          <p14:tracePt t="2778" x="3082925" y="1646238"/>
          <p14:tracePt t="2784" x="3073400" y="1646238"/>
          <p14:tracePt t="2795" x="3043238" y="1646238"/>
          <p14:tracePt t="2801" x="3033713" y="1646238"/>
          <p14:tracePt t="2811" x="2992438" y="1646238"/>
          <p14:tracePt t="2816" x="2973388" y="1646238"/>
          <p14:tracePt t="2819" x="2962275" y="1646238"/>
          <p14:tracePt t="2826" x="2943225" y="1657350"/>
          <p14:tracePt t="2830" x="2932113" y="1657350"/>
          <p14:tracePt t="2833" x="2922588" y="1657350"/>
          <p14:tracePt t="2837" x="2922588" y="1666875"/>
          <p14:tracePt t="2839" x="2913063" y="1666875"/>
          <p14:tracePt t="2844" x="2892425" y="1676400"/>
          <p14:tracePt t="2847" x="2882900" y="1697038"/>
          <p14:tracePt t="2849" x="2871788" y="1706563"/>
          <p14:tracePt t="2851" x="2862263" y="1717675"/>
          <p14:tracePt t="2853" x="2841625" y="1727200"/>
          <p14:tracePt t="2855" x="2832100" y="1757363"/>
          <p14:tracePt t="2858" x="2822575" y="1766888"/>
          <p14:tracePt t="2859" x="2811463" y="1797050"/>
          <p14:tracePt t="2861" x="2792413" y="1808163"/>
          <p14:tracePt t="2863" x="2781300" y="1827213"/>
          <p14:tracePt t="2865" x="2762250" y="1857375"/>
          <p14:tracePt t="2868" x="2732088" y="1897063"/>
          <p14:tracePt t="2869" x="2720975" y="1917700"/>
          <p14:tracePt t="2872" x="2690813" y="1947863"/>
          <p14:tracePt t="2873" x="2681288" y="1978025"/>
          <p14:tracePt t="2875" x="2660650" y="2017713"/>
          <p14:tracePt t="2877" x="2630488" y="2058988"/>
          <p14:tracePt t="2879" x="2611438" y="2098675"/>
          <p14:tracePt t="2881" x="2581275" y="2128838"/>
          <p14:tracePt t="2883" x="2560638" y="2168525"/>
          <p14:tracePt t="2885" x="2541588" y="2219325"/>
          <p14:tracePt t="2887" x="2520950" y="2259013"/>
          <p14:tracePt t="2889" x="2490788" y="2298700"/>
          <p14:tracePt t="2891" x="2470150" y="2349500"/>
          <p14:tracePt t="2893" x="2460625" y="2379663"/>
          <p14:tracePt t="2895" x="2430463" y="2430463"/>
          <p14:tracePt t="2897" x="2409825" y="2479675"/>
          <p14:tracePt t="2899" x="2390775" y="2520950"/>
          <p14:tracePt t="2901" x="2370138" y="2570163"/>
          <p14:tracePt t="2903" x="2339975" y="2611438"/>
          <p14:tracePt t="2905" x="2319338" y="2660650"/>
          <p14:tracePt t="2908" x="2309813" y="2700338"/>
          <p14:tracePt t="2909" x="2279650" y="2751138"/>
          <p14:tracePt t="2911" x="2259013" y="2781300"/>
          <p14:tracePt t="2913" x="2239963" y="2832100"/>
          <p14:tracePt t="2915" x="2219325" y="2881313"/>
          <p14:tracePt t="2917" x="2209800" y="2922588"/>
          <p14:tracePt t="2919" x="2179638" y="2971800"/>
          <p14:tracePt t="2922" x="2168525" y="3022600"/>
          <p14:tracePt t="2923" x="2138363" y="3062288"/>
          <p14:tracePt t="2925" x="2128838" y="3113088"/>
          <p14:tracePt t="2928" x="2109788" y="3152775"/>
          <p14:tracePt t="2930" x="2089150" y="3203575"/>
          <p14:tracePt t="2932" x="2068513" y="3233738"/>
          <p14:tracePt t="2934" x="2058988" y="3282950"/>
          <p14:tracePt t="2936" x="2038350" y="3324225"/>
          <p14:tracePt t="2938" x="2028825" y="3363913"/>
          <p14:tracePt t="2940" x="2008188" y="3414713"/>
          <p14:tracePt t="2942" x="1989138" y="3454400"/>
          <p14:tracePt t="2944" x="1978025" y="3484563"/>
          <p14:tracePt t="2946" x="1968500" y="3524250"/>
          <p14:tracePt t="2948" x="1958975" y="3563938"/>
          <p14:tracePt t="2950" x="1928813" y="3605213"/>
          <p14:tracePt t="2952" x="1917700" y="3635375"/>
          <p14:tracePt t="2954" x="1917700" y="3675063"/>
          <p14:tracePt t="2956" x="1908175" y="3705225"/>
          <p14:tracePt t="2958" x="1887538" y="3735388"/>
          <p14:tracePt t="2960" x="1878013" y="3775075"/>
          <p14:tracePt t="2962" x="1868488" y="3816350"/>
          <p14:tracePt t="2964" x="1857375" y="3835400"/>
          <p14:tracePt t="2966" x="1838325" y="3875088"/>
          <p14:tracePt t="2968" x="1827213" y="3905250"/>
          <p14:tracePt t="2971" x="1827213" y="3935413"/>
          <p14:tracePt t="2972" x="1817688" y="3965575"/>
          <p14:tracePt t="2974" x="1808163" y="4006850"/>
          <p14:tracePt t="2976" x="1787525" y="4025900"/>
          <p14:tracePt t="2978" x="1778000" y="4056063"/>
          <p14:tracePt t="2980" x="1766888" y="4086225"/>
          <p14:tracePt t="2982" x="1757363" y="4116388"/>
          <p14:tracePt t="2984" x="1736725" y="4137025"/>
          <p14:tracePt t="2986" x="1736725" y="4167188"/>
          <p14:tracePt t="2988" x="1727200" y="4187825"/>
          <p14:tracePt t="2990" x="1717675" y="4217988"/>
          <p14:tracePt t="2992" x="1706563" y="4227513"/>
          <p14:tracePt t="2994" x="1687513" y="4257675"/>
          <p14:tracePt t="2996" x="1687513" y="4276725"/>
          <p14:tracePt t="2998" x="1676400" y="4287838"/>
          <p14:tracePt t="3000" x="1676400" y="4318000"/>
          <p14:tracePt t="3002" x="1666875" y="4327525"/>
          <p14:tracePt t="3004" x="1666875" y="4357688"/>
          <p14:tracePt t="3006" x="1666875" y="4378325"/>
          <p14:tracePt t="3008" x="1666875" y="4387850"/>
          <p14:tracePt t="3010" x="1657350" y="4418013"/>
          <p14:tracePt t="3012" x="1657350" y="4427538"/>
          <p14:tracePt t="3014" x="1657350" y="4457700"/>
          <p14:tracePt t="3016" x="1657350" y="4478338"/>
          <p14:tracePt t="3018" x="1657350" y="4487863"/>
          <p14:tracePt t="3020" x="1657350" y="4518025"/>
          <p14:tracePt t="3022" x="1657350" y="4529138"/>
          <p14:tracePt t="3025" x="1657350" y="4559300"/>
          <p14:tracePt t="3026" x="1657350" y="4578350"/>
          <p14:tracePt t="3028" x="1657350" y="4608513"/>
          <p14:tracePt t="3030" x="1657350" y="4629150"/>
          <p14:tracePt t="3032" x="1657350" y="4638675"/>
          <p14:tracePt t="3034" x="1657350" y="4668838"/>
          <p14:tracePt t="3036" x="1657350" y="4689475"/>
          <p14:tracePt t="3038" x="1666875" y="4719638"/>
          <p14:tracePt t="3040" x="1666875" y="4738688"/>
          <p14:tracePt t="3042" x="1666875" y="4759325"/>
          <p14:tracePt t="3044" x="1687513" y="4779963"/>
          <p14:tracePt t="3046" x="1687513" y="4810125"/>
          <p14:tracePt t="3048" x="1687513" y="4819650"/>
          <p14:tracePt t="3050" x="1697038" y="4840288"/>
          <p14:tracePt t="3052" x="1697038" y="4859338"/>
          <p14:tracePt t="3054" x="1706563" y="4879975"/>
          <p14:tracePt t="3056" x="1706563" y="4910138"/>
          <p14:tracePt t="3058" x="1706563" y="4919663"/>
          <p14:tracePt t="3060" x="1717675" y="4940300"/>
          <p14:tracePt t="3062" x="1717675" y="4960938"/>
          <p14:tracePt t="3064" x="1717675" y="4970463"/>
          <p14:tracePt t="3066" x="1736725" y="4991100"/>
          <p14:tracePt t="3068" x="1736725" y="5010150"/>
          <p14:tracePt t="3071" x="1747838" y="5021263"/>
          <p14:tracePt t="3073" x="1757363" y="5040313"/>
          <p14:tracePt t="3074" x="1757363" y="5060950"/>
          <p14:tracePt t="3076" x="1766888" y="5080000"/>
          <p14:tracePt t="3078" x="1766888" y="5091113"/>
          <p14:tracePt t="3080" x="1787525" y="5110163"/>
          <p14:tracePt t="3082" x="1787525" y="5130800"/>
          <p14:tracePt t="3084" x="1797050" y="5140325"/>
          <p14:tracePt t="3086" x="1797050" y="5160963"/>
          <p14:tracePt t="3088" x="1808163" y="5170488"/>
          <p14:tracePt t="3090" x="1817688" y="5191125"/>
          <p14:tracePt t="3092" x="1817688" y="5211763"/>
          <p14:tracePt t="3094" x="1838325" y="5221288"/>
          <p14:tracePt t="3096" x="1838325" y="5230813"/>
          <p14:tracePt t="3098" x="1847850" y="5241925"/>
          <p14:tracePt t="3100" x="1857375" y="5260975"/>
          <p14:tracePt t="3102" x="1857375" y="5272088"/>
          <p14:tracePt t="3104" x="1868488" y="5281613"/>
          <p14:tracePt t="3106" x="1887538" y="5291138"/>
          <p14:tracePt t="3108" x="1887538" y="5311775"/>
          <p14:tracePt t="3110" x="1898650" y="5311775"/>
          <p14:tracePt t="3112" x="1898650" y="5321300"/>
          <p14:tracePt t="3117" x="1898650" y="5332413"/>
          <p14:tracePt t="3118" x="1908175" y="5341938"/>
          <p14:tracePt t="3124" x="1908175" y="5362575"/>
          <p14:tracePt t="3129" x="1908175" y="5372100"/>
          <p14:tracePt t="3130" x="1917700" y="5372100"/>
          <p14:tracePt t="3135" x="1917700" y="5381625"/>
          <p14:tracePt t="3143" x="1917700" y="5392738"/>
          <p14:tracePt t="3156" x="1917700" y="5411788"/>
          <p14:tracePt t="3169" x="1989138" y="5511800"/>
          <p14:tracePt t="3172" x="2008188" y="5562600"/>
          <p14:tracePt t="3174" x="2038350" y="5583238"/>
          <p14:tracePt t="3176" x="2049463" y="5613400"/>
          <p14:tracePt t="3178" x="2058988" y="5632450"/>
          <p14:tracePt t="3180" x="2089150" y="5662613"/>
          <p14:tracePt t="3182" x="2098675" y="5683250"/>
          <p14:tracePt t="3184" x="2109788" y="5713413"/>
          <p14:tracePt t="3186" x="2119313" y="5722938"/>
          <p14:tracePt t="3188" x="2149475" y="5743575"/>
          <p14:tracePt t="3190" x="2159000" y="5773738"/>
          <p14:tracePt t="3193" x="2168525" y="5783263"/>
          <p14:tracePt t="3195" x="2189163" y="5813425"/>
          <p14:tracePt t="3197" x="2198688" y="5824538"/>
          <p14:tracePt t="3199" x="2209800" y="5834063"/>
          <p14:tracePt t="3200" x="2219325" y="5864225"/>
          <p14:tracePt t="3202" x="2239963" y="5873750"/>
          <p14:tracePt t="3205" x="2249488" y="5883275"/>
          <p14:tracePt t="3206" x="2249488" y="5894388"/>
          <p14:tracePt t="3208" x="2259013" y="5913438"/>
          <p14:tracePt t="3212" x="2259013" y="5924550"/>
          <p14:tracePt t="3214" x="2270125" y="5934075"/>
          <p14:tracePt t="3219" x="2270125" y="5943600"/>
          <p14:tracePt t="3221" x="2270125" y="5964238"/>
          <p14:tracePt t="3225" x="2289175" y="5973763"/>
          <p14:tracePt t="3229" x="2289175" y="5984875"/>
          <p14:tracePt t="3238" x="2300288" y="6015038"/>
          <p14:tracePt t="3244" x="2300288" y="6024563"/>
          <p14:tracePt t="3253" x="2300288" y="6064250"/>
          <p14:tracePt t="3256" x="2300288" y="6075363"/>
          <p14:tracePt t="3261" x="2300288" y="6084888"/>
          <p14:tracePt t="3265" x="2300288" y="6094413"/>
          <p14:tracePt t="3268" x="2300288" y="6115050"/>
          <p14:tracePt t="3277" x="2300288" y="6135688"/>
          <p14:tracePt t="3285" x="2300288" y="6165850"/>
          <p14:tracePt t="3290" x="2300288" y="6175375"/>
          <p14:tracePt t="3293" x="2300288" y="6184900"/>
          <p14:tracePt t="3302" x="2300288" y="6196013"/>
          <p14:tracePt t="3345" x="2300288" y="6215063"/>
          <p14:tracePt t="3357" x="2289175" y="6215063"/>
          <p14:tracePt t="3368" x="2289175" y="6226175"/>
          <p14:tracePt t="3454" x="2300288" y="6226175"/>
          <p14:tracePt t="3462" x="2309813" y="6235700"/>
          <p14:tracePt t="3464" x="2319338" y="6235700"/>
          <p14:tracePt t="3465" x="2339975" y="6245225"/>
          <p14:tracePt t="3467" x="2360613" y="6245225"/>
          <p14:tracePt t="3469" x="2370138" y="6265863"/>
          <p14:tracePt t="3471" x="2390775" y="6265863"/>
          <p14:tracePt t="3473" x="2409825" y="6265863"/>
          <p14:tracePt t="3475" x="2420938" y="6265863"/>
          <p14:tracePt t="3477" x="2451100" y="6265863"/>
          <p14:tracePt t="3479" x="2460625" y="6275388"/>
          <p14:tracePt t="3481" x="2490788" y="6275388"/>
          <p14:tracePt t="3483" x="2511425" y="6275388"/>
          <p14:tracePt t="3485" x="2541588" y="6284913"/>
          <p14:tracePt t="3487" x="2560638" y="6284913"/>
          <p14:tracePt t="3489" x="2590800" y="6284913"/>
          <p14:tracePt t="3491" x="2611438" y="6284913"/>
          <p14:tracePt t="3493" x="2641600" y="6284913"/>
          <p14:tracePt t="3495" x="2671763" y="6296025"/>
          <p14:tracePt t="3497" x="2701925" y="6296025"/>
          <p14:tracePt t="3499" x="2720975" y="6296025"/>
          <p14:tracePt t="3501" x="2762250" y="6315075"/>
          <p14:tracePt t="3503" x="2792413" y="6315075"/>
          <p14:tracePt t="3505" x="2822575" y="6315075"/>
          <p14:tracePt t="3507" x="2852738" y="6326188"/>
          <p14:tracePt t="3509" x="2871788" y="6326188"/>
          <p14:tracePt t="3511" x="2913063" y="6326188"/>
          <p14:tracePt t="3513" x="2943225" y="6326188"/>
          <p14:tracePt t="3515" x="2973388" y="6326188"/>
          <p14:tracePt t="3517" x="3003550" y="6335713"/>
          <p14:tracePt t="3519" x="3022600" y="6335713"/>
          <p14:tracePt t="3521" x="3062288" y="6335713"/>
          <p14:tracePt t="3523" x="3092450" y="6335713"/>
          <p14:tracePt t="3525" x="3122613" y="6335713"/>
          <p14:tracePt t="3527" x="3152775" y="6335713"/>
          <p14:tracePt t="3529" x="3194050" y="6335713"/>
          <p14:tracePt t="3532" x="3213100" y="6335713"/>
          <p14:tracePt t="3533" x="3254375" y="6335713"/>
          <p14:tracePt t="3535" x="3273425" y="6335713"/>
          <p14:tracePt t="3537" x="3314700" y="6335713"/>
          <p14:tracePt t="3539" x="3344863" y="6335713"/>
          <p14:tracePt t="3541" x="3375025" y="6335713"/>
          <p14:tracePt t="3543" x="3405188" y="6335713"/>
          <p14:tracePt t="3545" x="3424238" y="6335713"/>
          <p14:tracePt t="3547" x="3465513" y="6335713"/>
          <p14:tracePt t="3549" x="3495675" y="6335713"/>
          <p14:tracePt t="3551" x="3514725" y="6335713"/>
          <p14:tracePt t="3553" x="3524250" y="6335713"/>
          <p14:tracePt t="3555" x="3554413" y="6315075"/>
          <p14:tracePt t="3557" x="3575050" y="6315075"/>
          <p14:tracePt t="3559" x="3595688" y="6315075"/>
          <p14:tracePt t="3561" x="3614738" y="6305550"/>
          <p14:tracePt t="3563" x="3625850" y="6305550"/>
          <p14:tracePt t="3565" x="3656013" y="6305550"/>
          <p14:tracePt t="3567" x="3665538" y="6305550"/>
          <p14:tracePt t="3569" x="3695700" y="6296025"/>
          <p14:tracePt t="3571" x="3716338" y="6296025"/>
          <p14:tracePt t="3573" x="3725863" y="6296025"/>
          <p14:tracePt t="3575" x="3756025" y="6296025"/>
          <p14:tracePt t="3577" x="3765550" y="6296025"/>
          <p14:tracePt t="3579" x="3795713" y="6296025"/>
          <p14:tracePt t="3581" x="3816350" y="6296025"/>
          <p14:tracePt t="3583" x="3825875" y="6296025"/>
          <p14:tracePt t="3585" x="3856038" y="6284913"/>
          <p14:tracePt t="3587" x="3876675" y="6284913"/>
          <p14:tracePt t="3589" x="3906838" y="6284913"/>
          <p14:tracePt t="3591" x="3916363" y="6284913"/>
          <p14:tracePt t="3593" x="3946525" y="6284913"/>
          <p14:tracePt t="3595" x="3967163" y="6284913"/>
          <p14:tracePt t="3597" x="3976688" y="6284913"/>
          <p14:tracePt t="3599" x="4006850" y="6284913"/>
          <p14:tracePt t="3601" x="4027488" y="6284913"/>
          <p14:tracePt t="3603" x="4046538" y="6284913"/>
          <p14:tracePt t="3605" x="4067175" y="6284913"/>
          <p14:tracePt t="3607" x="4076700" y="6284913"/>
          <p14:tracePt t="3609" x="4106863" y="6284913"/>
          <p14:tracePt t="3611" x="4127500" y="6284913"/>
          <p14:tracePt t="3613" x="4148138" y="6284913"/>
          <p14:tracePt t="3615" x="4167188" y="6284913"/>
          <p14:tracePt t="3617" x="4178300" y="6284913"/>
          <p14:tracePt t="3619" x="4208463" y="6284913"/>
          <p14:tracePt t="3622" x="4217988" y="6284913"/>
          <p14:tracePt t="3623" x="4227513" y="6284913"/>
          <p14:tracePt t="3625" x="4257675" y="6284913"/>
          <p14:tracePt t="3627" x="4268788" y="6284913"/>
          <p14:tracePt t="3629" x="4278313" y="6296025"/>
          <p14:tracePt t="3631" x="4308475" y="6296025"/>
          <p14:tracePt t="3633" x="4318000" y="6296025"/>
          <p14:tracePt t="3636" x="4329113" y="6296025"/>
          <p14:tracePt t="3637" x="4348163" y="6296025"/>
          <p14:tracePt t="3639" x="4359275" y="6296025"/>
          <p14:tracePt t="3641" x="4368800" y="6315075"/>
          <p14:tracePt t="3643" x="4378325" y="6315075"/>
          <p14:tracePt t="3645" x="4398963" y="6315075"/>
          <p14:tracePt t="3650" x="4408488" y="6315075"/>
          <p14:tracePt t="3651" x="4419600" y="6315075"/>
          <p14:tracePt t="3656" x="4429125" y="6315075"/>
          <p14:tracePt t="3660" x="4449763" y="6315075"/>
          <p14:tracePt t="3661" x="4449763" y="6326188"/>
          <p14:tracePt t="3668" x="4459288" y="6326188"/>
          <p14:tracePt t="3676" x="4468813" y="6326188"/>
          <p14:tracePt t="18981" x="4478338" y="6326188"/>
          <p14:tracePt t="18987" x="4498975" y="6326188"/>
          <p14:tracePt t="18989" x="4498975" y="6335713"/>
          <p14:tracePt t="18990" x="4519613" y="6345238"/>
          <p14:tracePt t="18992" x="4529138" y="6365875"/>
          <p14:tracePt t="18994" x="4559300" y="6386513"/>
          <p14:tracePt t="18996" x="4579938" y="6416675"/>
          <p14:tracePt t="18998" x="4619625" y="6435725"/>
          <p14:tracePt t="19000" x="4659313" y="6465888"/>
          <p14:tracePt t="19002" x="4700588" y="6486525"/>
          <p14:tracePt t="19004" x="4730750" y="6516688"/>
          <p14:tracePt t="19006" x="4779963" y="6537325"/>
          <p14:tracePt t="19008" x="4821238" y="6567488"/>
          <p14:tracePt t="19010" x="4870450" y="6586538"/>
          <p14:tracePt t="19012" x="4930775" y="6616700"/>
          <p14:tracePt t="19014" x="4981575" y="6637338"/>
          <p14:tracePt t="19016" x="5051425" y="6667500"/>
          <p14:tracePt t="19018" x="5102225" y="6697663"/>
          <p14:tracePt t="19020" x="5162550" y="6727825"/>
          <p14:tracePt t="19022" x="5232400" y="6746875"/>
          <p14:tracePt t="19024" x="5302250" y="6777038"/>
          <p14:tracePt t="19026" x="5373688" y="6797675"/>
          <p14:tracePt t="19028" x="5453063" y="6837363"/>
          <p14:tracePt t="19092" x="9821863" y="6807200"/>
          <p14:tracePt t="19094" x="9982200" y="6767513"/>
          <p14:tracePt t="19096" x="10142538" y="6746875"/>
          <p14:tracePt t="19098" x="10304463" y="6707188"/>
          <p14:tracePt t="19100" x="10455275" y="6656388"/>
          <p14:tracePt t="19102" x="10604500" y="6616700"/>
          <p14:tracePt t="19104" x="10755313" y="6567488"/>
          <p14:tracePt t="19106" x="10906125" y="6537325"/>
          <p14:tracePt t="19108" x="11047413" y="6486525"/>
          <p14:tracePt t="19110" x="11187113" y="6416675"/>
          <p14:tracePt t="19112" x="11328400" y="6365875"/>
          <p14:tracePt t="19114" x="11458575" y="6305550"/>
          <p14:tracePt t="19116" x="11588750" y="6245225"/>
          <p14:tracePt t="19118" x="11709400" y="6196013"/>
          <p14:tracePt t="19120" x="11841163" y="6135688"/>
          <p14:tracePt t="19122" x="11950700" y="6064250"/>
          <p14:tracePt t="19124" x="12050713" y="6003925"/>
          <p14:tracePt t="19126" x="12161838" y="59436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CCC0-B19E-422D-A279-1E18E06C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Uppaal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3936-65B9-4FBB-90A5-7B469174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5225"/>
            <a:ext cx="3639058" cy="2000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F099F-828B-4FED-A8AC-F4C996994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067" y="2504881"/>
            <a:ext cx="5210902" cy="2762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9E4F70-CCC9-4BFD-B744-8F148C625731}"/>
              </a:ext>
            </a:extLst>
          </p:cNvPr>
          <p:cNvSpPr txBox="1"/>
          <p:nvPr/>
        </p:nvSpPr>
        <p:spPr>
          <a:xfrm>
            <a:off x="1082351" y="2416629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5A234-49AC-4F6A-874A-A9D69A2A5F0D}"/>
              </a:ext>
            </a:extLst>
          </p:cNvPr>
          <p:cNvSpPr txBox="1"/>
          <p:nvPr/>
        </p:nvSpPr>
        <p:spPr>
          <a:xfrm>
            <a:off x="6609183" y="1684326"/>
            <a:ext cx="2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controller</a:t>
            </a:r>
            <a:endParaRPr lang="en-GB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9D50B44-5700-4B67-B3FD-97EAB0D6FD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1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36"/>
    </mc:Choice>
    <mc:Fallback>
      <p:transition spd="slow" advTm="9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28" x="11880850" y="9525"/>
          <p14:tracePt t="329" x="11850688" y="20638"/>
          <p14:tracePt t="332" x="11811000" y="50800"/>
          <p14:tracePt t="334" x="11760200" y="60325"/>
          <p14:tracePt t="335" x="11720513" y="69850"/>
          <p14:tracePt t="337" x="11669713" y="90488"/>
          <p14:tracePt t="339" x="11618913" y="111125"/>
          <p14:tracePt t="341" x="11569700" y="120650"/>
          <p14:tracePt t="343" x="11518900" y="141288"/>
          <p14:tracePt t="346" x="11458575" y="160338"/>
          <p14:tracePt t="348" x="11409363" y="171450"/>
          <p14:tracePt t="350" x="11328400" y="201613"/>
          <p14:tracePt t="352" x="11268075" y="211138"/>
          <p14:tracePt t="354" x="11198225" y="241300"/>
          <p14:tracePt t="355" x="11126788" y="250825"/>
          <p14:tracePt t="357" x="11056938" y="271463"/>
          <p14:tracePt t="360" x="10977563" y="301625"/>
          <p14:tracePt t="362" x="10896600" y="311150"/>
          <p14:tracePt t="363" x="10815638" y="341313"/>
          <p14:tracePt t="365" x="10725150" y="350838"/>
          <p14:tracePt t="367" x="10645775" y="371475"/>
          <p14:tracePt t="369" x="10555288" y="401638"/>
          <p14:tracePt t="371" x="10464800" y="422275"/>
          <p14:tracePt t="373" x="10374313" y="441325"/>
          <p14:tracePt t="376" x="10293350" y="461963"/>
          <p14:tracePt t="377" x="10193338" y="492125"/>
          <p14:tracePt t="380" x="10102850" y="501650"/>
          <p14:tracePt t="381" x="10002838" y="522288"/>
          <p14:tracePt t="384" x="9902825" y="542925"/>
          <p14:tracePt t="385" x="9812338" y="561975"/>
          <p14:tracePt t="387" x="9710738" y="573088"/>
          <p14:tracePt t="390" x="9620250" y="592138"/>
          <p14:tracePt t="392" x="9540875" y="603250"/>
          <p14:tracePt t="393" x="9440863" y="612775"/>
          <p14:tracePt t="396" x="9350375" y="622300"/>
          <p14:tracePt t="399" x="9259888" y="652463"/>
          <p14:tracePt t="400" x="9169400" y="661988"/>
          <p14:tracePt t="401" x="9069388" y="692150"/>
          <p14:tracePt t="404" x="8988425" y="712788"/>
          <p14:tracePt t="406" x="8897938" y="722313"/>
          <p14:tracePt t="408" x="8816975" y="752475"/>
          <p14:tracePt t="410" x="8737600" y="763588"/>
          <p14:tracePt t="412" x="8647113" y="793750"/>
          <p14:tracePt t="413" x="8566150" y="803275"/>
          <p14:tracePt t="416" x="8486775" y="812800"/>
          <p14:tracePt t="418" x="8405813" y="842963"/>
          <p14:tracePt t="420" x="8335963" y="854075"/>
          <p14:tracePt t="422" x="8255000" y="863600"/>
          <p14:tracePt t="423" x="8194675" y="893763"/>
          <p14:tracePt t="425" x="8115300" y="903288"/>
          <p14:tracePt t="427" x="8043863" y="914400"/>
          <p14:tracePt t="429" x="7983538" y="923925"/>
          <p14:tracePt t="431" x="7904163" y="954088"/>
          <p14:tracePt t="433" x="7832725" y="963613"/>
          <p14:tracePt t="435" x="7762875" y="974725"/>
          <p14:tracePt t="437" x="7693025" y="993775"/>
          <p14:tracePt t="439" x="7632700" y="1004888"/>
          <p14:tracePt t="441" x="7551738" y="1004888"/>
          <p14:tracePt t="443" x="7491413" y="1014413"/>
          <p14:tracePt t="445" x="7412038" y="1023938"/>
          <p14:tracePt t="447" x="7340600" y="1044575"/>
          <p14:tracePt t="449" x="7261225" y="1054100"/>
          <p14:tracePt t="451" x="7191375" y="1063625"/>
          <p14:tracePt t="453" x="7131050" y="1063625"/>
          <p14:tracePt t="455" x="7040563" y="1074738"/>
          <p14:tracePt t="457" x="6959600" y="1074738"/>
          <p14:tracePt t="459" x="6889750" y="1093788"/>
          <p14:tracePt t="461" x="6808788" y="1093788"/>
          <p14:tracePt t="463" x="6738938" y="1104900"/>
          <p14:tracePt t="465" x="6648450" y="1104900"/>
          <p14:tracePt t="467" x="6578600" y="1104900"/>
          <p14:tracePt t="469" x="6497638" y="1104900"/>
          <p14:tracePt t="471" x="6407150" y="1104900"/>
          <p14:tracePt t="473" x="6337300" y="1104900"/>
          <p14:tracePt t="475" x="6256338" y="1114425"/>
          <p14:tracePt t="477" x="6186488" y="1114425"/>
          <p14:tracePt t="480" x="6105525" y="1114425"/>
          <p14:tracePt t="481" x="6035675" y="1114425"/>
          <p14:tracePt t="483" x="5954713" y="1114425"/>
          <p14:tracePt t="485" x="5884863" y="1114425"/>
          <p14:tracePt t="487" x="5805488" y="1114425"/>
          <p14:tracePt t="489" x="5745163" y="1114425"/>
          <p14:tracePt t="491" x="5673725" y="1114425"/>
          <p14:tracePt t="493" x="5594350" y="1123950"/>
          <p14:tracePt t="495" x="5522913" y="1123950"/>
          <p14:tracePt t="498" x="5443538" y="1144588"/>
          <p14:tracePt t="500" x="5373688" y="1144588"/>
          <p14:tracePt t="502" x="5292725" y="1144588"/>
          <p14:tracePt t="503" x="5222875" y="1144588"/>
          <p14:tracePt t="506" x="5141913" y="1154113"/>
          <p14:tracePt t="508" x="5081588" y="1154113"/>
          <p14:tracePt t="510" x="5000625" y="1165225"/>
          <p14:tracePt t="512" x="4930775" y="1165225"/>
          <p14:tracePt t="514" x="4851400" y="1174750"/>
          <p14:tracePt t="517" x="4791075" y="1174750"/>
          <p14:tracePt t="518" x="4719638" y="1195388"/>
          <p14:tracePt t="520" x="4640263" y="1204913"/>
          <p14:tracePt t="522" x="4579938" y="1204913"/>
          <p14:tracePt t="524" x="4498975" y="1214438"/>
          <p14:tracePt t="526" x="4438650" y="1225550"/>
          <p14:tracePt t="528" x="4368800" y="1244600"/>
          <p14:tracePt t="530" x="4298950" y="1244600"/>
          <p14:tracePt t="531" x="4227513" y="1255713"/>
          <p14:tracePt t="533" x="4167188" y="1265238"/>
          <p14:tracePt t="536" x="4097338" y="1274763"/>
          <p14:tracePt t="537" x="4037013" y="1295400"/>
          <p14:tracePt t="539" x="3986213" y="1316038"/>
          <p14:tracePt t="541" x="3927475" y="1325563"/>
          <p14:tracePt t="543" x="3867150" y="1346200"/>
          <p14:tracePt t="545" x="3795713" y="1365250"/>
          <p14:tracePt t="547" x="3746500" y="1376363"/>
          <p14:tracePt t="550" x="3695700" y="1395413"/>
          <p14:tracePt t="551" x="3635375" y="1416050"/>
          <p14:tracePt t="553" x="3584575" y="1425575"/>
          <p14:tracePt t="555" x="3535363" y="1455738"/>
          <p14:tracePt t="557" x="3484563" y="1465263"/>
          <p14:tracePt t="559" x="3435350" y="1495425"/>
          <p14:tracePt t="561" x="3384550" y="1506538"/>
          <p14:tracePt t="564" x="3344863" y="1525588"/>
          <p14:tracePt t="565" x="3294063" y="1555750"/>
          <p14:tracePt t="567" x="3243263" y="1566863"/>
          <p14:tracePt t="569" x="3194050" y="1597025"/>
          <p14:tracePt t="571" x="3163888" y="1616075"/>
          <p14:tracePt t="573" x="3113088" y="1646238"/>
          <p14:tracePt t="575" x="3073400" y="1666875"/>
          <p14:tracePt t="577" x="3022600" y="1676400"/>
          <p14:tracePt t="579" x="2982913" y="1706563"/>
          <p14:tracePt t="581" x="2932113" y="1727200"/>
          <p14:tracePt t="583" x="2892425" y="1757363"/>
          <p14:tracePt t="585" x="2862263" y="1778000"/>
          <p14:tracePt t="587" x="2822575" y="1808163"/>
          <p14:tracePt t="589" x="2781300" y="1827213"/>
          <p14:tracePt t="591" x="2732088" y="1857375"/>
          <p14:tracePt t="593" x="2711450" y="1878013"/>
          <p14:tracePt t="595" x="2671763" y="1908175"/>
          <p14:tracePt t="597" x="2630488" y="1927225"/>
          <p14:tracePt t="600" x="2590800" y="1957388"/>
          <p14:tracePt t="601" x="2560638" y="1978025"/>
          <p14:tracePt t="603" x="2530475" y="2008188"/>
          <p14:tracePt t="605" x="2490788" y="2047875"/>
          <p14:tracePt t="608" x="2470150" y="2068513"/>
          <p14:tracePt t="610" x="2439988" y="2098675"/>
          <p14:tracePt t="612" x="2409825" y="2128838"/>
          <p14:tracePt t="614" x="2379663" y="2159000"/>
          <p14:tracePt t="616" x="2360613" y="2179638"/>
          <p14:tracePt t="618" x="2339975" y="2219325"/>
          <p14:tracePt t="619" x="2319338" y="2249488"/>
          <p14:tracePt t="622" x="2289175" y="2268538"/>
          <p14:tracePt t="624" x="2279650" y="2309813"/>
          <p14:tracePt t="626" x="2270125" y="2328863"/>
          <p14:tracePt t="628" x="2259013" y="2359025"/>
          <p14:tracePt t="630" x="2239963" y="2400300"/>
          <p14:tracePt t="632" x="2228850" y="2430463"/>
          <p14:tracePt t="635" x="2219325" y="2470150"/>
          <p14:tracePt t="637" x="2209800" y="2500313"/>
          <p14:tracePt t="638" x="2189163" y="2530475"/>
          <p14:tracePt t="640" x="2189163" y="2570163"/>
          <p14:tracePt t="642" x="2179638" y="2600325"/>
          <p14:tracePt t="644" x="2168525" y="2630488"/>
          <p14:tracePt t="647" x="2159000" y="2660650"/>
          <p14:tracePt t="649" x="2159000" y="2700338"/>
          <p14:tracePt t="650" x="2138363" y="2720975"/>
          <p14:tracePt t="652" x="2128838" y="2760663"/>
          <p14:tracePt t="654" x="2119313" y="2781300"/>
          <p14:tracePt t="656" x="2119313" y="2811463"/>
          <p14:tracePt t="658" x="2109788" y="2832100"/>
          <p14:tracePt t="661" x="2089150" y="2862263"/>
          <p14:tracePt t="662" x="2089150" y="2881313"/>
          <p14:tracePt t="664" x="2079625" y="2911475"/>
          <p14:tracePt t="666" x="2079625" y="2932113"/>
          <p14:tracePt t="668" x="2068513" y="2952750"/>
          <p14:tracePt t="670" x="2058988" y="2971800"/>
          <p14:tracePt t="672" x="2058988" y="3001963"/>
          <p14:tracePt t="674" x="2038350" y="3013075"/>
          <p14:tracePt t="676" x="2038350" y="3032125"/>
          <p14:tracePt t="678" x="2038350" y="3062288"/>
          <p14:tracePt t="680" x="2028825" y="3071813"/>
          <p14:tracePt t="682" x="2028825" y="3101975"/>
          <p14:tracePt t="684" x="2028825" y="3113088"/>
          <p14:tracePt t="686" x="2028825" y="3132138"/>
          <p14:tracePt t="688" x="2028825" y="3152775"/>
          <p14:tracePt t="690" x="2028825" y="3173413"/>
          <p14:tracePt t="692" x="2028825" y="3182938"/>
          <p14:tracePt t="694" x="2028825" y="3213100"/>
          <p14:tracePt t="696" x="2028825" y="3222625"/>
          <p14:tracePt t="698" x="2028825" y="3252788"/>
          <p14:tracePt t="700" x="2028825" y="3263900"/>
          <p14:tracePt t="702" x="2028825" y="3273425"/>
          <p14:tracePt t="704" x="2028825" y="3282950"/>
          <p14:tracePt t="706" x="2028825" y="3313113"/>
          <p14:tracePt t="710" x="2028825" y="3324225"/>
          <p14:tracePt t="712" x="2028825" y="3333750"/>
          <p14:tracePt t="715" x="2028825" y="3354388"/>
          <p14:tracePt t="717" x="2028825" y="3363913"/>
          <p14:tracePt t="721" x="2028825" y="3373438"/>
          <p14:tracePt t="725" x="2028825" y="3384550"/>
          <p14:tracePt t="732" x="2019300" y="3403600"/>
          <p14:tracePt t="739" x="2019300" y="3414713"/>
          <p14:tracePt t="749" x="2008188" y="3414713"/>
          <p14:tracePt t="759" x="1989138" y="3414713"/>
          <p14:tracePt t="763" x="1978025" y="3424238"/>
          <p14:tracePt t="767" x="1968500" y="3424238"/>
          <p14:tracePt t="769" x="1958975" y="3424238"/>
          <p14:tracePt t="773" x="1928813" y="3433763"/>
          <p14:tracePt t="774" x="1917700" y="3433763"/>
          <p14:tracePt t="776" x="1887538" y="3454400"/>
          <p14:tracePt t="779" x="1868488" y="3454400"/>
          <p14:tracePt t="780" x="1838325" y="3454400"/>
          <p14:tracePt t="782" x="1817688" y="3443288"/>
          <p14:tracePt t="784" x="1787525" y="3454400"/>
          <p14:tracePt t="786" x="1766888" y="3454400"/>
          <p14:tracePt t="788" x="1736725" y="3454400"/>
          <p14:tracePt t="790" x="1727200" y="3454400"/>
          <p14:tracePt t="793" x="1706563" y="3463925"/>
          <p14:tracePt t="794" x="1676400" y="3463925"/>
          <p14:tracePt t="796" x="1657350" y="3463925"/>
          <p14:tracePt t="798" x="1627188" y="3473450"/>
          <p14:tracePt t="800" x="1606550" y="3473450"/>
          <p14:tracePt t="802" x="1576388" y="3484563"/>
          <p14:tracePt t="804" x="1557338" y="3484563"/>
          <p14:tracePt t="807" x="1527175" y="3503613"/>
          <p14:tracePt t="808" x="1506538" y="3503613"/>
          <p14:tracePt t="810" x="1476375" y="3503613"/>
          <p14:tracePt t="812" x="1455738" y="3514725"/>
          <p14:tracePt t="814" x="1416050" y="3514725"/>
          <p14:tracePt t="816" x="1385888" y="3524250"/>
          <p14:tracePt t="818" x="1365250" y="3524250"/>
          <p14:tracePt t="820" x="1335088" y="3533775"/>
          <p14:tracePt t="822" x="1316038" y="3533775"/>
          <p14:tracePt t="824" x="1285875" y="3533775"/>
          <p14:tracePt t="827" x="1255713" y="3554413"/>
          <p14:tracePt t="828" x="1225550" y="3554413"/>
          <p14:tracePt t="831" x="1204913" y="3563938"/>
          <p14:tracePt t="833" x="1174750" y="3575050"/>
          <p14:tracePt t="835" x="1155700" y="3575050"/>
          <p14:tracePt t="837" x="1125538" y="3584575"/>
          <p14:tracePt t="839" x="1104900" y="3584575"/>
          <p14:tracePt t="841" x="1074738" y="3605213"/>
          <p14:tracePt t="843" x="1065213" y="3605213"/>
          <p14:tracePt t="845" x="1035050" y="3614738"/>
          <p14:tracePt t="847" x="1023938" y="3614738"/>
          <p14:tracePt t="849" x="1004888" y="3624263"/>
          <p14:tracePt t="851" x="984250" y="3624263"/>
          <p14:tracePt t="853" x="963613" y="3635375"/>
          <p14:tracePt t="855" x="954088" y="3654425"/>
          <p14:tracePt t="857" x="933450" y="3654425"/>
          <p14:tracePt t="858" x="933450" y="3665538"/>
          <p14:tracePt t="860" x="923925" y="3665538"/>
          <p14:tracePt t="862" x="914400" y="3675063"/>
          <p14:tracePt t="864" x="903288" y="3675063"/>
          <p14:tracePt t="866" x="884238" y="3684588"/>
          <p14:tracePt t="871" x="873125" y="3705225"/>
          <p14:tracePt t="875" x="863600" y="3714750"/>
          <p14:tracePt t="879" x="863600" y="3725863"/>
          <p14:tracePt t="883" x="854075" y="3735388"/>
          <p14:tracePt t="887" x="854075" y="3756025"/>
          <p14:tracePt t="891" x="854075" y="3765550"/>
          <p14:tracePt t="892" x="833438" y="3775075"/>
          <p14:tracePt t="897" x="833438" y="3786188"/>
          <p14:tracePt t="898" x="833438" y="3805238"/>
          <p14:tracePt t="901" x="833438" y="3816350"/>
          <p14:tracePt t="906" x="833438" y="3825875"/>
          <p14:tracePt t="907" x="833438" y="3835400"/>
          <p14:tracePt t="909" x="833438" y="3856038"/>
          <p14:tracePt t="911" x="833438" y="3865563"/>
          <p14:tracePt t="913" x="833438" y="3875088"/>
          <p14:tracePt t="915" x="833438" y="3886200"/>
          <p14:tracePt t="917" x="833438" y="3905250"/>
          <p14:tracePt t="919" x="833438" y="3916363"/>
          <p14:tracePt t="920" x="833438" y="3925888"/>
          <p14:tracePt t="923" x="833438" y="3935413"/>
          <p14:tracePt t="925" x="833438" y="3956050"/>
          <p14:tracePt t="927" x="833438" y="3965575"/>
          <p14:tracePt t="929" x="833438" y="3986213"/>
          <p14:tracePt t="930" x="833438" y="4006850"/>
          <p14:tracePt t="932" x="833438" y="4016375"/>
          <p14:tracePt t="934" x="833438" y="4037013"/>
          <p14:tracePt t="937" x="833438" y="4067175"/>
          <p14:tracePt t="939" x="842963" y="4076700"/>
          <p14:tracePt t="940" x="842963" y="4106863"/>
          <p14:tracePt t="943" x="842963" y="4116388"/>
          <p14:tracePt t="945" x="842963" y="4137025"/>
          <p14:tracePt t="947" x="854075" y="4157663"/>
          <p14:tracePt t="948" x="854075" y="4176713"/>
          <p14:tracePt t="951" x="863600" y="4206875"/>
          <p14:tracePt t="953" x="863600" y="4217988"/>
          <p14:tracePt t="955" x="863600" y="4237038"/>
          <p14:tracePt t="958" x="884238" y="4257675"/>
          <p14:tracePt t="960" x="893763" y="4287838"/>
          <p14:tracePt t="962" x="893763" y="4318000"/>
          <p14:tracePt t="966" x="893763" y="4327525"/>
          <p14:tracePt t="970" x="903288" y="4367213"/>
          <p14:tracePt t="971" x="903288" y="4378325"/>
          <p14:tracePt t="974" x="914400" y="4387850"/>
          <p14:tracePt t="976" x="914400" y="4408488"/>
          <p14:tracePt t="978" x="933450" y="4418013"/>
          <p14:tracePt t="980" x="933450" y="4438650"/>
          <p14:tracePt t="983" x="944563" y="4457700"/>
          <p14:tracePt t="985" x="944563" y="4468813"/>
          <p14:tracePt t="986" x="944563" y="4478338"/>
          <p14:tracePt t="989" x="954088" y="4487863"/>
          <p14:tracePt t="993" x="963613" y="4508500"/>
          <p14:tracePt t="994" x="963613" y="4518025"/>
          <p14:tracePt t="996" x="984250" y="4529138"/>
          <p14:tracePt t="998" x="984250" y="4538663"/>
          <p14:tracePt t="1000" x="993775" y="4559300"/>
          <p14:tracePt t="1005" x="1004888" y="4568825"/>
          <p14:tracePt t="1006" x="1014413" y="4578350"/>
          <p14:tracePt t="1009" x="1014413" y="4589463"/>
          <p14:tracePt t="1010" x="1035050" y="4589463"/>
          <p14:tracePt t="1013" x="1035050" y="4608513"/>
          <p14:tracePt t="1015" x="1044575" y="4619625"/>
          <p14:tracePt t="1017" x="1054100" y="4629150"/>
          <p14:tracePt t="1021" x="1065213" y="4638675"/>
          <p14:tracePt t="1023" x="1084263" y="4659313"/>
          <p14:tracePt t="1025" x="1084263" y="4668838"/>
          <p14:tracePt t="1027" x="1095375" y="4668838"/>
          <p14:tracePt t="1030" x="1095375" y="4678363"/>
          <p14:tracePt t="1031" x="1104900" y="4689475"/>
          <p14:tracePt t="1035" x="1114425" y="4708525"/>
          <p14:tracePt t="1037" x="1114425" y="4719638"/>
          <p14:tracePt t="1042" x="1135063" y="4729163"/>
          <p14:tracePt t="1046" x="1135063" y="4738688"/>
          <p14:tracePt t="1048" x="1144588" y="4759325"/>
          <p14:tracePt t="1052" x="1144588" y="4768850"/>
          <p14:tracePt t="1057" x="1144588" y="4779963"/>
          <p14:tracePt t="1058" x="1144588" y="4789488"/>
          <p14:tracePt t="1060" x="1144588" y="4810125"/>
          <p14:tracePt t="1062" x="1155700" y="4819650"/>
          <p14:tracePt t="1064" x="1155700" y="4829175"/>
          <p14:tracePt t="1065" x="1155700" y="4840288"/>
          <p14:tracePt t="1068" x="1155700" y="4859338"/>
          <p14:tracePt t="1070" x="1155700" y="4870450"/>
          <p14:tracePt t="1072" x="1155700" y="4879975"/>
          <p14:tracePt t="1074" x="1155700" y="4889500"/>
          <p14:tracePt t="1076" x="1165225" y="4910138"/>
          <p14:tracePt t="1079" x="1165225" y="4930775"/>
          <p14:tracePt t="1080" x="1165225" y="4940300"/>
          <p14:tracePt t="1082" x="1165225" y="4960938"/>
          <p14:tracePt t="1083" x="1165225" y="4979988"/>
          <p14:tracePt t="1085" x="1165225" y="4991100"/>
          <p14:tracePt t="1088" x="1165225" y="5021263"/>
          <p14:tracePt t="1090" x="1184275" y="5030788"/>
          <p14:tracePt t="1092" x="1184275" y="5060950"/>
          <p14:tracePt t="1093" x="1184275" y="5070475"/>
          <p14:tracePt t="1095" x="1184275" y="5091113"/>
          <p14:tracePt t="1097" x="1184275" y="5110163"/>
          <p14:tracePt t="1099" x="1184275" y="5130800"/>
          <p14:tracePt t="1102" x="1195388" y="5140325"/>
          <p14:tracePt t="1103" x="1195388" y="5170488"/>
          <p14:tracePt t="1106" x="1195388" y="5191125"/>
          <p14:tracePt t="1108" x="1195388" y="5221288"/>
          <p14:tracePt t="1109" x="1204913" y="5241925"/>
          <p14:tracePt t="1112" x="1204913" y="5260975"/>
          <p14:tracePt t="1113" x="1204913" y="5281613"/>
          <p14:tracePt t="1115" x="1214438" y="5311775"/>
          <p14:tracePt t="1117" x="1214438" y="5332413"/>
          <p14:tracePt t="1119" x="1214438" y="5341938"/>
          <p14:tracePt t="1121" x="1235075" y="5372100"/>
          <p14:tracePt t="1123" x="1244600" y="5392738"/>
          <p14:tracePt t="1125" x="1244600" y="5411788"/>
          <p14:tracePt t="1127" x="1255713" y="5432425"/>
          <p14:tracePt t="1129" x="1265238" y="5462588"/>
          <p14:tracePt t="1131" x="1265238" y="5472113"/>
          <p14:tracePt t="1134" x="1285875" y="5492750"/>
          <p14:tracePt t="1135" x="1295400" y="5522913"/>
          <p14:tracePt t="1137" x="1295400" y="5541963"/>
          <p14:tracePt t="1140" x="1304925" y="5562600"/>
          <p14:tracePt t="1142" x="1316038" y="5583238"/>
          <p14:tracePt t="1144" x="1316038" y="5592763"/>
          <p14:tracePt t="1145" x="1335088" y="5613400"/>
          <p14:tracePt t="1147" x="1346200" y="5632450"/>
          <p14:tracePt t="1149" x="1355725" y="5643563"/>
          <p14:tracePt t="1151" x="1365250" y="5662613"/>
          <p14:tracePt t="1153" x="1385888" y="5673725"/>
          <p14:tracePt t="1156" x="1395413" y="5683250"/>
          <p14:tracePt t="1158" x="1406525" y="5692775"/>
          <p14:tracePt t="1160" x="1416050" y="5722938"/>
          <p14:tracePt t="1162" x="1436688" y="5722938"/>
          <p14:tracePt t="1164" x="1446213" y="5734050"/>
          <p14:tracePt t="1166" x="1455738" y="5743575"/>
          <p14:tracePt t="1168" x="1485900" y="5764213"/>
          <p14:tracePt t="1170" x="1497013" y="5773738"/>
          <p14:tracePt t="1172" x="1516063" y="5783263"/>
          <p14:tracePt t="1174" x="1536700" y="5783263"/>
          <p14:tracePt t="1176" x="1546225" y="5794375"/>
          <p14:tracePt t="1178" x="1566863" y="5794375"/>
          <p14:tracePt t="1180" x="1587500" y="5813425"/>
          <p14:tracePt t="1183" x="1606550" y="5824538"/>
          <p14:tracePt t="1184" x="1636713" y="5824538"/>
          <p14:tracePt t="1186" x="1646238" y="5824538"/>
          <p14:tracePt t="1188" x="1666875" y="5834063"/>
          <p14:tracePt t="1189" x="1687513" y="5834063"/>
          <p14:tracePt t="1191" x="1706563" y="5843588"/>
          <p14:tracePt t="1193" x="1717675" y="5843588"/>
          <p14:tracePt t="1195" x="1747838" y="5843588"/>
          <p14:tracePt t="1197" x="1766888" y="5843588"/>
          <p14:tracePt t="1200" x="1787525" y="5843588"/>
          <p14:tracePt t="1202" x="1808163" y="5864225"/>
          <p14:tracePt t="1204" x="1838325" y="5864225"/>
          <p14:tracePt t="1206" x="1857375" y="5864225"/>
          <p14:tracePt t="1219" x="1998663" y="5873750"/>
          <p14:tracePt t="1220" x="2019300" y="5873750"/>
          <p14:tracePt t="1221" x="2049463" y="5873750"/>
          <p14:tracePt t="1224" x="2068513" y="5873750"/>
          <p14:tracePt t="1225" x="2098675" y="5873750"/>
          <p14:tracePt t="1228" x="2119313" y="5873750"/>
          <p14:tracePt t="1229" x="2149475" y="5873750"/>
          <p14:tracePt t="1231" x="2189163" y="5873750"/>
          <p14:tracePt t="1233" x="2209800" y="5873750"/>
          <p14:tracePt t="1235" x="2239963" y="5883275"/>
          <p14:tracePt t="1237" x="2259013" y="5883275"/>
          <p14:tracePt t="1239" x="2289175" y="5883275"/>
          <p14:tracePt t="1242" x="2319338" y="5883275"/>
          <p14:tracePt t="1244" x="2349500" y="5883275"/>
          <p14:tracePt t="1246" x="2390775" y="5883275"/>
          <p14:tracePt t="1248" x="2420938" y="5883275"/>
          <p14:tracePt t="1250" x="2460625" y="5883275"/>
          <p14:tracePt t="1251" x="2500313" y="5883275"/>
          <p14:tracePt t="1253" x="2520950" y="5883275"/>
          <p14:tracePt t="1255" x="2560638" y="5864225"/>
          <p14:tracePt t="1257" x="2611438" y="5864225"/>
          <p14:tracePt t="1259" x="2651125" y="5864225"/>
          <p14:tracePt t="1261" x="2690813" y="5864225"/>
          <p14:tracePt t="1264" x="2720975" y="5853113"/>
          <p14:tracePt t="1266" x="2771775" y="5853113"/>
          <p14:tracePt t="1268" x="2811463" y="5853113"/>
          <p14:tracePt t="1269" x="2852738" y="5843588"/>
          <p14:tracePt t="1272" x="2892425" y="5843588"/>
          <p14:tracePt t="1274" x="2922588" y="5834063"/>
          <p14:tracePt t="1276" x="2962275" y="5834063"/>
          <p14:tracePt t="1278" x="3003550" y="5813425"/>
          <p14:tracePt t="1280" x="3043238" y="5803900"/>
          <p14:tracePt t="1282" x="3073400" y="5794375"/>
          <p14:tracePt t="1284" x="3113088" y="5783263"/>
          <p14:tracePt t="1286" x="3143250" y="5764213"/>
          <p14:tracePt t="1288" x="3173413" y="5753100"/>
          <p14:tracePt t="1290" x="3213100" y="5743575"/>
          <p14:tracePt t="1292" x="3254375" y="5734050"/>
          <p14:tracePt t="1293" x="3273425" y="5703888"/>
          <p14:tracePt t="1295" x="3314700" y="5692775"/>
          <p14:tracePt t="1297" x="3344863" y="5683250"/>
          <p14:tracePt t="1299" x="3375025" y="5653088"/>
          <p14:tracePt t="1301" x="3405188" y="5643563"/>
          <p14:tracePt t="1303" x="3424238" y="5613400"/>
          <p14:tracePt t="1305" x="3465513" y="5592763"/>
          <p14:tracePt t="1307" x="3495675" y="5583238"/>
          <p14:tracePt t="1309" x="3514725" y="5553075"/>
          <p14:tracePt t="1311" x="3544888" y="5541963"/>
          <p14:tracePt t="1313" x="3565525" y="5532438"/>
          <p14:tracePt t="1315" x="3595688" y="5502275"/>
          <p14:tracePt t="1317" x="3614738" y="5492750"/>
          <p14:tracePt t="1319" x="3644900" y="5462588"/>
          <p14:tracePt t="1321" x="3665538" y="5451475"/>
          <p14:tracePt t="1323" x="3675063" y="5432425"/>
          <p14:tracePt t="1325" x="3705225" y="5411788"/>
          <p14:tracePt t="1327" x="3716338" y="5402263"/>
          <p14:tracePt t="1329" x="3746500" y="5392738"/>
          <p14:tracePt t="1331" x="3756025" y="5381625"/>
          <p14:tracePt t="1333" x="3776663" y="5362575"/>
          <p14:tracePt t="1335" x="3795713" y="5351463"/>
          <p14:tracePt t="1337" x="3806825" y="5341938"/>
          <p14:tracePt t="1339" x="3816350" y="5332413"/>
          <p14:tracePt t="1342" x="3825875" y="5311775"/>
          <p14:tracePt t="1343" x="3846513" y="5302250"/>
          <p14:tracePt t="1345" x="3856038" y="5302250"/>
          <p14:tracePt t="1347" x="3867150" y="5291138"/>
          <p14:tracePt t="1350" x="3876675" y="5281613"/>
          <p14:tracePt t="1351" x="3897313" y="5260975"/>
          <p14:tracePt t="1353" x="3906838" y="5260975"/>
          <p14:tracePt t="1355" x="3906838" y="5251450"/>
          <p14:tracePt t="1357" x="3916363" y="5251450"/>
          <p14:tracePt t="1359" x="3927475" y="5241925"/>
          <p14:tracePt t="1361" x="3927475" y="5230813"/>
          <p14:tracePt t="1363" x="3946525" y="5230813"/>
          <p14:tracePt t="1366" x="3957638" y="5211763"/>
          <p14:tracePt t="1370" x="3967163" y="5200650"/>
          <p14:tracePt t="1371" x="3976688" y="5200650"/>
          <p14:tracePt t="1374" x="3976688" y="5191125"/>
          <p14:tracePt t="1376" x="3997325" y="5191125"/>
          <p14:tracePt t="1378" x="3997325" y="5181600"/>
          <p14:tracePt t="1380" x="4006850" y="5181600"/>
          <p14:tracePt t="1382" x="4006850" y="5160963"/>
          <p14:tracePt t="1384" x="4016375" y="5160963"/>
          <p14:tracePt t="1385" x="4016375" y="5151438"/>
          <p14:tracePt t="1388" x="4027488" y="5151438"/>
          <p14:tracePt t="1390" x="4027488" y="5140325"/>
          <p14:tracePt t="1393" x="4027488" y="5130800"/>
          <p14:tracePt t="1395" x="4046538" y="5130800"/>
          <p14:tracePt t="1397" x="4046538" y="5110163"/>
          <p14:tracePt t="1401" x="4057650" y="5100638"/>
          <p14:tracePt t="1403" x="4057650" y="5091113"/>
          <p14:tracePt t="1405" x="4057650" y="5080000"/>
          <p14:tracePt t="1407" x="4057650" y="5060950"/>
          <p14:tracePt t="1408" x="4057650" y="5049838"/>
          <p14:tracePt t="1410" x="4067175" y="5030788"/>
          <p14:tracePt t="1413" x="4067175" y="5000625"/>
          <p14:tracePt t="1414" x="4067175" y="4979988"/>
          <p14:tracePt t="1416" x="4067175" y="4949825"/>
          <p14:tracePt t="1418" x="4067175" y="4930775"/>
          <p14:tracePt t="1420" x="4067175" y="4889500"/>
          <p14:tracePt t="1422" x="4046538" y="4859338"/>
          <p14:tracePt t="1424" x="4046538" y="4810125"/>
          <p14:tracePt t="1426" x="4037013" y="4779963"/>
          <p14:tracePt t="1428" x="4027488" y="4729163"/>
          <p14:tracePt t="1430" x="4016375" y="4689475"/>
          <p14:tracePt t="1432" x="3986213" y="4638675"/>
          <p14:tracePt t="1434" x="3976688" y="4589463"/>
          <p14:tracePt t="1436" x="3946525" y="4538663"/>
          <p14:tracePt t="1438" x="3927475" y="4478338"/>
          <p14:tracePt t="1440" x="3897313" y="4427538"/>
          <p14:tracePt t="1442" x="3876675" y="4357688"/>
          <p14:tracePt t="1444" x="3836988" y="4306888"/>
          <p14:tracePt t="1447" x="3816350" y="4246563"/>
          <p14:tracePt t="1448" x="3776663" y="4187825"/>
          <p14:tracePt t="1450" x="3735388" y="4127500"/>
          <p14:tracePt t="1452" x="3695700" y="4076700"/>
          <p14:tracePt t="1454" x="3665538" y="4006850"/>
          <p14:tracePt t="1456" x="3614738" y="3946525"/>
          <p14:tracePt t="1458" x="3575050" y="3895725"/>
          <p14:tracePt t="1460" x="3524250" y="3835400"/>
          <p14:tracePt t="1462" x="3484563" y="3786188"/>
          <p14:tracePt t="1464" x="3435350" y="3725863"/>
          <p14:tracePt t="1467" x="3394075" y="3675063"/>
          <p14:tracePt t="1468" x="3344863" y="3605213"/>
          <p14:tracePt t="1471" x="3294063" y="3554413"/>
          <p14:tracePt t="1472" x="3263900" y="3494088"/>
          <p14:tracePt t="1474" x="3213100" y="3443288"/>
          <p14:tracePt t="1476" x="3163888" y="3394075"/>
          <p14:tracePt t="1478" x="3113088" y="3343275"/>
          <p14:tracePt t="1481" x="3073400" y="3303588"/>
          <p14:tracePt t="1483" x="3022600" y="3252788"/>
          <p14:tracePt t="1485" x="2962275" y="3203575"/>
          <p14:tracePt t="1487" x="2913063" y="3152775"/>
          <p14:tracePt t="1489" x="2841625" y="3122613"/>
          <p14:tracePt t="1491" x="2792413" y="3071813"/>
          <p14:tracePt t="1493" x="2720975" y="3022600"/>
          <p14:tracePt t="1495" x="2660650" y="2982913"/>
          <p14:tracePt t="1497" x="2590800" y="2941638"/>
          <p14:tracePt t="1499" x="2530475" y="2892425"/>
          <p14:tracePt t="1501" x="2460625" y="2851150"/>
          <p14:tracePt t="1503" x="2379663" y="2832100"/>
          <p14:tracePt t="1505" x="2289175" y="2790825"/>
          <p14:tracePt t="1507" x="2219325" y="2751138"/>
          <p14:tracePt t="1509" x="2138363" y="2720975"/>
          <p14:tracePt t="1511" x="2068513" y="2690813"/>
          <p14:tracePt t="1512" x="1989138" y="2670175"/>
          <p14:tracePt t="1514" x="1917700" y="2640013"/>
          <p14:tracePt t="1517" x="1857375" y="2620963"/>
          <p14:tracePt t="1518" x="1787525" y="2600325"/>
          <p14:tracePt t="1520" x="1727200" y="2581275"/>
          <p14:tracePt t="1522" x="1676400" y="2570163"/>
          <p14:tracePt t="1524" x="1627188" y="2551113"/>
          <p14:tracePt t="1526" x="1566863" y="2540000"/>
          <p14:tracePt t="1528" x="1516063" y="2530475"/>
          <p14:tracePt t="1531" x="1476375" y="2520950"/>
          <p14:tracePt t="1532" x="1425575" y="2500313"/>
          <p14:tracePt t="1534" x="1376363" y="2500313"/>
          <p14:tracePt t="1536" x="1335088" y="2490788"/>
          <p14:tracePt t="1538" x="1285875" y="2490788"/>
          <p14:tracePt t="1540" x="1255713" y="2490788"/>
          <p14:tracePt t="1542" x="1214438" y="2490788"/>
          <p14:tracePt t="1544" x="1165225" y="2490788"/>
          <p14:tracePt t="1546" x="1125538" y="2490788"/>
          <p14:tracePt t="1548" x="1084263" y="2500313"/>
          <p14:tracePt t="1550" x="1054100" y="2500313"/>
          <p14:tracePt t="1552" x="1014413" y="2509838"/>
          <p14:tracePt t="1554" x="974725" y="2509838"/>
          <p14:tracePt t="1556" x="933450" y="2520950"/>
          <p14:tracePt t="1558" x="903288" y="2530475"/>
          <p14:tracePt t="1560" x="863600" y="2551113"/>
          <p14:tracePt t="1562" x="833438" y="2570163"/>
          <p14:tracePt t="1564" x="803275" y="2581275"/>
          <p14:tracePt t="1566" x="773113" y="2611438"/>
          <p14:tracePt t="1568" x="733425" y="2630488"/>
          <p14:tracePt t="1570" x="712788" y="2660650"/>
          <p14:tracePt t="1572" x="673100" y="2681288"/>
          <p14:tracePt t="1574" x="652463" y="2720975"/>
          <p14:tracePt t="1576" x="622300" y="2751138"/>
          <p14:tracePt t="1579" x="603250" y="2781300"/>
          <p14:tracePt t="1580" x="573088" y="2820988"/>
          <p14:tracePt t="1582" x="552450" y="2862263"/>
          <p14:tracePt t="1584" x="522288" y="2901950"/>
          <p14:tracePt t="1586" x="501650" y="2952750"/>
          <p14:tracePt t="1589" x="471488" y="3001963"/>
          <p14:tracePt t="1590" x="461963" y="3052763"/>
          <p14:tracePt t="1593" x="431800" y="3101975"/>
          <p14:tracePt t="1595" x="422275" y="3152775"/>
          <p14:tracePt t="1596" x="411163" y="3203575"/>
          <p14:tracePt t="1599" x="401638" y="3252788"/>
          <p14:tracePt t="1601" x="371475" y="3303588"/>
          <p14:tracePt t="1602" x="361950" y="3363913"/>
          <p14:tracePt t="1605" x="361950" y="3414713"/>
          <p14:tracePt t="1606" x="350838" y="3463925"/>
          <p14:tracePt t="1609" x="331788" y="3524250"/>
          <p14:tracePt t="1611" x="331788" y="3575050"/>
          <p14:tracePt t="1614" x="331788" y="3635375"/>
          <p14:tracePt t="1615" x="331788" y="3684588"/>
          <p14:tracePt t="1617" x="331788" y="3756025"/>
          <p14:tracePt t="1619" x="331788" y="3805238"/>
          <p14:tracePt t="1621" x="341313" y="3856038"/>
          <p14:tracePt t="1623" x="350838" y="3905250"/>
          <p14:tracePt t="1624" x="350838" y="3956050"/>
          <p14:tracePt t="1626" x="361950" y="4006850"/>
          <p14:tracePt t="1628" x="381000" y="4056063"/>
          <p14:tracePt t="1630" x="401638" y="4086225"/>
          <p14:tracePt t="1632" x="411163" y="4137025"/>
          <p14:tracePt t="1634" x="441325" y="4176713"/>
          <p14:tracePt t="1636" x="461963" y="4227513"/>
          <p14:tracePt t="1638" x="492125" y="4267200"/>
          <p14:tracePt t="1640" x="512763" y="4306888"/>
          <p14:tracePt t="1642" x="542925" y="4337050"/>
          <p14:tracePt t="1644" x="561975" y="4367213"/>
          <p14:tracePt t="1646" x="603250" y="4408488"/>
          <p14:tracePt t="1648" x="633413" y="4427538"/>
          <p14:tracePt t="1650" x="663575" y="4457700"/>
          <p14:tracePt t="1652" x="703263" y="4468813"/>
          <p14:tracePt t="1654" x="742950" y="4487863"/>
          <p14:tracePt t="1656" x="782638" y="4518025"/>
          <p14:tracePt t="1658" x="812800" y="4529138"/>
          <p14:tracePt t="1660" x="854075" y="4538663"/>
          <p14:tracePt t="1662" x="893763" y="4559300"/>
          <p14:tracePt t="1664" x="933450" y="4568825"/>
          <p14:tracePt t="1666" x="963613" y="4578350"/>
          <p14:tracePt t="1668" x="1004888" y="4589463"/>
          <p14:tracePt t="1670" x="1044575" y="4589463"/>
          <p14:tracePt t="1672" x="1084263" y="4608513"/>
          <p14:tracePt t="1674" x="1114425" y="4608513"/>
          <p14:tracePt t="1676" x="1155700" y="4619625"/>
          <p14:tracePt t="1678" x="1195388" y="4619625"/>
          <p14:tracePt t="1680" x="1244600" y="4629150"/>
          <p14:tracePt t="1682" x="1285875" y="4629150"/>
          <p14:tracePt t="1684" x="1316038" y="4629150"/>
          <p14:tracePt t="1686" x="1355725" y="4629150"/>
          <p14:tracePt t="1688" x="1395413" y="4629150"/>
          <p14:tracePt t="1690" x="1446213" y="4629150"/>
          <p14:tracePt t="1692" x="1485900" y="4629150"/>
          <p14:tracePt t="1694" x="1516063" y="4629150"/>
          <p14:tracePt t="1696" x="1557338" y="4629150"/>
          <p14:tracePt t="1698" x="1597025" y="4629150"/>
          <p14:tracePt t="1700" x="1617663" y="4629150"/>
          <p14:tracePt t="1703" x="1657350" y="4629150"/>
          <p14:tracePt t="1705" x="1697038" y="4629150"/>
          <p14:tracePt t="1707" x="1717675" y="4629150"/>
          <p14:tracePt t="1708" x="1757363" y="4629150"/>
          <p14:tracePt t="1710" x="1787525" y="4629150"/>
          <p14:tracePt t="1713" x="1808163" y="4629150"/>
          <p14:tracePt t="1715" x="1847850" y="4629150"/>
          <p14:tracePt t="1716" x="1868488" y="4608513"/>
          <p14:tracePt t="1719" x="1898650" y="4608513"/>
          <p14:tracePt t="1721" x="1917700" y="4608513"/>
          <p14:tracePt t="1723" x="1947863" y="4608513"/>
          <p14:tracePt t="1725" x="1968500" y="4598988"/>
          <p14:tracePt t="1727" x="1998663" y="4598988"/>
          <p14:tracePt t="1729" x="2019300" y="4598988"/>
          <p14:tracePt t="1731" x="2038350" y="4598988"/>
          <p14:tracePt t="1732" x="2058988" y="4589463"/>
          <p14:tracePt t="1734" x="2089150" y="4589463"/>
          <p14:tracePt t="1736" x="2098675" y="4589463"/>
          <p14:tracePt t="1738" x="2109788" y="4589463"/>
          <p14:tracePt t="1740" x="2138363" y="4589463"/>
          <p14:tracePt t="1742" x="2149475" y="4589463"/>
          <p14:tracePt t="1744" x="2159000" y="4578350"/>
          <p14:tracePt t="1746" x="2168525" y="4578350"/>
          <p14:tracePt t="1748" x="2189163" y="4578350"/>
          <p14:tracePt t="1750" x="2198688" y="4578350"/>
          <p14:tracePt t="1755" x="2209800" y="4578350"/>
          <p14:tracePt t="1759" x="2219325" y="4578350"/>
          <p14:tracePt t="1761" x="2219325" y="4559300"/>
          <p14:tracePt t="1768" x="2239963" y="4559300"/>
          <p14:tracePt t="1776" x="2249488" y="4559300"/>
          <p14:tracePt t="2147" x="2249488" y="4568825"/>
          <p14:tracePt t="2151" x="2259013" y="4568825"/>
          <p14:tracePt t="2449" x="2270125" y="4578350"/>
          <p14:tracePt t="2453" x="2289175" y="4578350"/>
          <p14:tracePt t="2455" x="2300288" y="4578350"/>
          <p14:tracePt t="2456" x="2309813" y="4589463"/>
          <p14:tracePt t="2458" x="2319338" y="4589463"/>
          <p14:tracePt t="2461" x="2349500" y="4608513"/>
          <p14:tracePt t="2462" x="2360613" y="4608513"/>
          <p14:tracePt t="2464" x="2390775" y="4619625"/>
          <p14:tracePt t="2467" x="2409825" y="4619625"/>
          <p14:tracePt t="2469" x="2460625" y="4629150"/>
          <p14:tracePt t="2471" x="2500313" y="4638675"/>
          <p14:tracePt t="2473" x="2541588" y="4638675"/>
          <p14:tracePt t="2474" x="2590800" y="4659313"/>
          <p14:tracePt t="2477" x="2620963" y="4659313"/>
          <p14:tracePt t="2479" x="2671763" y="4668838"/>
          <p14:tracePt t="2481" x="2711450" y="4678363"/>
          <p14:tracePt t="2483" x="2751138" y="4689475"/>
          <p14:tracePt t="2485" x="2792413" y="4689475"/>
          <p14:tracePt t="2487" x="2822575" y="4708525"/>
          <p14:tracePt t="2488" x="2862263" y="4719638"/>
          <p14:tracePt t="2491" x="2901950" y="4729163"/>
          <p14:tracePt t="2493" x="2943225" y="4738688"/>
          <p14:tracePt t="2495" x="2962275" y="4759325"/>
          <p14:tracePt t="2496" x="3003550" y="4759325"/>
          <p14:tracePt t="2498" x="3022600" y="4768850"/>
          <p14:tracePt t="2500" x="3052763" y="4779963"/>
          <p14:tracePt t="2502" x="3073400" y="4789488"/>
          <p14:tracePt t="2504" x="3092450" y="4810125"/>
          <p14:tracePt t="2506" x="3113088" y="4819650"/>
          <p14:tracePt t="2508" x="3113088" y="4829175"/>
          <p14:tracePt t="2511" x="3122613" y="4829175"/>
          <p14:tracePt t="2512" x="3143250" y="4840288"/>
          <p14:tracePt t="2514" x="3152775" y="4840288"/>
          <p14:tracePt t="2516" x="3163888" y="4859338"/>
          <p14:tracePt t="2522" x="3173413" y="4870450"/>
          <p14:tracePt t="2524" x="3194050" y="4870450"/>
          <p14:tracePt t="2525" x="3203575" y="4879975"/>
          <p14:tracePt t="2527" x="3213100" y="4879975"/>
          <p14:tracePt t="2529" x="3224213" y="4889500"/>
          <p14:tracePt t="2531" x="3243263" y="4889500"/>
          <p14:tracePt t="2533" x="3263900" y="4910138"/>
          <p14:tracePt t="2535" x="3273425" y="4910138"/>
          <p14:tracePt t="2537" x="3303588" y="4919663"/>
          <p14:tracePt t="2539" x="3314700" y="4919663"/>
          <p14:tracePt t="2541" x="3344863" y="4919663"/>
          <p14:tracePt t="2543" x="3363913" y="4919663"/>
          <p14:tracePt t="2545" x="3394075" y="4930775"/>
          <p14:tracePt t="2547" x="3414713" y="4930775"/>
          <p14:tracePt t="2549" x="3444875" y="4930775"/>
          <p14:tracePt t="2551" x="3475038" y="4930775"/>
          <p14:tracePt t="2553" x="3505200" y="4940300"/>
          <p14:tracePt t="2555" x="3524250" y="4940300"/>
          <p14:tracePt t="2558" x="3565525" y="4940300"/>
          <p14:tracePt t="2559" x="3605213" y="4940300"/>
          <p14:tracePt t="2561" x="3644900" y="4940300"/>
          <p14:tracePt t="2563" x="3665538" y="4940300"/>
          <p14:tracePt t="2565" x="3705225" y="4940300"/>
          <p14:tracePt t="2567" x="3746500" y="4940300"/>
          <p14:tracePt t="2569" x="3776663" y="4940300"/>
          <p14:tracePt t="2571" x="3816350" y="4940300"/>
          <p14:tracePt t="2573" x="3856038" y="4940300"/>
          <p14:tracePt t="2576" x="3897313" y="4930775"/>
          <p14:tracePt t="2577" x="3927475" y="4930775"/>
          <p14:tracePt t="2580" x="3957638" y="4910138"/>
          <p14:tracePt t="2582" x="3997325" y="4910138"/>
          <p14:tracePt t="2584" x="4027488" y="4910138"/>
          <p14:tracePt t="2586" x="4057650" y="4900613"/>
          <p14:tracePt t="2587" x="4097338" y="4900613"/>
          <p14:tracePt t="2590" x="4117975" y="4900613"/>
          <p14:tracePt t="2592" x="4157663" y="4889500"/>
          <p14:tracePt t="2594" x="4178300" y="4889500"/>
          <p14:tracePt t="2596" x="4208463" y="4879975"/>
          <p14:tracePt t="2598" x="4248150" y="4879975"/>
          <p14:tracePt t="2601" x="4268788" y="4859338"/>
          <p14:tracePt t="2602" x="4308475" y="4859338"/>
          <p14:tracePt t="2604" x="4329113" y="4849813"/>
          <p14:tracePt t="2605" x="4359275" y="4849813"/>
          <p14:tracePt t="2607" x="4378325" y="4840288"/>
          <p14:tracePt t="2610" x="4408488" y="4840288"/>
          <p14:tracePt t="2611" x="4429125" y="4829175"/>
          <p14:tracePt t="2613" x="4459288" y="4829175"/>
          <p14:tracePt t="2615" x="4478338" y="4810125"/>
          <p14:tracePt t="2617" x="4498975" y="4799013"/>
          <p14:tracePt t="2619" x="4519613" y="4799013"/>
          <p14:tracePt t="2621" x="4529138" y="4799013"/>
          <p14:tracePt t="2623" x="4549775" y="4789488"/>
          <p14:tracePt t="2628" x="4559300" y="4779963"/>
          <p14:tracePt t="2629" x="4568825" y="4779963"/>
          <p14:tracePt t="2634" x="4579938" y="4759325"/>
          <p14:tracePt t="2638" x="4579938" y="4749800"/>
          <p14:tracePt t="2640" x="4598988" y="4749800"/>
          <p14:tracePt t="2644" x="4598988" y="4738688"/>
          <p14:tracePt t="2656" x="4610100" y="4729163"/>
          <p14:tracePt t="2662" x="4610100" y="4708525"/>
          <p14:tracePt t="2671" x="4610100" y="4699000"/>
          <p14:tracePt t="2693" x="4610100" y="4689475"/>
          <p14:tracePt t="2703" x="4629150" y="4678363"/>
          <p14:tracePt t="2706" x="4649788" y="4648200"/>
          <p14:tracePt t="2708" x="4659313" y="4638675"/>
          <p14:tracePt t="2710" x="4670425" y="4629150"/>
          <p14:tracePt t="2712" x="4679950" y="4608513"/>
          <p14:tracePt t="2714" x="4700588" y="4598988"/>
          <p14:tracePt t="2716" x="4700588" y="4578350"/>
          <p14:tracePt t="2718" x="4710113" y="4559300"/>
          <p14:tracePt t="2720" x="4719638" y="4548188"/>
          <p14:tracePt t="2722" x="4719638" y="4538663"/>
          <p14:tracePt t="2724" x="4730750" y="4529138"/>
          <p14:tracePt t="2728" x="4749800" y="4508500"/>
          <p14:tracePt t="2730" x="4749800" y="4498975"/>
          <p14:tracePt t="2733" x="4760913" y="4487863"/>
          <p14:tracePt t="2734" x="4760913" y="4478338"/>
          <p14:tracePt t="2736" x="4760913" y="4457700"/>
          <p14:tracePt t="2737" x="4770438" y="4448175"/>
          <p14:tracePt t="2742" x="4779963" y="4438650"/>
          <p14:tracePt t="2743" x="4800600" y="4427538"/>
          <p14:tracePt t="2746" x="4800600" y="4408488"/>
          <p14:tracePt t="2747" x="4810125" y="4397375"/>
          <p14:tracePt t="2750" x="4821238" y="4387850"/>
          <p14:tracePt t="2754" x="4830763" y="4378325"/>
          <p14:tracePt t="2756" x="4851400" y="4357688"/>
          <p14:tracePt t="2758" x="4860925" y="4357688"/>
          <p14:tracePt t="2759" x="4870450" y="4348163"/>
          <p14:tracePt t="2761" x="4881563" y="4337050"/>
          <p14:tracePt t="2764" x="4911725" y="4327525"/>
          <p14:tracePt t="2765" x="4921250" y="4306888"/>
          <p14:tracePt t="2767" x="4930775" y="4297363"/>
          <p14:tracePt t="2769" x="4960938" y="4287838"/>
          <p14:tracePt t="2771" x="4981575" y="4276725"/>
          <p14:tracePt t="2773" x="5000625" y="4257675"/>
          <p14:tracePt t="2775" x="5021263" y="4246563"/>
          <p14:tracePt t="2777" x="5051425" y="4246563"/>
          <p14:tracePt t="2779" x="5072063" y="4237038"/>
          <p14:tracePt t="2781" x="5111750" y="4227513"/>
          <p14:tracePt t="2783" x="5132388" y="4206875"/>
          <p14:tracePt t="2785" x="5172075" y="4197350"/>
          <p14:tracePt t="2787" x="5211763" y="4187825"/>
          <p14:tracePt t="2789" x="5253038" y="4176713"/>
          <p14:tracePt t="2791" x="5283200" y="4157663"/>
          <p14:tracePt t="2793" x="5322888" y="4157663"/>
          <p14:tracePt t="2796" x="5362575" y="4146550"/>
          <p14:tracePt t="2798" x="5402263" y="4137025"/>
          <p14:tracePt t="2800" x="5453063" y="4127500"/>
          <p14:tracePt t="2802" x="5483225" y="4097338"/>
          <p14:tracePt t="2803" x="5522913" y="4086225"/>
          <p14:tracePt t="2805" x="5573713" y="4076700"/>
          <p14:tracePt t="2808" x="5613400" y="4056063"/>
          <p14:tracePt t="2809" x="5654675" y="4046538"/>
          <p14:tracePt t="2811" x="5684838" y="4025900"/>
          <p14:tracePt t="2814" x="5724525" y="4006850"/>
          <p14:tracePt t="2816" x="5754688" y="3995738"/>
          <p14:tracePt t="2817" x="5775325" y="3995738"/>
          <p14:tracePt t="2820" x="5815013" y="3986213"/>
          <p14:tracePt t="2822" x="5835650" y="3976688"/>
          <p14:tracePt t="2824" x="5864225" y="3956050"/>
          <p14:tracePt t="2826" x="5884863" y="3946525"/>
          <p14:tracePt t="2827" x="5915025" y="3935413"/>
          <p14:tracePt t="2830" x="5924550" y="3925888"/>
          <p14:tracePt t="2831" x="5954713" y="3925888"/>
          <p14:tracePt t="2833" x="5965825" y="3905250"/>
          <p14:tracePt t="2835" x="5975350" y="3895725"/>
          <p14:tracePt t="2837" x="5984875" y="3886200"/>
          <p14:tracePt t="2839" x="6005513" y="3886200"/>
          <p14:tracePt t="2841" x="6015038" y="3875088"/>
          <p14:tracePt t="2843" x="6026150" y="3875088"/>
          <p14:tracePt t="2845" x="6026150" y="3856038"/>
          <p14:tracePt t="2847" x="6035675" y="3856038"/>
          <p14:tracePt t="2850" x="6035675" y="3844925"/>
          <p14:tracePt t="2851" x="6056313" y="3844925"/>
          <p14:tracePt t="2856" x="6065838" y="3835400"/>
          <p14:tracePt t="2858" x="6075363" y="3835400"/>
          <p14:tracePt t="2861" x="6086475" y="3825875"/>
          <p14:tracePt t="2868" x="6105525" y="3805238"/>
          <p14:tracePt t="2872" x="6116638" y="3805238"/>
          <p14:tracePt t="2874" x="6116638" y="3795713"/>
          <p14:tracePt t="2876" x="6126163" y="3795713"/>
          <p14:tracePt t="2880" x="6135688" y="3786188"/>
          <p14:tracePt t="2884" x="6156325" y="3786188"/>
          <p14:tracePt t="2885" x="6156325" y="3775075"/>
          <p14:tracePt t="2887" x="6165850" y="3775075"/>
          <p14:tracePt t="2889" x="6176963" y="3775075"/>
          <p14:tracePt t="2892" x="6186488" y="3756025"/>
          <p14:tracePt t="2896" x="6207125" y="3744913"/>
          <p14:tracePt t="2897" x="6216650" y="3744913"/>
          <p14:tracePt t="2907" x="6237288" y="3735388"/>
          <p14:tracePt t="2915" x="6256338" y="3725863"/>
          <p14:tracePt t="2918" x="6267450" y="3705225"/>
          <p14:tracePt t="2929" x="6276975" y="3695700"/>
          <p14:tracePt t="3011" x="6256338" y="3695700"/>
          <p14:tracePt t="3017" x="6246813" y="3695700"/>
          <p14:tracePt t="3021" x="6237288" y="3695700"/>
          <p14:tracePt t="3025" x="6226175" y="3695700"/>
          <p14:tracePt t="3027" x="6207125" y="3695700"/>
          <p14:tracePt t="3031" x="6196013" y="3695700"/>
          <p14:tracePt t="3035" x="6186488" y="3695700"/>
          <p14:tracePt t="3043" x="6176963" y="3695700"/>
          <p14:tracePt t="3053" x="6176963" y="3684588"/>
          <p14:tracePt t="3099" x="6186488" y="3684588"/>
          <p14:tracePt t="3105" x="6207125" y="3684588"/>
          <p14:tracePt t="3111" x="6216650" y="3684588"/>
          <p14:tracePt t="3117" x="6226175" y="3684588"/>
          <p14:tracePt t="3150" x="6207125" y="3675063"/>
          <p14:tracePt t="3159" x="6196013" y="3675063"/>
          <p14:tracePt t="3165" x="6196013" y="3654425"/>
          <p14:tracePt t="3183" x="6207125" y="3654425"/>
          <p14:tracePt t="3191" x="6216650" y="3654425"/>
          <p14:tracePt t="3195" x="6226175" y="3654425"/>
          <p14:tracePt t="3197" x="6226175" y="3644900"/>
          <p14:tracePt t="3198" x="6237288" y="3644900"/>
          <p14:tracePt t="3200" x="6256338" y="3644900"/>
          <p14:tracePt t="3202" x="6267450" y="3635375"/>
          <p14:tracePt t="3204" x="6276975" y="3624263"/>
          <p14:tracePt t="3206" x="6276975" y="3605213"/>
          <p14:tracePt t="3208" x="6286500" y="3605213"/>
          <p14:tracePt t="3210" x="6307138" y="3594100"/>
          <p14:tracePt t="3212" x="6316663" y="3594100"/>
          <p14:tracePt t="3214" x="6316663" y="3584575"/>
          <p14:tracePt t="3216" x="6327775" y="3575050"/>
          <p14:tracePt t="3223" x="6327775" y="3554413"/>
          <p14:tracePt t="3227" x="6337300" y="3544888"/>
          <p14:tracePt t="3233" x="6337300" y="3533775"/>
          <p14:tracePt t="3245" x="6337300" y="3524250"/>
          <p14:tracePt t="3259" x="6337300" y="3503613"/>
          <p14:tracePt t="3275" x="6337300" y="3494088"/>
          <p14:tracePt t="3318" x="6356350" y="3494088"/>
          <p14:tracePt t="3334" x="6356350" y="3484563"/>
          <p14:tracePt t="3340" x="6367463" y="3484563"/>
          <p14:tracePt t="3352" x="6376988" y="3473450"/>
          <p14:tracePt t="3363" x="6386513" y="3473450"/>
          <p14:tracePt t="3366" x="6386513" y="3454400"/>
          <p14:tracePt t="3374" x="6407150" y="3454400"/>
          <p14:tracePt t="3380" x="6407150" y="3443288"/>
          <p14:tracePt t="3386" x="6416675" y="3443288"/>
          <p14:tracePt t="3394" x="6416675" y="3433763"/>
          <p14:tracePt t="3396" x="6427788" y="3433763"/>
          <p14:tracePt t="3404" x="6437313" y="3424238"/>
          <p14:tracePt t="3412" x="6457950" y="3403600"/>
          <p14:tracePt t="3418" x="6467475" y="3403600"/>
          <p14:tracePt t="3420" x="6467475" y="3394075"/>
          <p14:tracePt t="3424" x="6477000" y="3394075"/>
          <p14:tracePt t="3426" x="6477000" y="3384550"/>
          <p14:tracePt t="3430" x="6488113" y="3384550"/>
          <p14:tracePt t="3432" x="6488113" y="3373438"/>
          <p14:tracePt t="3435" x="6507163" y="3373438"/>
          <p14:tracePt t="3437" x="6507163" y="3354388"/>
          <p14:tracePt t="3444" x="6518275" y="3354388"/>
          <p14:tracePt t="3446" x="6518275" y="3343275"/>
          <p14:tracePt t="3452" x="6527800" y="3343275"/>
          <p14:tracePt t="3458" x="6527800" y="3333750"/>
          <p14:tracePt t="3526" x="6537325" y="3333750"/>
          <p14:tracePt t="3538" x="6557963" y="3333750"/>
          <p14:tracePt t="3540" x="6557963" y="3324225"/>
          <p14:tracePt t="3546" x="6567488" y="3324225"/>
          <p14:tracePt t="3552" x="6578600" y="3324225"/>
          <p14:tracePt t="3561" x="6588125" y="3324225"/>
          <p14:tracePt t="3566" x="6608763" y="3324225"/>
          <p14:tracePt t="3578" x="6627813" y="3324225"/>
          <p14:tracePt t="3584" x="6638925" y="3324225"/>
          <p14:tracePt t="3586" x="6638925" y="3333750"/>
          <p14:tracePt t="3595" x="6657975" y="3354388"/>
          <p14:tracePt t="3608" x="6657975" y="3363913"/>
          <p14:tracePt t="3624" x="6657975" y="3373438"/>
          <p14:tracePt t="3626" x="6648450" y="3373438"/>
          <p14:tracePt t="3632" x="6648450" y="3384550"/>
          <p14:tracePt t="3633" x="6638925" y="3384550"/>
          <p14:tracePt t="3638" x="6627813" y="3403600"/>
          <p14:tracePt t="3639" x="6627813" y="3414713"/>
          <p14:tracePt t="3642" x="6608763" y="3424238"/>
          <p14:tracePt t="3643" x="6597650" y="3433763"/>
          <p14:tracePt t="3645" x="6588125" y="3454400"/>
          <p14:tracePt t="3647" x="6578600" y="3463925"/>
          <p14:tracePt t="3651" x="6548438" y="3473450"/>
          <p14:tracePt t="3652" x="6537325" y="3484563"/>
          <p14:tracePt t="3654" x="6527800" y="3503613"/>
          <p14:tracePt t="3656" x="6507163" y="3514725"/>
          <p14:tracePt t="3659" x="6497638" y="3524250"/>
          <p14:tracePt t="3660" x="6488113" y="3533775"/>
          <p14:tracePt t="3663" x="6477000" y="3554413"/>
          <p14:tracePt t="3664" x="6457950" y="3563938"/>
          <p14:tracePt t="3666" x="6446838" y="3575050"/>
          <p14:tracePt t="3668" x="6427788" y="3584575"/>
          <p14:tracePt t="3671" x="6407150" y="3584575"/>
          <p14:tracePt t="3673" x="6397625" y="3605213"/>
          <p14:tracePt t="3675" x="6386513" y="3614738"/>
          <p14:tracePt t="3677" x="6376988" y="3614738"/>
          <p14:tracePt t="3678" x="6356350" y="3624263"/>
          <p14:tracePt t="3680" x="6337300" y="3624263"/>
          <p14:tracePt t="3682" x="6327775" y="3635375"/>
          <p14:tracePt t="3685" x="6307138" y="3635375"/>
          <p14:tracePt t="3686" x="6297613" y="3654425"/>
          <p14:tracePt t="3689" x="6286500" y="3654425"/>
          <p14:tracePt t="3691" x="6276975" y="3654425"/>
          <p14:tracePt t="3695" x="6256338" y="3654425"/>
          <p14:tracePt t="3697" x="6246813" y="3654425"/>
          <p14:tracePt t="3701" x="6237288" y="3654425"/>
          <p14:tracePt t="3704" x="6226175" y="3654425"/>
          <p14:tracePt t="3713" x="6207125" y="3654425"/>
          <p14:tracePt t="3723" x="6196013" y="3644900"/>
          <p14:tracePt t="3732" x="6196013" y="3635375"/>
          <p14:tracePt t="3743" x="6186488" y="3544888"/>
          <p14:tracePt t="3747" x="6186488" y="3503613"/>
          <p14:tracePt t="3748" x="6186488" y="3484563"/>
          <p14:tracePt t="3750" x="6207125" y="3473450"/>
          <p14:tracePt t="3752" x="6207125" y="3443288"/>
          <p14:tracePt t="3755" x="6216650" y="3433763"/>
          <p14:tracePt t="3756" x="6216650" y="3403600"/>
          <p14:tracePt t="3758" x="6226175" y="3394075"/>
          <p14:tracePt t="3760" x="6237288" y="3373438"/>
          <p14:tracePt t="3762" x="6237288" y="3354388"/>
          <p14:tracePt t="3764" x="6256338" y="3333750"/>
          <p14:tracePt t="3767" x="6267450" y="3324225"/>
          <p14:tracePt t="3768" x="6276975" y="3303588"/>
          <p14:tracePt t="3770" x="6286500" y="3282950"/>
          <p14:tracePt t="3772" x="6307138" y="3273425"/>
          <p14:tracePt t="3774" x="6316663" y="3252788"/>
          <p14:tracePt t="3776" x="6327775" y="3233738"/>
          <p14:tracePt t="3778" x="6356350" y="3222625"/>
          <p14:tracePt t="3781" x="6367463" y="3203575"/>
          <p14:tracePt t="3783" x="6376988" y="3192463"/>
          <p14:tracePt t="3785" x="6407150" y="3173413"/>
          <p14:tracePt t="3786" x="6416675" y="3152775"/>
          <p14:tracePt t="3789" x="6437313" y="3143250"/>
          <p14:tracePt t="3791" x="6457950" y="3132138"/>
          <p14:tracePt t="3793" x="6477000" y="3122613"/>
          <p14:tracePt t="3795" x="6507163" y="3101975"/>
          <p14:tracePt t="3797" x="6518275" y="3101975"/>
          <p14:tracePt t="3799" x="6537325" y="3092450"/>
          <p14:tracePt t="3801" x="6557963" y="3082925"/>
          <p14:tracePt t="3803" x="6567488" y="3071813"/>
          <p14:tracePt t="3805" x="6588125" y="3071813"/>
          <p14:tracePt t="3807" x="6608763" y="3052763"/>
          <p14:tracePt t="3809" x="6618288" y="3052763"/>
          <p14:tracePt t="3810" x="6627813" y="3041650"/>
          <p14:tracePt t="3812" x="6638925" y="3041650"/>
          <p14:tracePt t="3814" x="6657975" y="3032125"/>
          <p14:tracePt t="3819" x="6669088" y="3032125"/>
          <p14:tracePt t="3820" x="6678613" y="3032125"/>
          <p14:tracePt t="3825" x="6688138" y="3032125"/>
          <p14:tracePt t="3829" x="6708775" y="3032125"/>
          <p14:tracePt t="3833" x="6718300" y="3032125"/>
          <p14:tracePt t="3840" x="6729413" y="3032125"/>
          <p14:tracePt t="3848" x="6759575" y="3052763"/>
          <p14:tracePt t="3856" x="6778625" y="3101975"/>
          <p14:tracePt t="3861" x="6808788" y="3132138"/>
          <p14:tracePt t="3862" x="6818313" y="3162300"/>
          <p14:tracePt t="3865" x="6818313" y="3173413"/>
          <p14:tracePt t="3866" x="6818313" y="3182938"/>
          <p14:tracePt t="3868" x="6829425" y="3203575"/>
          <p14:tracePt t="3871" x="6829425" y="3222625"/>
          <p14:tracePt t="3872" x="6829425" y="3233738"/>
          <p14:tracePt t="3874" x="6829425" y="3252788"/>
          <p14:tracePt t="3876" x="6829425" y="3263900"/>
          <p14:tracePt t="3878" x="6829425" y="3273425"/>
          <p14:tracePt t="3880" x="6829425" y="3282950"/>
          <p14:tracePt t="3882" x="6829425" y="3303588"/>
          <p14:tracePt t="3884" x="6829425" y="3313113"/>
          <p14:tracePt t="3889" x="6829425" y="3324225"/>
          <p14:tracePt t="3891" x="6829425" y="3333750"/>
          <p14:tracePt t="3895" x="6829425" y="3354388"/>
          <p14:tracePt t="3897" x="6829425" y="3363913"/>
          <p14:tracePt t="3901" x="6808788" y="3363913"/>
          <p14:tracePt t="3903" x="6808788" y="3373438"/>
          <p14:tracePt t="3904" x="6799263" y="3373438"/>
          <p14:tracePt t="3909" x="6789738" y="3384550"/>
          <p14:tracePt t="3911" x="6778625" y="3384550"/>
          <p14:tracePt t="3915" x="6759575" y="3384550"/>
          <p14:tracePt t="3917" x="6748463" y="3403600"/>
          <p14:tracePt t="3919" x="6729413" y="3403600"/>
          <p14:tracePt t="3921" x="6708775" y="3403600"/>
          <p14:tracePt t="3922" x="6688138" y="3403600"/>
          <p14:tracePt t="3924" x="6678613" y="3403600"/>
          <p14:tracePt t="3926" x="6648450" y="3414713"/>
          <p14:tracePt t="3928" x="6638925" y="3414713"/>
          <p14:tracePt t="3930" x="6608763" y="3414713"/>
          <p14:tracePt t="3932" x="6597650" y="3414713"/>
          <p14:tracePt t="3934" x="6588125" y="3424238"/>
          <p14:tracePt t="3936" x="6557963" y="3424238"/>
          <p14:tracePt t="3938" x="6548438" y="3433763"/>
          <p14:tracePt t="3940" x="6537325" y="3433763"/>
          <p14:tracePt t="3942" x="6527800" y="3433763"/>
          <p14:tracePt t="3944" x="6507163" y="3454400"/>
          <p14:tracePt t="3946" x="6497638" y="3454400"/>
          <p14:tracePt t="3948" x="6488113" y="3463925"/>
          <p14:tracePt t="3950" x="6477000" y="3463925"/>
          <p14:tracePt t="3955" x="6457950" y="3473450"/>
          <p14:tracePt t="3959" x="6446838" y="3473450"/>
          <p14:tracePt t="3960" x="6437313" y="3473450"/>
          <p14:tracePt t="3965" x="6437313" y="3484563"/>
          <p14:tracePt t="3967" x="6427788" y="3484563"/>
          <p14:tracePt t="3973" x="6407150" y="3484563"/>
          <p14:tracePt t="3982" x="6397625" y="3484563"/>
          <p14:tracePt t="4023" x="6397625" y="3473450"/>
          <p14:tracePt t="4025" x="6407150" y="3443288"/>
          <p14:tracePt t="4026" x="6407150" y="3433763"/>
          <p14:tracePt t="4028" x="6416675" y="3424238"/>
          <p14:tracePt t="4031" x="6416675" y="3394075"/>
          <p14:tracePt t="4032" x="6427788" y="3384550"/>
          <p14:tracePt t="4034" x="6437313" y="3373438"/>
          <p14:tracePt t="4038" x="6437313" y="3343275"/>
          <p14:tracePt t="4039" x="6457950" y="3333750"/>
          <p14:tracePt t="4042" x="6467475" y="3324225"/>
          <p14:tracePt t="4043" x="6467475" y="3303588"/>
          <p14:tracePt t="4045" x="6477000" y="3294063"/>
          <p14:tracePt t="4047" x="6488113" y="3282950"/>
          <p14:tracePt t="4049" x="6507163" y="3273425"/>
          <p14:tracePt t="4051" x="6518275" y="3273425"/>
          <p14:tracePt t="4054" x="6518275" y="3252788"/>
          <p14:tracePt t="4055" x="6527800" y="3252788"/>
          <p14:tracePt t="4057" x="6537325" y="3243263"/>
          <p14:tracePt t="4059" x="6557963" y="3243263"/>
          <p14:tracePt t="4061" x="6557963" y="3233738"/>
          <p14:tracePt t="4063" x="6567488" y="3233738"/>
          <p14:tracePt t="4066" x="6578600" y="3233738"/>
          <p14:tracePt t="4070" x="6588125" y="3233738"/>
          <p14:tracePt t="4071" x="6608763" y="3233738"/>
          <p14:tracePt t="4081" x="6618288" y="3233738"/>
          <p14:tracePt t="4091" x="6638925" y="3233738"/>
          <p14:tracePt t="4098" x="6669088" y="3233738"/>
          <p14:tracePt t="4104" x="6678613" y="3233738"/>
          <p14:tracePt t="4106" x="6678613" y="3252788"/>
          <p14:tracePt t="4110" x="6688138" y="3263900"/>
          <p14:tracePt t="4112" x="6688138" y="3273425"/>
          <p14:tracePt t="4114" x="6708775" y="3303588"/>
          <p14:tracePt t="4115" x="6708775" y="3313113"/>
          <p14:tracePt t="4118" x="6708775" y="3324225"/>
          <p14:tracePt t="4120" x="6718300" y="3333750"/>
          <p14:tracePt t="4121" x="6718300" y="3354388"/>
          <p14:tracePt t="4124" x="6718300" y="3363913"/>
          <p14:tracePt t="4126" x="6718300" y="3373438"/>
          <p14:tracePt t="4128" x="6718300" y="3403600"/>
          <p14:tracePt t="4129" x="6718300" y="3414713"/>
          <p14:tracePt t="4132" x="6708775" y="3424238"/>
          <p14:tracePt t="4134" x="6708775" y="3433763"/>
          <p14:tracePt t="4135" x="6708775" y="3454400"/>
          <p14:tracePt t="4138" x="6708775" y="3463925"/>
          <p14:tracePt t="4139" x="6699250" y="3473450"/>
          <p14:tracePt t="4144" x="6688138" y="3484563"/>
          <p14:tracePt t="4145" x="6688138" y="3503613"/>
          <p14:tracePt t="4147" x="6678613" y="3514725"/>
          <p14:tracePt t="4150" x="6678613" y="3524250"/>
          <p14:tracePt t="4151" x="6657975" y="3533775"/>
          <p14:tracePt t="4156" x="6648450" y="3554413"/>
          <p14:tracePt t="4157" x="6638925" y="3554413"/>
          <p14:tracePt t="4159" x="6627813" y="3563938"/>
          <p14:tracePt t="4161" x="6608763" y="3563938"/>
          <p14:tracePt t="4166" x="6597650" y="3575050"/>
          <p14:tracePt t="4167" x="6588125" y="3575050"/>
          <p14:tracePt t="4170" x="6578600" y="3575050"/>
          <p14:tracePt t="4172" x="6557963" y="3575050"/>
          <p14:tracePt t="4173" x="6548438" y="3584575"/>
          <p14:tracePt t="4175" x="6527800" y="3584575"/>
          <p14:tracePt t="4177" x="6507163" y="3584575"/>
          <p14:tracePt t="4179" x="6497638" y="3584575"/>
          <p14:tracePt t="4181" x="6488113" y="3584575"/>
          <p14:tracePt t="4183" x="6477000" y="3584575"/>
          <p14:tracePt t="4188" x="6457950" y="3584575"/>
          <p14:tracePt t="4189" x="6446838" y="3584575"/>
          <p14:tracePt t="4194" x="6437313" y="3584575"/>
          <p14:tracePt t="4195" x="6437313" y="3605213"/>
          <p14:tracePt t="4198" x="6427788" y="3605213"/>
          <p14:tracePt t="4200" x="6407150" y="3605213"/>
          <p14:tracePt t="4206" x="6397625" y="3605213"/>
          <p14:tracePt t="4210" x="6386513" y="3605213"/>
          <p14:tracePt t="4214" x="6376988" y="3605213"/>
          <p14:tracePt t="4215" x="6376988" y="3594100"/>
          <p14:tracePt t="4220" x="6356350" y="3594100"/>
          <p14:tracePt t="4227" x="6346825" y="3594100"/>
          <p14:tracePt t="4234" x="6337300" y="3594100"/>
          <p14:tracePt t="4248" x="6337300" y="3584575"/>
          <p14:tracePt t="4250" x="6327775" y="3584575"/>
          <p14:tracePt t="4262" x="6327775" y="3575050"/>
          <p14:tracePt t="4268" x="6327775" y="3554413"/>
          <p14:tracePt t="4272" x="6327775" y="3544888"/>
          <p14:tracePt t="4276" x="6327775" y="3533775"/>
          <p14:tracePt t="4280" x="6327775" y="3524250"/>
          <p14:tracePt t="4284" x="6327775" y="3503613"/>
          <p14:tracePt t="4286" x="6337300" y="3503613"/>
          <p14:tracePt t="4288" x="6337300" y="3494088"/>
          <p14:tracePt t="4290" x="6356350" y="3494088"/>
          <p14:tracePt t="4291" x="6356350" y="3484563"/>
          <p14:tracePt t="4293" x="6367463" y="3484563"/>
          <p14:tracePt t="4295" x="6376988" y="3484563"/>
          <p14:tracePt t="4300" x="6386513" y="3484563"/>
          <p14:tracePt t="4304" x="6407150" y="3484563"/>
          <p14:tracePt t="4305" x="6407150" y="3473450"/>
          <p14:tracePt t="4307" x="6416675" y="3473450"/>
          <p14:tracePt t="4312" x="6427788" y="3473450"/>
          <p14:tracePt t="4317" x="6437313" y="3473450"/>
          <p14:tracePt t="4320" x="6457950" y="3473450"/>
          <p14:tracePt t="4326" x="6467475" y="3473450"/>
          <p14:tracePt t="4332" x="6477000" y="3473450"/>
          <p14:tracePt t="4343" x="6488113" y="3473450"/>
          <p14:tracePt t="4382" x="6488113" y="3484563"/>
          <p14:tracePt t="4388" x="6488113" y="3503613"/>
          <p14:tracePt t="4396" x="6488113" y="3524250"/>
          <p14:tracePt t="4403" x="6488113" y="3554413"/>
          <p14:tracePt t="4412" x="6488113" y="3584575"/>
          <p14:tracePt t="4417" x="6488113" y="3605213"/>
          <p14:tracePt t="4421" x="6488113" y="3614738"/>
          <p14:tracePt t="4425" x="6488113" y="3624263"/>
          <p14:tracePt t="4427" x="6477000" y="3624263"/>
          <p14:tracePt t="4429" x="6477000" y="3635375"/>
          <p14:tracePt t="4433" x="6477000" y="3654425"/>
          <p14:tracePt t="4440" x="6477000" y="3665538"/>
          <p14:tracePt t="4441" x="6457950" y="3665538"/>
          <p14:tracePt t="4445" x="6457950" y="3675063"/>
          <p14:tracePt t="4454" x="6446838" y="3684588"/>
          <p14:tracePt t="5881" x="6437313" y="3684588"/>
          <p14:tracePt t="5895" x="6427788" y="3684588"/>
          <p14:tracePt t="5898" x="6407150" y="3684588"/>
          <p14:tracePt t="5900" x="6386513" y="3684588"/>
          <p14:tracePt t="5902" x="6356350" y="3684588"/>
          <p14:tracePt t="5904" x="6337300" y="3684588"/>
          <p14:tracePt t="5906" x="6307138" y="3705225"/>
          <p14:tracePt t="5907" x="6276975" y="3705225"/>
          <p14:tracePt t="5910" x="6246813" y="3714750"/>
          <p14:tracePt t="5912" x="6226175" y="3714750"/>
          <p14:tracePt t="5913" x="6186488" y="3725863"/>
          <p14:tracePt t="5915" x="6156325" y="3735388"/>
          <p14:tracePt t="5917" x="6126163" y="3756025"/>
          <p14:tracePt t="5919" x="6096000" y="3765550"/>
          <p14:tracePt t="5923" x="6075363" y="3775075"/>
          <p14:tracePt t="5923" x="6035675" y="3786188"/>
          <p14:tracePt t="5927" x="6005513" y="3805238"/>
          <p14:tracePt t="5929" x="5995988" y="3816350"/>
          <p14:tracePt t="5930" x="5975350" y="3825875"/>
          <p14:tracePt t="5933" x="5954713" y="3825875"/>
          <p14:tracePt t="5935" x="5935663" y="3835400"/>
          <p14:tracePt t="5936" x="5924550" y="3856038"/>
          <p14:tracePt t="5938" x="5905500" y="3856038"/>
          <p14:tracePt t="5940" x="5894388" y="3865563"/>
          <p14:tracePt t="5942" x="5884863" y="3865563"/>
          <p14:tracePt t="5947" x="5875338" y="3875088"/>
          <p14:tracePt t="5949" x="5854700" y="3875088"/>
          <p14:tracePt t="5953" x="5845175" y="3875088"/>
          <p14:tracePt t="5955" x="5845175" y="3886200"/>
          <p14:tracePt t="5959" x="5835650" y="3886200"/>
          <p14:tracePt t="5963" x="5824538" y="3886200"/>
          <p14:tracePt t="5967" x="5805488" y="3886200"/>
          <p14:tracePt t="5971" x="5805488" y="3905250"/>
          <p14:tracePt t="5973" x="5794375" y="3905250"/>
          <p14:tracePt t="5979" x="5784850" y="3905250"/>
          <p14:tracePt t="5988" x="5775325" y="3905250"/>
          <p14:tracePt t="6013" x="5775325" y="3916363"/>
          <p14:tracePt t="6030" x="5775325" y="3925888"/>
          <p14:tracePt t="6037" x="5775325" y="3935413"/>
          <p14:tracePt t="6043" x="5784850" y="3956050"/>
          <p14:tracePt t="6047" x="5805488" y="3965575"/>
          <p14:tracePt t="6049" x="5815013" y="3965575"/>
          <p14:tracePt t="6050" x="5824538" y="3976688"/>
          <p14:tracePt t="6052" x="5835650" y="3976688"/>
          <p14:tracePt t="6054" x="5854700" y="3976688"/>
          <p14:tracePt t="6056" x="5875338" y="3986213"/>
          <p14:tracePt t="6058" x="5884863" y="3986213"/>
          <p14:tracePt t="6060" x="5905500" y="4006850"/>
          <p14:tracePt t="6062" x="5924550" y="4006850"/>
          <p14:tracePt t="6064" x="5935663" y="4006850"/>
          <p14:tracePt t="6066" x="5965825" y="4016375"/>
          <p14:tracePt t="6068" x="5975350" y="4016375"/>
          <p14:tracePt t="6070" x="6005513" y="4025900"/>
          <p14:tracePt t="6072" x="6015038" y="4025900"/>
          <p14:tracePt t="6074" x="6035675" y="4025900"/>
          <p14:tracePt t="6076" x="6056313" y="4037013"/>
          <p14:tracePt t="6078" x="6075363" y="4037013"/>
          <p14:tracePt t="6081" x="6086475" y="4037013"/>
          <p14:tracePt t="6082" x="6116638" y="4037013"/>
          <p14:tracePt t="6084" x="6135688" y="4037013"/>
          <p14:tracePt t="6086" x="6156325" y="4037013"/>
          <p14:tracePt t="6088" x="6176963" y="4037013"/>
          <p14:tracePt t="6090" x="6186488" y="4056063"/>
          <p14:tracePt t="6093" x="6216650" y="4056063"/>
          <p14:tracePt t="6095" x="6237288" y="4056063"/>
          <p14:tracePt t="6096" x="6267450" y="4056063"/>
          <p14:tracePt t="6099" x="6286500" y="4056063"/>
          <p14:tracePt t="6101" x="6316663" y="4067175"/>
          <p14:tracePt t="6103" x="6337300" y="4067175"/>
          <p14:tracePt t="6105" x="6367463" y="4067175"/>
          <p14:tracePt t="6107" x="6386513" y="4067175"/>
          <p14:tracePt t="6109" x="6427788" y="4067175"/>
          <p14:tracePt t="6111" x="6457950" y="4067175"/>
          <p14:tracePt t="6113" x="6488113" y="4067175"/>
          <p14:tracePt t="6115" x="6518275" y="4067175"/>
          <p14:tracePt t="6117" x="6557963" y="4067175"/>
          <p14:tracePt t="6119" x="6578600" y="4067175"/>
          <p14:tracePt t="6121" x="6618288" y="4067175"/>
          <p14:tracePt t="6123" x="6638925" y="4067175"/>
          <p14:tracePt t="6124" x="6678613" y="4067175"/>
          <p14:tracePt t="6126" x="6708775" y="4067175"/>
          <p14:tracePt t="6128" x="6738938" y="4067175"/>
          <p14:tracePt t="6152" x="7029450" y="4046538"/>
          <p14:tracePt t="6154" x="7040563" y="4046538"/>
          <p14:tracePt t="6157" x="7059613" y="4037013"/>
          <p14:tracePt t="6158" x="7080250" y="4037013"/>
          <p14:tracePt t="6160" x="7089775" y="4037013"/>
          <p14:tracePt t="6162" x="7110413" y="4037013"/>
          <p14:tracePt t="6164" x="7119938" y="4037013"/>
          <p14:tracePt t="6166" x="7131050" y="4037013"/>
          <p14:tracePt t="6168" x="7140575" y="4025900"/>
          <p14:tracePt t="6173" x="7161213" y="4025900"/>
          <p14:tracePt t="6175" x="7170738" y="4025900"/>
          <p14:tracePt t="6179" x="7180263" y="4025900"/>
          <p14:tracePt t="6183" x="7191375" y="4025900"/>
          <p14:tracePt t="6187" x="7210425" y="4025900"/>
          <p14:tracePt t="6191" x="7221538" y="4025900"/>
          <p14:tracePt t="6192" x="7221538" y="4006850"/>
          <p14:tracePt t="6194" x="7231063" y="4006850"/>
          <p14:tracePt t="6199" x="7240588" y="4006850"/>
          <p14:tracePt t="6206" x="7261225" y="4006850"/>
          <p14:tracePt t="6211" x="7270750" y="4006850"/>
          <p14:tracePt t="6218" x="7280275" y="4006850"/>
          <p14:tracePt t="6777" x="7251700" y="3995738"/>
          <p14:tracePt t="6778" x="7240588" y="3995738"/>
          <p14:tracePt t="6781" x="7210425" y="3995738"/>
          <p14:tracePt t="6783" x="7200900" y="3995738"/>
          <p14:tracePt t="6785" x="7180263" y="3986213"/>
          <p14:tracePt t="6787" x="7161213" y="3986213"/>
          <p14:tracePt t="6789" x="7140575" y="3986213"/>
          <p14:tracePt t="6791" x="7110413" y="3976688"/>
          <p14:tracePt t="6793" x="7080250" y="3976688"/>
          <p14:tracePt t="6795" x="7050088" y="3956050"/>
          <p14:tracePt t="6797" x="7010400" y="3956050"/>
          <p14:tracePt t="6799" x="6980238" y="3946525"/>
          <p14:tracePt t="6801" x="6938963" y="3946525"/>
          <p14:tracePt t="6802" x="6889750" y="3946525"/>
          <p14:tracePt t="6805" x="6848475" y="3935413"/>
          <p14:tracePt t="6807" x="6799263" y="3925888"/>
          <p14:tracePt t="6808" x="6748463" y="3925888"/>
          <p14:tracePt t="6810" x="6688138" y="3905250"/>
          <p14:tracePt t="6812" x="6627813" y="3895725"/>
          <p14:tracePt t="6814" x="6557963" y="3886200"/>
          <p14:tracePt t="6816" x="6507163" y="3886200"/>
          <p14:tracePt t="6818" x="6446838" y="3875088"/>
          <p14:tracePt t="6820" x="6376988" y="3856038"/>
          <p14:tracePt t="6822" x="6297613" y="3844925"/>
          <p14:tracePt t="6824" x="6226175" y="3835400"/>
          <p14:tracePt t="6826" x="6146800" y="3825875"/>
          <p14:tracePt t="6829" x="6075363" y="3805238"/>
          <p14:tracePt t="6830" x="5995988" y="3795713"/>
          <p14:tracePt t="6832" x="5924550" y="3786188"/>
          <p14:tracePt t="6834" x="5845175" y="3775075"/>
          <p14:tracePt t="6836" x="5775325" y="3775075"/>
          <p14:tracePt t="6838" x="5684838" y="3756025"/>
          <p14:tracePt t="6840" x="5603875" y="3744913"/>
          <p14:tracePt t="6842" x="5534025" y="3744913"/>
          <p14:tracePt t="6845" x="5453063" y="3735388"/>
          <p14:tracePt t="6846" x="5392738" y="3725863"/>
          <p14:tracePt t="6848" x="5322888" y="3725863"/>
          <p14:tracePt t="6850" x="5253038" y="3705225"/>
          <p14:tracePt t="6852" x="5192713" y="3695700"/>
          <p14:tracePt t="6854" x="5132388" y="3684588"/>
          <p14:tracePt t="6856" x="5072063" y="3684588"/>
          <p14:tracePt t="6859" x="5021263" y="3684588"/>
          <p14:tracePt t="6861" x="4970463" y="3684588"/>
          <p14:tracePt t="6862" x="4921250" y="3675063"/>
          <p14:tracePt t="6865" x="4870450" y="3675063"/>
          <p14:tracePt t="6866" x="4830763" y="3675063"/>
          <p14:tracePt t="6869" x="4779963" y="3675063"/>
          <p14:tracePt t="6870" x="4740275" y="3675063"/>
          <p14:tracePt t="6873" x="4700588" y="3675063"/>
          <p14:tracePt t="6875" x="4670425" y="3675063"/>
          <p14:tracePt t="6877" x="4629150" y="3675063"/>
          <p14:tracePt t="6879" x="4589463" y="3675063"/>
          <p14:tracePt t="6881" x="4549775" y="3654425"/>
          <p14:tracePt t="6883" x="4519613" y="3654425"/>
          <p14:tracePt t="6885" x="4478338" y="3654425"/>
          <p14:tracePt t="6887" x="4438650" y="3654425"/>
          <p14:tracePt t="6889" x="4398963" y="3654425"/>
          <p14:tracePt t="6890" x="4348163" y="3654425"/>
          <p14:tracePt t="6892" x="4318000" y="3654425"/>
          <p14:tracePt t="6894" x="4268788" y="3654425"/>
          <p14:tracePt t="6896" x="4227513" y="3654425"/>
          <p14:tracePt t="6898" x="4178300" y="3665538"/>
          <p14:tracePt t="6900" x="4137025" y="3665538"/>
          <p14:tracePt t="6902" x="4087813" y="3665538"/>
          <p14:tracePt t="6904" x="4037013" y="3665538"/>
          <p14:tracePt t="6906" x="3997325" y="3675063"/>
          <p14:tracePt t="6908" x="3946525" y="3675063"/>
          <p14:tracePt t="6910" x="3897313" y="3684588"/>
          <p14:tracePt t="6912" x="3867150" y="3684588"/>
          <p14:tracePt t="6915" x="3825875" y="3705225"/>
          <p14:tracePt t="6916" x="3776663" y="3705225"/>
          <p14:tracePt t="6918" x="3735388" y="3705225"/>
          <p14:tracePt t="6921" x="3695700" y="3714750"/>
          <p14:tracePt t="6922" x="3665538" y="3714750"/>
          <p14:tracePt t="6924" x="3625850" y="3725863"/>
          <p14:tracePt t="6926" x="3584575" y="3735388"/>
          <p14:tracePt t="6928" x="3565525" y="3735388"/>
          <p14:tracePt t="6930" x="3524250" y="3756025"/>
          <p14:tracePt t="6932" x="3495675" y="3765550"/>
          <p14:tracePt t="6934" x="3465513" y="3765550"/>
          <p14:tracePt t="6936" x="3435350" y="3775075"/>
          <p14:tracePt t="6938" x="3414713" y="3786188"/>
          <p14:tracePt t="6940" x="3375025" y="3786188"/>
          <p14:tracePt t="6942" x="3344863" y="3805238"/>
          <p14:tracePt t="6944" x="3324225" y="3816350"/>
          <p14:tracePt t="6946" x="3284538" y="3825875"/>
          <p14:tracePt t="6948" x="3263900" y="3825875"/>
          <p14:tracePt t="6950" x="3233738" y="3835400"/>
          <p14:tracePt t="6952" x="3194050" y="3856038"/>
          <p14:tracePt t="6954" x="3173413" y="3865563"/>
          <p14:tracePt t="6956" x="3143250" y="3865563"/>
          <p14:tracePt t="6958" x="3113088" y="3875088"/>
          <p14:tracePt t="6960" x="3082925" y="3886200"/>
          <p14:tracePt t="6963" x="3062288" y="3905250"/>
          <p14:tracePt t="6964" x="3033713" y="3916363"/>
          <p14:tracePt t="6967" x="2992438" y="3916363"/>
          <p14:tracePt t="6969" x="2973388" y="3925888"/>
          <p14:tracePt t="6971" x="2943225" y="3935413"/>
          <p14:tracePt t="6973" x="2922588" y="3956050"/>
          <p14:tracePt t="6975" x="2892425" y="3965575"/>
          <p14:tracePt t="6977" x="2871788" y="3976688"/>
          <p14:tracePt t="6979" x="2862263" y="3986213"/>
          <p14:tracePt t="6981" x="2832100" y="3986213"/>
          <p14:tracePt t="6982" x="2811463" y="4006850"/>
          <p14:tracePt t="6985" x="2792413" y="4016375"/>
          <p14:tracePt t="6987" x="2781300" y="4025900"/>
          <p14:tracePt t="6988" x="2762250" y="4025900"/>
          <p14:tracePt t="6991" x="2741613" y="4037013"/>
          <p14:tracePt t="6993" x="2732088" y="4056063"/>
          <p14:tracePt t="6995" x="2720975" y="4056063"/>
          <p14:tracePt t="6997" x="2711450" y="4067175"/>
          <p14:tracePt t="6999" x="2690813" y="4076700"/>
          <p14:tracePt t="7002" x="2681288" y="4086225"/>
          <p14:tracePt t="7005" x="2671763" y="4086225"/>
          <p14:tracePt t="7006" x="2671763" y="4106863"/>
          <p14:tracePt t="7008" x="2660650" y="4106863"/>
          <p14:tracePt t="7010" x="2641600" y="4116388"/>
          <p14:tracePt t="7015" x="2641600" y="4127500"/>
          <p14:tracePt t="7019" x="2630488" y="4137025"/>
          <p14:tracePt t="7025" x="2630488" y="4157663"/>
          <p14:tracePt t="7026" x="2620963" y="4157663"/>
          <p14:tracePt t="7028" x="2620963" y="4167188"/>
          <p14:tracePt t="7033" x="2620963" y="4176713"/>
          <p14:tracePt t="7039" x="2620963" y="4187825"/>
          <p14:tracePt t="7043" x="2611438" y="4187825"/>
          <p14:tracePt t="7045" x="2611438" y="4206875"/>
          <p14:tracePt t="7056" x="2611438" y="4217988"/>
          <p14:tracePt t="7285" x="2611438" y="4227513"/>
          <p14:tracePt t="8413" x="2641600" y="4227513"/>
          <p14:tracePt t="8416" x="2651125" y="4206875"/>
          <p14:tracePt t="8417" x="2660650" y="4206875"/>
          <p14:tracePt t="8419" x="2671763" y="4206875"/>
          <p14:tracePt t="8421" x="2690813" y="4206875"/>
          <p14:tracePt t="8423" x="2701925" y="4206875"/>
          <p14:tracePt t="8425" x="2711450" y="4197350"/>
          <p14:tracePt t="8427" x="2720975" y="4197350"/>
          <p14:tracePt t="8429" x="2741613" y="4197350"/>
          <p14:tracePt t="8430" x="2751138" y="4197350"/>
          <p14:tracePt t="8432" x="2762250" y="4197350"/>
          <p14:tracePt t="8440" x="2792413" y="4187825"/>
          <p14:tracePt t="8442" x="2801938" y="4187825"/>
          <p14:tracePt t="8445" x="2811463" y="4187825"/>
          <p14:tracePt t="8446" x="2822575" y="4187825"/>
          <p14:tracePt t="8448" x="2841625" y="4187825"/>
          <p14:tracePt t="8453" x="2852738" y="4187825"/>
          <p14:tracePt t="8454" x="2862263" y="4187825"/>
          <p14:tracePt t="8456" x="2871788" y="4176713"/>
          <p14:tracePt t="8461" x="2892425" y="4176713"/>
          <p14:tracePt t="8462" x="2901950" y="4176713"/>
          <p14:tracePt t="8467" x="2913063" y="4176713"/>
          <p14:tracePt t="8468" x="2922588" y="4157663"/>
          <p14:tracePt t="8470" x="2943225" y="4157663"/>
          <p14:tracePt t="8475" x="2952750" y="4157663"/>
          <p14:tracePt t="8478" x="2962275" y="4146550"/>
          <p14:tracePt t="8483" x="2973388" y="4146550"/>
          <p14:tracePt t="8487" x="2992438" y="4137025"/>
          <p14:tracePt t="8493" x="3003550" y="4137025"/>
          <p14:tracePt t="8495" x="3003550" y="4127500"/>
          <p14:tracePt t="8501" x="3013075" y="4106863"/>
          <p14:tracePt t="8502" x="3022600" y="4106863"/>
          <p14:tracePt t="8507" x="3022600" y="4097338"/>
          <p14:tracePt t="8509" x="3043238" y="4097338"/>
          <p14:tracePt t="8510" x="3043238" y="4086225"/>
          <p14:tracePt t="8514" x="3052763" y="4086225"/>
          <p14:tracePt t="8517" x="3062288" y="4076700"/>
          <p14:tracePt t="8518" x="3073400" y="4076700"/>
          <p14:tracePt t="8522" x="3092450" y="4056063"/>
          <p14:tracePt t="8523" x="3103563" y="4056063"/>
          <p14:tracePt t="8525" x="3113088" y="4046538"/>
          <p14:tracePt t="8527" x="3122613" y="4046538"/>
          <p14:tracePt t="8529" x="3152775" y="4046538"/>
          <p14:tracePt t="8531" x="3163888" y="4037013"/>
          <p14:tracePt t="8532" x="3173413" y="4037013"/>
          <p14:tracePt t="8534" x="3194050" y="4025900"/>
          <p14:tracePt t="8536" x="3213100" y="4025900"/>
          <p14:tracePt t="8538" x="3224213" y="4006850"/>
          <p14:tracePt t="8540" x="3254375" y="4006850"/>
          <p14:tracePt t="8542" x="3263900" y="3995738"/>
          <p14:tracePt t="8544" x="3273425" y="3995738"/>
          <p14:tracePt t="8546" x="3303588" y="3995738"/>
          <p14:tracePt t="8548" x="3314700" y="3986213"/>
          <p14:tracePt t="8550" x="3344863" y="3986213"/>
          <p14:tracePt t="8552" x="3354388" y="3976688"/>
          <p14:tracePt t="8554" x="3363913" y="3976688"/>
          <p14:tracePt t="8556" x="3375025" y="3976688"/>
          <p14:tracePt t="8559" x="3394075" y="3956050"/>
          <p14:tracePt t="8560" x="3405188" y="3956050"/>
          <p14:tracePt t="8562" x="3424238" y="3956050"/>
          <p14:tracePt t="8571" x="3444875" y="3946525"/>
          <p14:tracePt t="8575" x="3454400" y="3946525"/>
          <p14:tracePt t="8582" x="3465513" y="3935413"/>
          <p14:tracePt t="8591" x="3475038" y="3935413"/>
          <p14:tracePt t="8602" x="3495675" y="3935413"/>
          <p14:tracePt t="8608" x="3495675" y="3925888"/>
          <p14:tracePt t="8612" x="3505200" y="3925888"/>
          <p14:tracePt t="8619" x="3514725" y="3925888"/>
          <p14:tracePt t="8622" x="3524250" y="3925888"/>
          <p14:tracePt t="8626" x="3554413" y="3925888"/>
          <p14:tracePt t="8628" x="3565525" y="3925888"/>
          <p14:tracePt t="8630" x="3595688" y="3925888"/>
          <p14:tracePt t="8631" x="3614738" y="3925888"/>
          <p14:tracePt t="8634" x="3656013" y="3925888"/>
          <p14:tracePt t="8636" x="3675063" y="3925888"/>
          <p14:tracePt t="8638" x="3716338" y="3925888"/>
          <p14:tracePt t="8640" x="3746500" y="3905250"/>
          <p14:tracePt t="8641" x="3776663" y="3905250"/>
          <p14:tracePt t="8643" x="3806825" y="3905250"/>
          <p14:tracePt t="8645" x="3846513" y="3895725"/>
          <p14:tracePt t="8647" x="3867150" y="3895725"/>
          <p14:tracePt t="8649" x="3906838" y="3895725"/>
          <p14:tracePt t="8652" x="3927475" y="3895725"/>
          <p14:tracePt t="8653" x="3957638" y="3886200"/>
          <p14:tracePt t="8655" x="3997325" y="3886200"/>
          <p14:tracePt t="8657" x="4016375" y="3875088"/>
          <p14:tracePt t="8659" x="4046538" y="3875088"/>
          <p14:tracePt t="8661" x="4067175" y="3875088"/>
          <p14:tracePt t="8664" x="4097338" y="3856038"/>
          <p14:tracePt t="8666" x="4117975" y="3856038"/>
          <p14:tracePt t="8667" x="4148138" y="3844925"/>
          <p14:tracePt t="8669" x="4167188" y="3844925"/>
          <p14:tracePt t="8671" x="4197350" y="3844925"/>
          <p14:tracePt t="8673" x="4208463" y="3835400"/>
          <p14:tracePt t="8675" x="4227513" y="3835400"/>
          <p14:tracePt t="8677" x="4248150" y="3825875"/>
          <p14:tracePt t="8680" x="4268788" y="3825875"/>
          <p14:tracePt t="8681" x="4278313" y="3825875"/>
          <p14:tracePt t="8683" x="4308475" y="3805238"/>
          <p14:tracePt t="8685" x="4318000" y="3805238"/>
          <p14:tracePt t="8687" x="4329113" y="3795713"/>
          <p14:tracePt t="8689" x="4348163" y="3795713"/>
          <p14:tracePt t="8691" x="4368800" y="3795713"/>
          <p14:tracePt t="8693" x="4378325" y="3786188"/>
          <p14:tracePt t="8695" x="4398963" y="3786188"/>
          <p14:tracePt t="8697" x="4408488" y="3786188"/>
          <p14:tracePt t="8699" x="4419600" y="3775075"/>
          <p14:tracePt t="8701" x="4449763" y="3775075"/>
          <p14:tracePt t="8703" x="4459288" y="3775075"/>
          <p14:tracePt t="8705" x="4478338" y="3756025"/>
          <p14:tracePt t="8707" x="4498975" y="3756025"/>
          <p14:tracePt t="8709" x="4519613" y="3756025"/>
          <p14:tracePt t="8711" x="4549775" y="3756025"/>
          <p14:tracePt t="8713" x="4559300" y="3744913"/>
          <p14:tracePt t="8716" x="4579938" y="3744913"/>
          <p14:tracePt t="8718" x="4619625" y="3744913"/>
          <p14:tracePt t="8719" x="4649788" y="3735388"/>
          <p14:tracePt t="8721" x="4670425" y="3735388"/>
          <p14:tracePt t="8723" x="4700588" y="3725863"/>
          <p14:tracePt t="8726" x="4719638" y="3725863"/>
          <p14:tracePt t="8727" x="4760913" y="3725863"/>
          <p14:tracePt t="8729" x="4779963" y="3725863"/>
          <p14:tracePt t="8732" x="4810125" y="3705225"/>
          <p14:tracePt t="8734" x="4830763" y="3705225"/>
          <p14:tracePt t="8735" x="4870450" y="3705225"/>
          <p14:tracePt t="8738" x="4900613" y="3705225"/>
          <p14:tracePt t="8740" x="4921250" y="3705225"/>
          <p14:tracePt t="8742" x="4951413" y="3695700"/>
          <p14:tracePt t="8744" x="4970463" y="3695700"/>
          <p14:tracePt t="8745" x="5000625" y="3695700"/>
          <p14:tracePt t="8747" x="5011738" y="3695700"/>
          <p14:tracePt t="8749" x="5030788" y="3695700"/>
          <p14:tracePt t="8751" x="5051425" y="3695700"/>
          <p14:tracePt t="8753" x="5072063" y="3695700"/>
          <p14:tracePt t="8755" x="5081588" y="3695700"/>
          <p14:tracePt t="8758" x="5102225" y="3695700"/>
          <p14:tracePt t="8759" x="5111750" y="3695700"/>
          <p14:tracePt t="8761" x="5132388" y="3695700"/>
          <p14:tracePt t="8763" x="5151438" y="3695700"/>
          <p14:tracePt t="8765" x="5162550" y="3695700"/>
          <p14:tracePt t="8770" x="5172075" y="3695700"/>
          <p14:tracePt t="8771" x="5181600" y="3695700"/>
          <p14:tracePt t="8773" x="5202238" y="3695700"/>
          <p14:tracePt t="8775" x="5211763" y="3695700"/>
          <p14:tracePt t="8780" x="5222875" y="3695700"/>
          <p14:tracePt t="8782" x="5232400" y="3695700"/>
          <p14:tracePt t="8786" x="5253038" y="3695700"/>
          <p14:tracePt t="8788" x="5262563" y="3705225"/>
          <p14:tracePt t="8792" x="5272088" y="3705225"/>
          <p14:tracePt t="8794" x="5283200" y="3705225"/>
          <p14:tracePt t="8799" x="5313363" y="3705225"/>
          <p14:tracePt t="8801" x="5322888" y="3714750"/>
          <p14:tracePt t="8806" x="5332413" y="3714750"/>
          <p14:tracePt t="8807" x="5353050" y="3725863"/>
          <p14:tracePt t="8810" x="5362575" y="3725863"/>
          <p14:tracePt t="8812" x="5373688" y="3725863"/>
          <p14:tracePt t="8813" x="5402263" y="3725863"/>
          <p14:tracePt t="8815" x="5413375" y="3735388"/>
          <p14:tracePt t="8817" x="5422900" y="3735388"/>
          <p14:tracePt t="8819" x="5432425" y="3735388"/>
          <p14:tracePt t="8821" x="5462588" y="3735388"/>
          <p14:tracePt t="8823" x="5473700" y="3756025"/>
          <p14:tracePt t="8825" x="5483225" y="3756025"/>
          <p14:tracePt t="8828" x="5503863" y="3756025"/>
          <p14:tracePt t="8830" x="5513388" y="3765550"/>
          <p14:tracePt t="8832" x="5534025" y="3765550"/>
          <p14:tracePt t="8833" x="5553075" y="3765550"/>
          <p14:tracePt t="8836" x="5564188" y="3765550"/>
          <p14:tracePt t="8837" x="5573713" y="3765550"/>
          <p14:tracePt t="8839" x="5583238" y="3765550"/>
          <p14:tracePt t="8842" x="5603875" y="3765550"/>
          <p14:tracePt t="8843" x="5613400" y="3765550"/>
          <p14:tracePt t="8846" x="5624513" y="3775075"/>
          <p14:tracePt t="8848" x="5634038" y="3775075"/>
          <p14:tracePt t="8850" x="5654675" y="3775075"/>
          <p14:tracePt t="8852" x="5664200" y="3775075"/>
          <p14:tracePt t="8853" x="5673725" y="3775075"/>
          <p14:tracePt t="8858" x="5684838" y="3775075"/>
          <p14:tracePt t="8860" x="5703888" y="3775075"/>
          <p14:tracePt t="8861" x="5715000" y="3775075"/>
          <p14:tracePt t="8863" x="5724525" y="3775075"/>
          <p14:tracePt t="8865" x="5734050" y="3775075"/>
          <p14:tracePt t="8870" x="5754688" y="3775075"/>
          <p14:tracePt t="8872" x="5764213" y="3775075"/>
          <p14:tracePt t="8873" x="5775325" y="3775075"/>
          <p14:tracePt t="8875" x="5784850" y="3775075"/>
          <p14:tracePt t="8877" x="5805488" y="3786188"/>
          <p14:tracePt t="8879" x="5815013" y="3786188"/>
          <p14:tracePt t="8881" x="5835650" y="3786188"/>
          <p14:tracePt t="8883" x="5854700" y="3786188"/>
          <p14:tracePt t="8885" x="5864225" y="3786188"/>
          <p14:tracePt t="8887" x="5875338" y="3805238"/>
          <p14:tracePt t="8889" x="5884863" y="3805238"/>
          <p14:tracePt t="8891" x="5915025" y="3805238"/>
          <p14:tracePt t="8893" x="5924550" y="3805238"/>
          <p14:tracePt t="8895" x="5935663" y="3816350"/>
          <p14:tracePt t="8897" x="5954713" y="3816350"/>
          <p14:tracePt t="8899" x="5975350" y="3816350"/>
          <p14:tracePt t="8902" x="5984875" y="3825875"/>
          <p14:tracePt t="8903" x="6005513" y="3825875"/>
          <p14:tracePt t="8905" x="6026150" y="3825875"/>
          <p14:tracePt t="8907" x="6035675" y="3825875"/>
          <p14:tracePt t="8909" x="6065838" y="3835400"/>
          <p14:tracePt t="8911" x="6075363" y="3835400"/>
          <p14:tracePt t="8913" x="6105525" y="3835400"/>
          <p14:tracePt t="8916" x="6126163" y="3835400"/>
          <p14:tracePt t="8918" x="6135688" y="3856038"/>
          <p14:tracePt t="8919" x="6165850" y="3856038"/>
          <p14:tracePt t="8921" x="6186488" y="3865563"/>
          <p14:tracePt t="8923" x="6226175" y="3865563"/>
          <p14:tracePt t="8925" x="6256338" y="3865563"/>
          <p14:tracePt t="8927" x="6286500" y="3875088"/>
          <p14:tracePt t="8930" x="6327775" y="3875088"/>
          <p14:tracePt t="8931" x="6367463" y="3886200"/>
          <p14:tracePt t="8933" x="6416675" y="3886200"/>
          <p14:tracePt t="8935" x="6467475" y="3905250"/>
          <p14:tracePt t="8938" x="6518275" y="3916363"/>
          <p14:tracePt t="8940" x="6567488" y="3916363"/>
          <p14:tracePt t="8942" x="6627813" y="3925888"/>
          <p14:tracePt t="8944" x="6688138" y="3935413"/>
          <p14:tracePt t="8946" x="6769100" y="3956050"/>
          <p14:tracePt t="8948" x="6829425" y="3956050"/>
          <p14:tracePt t="8951" x="6919913" y="3965575"/>
          <p14:tracePt t="8953" x="6989763" y="3976688"/>
          <p14:tracePt t="8955" x="7080250" y="3986213"/>
          <p14:tracePt t="8957" x="7170738" y="3986213"/>
          <p14:tracePt t="8959" x="7261225" y="4006850"/>
          <p14:tracePt t="8961" x="7361238" y="4016375"/>
          <p14:tracePt t="8963" x="7442200" y="4025900"/>
          <p14:tracePt t="8964" x="7542213" y="4037013"/>
          <p14:tracePt t="8966" x="7642225" y="4037013"/>
          <p14:tracePt t="8968" x="7742238" y="4037013"/>
          <p14:tracePt t="8970" x="7843838" y="4056063"/>
          <p14:tracePt t="8972" x="7943850" y="4056063"/>
          <p14:tracePt t="8974" x="8043863" y="4056063"/>
          <p14:tracePt t="8977" x="8145463" y="4067175"/>
          <p14:tracePt t="8980" x="8245475" y="4067175"/>
          <p14:tracePt t="8981" x="8345488" y="4067175"/>
          <p14:tracePt t="8982" x="8445500" y="4067175"/>
          <p14:tracePt t="8984" x="8547100" y="4067175"/>
          <p14:tracePt t="8986" x="8637588" y="4067175"/>
          <p14:tracePt t="8988" x="8737600" y="4067175"/>
          <p14:tracePt t="8990" x="8837613" y="4067175"/>
          <p14:tracePt t="8993" x="8928100" y="4067175"/>
          <p14:tracePt t="8995" x="9018588" y="4067175"/>
          <p14:tracePt t="8996" x="9099550" y="4067175"/>
          <p14:tracePt t="8999" x="9188450" y="4067175"/>
          <p14:tracePt t="9000" x="9290050" y="4056063"/>
          <p14:tracePt t="9002" x="9369425" y="4056063"/>
          <p14:tracePt t="9004" x="9450388" y="4056063"/>
          <p14:tracePt t="9006" x="9540875" y="4056063"/>
          <p14:tracePt t="9008" x="9620250" y="4046538"/>
          <p14:tracePt t="9010" x="9701213" y="4046538"/>
          <p14:tracePt t="9012" x="9791700" y="4046538"/>
          <p14:tracePt t="9014" x="9872663" y="4046538"/>
          <p14:tracePt t="9016" x="9942513" y="4046538"/>
          <p14:tracePt t="9018" x="10033000" y="4046538"/>
          <p14:tracePt t="9020" x="10102850" y="4046538"/>
          <p14:tracePt t="9022" x="10183813" y="4046538"/>
          <p14:tracePt t="9024" x="10274300" y="4046538"/>
          <p14:tracePt t="9026" x="10344150" y="4046538"/>
          <p14:tracePt t="9028" x="10425113" y="4046538"/>
          <p14:tracePt t="9031" x="10504488" y="4046538"/>
          <p14:tracePt t="9032" x="10585450" y="4046538"/>
          <p14:tracePt t="9034" x="10655300" y="4046538"/>
          <p14:tracePt t="9036" x="10745788" y="4056063"/>
          <p14:tracePt t="9038" x="10836275" y="4056063"/>
          <p14:tracePt t="9040" x="10926763" y="4056063"/>
          <p14:tracePt t="9042" x="11007725" y="4056063"/>
          <p14:tracePt t="9044" x="11087100" y="4056063"/>
          <p14:tracePt t="9047" x="11177588" y="4046538"/>
          <p14:tracePt t="9048" x="11247438" y="4046538"/>
          <p14:tracePt t="9051" x="11337925" y="4046538"/>
          <p14:tracePt t="9053" x="11409363" y="4037013"/>
          <p14:tracePt t="9055" x="11498263" y="4037013"/>
          <p14:tracePt t="9057" x="11579225" y="4037013"/>
          <p14:tracePt t="9059" x="11649075" y="4025900"/>
          <p14:tracePt t="9060" x="11730038" y="4006850"/>
          <p14:tracePt t="9063" x="11790363" y="4006850"/>
          <p14:tracePt t="9065" x="11860213" y="3995738"/>
          <p14:tracePt t="9067" x="11931650" y="3986213"/>
          <p14:tracePt t="9069" x="11990388" y="3976688"/>
          <p14:tracePt t="9070" x="12050713" y="3956050"/>
          <p14:tracePt t="9073" x="12101513" y="3946525"/>
          <p14:tracePt t="9075" x="12161838" y="392588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643D-087D-457A-A4ED-E4DAAF2C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15479-A962-44B2-B5CB-199ABB8DE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4" y="1847459"/>
            <a:ext cx="10947911" cy="3902343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1A2535B-5FC4-47C4-A6F7-1FEF145780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24"/>
    </mc:Choice>
    <mc:Fallback>
      <p:transition spd="slow" advTm="16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665" x="12171363" y="3795713"/>
          <p14:tracePt t="6667" x="12161838" y="3795713"/>
          <p14:tracePt t="6668" x="12131675" y="3795713"/>
          <p14:tracePt t="6671" x="12122150" y="3795713"/>
          <p14:tracePt t="6673" x="12111038" y="3795713"/>
          <p14:tracePt t="6674" x="12101513" y="3805238"/>
          <p14:tracePt t="6676" x="12080875" y="3805238"/>
          <p14:tracePt t="6678" x="12071350" y="3805238"/>
          <p14:tracePt t="6681" x="12050713" y="3805238"/>
          <p14:tracePt t="6683" x="12031663" y="3805238"/>
          <p14:tracePt t="6693" x="12001500" y="3805238"/>
          <p14:tracePt t="6698" x="11980863" y="3816350"/>
          <p14:tracePt t="6700" x="11971338" y="3816350"/>
          <p14:tracePt t="6703" x="11960225" y="3816350"/>
          <p14:tracePt t="6708" x="11950700" y="3816350"/>
          <p14:tracePt t="6712" x="11931650" y="3816350"/>
          <p14:tracePt t="6716" x="11920538" y="3816350"/>
          <p14:tracePt t="6722" x="11911013" y="3825875"/>
          <p14:tracePt t="6726" x="11901488" y="3825875"/>
          <p14:tracePt t="6732" x="11880850" y="3825875"/>
          <p14:tracePt t="6738" x="11871325" y="3825875"/>
          <p14:tracePt t="6748" x="11860213" y="3825875"/>
          <p14:tracePt t="6757" x="11830050" y="3844925"/>
          <p14:tracePt t="6768" x="11769725" y="3844925"/>
          <p14:tracePt t="6769" x="11760200" y="3856038"/>
          <p14:tracePt t="6772" x="11750675" y="3856038"/>
          <p14:tracePt t="6774" x="11720513" y="3856038"/>
          <p14:tracePt t="6775" x="11709400" y="3856038"/>
          <p14:tracePt t="6777" x="11679238" y="3856038"/>
          <p14:tracePt t="6779" x="11669713" y="3856038"/>
          <p14:tracePt t="6782" x="11649075" y="3856038"/>
          <p14:tracePt t="6784" x="11630025" y="3856038"/>
          <p14:tracePt t="6786" x="11609388" y="3856038"/>
          <p14:tracePt t="6788" x="11579225" y="3865563"/>
          <p14:tracePt t="6790" x="11569700" y="3865563"/>
          <p14:tracePt t="6792" x="11549063" y="3865563"/>
          <p14:tracePt t="6794" x="11518900" y="3865563"/>
          <p14:tracePt t="6795" x="11509375" y="3865563"/>
          <p14:tracePt t="6798" x="11479213" y="3875088"/>
          <p14:tracePt t="6800" x="11458575" y="3875088"/>
          <p14:tracePt t="6801" x="11449050" y="3875088"/>
          <p14:tracePt t="6803" x="11418888" y="3875088"/>
          <p14:tracePt t="6805" x="11409363" y="3875088"/>
          <p14:tracePt t="6807" x="11379200" y="3875088"/>
          <p14:tracePt t="6809" x="11368088" y="3895725"/>
          <p14:tracePt t="6811" x="11349038" y="3895725"/>
          <p14:tracePt t="6813" x="11328400" y="3895725"/>
          <p14:tracePt t="6815" x="11318875" y="3895725"/>
          <p14:tracePt t="6817" x="11307763" y="3895725"/>
          <p14:tracePt t="6819" x="11298238" y="3905250"/>
          <p14:tracePt t="6821" x="11277600" y="3905250"/>
          <p14:tracePt t="6823" x="11268075" y="3905250"/>
          <p14:tracePt t="6825" x="11258550" y="3905250"/>
          <p14:tracePt t="6827" x="11247438" y="3905250"/>
          <p14:tracePt t="6829" x="11228388" y="3905250"/>
          <p14:tracePt t="6831" x="11217275" y="3905250"/>
          <p14:tracePt t="6833" x="11207750" y="3916363"/>
          <p14:tracePt t="6838" x="11198225" y="3916363"/>
          <p14:tracePt t="6839" x="11177588" y="3916363"/>
          <p14:tracePt t="6844" x="11168063" y="3916363"/>
          <p14:tracePt t="6845" x="11156950" y="3916363"/>
          <p14:tracePt t="6848" x="11147425" y="3925888"/>
          <p14:tracePt t="6852" x="11126788" y="3925888"/>
          <p14:tracePt t="6853" x="11117263" y="3925888"/>
          <p14:tracePt t="6858" x="11107738" y="3925888"/>
          <p14:tracePt t="6860" x="11096625" y="3925888"/>
          <p14:tracePt t="6864" x="11077575" y="3946525"/>
          <p14:tracePt t="6868" x="11066463" y="3946525"/>
          <p14:tracePt t="6872" x="11056938" y="3946525"/>
          <p14:tracePt t="6876" x="11047413" y="3946525"/>
          <p14:tracePt t="6880" x="11026775" y="3956050"/>
          <p14:tracePt t="6884" x="11017250" y="3956050"/>
          <p14:tracePt t="6888" x="11007725" y="3956050"/>
          <p14:tracePt t="6892" x="10996613" y="3965575"/>
          <p14:tracePt t="6896" x="10977563" y="3965575"/>
          <p14:tracePt t="6899" x="10966450" y="3965575"/>
          <p14:tracePt t="6904" x="10956925" y="3976688"/>
          <p14:tracePt t="6908" x="10947400" y="3976688"/>
          <p14:tracePt t="6912" x="10926763" y="3976688"/>
          <p14:tracePt t="6916" x="10917238" y="3995738"/>
          <p14:tracePt t="6920" x="10906125" y="3995738"/>
          <p14:tracePt t="6924" x="10896600" y="3995738"/>
          <p14:tracePt t="6930" x="10875963" y="3995738"/>
          <p14:tracePt t="6932" x="10875963" y="4006850"/>
          <p14:tracePt t="6936" x="10866438" y="4006850"/>
          <p14:tracePt t="6946" x="10856913" y="4006850"/>
          <p14:tracePt t="7124" x="10845800" y="4006850"/>
          <p14:tracePt t="7135" x="10826750" y="4006850"/>
          <p14:tracePt t="7141" x="10815638" y="4006850"/>
          <p14:tracePt t="7147" x="10806113" y="4016375"/>
          <p14:tracePt t="7151" x="10796588" y="4016375"/>
          <p14:tracePt t="7153" x="10775950" y="4016375"/>
          <p14:tracePt t="7155" x="10766425" y="4016375"/>
          <p14:tracePt t="7156" x="10755313" y="4016375"/>
          <p14:tracePt t="7158" x="10745788" y="4016375"/>
          <p14:tracePt t="7160" x="10725150" y="4016375"/>
          <p14:tracePt t="7162" x="10706100" y="4025900"/>
          <p14:tracePt t="7164" x="10694988" y="4025900"/>
          <p14:tracePt t="7166" x="10675938" y="4025900"/>
          <p14:tracePt t="7168" x="10664825" y="4025900"/>
          <p14:tracePt t="7170" x="10645775" y="4025900"/>
          <p14:tracePt t="7175" x="10625138" y="4046538"/>
          <p14:tracePt t="7176" x="10615613" y="4046538"/>
          <p14:tracePt t="7178" x="10604500" y="4046538"/>
          <p14:tracePt t="7180" x="10594975" y="4046538"/>
          <p14:tracePt t="7182" x="10574338" y="4046538"/>
          <p14:tracePt t="7187" x="10564813" y="4056063"/>
          <p14:tracePt t="7189" x="10555288" y="4056063"/>
          <p14:tracePt t="7193" x="10545763" y="4056063"/>
          <p14:tracePt t="7197" x="10525125" y="4056063"/>
          <p14:tracePt t="7202" x="10515600" y="4056063"/>
          <p14:tracePt t="7205" x="10504488" y="4067175"/>
          <p14:tracePt t="7211" x="10494963" y="4067175"/>
          <p14:tracePt t="7215" x="10474325" y="4067175"/>
          <p14:tracePt t="7223" x="10464800" y="4067175"/>
          <p14:tracePt t="7229" x="10455275" y="4067175"/>
          <p14:tracePt t="7238" x="10444163" y="4067175"/>
          <p14:tracePt t="7247" x="10414000" y="4067175"/>
          <p14:tracePt t="7253" x="10374313" y="4067175"/>
          <p14:tracePt t="7255" x="10364788" y="4067175"/>
          <p14:tracePt t="7256" x="10344150" y="4067175"/>
          <p14:tracePt t="7258" x="10323513" y="4067175"/>
          <p14:tracePt t="7260" x="10304463" y="4067175"/>
          <p14:tracePt t="7262" x="10293350" y="4067175"/>
          <p14:tracePt t="7265" x="10263188" y="4067175"/>
          <p14:tracePt t="7266" x="10244138" y="4067175"/>
          <p14:tracePt t="7268" x="10223500" y="4067175"/>
          <p14:tracePt t="7270" x="10193338" y="4067175"/>
          <p14:tracePt t="7272" x="10163175" y="4067175"/>
          <p14:tracePt t="7274" x="10142538" y="4046538"/>
          <p14:tracePt t="7276" x="10102850" y="4046538"/>
          <p14:tracePt t="7278" x="10072688" y="4046538"/>
          <p14:tracePt t="7280" x="10042525" y="4046538"/>
          <p14:tracePt t="7282" x="10002838" y="4037013"/>
          <p14:tracePt t="7284" x="9963150" y="4037013"/>
          <p14:tracePt t="7286" x="9942513" y="4037013"/>
          <p14:tracePt t="7288" x="9902825" y="4037013"/>
          <p14:tracePt t="7290" x="9861550" y="4037013"/>
          <p14:tracePt t="7292" x="9821863" y="4037013"/>
          <p14:tracePt t="7294" x="9791700" y="4037013"/>
          <p14:tracePt t="7296" x="9752013" y="4037013"/>
          <p14:tracePt t="7299" x="9721850" y="4037013"/>
          <p14:tracePt t="7300" x="9691688" y="4037013"/>
          <p14:tracePt t="7302" x="9661525" y="4037013"/>
          <p14:tracePt t="7304" x="9620250" y="4037013"/>
          <p14:tracePt t="7306" x="9601200" y="4037013"/>
          <p14:tracePt t="7309" x="9571038" y="4046538"/>
          <p14:tracePt t="7310" x="9550400" y="4046538"/>
          <p14:tracePt t="7313" x="9510713" y="4046538"/>
          <p14:tracePt t="7314" x="9490075" y="4046538"/>
          <p14:tracePt t="7317" x="9459913" y="4056063"/>
          <p14:tracePt t="7319" x="9440863" y="4056063"/>
          <p14:tracePt t="7320" x="9410700" y="4056063"/>
          <p14:tracePt t="7323" x="9390063" y="4056063"/>
          <p14:tracePt t="7324" x="9350375" y="4067175"/>
          <p14:tracePt t="7326" x="9320213" y="4067175"/>
          <p14:tracePt t="7328" x="9299575" y="4067175"/>
          <p14:tracePt t="7330" x="9269413" y="4076700"/>
          <p14:tracePt t="7332" x="9248775" y="4076700"/>
          <p14:tracePt t="7335" x="9209088" y="4097338"/>
          <p14:tracePt t="7336" x="9188450" y="4097338"/>
          <p14:tracePt t="7338" x="9148763" y="4106863"/>
          <p14:tracePt t="7340" x="9118600" y="4106863"/>
          <p14:tracePt t="7342" x="9088438" y="4106863"/>
          <p14:tracePt t="7344" x="9058275" y="4116388"/>
          <p14:tracePt t="7346" x="9018588" y="4116388"/>
          <p14:tracePt t="7348" x="8988425" y="4116388"/>
          <p14:tracePt t="7350" x="8958263" y="4127500"/>
          <p14:tracePt t="7352" x="8918575" y="4127500"/>
          <p14:tracePt t="7354" x="8888413" y="4146550"/>
          <p14:tracePt t="7356" x="8847138" y="4146550"/>
          <p14:tracePt t="7358" x="8807450" y="4146550"/>
          <p14:tracePt t="7360" x="8767763" y="4157663"/>
          <p14:tracePt t="7362" x="8737600" y="4157663"/>
          <p14:tracePt t="7364" x="8696325" y="4167188"/>
          <p14:tracePt t="7366" x="8656638" y="4167188"/>
          <p14:tracePt t="7368" x="8616950" y="4176713"/>
          <p14:tracePt t="7370" x="8586788" y="4176713"/>
          <p14:tracePt t="7372" x="8535988" y="4176713"/>
          <p14:tracePt t="7374" x="8496300" y="4197350"/>
          <p14:tracePt t="7376" x="8456613" y="4197350"/>
          <p14:tracePt t="7378" x="8415338" y="4197350"/>
          <p14:tracePt t="7380" x="8366125" y="4206875"/>
          <p14:tracePt t="7382" x="8335963" y="4206875"/>
          <p14:tracePt t="7384" x="8294688" y="4206875"/>
          <p14:tracePt t="7386" x="8255000" y="4206875"/>
          <p14:tracePt t="7388" x="8215313" y="4217988"/>
          <p14:tracePt t="7390" x="8185150" y="4217988"/>
          <p14:tracePt t="7392" x="8145463" y="4217988"/>
          <p14:tracePt t="7394" x="8104188" y="4217988"/>
          <p14:tracePt t="7397" x="8085138" y="4217988"/>
          <p14:tracePt t="7398" x="8043863" y="4217988"/>
          <p14:tracePt t="7400" x="8004175" y="4217988"/>
          <p14:tracePt t="7402" x="7964488" y="4217988"/>
          <p14:tracePt t="7404" x="7943850" y="4217988"/>
          <p14:tracePt t="7406" x="7904163" y="4217988"/>
          <p14:tracePt t="7408" x="7883525" y="4217988"/>
          <p14:tracePt t="7411" x="7843838" y="4217988"/>
          <p14:tracePt t="7412" x="7813675" y="4217988"/>
          <p14:tracePt t="7414" x="7783513" y="4217988"/>
          <p14:tracePt t="7417" x="7753350" y="4217988"/>
          <p14:tracePt t="7418" x="7713663" y="4217988"/>
          <p14:tracePt t="7420" x="7683500" y="4217988"/>
          <p14:tracePt t="7423" x="7653338" y="4217988"/>
          <p14:tracePt t="7425" x="7612063" y="4217988"/>
          <p14:tracePt t="7427" x="7581900" y="4217988"/>
          <p14:tracePt t="7429" x="7542213" y="4197350"/>
          <p14:tracePt t="7431" x="7512050" y="4197350"/>
          <p14:tracePt t="7434" x="7481888" y="4197350"/>
          <p14:tracePt t="7435" x="7442200" y="4197350"/>
          <p14:tracePt t="7437" x="7400925" y="4197350"/>
          <p14:tracePt t="7439" x="7361238" y="4197350"/>
          <p14:tracePt t="7441" x="7310438" y="4197350"/>
          <p14:tracePt t="7443" x="7280275" y="4197350"/>
          <p14:tracePt t="7445" x="7240588" y="4197350"/>
          <p14:tracePt t="7447" x="7200900" y="4197350"/>
          <p14:tracePt t="7449" x="7150100" y="4187825"/>
          <p14:tracePt t="7451" x="7110413" y="4187825"/>
          <p14:tracePt t="7453" x="7059613" y="4187825"/>
          <p14:tracePt t="7455" x="7010400" y="4187825"/>
          <p14:tracePt t="7457" x="6980238" y="4187825"/>
          <p14:tracePt t="7459" x="6929438" y="4187825"/>
          <p14:tracePt t="7461" x="6878638" y="4187825"/>
          <p14:tracePt t="7463" x="6829425" y="4187825"/>
          <p14:tracePt t="7465" x="6789738" y="4187825"/>
          <p14:tracePt t="7467" x="6738938" y="4187825"/>
          <p14:tracePt t="7469" x="6688138" y="4187825"/>
          <p14:tracePt t="7471" x="6638925" y="4187825"/>
          <p14:tracePt t="7473" x="6597650" y="4187825"/>
          <p14:tracePt t="7475" x="6548438" y="4187825"/>
          <p14:tracePt t="7477" x="6507163" y="4187825"/>
          <p14:tracePt t="7479" x="6457950" y="4187825"/>
          <p14:tracePt t="7481" x="6427788" y="4187825"/>
          <p14:tracePt t="7483" x="6376988" y="4187825"/>
          <p14:tracePt t="7485" x="6337300" y="4187825"/>
          <p14:tracePt t="7487" x="6297613" y="4187825"/>
          <p14:tracePt t="7489" x="6246813" y="4187825"/>
          <p14:tracePt t="7491" x="6207125" y="4176713"/>
          <p14:tracePt t="7493" x="6156325" y="4176713"/>
          <p14:tracePt t="7495" x="6126163" y="4176713"/>
          <p14:tracePt t="7497" x="6075363" y="4176713"/>
          <p14:tracePt t="7499" x="6035675" y="4176713"/>
          <p14:tracePt t="7501" x="5984875" y="4176713"/>
          <p14:tracePt t="7503" x="5935663" y="4176713"/>
          <p14:tracePt t="7505" x="5894388" y="4176713"/>
          <p14:tracePt t="7507" x="5845175" y="4176713"/>
          <p14:tracePt t="7509" x="5794375" y="4176713"/>
          <p14:tracePt t="7511" x="5754688" y="4176713"/>
          <p14:tracePt t="7514" x="5703888" y="4176713"/>
          <p14:tracePt t="7515" x="5654675" y="4176713"/>
          <p14:tracePt t="7517" x="5624513" y="4176713"/>
          <p14:tracePt t="7519" x="5573713" y="4176713"/>
          <p14:tracePt t="7521" x="5522913" y="4176713"/>
          <p14:tracePt t="7523" x="5473700" y="4176713"/>
          <p14:tracePt t="7526" x="5422900" y="4176713"/>
          <p14:tracePt t="7527" x="5373688" y="4176713"/>
          <p14:tracePt t="7530" x="5332413" y="4176713"/>
          <p14:tracePt t="7532" x="5283200" y="4176713"/>
          <p14:tracePt t="7534" x="5232400" y="4176713"/>
          <p14:tracePt t="7536" x="5181600" y="4176713"/>
          <p14:tracePt t="7538" x="5132388" y="4176713"/>
          <p14:tracePt t="7540" x="5081588" y="4176713"/>
          <p14:tracePt t="7542" x="5030788" y="4176713"/>
          <p14:tracePt t="7543" x="4981575" y="4176713"/>
          <p14:tracePt t="7545" x="4930775" y="4176713"/>
          <p14:tracePt t="7547" x="4881563" y="4176713"/>
          <p14:tracePt t="7550" x="4830763" y="4176713"/>
          <p14:tracePt t="7551" x="4779963" y="4176713"/>
          <p14:tracePt t="7553" x="4730750" y="4176713"/>
          <p14:tracePt t="7555" x="4689475" y="4176713"/>
          <p14:tracePt t="7557" x="4640263" y="4197350"/>
          <p14:tracePt t="7559" x="4598988" y="4197350"/>
          <p14:tracePt t="7561" x="4568825" y="4197350"/>
          <p14:tracePt t="7564" x="4519613" y="4197350"/>
          <p14:tracePt t="7565" x="4489450" y="4197350"/>
          <p14:tracePt t="7567" x="4449763" y="4197350"/>
          <p14:tracePt t="7569" x="4419600" y="4197350"/>
          <p14:tracePt t="7571" x="4389438" y="4197350"/>
          <p14:tracePt t="7573" x="4348163" y="4197350"/>
          <p14:tracePt t="7575" x="4329113" y="4197350"/>
          <p14:tracePt t="7577" x="4298950" y="4197350"/>
          <p14:tracePt t="7579" x="4278313" y="4206875"/>
          <p14:tracePt t="7581" x="4248150" y="4206875"/>
          <p14:tracePt t="7583" x="4227513" y="4206875"/>
          <p14:tracePt t="7585" x="4217988" y="4206875"/>
          <p14:tracePt t="7587" x="4197350" y="4206875"/>
          <p14:tracePt t="7589" x="4178300" y="4206875"/>
          <p14:tracePt t="7591" x="4167188" y="4206875"/>
          <p14:tracePt t="7593" x="4137025" y="4206875"/>
          <p14:tracePt t="7595" x="4127500" y="4206875"/>
          <p14:tracePt t="7597" x="4097338" y="4206875"/>
          <p14:tracePt t="7599" x="4087813" y="4206875"/>
          <p14:tracePt t="7601" x="4067175" y="4206875"/>
          <p14:tracePt t="7603" x="4046538" y="4206875"/>
          <p14:tracePt t="7605" x="4027488" y="4197350"/>
          <p14:tracePt t="7607" x="4016375" y="4197350"/>
          <p14:tracePt t="7609" x="3986213" y="4197350"/>
          <p14:tracePt t="7611" x="3976688" y="4197350"/>
          <p14:tracePt t="7613" x="3946525" y="4197350"/>
          <p14:tracePt t="7615" x="3927475" y="4197350"/>
          <p14:tracePt t="7617" x="3916363" y="4197350"/>
          <p14:tracePt t="7619" x="3886200" y="4197350"/>
          <p14:tracePt t="7621" x="3867150" y="4187825"/>
          <p14:tracePt t="7623" x="3836988" y="4187825"/>
          <p14:tracePt t="7625" x="3825875" y="4187825"/>
          <p14:tracePt t="7627" x="3795713" y="4187825"/>
          <p14:tracePt t="7629" x="3776663" y="4187825"/>
          <p14:tracePt t="7632" x="3746500" y="4187825"/>
          <p14:tracePt t="7633" x="3725863" y="4187825"/>
          <p14:tracePt t="7635" x="3695700" y="4187825"/>
          <p14:tracePt t="7637" x="3675063" y="4187825"/>
          <p14:tracePt t="7640" x="3644900" y="4187825"/>
          <p14:tracePt t="7642" x="3625850" y="4187825"/>
          <p14:tracePt t="7644" x="3595688" y="4187825"/>
          <p14:tracePt t="7645" x="3575050" y="4187825"/>
          <p14:tracePt t="7647" x="3544888" y="4187825"/>
          <p14:tracePt t="7650" x="3524250" y="4187825"/>
          <p14:tracePt t="7651" x="3495675" y="4187825"/>
          <p14:tracePt t="7653" x="3475038" y="4187825"/>
          <p14:tracePt t="7655" x="3444875" y="4187825"/>
          <p14:tracePt t="7657" x="3424238" y="4187825"/>
          <p14:tracePt t="7659" x="3394075" y="4187825"/>
          <p14:tracePt t="7661" x="3375025" y="4187825"/>
          <p14:tracePt t="7663" x="3344863" y="4187825"/>
          <p14:tracePt t="7665" x="3324225" y="4187825"/>
          <p14:tracePt t="7667" x="3294063" y="4187825"/>
          <p14:tracePt t="7669" x="3273425" y="4187825"/>
          <p14:tracePt t="7671" x="3243263" y="4187825"/>
          <p14:tracePt t="7673" x="3224213" y="4197350"/>
          <p14:tracePt t="7675" x="3194050" y="4197350"/>
          <p14:tracePt t="7677" x="3173413" y="4197350"/>
          <p14:tracePt t="7679" x="3143250" y="4197350"/>
          <p14:tracePt t="7682" x="3122613" y="4197350"/>
          <p14:tracePt t="7683" x="3092450" y="4197350"/>
          <p14:tracePt t="7685" x="3073400" y="4197350"/>
          <p14:tracePt t="7687" x="3043238" y="4197350"/>
          <p14:tracePt t="7689" x="3033713" y="4197350"/>
          <p14:tracePt t="7691" x="3013075" y="4197350"/>
          <p14:tracePt t="7693" x="2982913" y="4197350"/>
          <p14:tracePt t="7695" x="2962275" y="4197350"/>
          <p14:tracePt t="7697" x="2932113" y="4197350"/>
          <p14:tracePt t="7699" x="2913063" y="4197350"/>
          <p14:tracePt t="7701" x="2882900" y="4197350"/>
          <p14:tracePt t="7703" x="2841625" y="4197350"/>
          <p14:tracePt t="7705" x="2822575" y="4197350"/>
          <p14:tracePt t="7707" x="2792413" y="4197350"/>
          <p14:tracePt t="7709" x="2771775" y="4197350"/>
          <p14:tracePt t="7711" x="2741613" y="4197350"/>
          <p14:tracePt t="7713" x="2720975" y="4197350"/>
          <p14:tracePt t="7715" x="2690813" y="4197350"/>
          <p14:tracePt t="7717" x="2671763" y="4197350"/>
          <p14:tracePt t="7719" x="2641600" y="4197350"/>
          <p14:tracePt t="7721" x="2620963" y="4197350"/>
          <p14:tracePt t="7723" x="2590800" y="4197350"/>
          <p14:tracePt t="7725" x="2571750" y="4197350"/>
          <p14:tracePt t="7727" x="2530475" y="4197350"/>
          <p14:tracePt t="7729" x="2511425" y="4197350"/>
          <p14:tracePt t="7731" x="2481263" y="4197350"/>
          <p14:tracePt t="7733" x="2460625" y="4197350"/>
          <p14:tracePt t="7735" x="2430463" y="4197350"/>
          <p14:tracePt t="7737" x="2409825" y="4197350"/>
          <p14:tracePt t="7739" x="2390775" y="4197350"/>
          <p14:tracePt t="7741" x="2370138" y="4187825"/>
          <p14:tracePt t="7743" x="2339975" y="4187825"/>
          <p14:tracePt t="7745" x="2319338" y="4187825"/>
          <p14:tracePt t="7747" x="2289175" y="4187825"/>
          <p14:tracePt t="7749" x="2279650" y="4197350"/>
          <p14:tracePt t="7752" x="2259013" y="4197350"/>
          <p14:tracePt t="7753" x="2239963" y="4197350"/>
          <p14:tracePt t="7756" x="2219325" y="4197350"/>
          <p14:tracePt t="7758" x="2209800" y="4197350"/>
          <p14:tracePt t="7760" x="2179638" y="4197350"/>
          <p14:tracePt t="7761" x="2168525" y="4197350"/>
          <p14:tracePt t="7763" x="2159000" y="4197350"/>
          <p14:tracePt t="7765" x="2138363" y="4197350"/>
          <p14:tracePt t="7767" x="2119313" y="4197350"/>
          <p14:tracePt t="7769" x="2109788" y="4206875"/>
          <p14:tracePt t="7771" x="2089150" y="4206875"/>
          <p14:tracePt t="7773" x="2068513" y="4206875"/>
          <p14:tracePt t="7775" x="2058988" y="4206875"/>
          <p14:tracePt t="7777" x="2038350" y="4206875"/>
          <p14:tracePt t="7779" x="2019300" y="4206875"/>
          <p14:tracePt t="7781" x="2008188" y="4206875"/>
          <p14:tracePt t="7783" x="1989138" y="4206875"/>
          <p14:tracePt t="7785" x="1978025" y="4206875"/>
          <p14:tracePt t="7787" x="1958975" y="4206875"/>
          <p14:tracePt t="7789" x="1938338" y="4217988"/>
          <p14:tracePt t="7791" x="1917700" y="4217988"/>
          <p14:tracePt t="7793" x="1908175" y="4217988"/>
          <p14:tracePt t="7795" x="1887538" y="4217988"/>
          <p14:tracePt t="7797" x="1868488" y="4217988"/>
          <p14:tracePt t="7800" x="1857375" y="4217988"/>
          <p14:tracePt t="7801" x="1827213" y="4217988"/>
          <p14:tracePt t="7803" x="1808163" y="4217988"/>
          <p14:tracePt t="7805" x="1787525" y="4217988"/>
          <p14:tracePt t="7807" x="1778000" y="4217988"/>
          <p14:tracePt t="7809" x="1757363" y="4217988"/>
          <p14:tracePt t="7811" x="1736725" y="4217988"/>
          <p14:tracePt t="7814" x="1717675" y="4217988"/>
          <p14:tracePt t="7816" x="1706563" y="4217988"/>
          <p14:tracePt t="7818" x="1687513" y="4217988"/>
          <p14:tracePt t="7821" x="1666875" y="4217988"/>
          <p14:tracePt t="7822" x="1657350" y="4227513"/>
          <p14:tracePt t="7824" x="1636713" y="4227513"/>
          <p14:tracePt t="7826" x="1627188" y="4227513"/>
          <p14:tracePt t="7828" x="1617663" y="4227513"/>
          <p14:tracePt t="7830" x="1606550" y="4227513"/>
          <p14:tracePt t="7832" x="1587500" y="4227513"/>
          <p14:tracePt t="7836" x="1576388" y="4227513"/>
          <p14:tracePt t="7838" x="1566863" y="4227513"/>
          <p14:tracePt t="7840" x="1557338" y="4227513"/>
          <p14:tracePt t="7845" x="1536700" y="4227513"/>
          <p14:tracePt t="7850" x="1527175" y="4227513"/>
          <p14:tracePt t="7856" x="1516063" y="4227513"/>
          <p14:tracePt t="7861" x="1506538" y="4227513"/>
          <p14:tracePt t="7870" x="1485900" y="4227513"/>
          <p14:tracePt t="7881" x="1476375" y="4227513"/>
          <p14:tracePt t="7903" x="1476375" y="4217988"/>
          <p14:tracePt t="7965" x="1466850" y="4217988"/>
          <p14:tracePt t="7975" x="1455738" y="4217988"/>
          <p14:tracePt t="7979" x="1436688" y="4217988"/>
          <p14:tracePt t="7981" x="1436688" y="4197350"/>
          <p14:tracePt t="7982" x="1425575" y="4197350"/>
          <p14:tracePt t="7987" x="1416050" y="4197350"/>
          <p14:tracePt t="7988" x="1406525" y="4197350"/>
          <p14:tracePt t="7991" x="1385888" y="4197350"/>
          <p14:tracePt t="7992" x="1376363" y="4197350"/>
          <p14:tracePt t="7994" x="1365250" y="4197350"/>
          <p14:tracePt t="7996" x="1355725" y="4187825"/>
          <p14:tracePt t="7998" x="1325563" y="4187825"/>
          <p14:tracePt t="8000" x="1316038" y="4187825"/>
          <p14:tracePt t="8002" x="1304925" y="4187825"/>
          <p14:tracePt t="8004" x="1285875" y="4187825"/>
          <p14:tracePt t="8006" x="1274763" y="4187825"/>
          <p14:tracePt t="8008" x="1265238" y="4187825"/>
          <p14:tracePt t="8011" x="1255713" y="4187825"/>
          <p14:tracePt t="8015" x="1235075" y="4187825"/>
          <p14:tracePt t="8016" x="1225550" y="4187825"/>
          <p14:tracePt t="8018" x="1214438" y="4176713"/>
          <p14:tracePt t="8023" x="1204913" y="4176713"/>
          <p14:tracePt t="8027" x="1184275" y="4176713"/>
          <p14:tracePt t="8033" x="1174750" y="4176713"/>
          <p14:tracePt t="8036" x="1165225" y="4176713"/>
          <p14:tracePt t="8045" x="1155700" y="4176713"/>
          <p14:tracePt t="8057" x="1135063" y="4176713"/>
          <p14:tracePt t="8063" x="1135063" y="4167188"/>
          <p14:tracePt t="8093" x="1125538" y="4167188"/>
          <p14:tracePt t="8134" x="1125538" y="4146550"/>
          <p14:tracePt t="8145" x="1135063" y="4146550"/>
          <p14:tracePt t="8151" x="1135063" y="4137025"/>
          <p14:tracePt t="8152" x="1144588" y="4137025"/>
          <p14:tracePt t="8154" x="1155700" y="4137025"/>
          <p14:tracePt t="8156" x="1165225" y="4127500"/>
          <p14:tracePt t="8158" x="1184275" y="4116388"/>
          <p14:tracePt t="8160" x="1195388" y="4097338"/>
          <p14:tracePt t="8162" x="1214438" y="4086225"/>
          <p14:tracePt t="8164" x="1235075" y="4076700"/>
          <p14:tracePt t="8166" x="1255713" y="4067175"/>
          <p14:tracePt t="8169" x="1265238" y="4046538"/>
          <p14:tracePt t="8170" x="1295400" y="4037013"/>
          <p14:tracePt t="8173" x="1316038" y="4025900"/>
          <p14:tracePt t="8174" x="1346200" y="3995738"/>
          <p14:tracePt t="8176" x="1365250" y="3986213"/>
          <p14:tracePt t="8179" x="1385888" y="3965575"/>
          <p14:tracePt t="8180" x="1406525" y="3946525"/>
          <p14:tracePt t="8183" x="1436688" y="3925888"/>
          <p14:tracePt t="8186" x="1455738" y="3916363"/>
          <p14:tracePt t="8188" x="1485900" y="3886200"/>
          <p14:tracePt t="8190" x="1506538" y="3875088"/>
          <p14:tracePt t="8191" x="1536700" y="3844925"/>
          <p14:tracePt t="8194" x="1557338" y="3835400"/>
          <p14:tracePt t="8196" x="1587500" y="3816350"/>
          <p14:tracePt t="8198" x="1617663" y="3795713"/>
          <p14:tracePt t="8199" x="1646238" y="3786188"/>
          <p14:tracePt t="8201" x="1687513" y="3775075"/>
          <p14:tracePt t="8204" x="1706563" y="3744913"/>
          <p14:tracePt t="8205" x="1747838" y="3735388"/>
          <p14:tracePt t="8207" x="1787525" y="3725863"/>
          <p14:tracePt t="8209" x="1817688" y="3695700"/>
          <p14:tracePt t="8211" x="1857375" y="3684588"/>
          <p14:tracePt t="8213" x="1908175" y="3675063"/>
          <p14:tracePt t="8215" x="1947863" y="3665538"/>
          <p14:tracePt t="8218" x="1989138" y="3644900"/>
          <p14:tracePt t="8219" x="2038350" y="3635375"/>
          <p14:tracePt t="8221" x="2068513" y="3624263"/>
          <p14:tracePt t="8223" x="2119313" y="3614738"/>
          <p14:tracePt t="8225" x="2168525" y="3594100"/>
          <p14:tracePt t="8227" x="2219325" y="3584575"/>
          <p14:tracePt t="8229" x="2270125" y="3584575"/>
          <p14:tracePt t="8231" x="2319338" y="3575050"/>
          <p14:tracePt t="8233" x="2390775" y="3563938"/>
          <p14:tracePt t="8235" x="2439988" y="3544888"/>
          <p14:tracePt t="8237" x="2500313" y="3533775"/>
          <p14:tracePt t="8239" x="2551113" y="3524250"/>
          <p14:tracePt t="8241" x="2611438" y="3524250"/>
          <p14:tracePt t="8243" x="2660650" y="3514725"/>
          <p14:tracePt t="8245" x="2720975" y="3494088"/>
          <p14:tracePt t="8247" x="2771775" y="3484563"/>
          <p14:tracePt t="8249" x="2841625" y="3473450"/>
          <p14:tracePt t="8251" x="2892425" y="3473450"/>
          <p14:tracePt t="8253" x="2943225" y="3463925"/>
          <p14:tracePt t="8255" x="2992438" y="3443288"/>
          <p14:tracePt t="8257" x="3043238" y="3443288"/>
          <p14:tracePt t="8259" x="3092450" y="3433763"/>
          <p14:tracePt t="8261" x="3143250" y="3433763"/>
          <p14:tracePt t="8263" x="3173413" y="3424238"/>
          <p14:tracePt t="8265" x="3224213" y="3424238"/>
          <p14:tracePt t="8267" x="3263900" y="3424238"/>
          <p14:tracePt t="8269" x="3303588" y="3424238"/>
          <p14:tracePt t="8271" x="3344863" y="3414713"/>
          <p14:tracePt t="8273" x="3375025" y="3414713"/>
          <p14:tracePt t="8275" x="3414713" y="3414713"/>
          <p14:tracePt t="8277" x="3444875" y="3414713"/>
          <p14:tracePt t="8279" x="3465513" y="3394075"/>
          <p14:tracePt t="8282" x="3495675" y="3394075"/>
          <p14:tracePt t="8284" x="3514725" y="3394075"/>
          <p14:tracePt t="8286" x="3544888" y="3394075"/>
          <p14:tracePt t="8287" x="3554413" y="3384550"/>
          <p14:tracePt t="8289" x="3575050" y="3384550"/>
          <p14:tracePt t="8291" x="3595688" y="3384550"/>
          <p14:tracePt t="8293" x="3605213" y="3384550"/>
          <p14:tracePt t="8296" x="3614738" y="3384550"/>
          <p14:tracePt t="8298" x="3625850" y="3384550"/>
          <p14:tracePt t="8300" x="3644900" y="3373438"/>
          <p14:tracePt t="8304" x="3656013" y="3373438"/>
          <p14:tracePt t="8307" x="3665538" y="3373438"/>
          <p14:tracePt t="8316" x="3675063" y="3363913"/>
          <p14:tracePt t="8324" x="3695700" y="3363913"/>
          <p14:tracePt t="8362" x="3686175" y="3363913"/>
          <p14:tracePt t="8364" x="3686175" y="3343275"/>
          <p14:tracePt t="8376" x="3675063" y="3333750"/>
          <p14:tracePt t="8386" x="3675063" y="3324225"/>
          <p14:tracePt t="8388" x="3665538" y="3324225"/>
          <p14:tracePt t="8394" x="3665538" y="3313113"/>
          <p14:tracePt t="8400" x="3644900" y="3313113"/>
          <p14:tracePt t="8404" x="3644900" y="3294063"/>
          <p14:tracePt t="8411" x="3635375" y="3294063"/>
          <p14:tracePt t="8413" x="3635375" y="3282950"/>
          <p14:tracePt t="8416" x="3625850" y="3282950"/>
          <p14:tracePt t="8419" x="3614738" y="3273425"/>
          <p14:tracePt t="8421" x="3595688" y="3273425"/>
          <p14:tracePt t="8423" x="3584575" y="3273425"/>
          <p14:tracePt t="8425" x="3584575" y="3263900"/>
          <p14:tracePt t="8427" x="3575050" y="3263900"/>
          <p14:tracePt t="8429" x="3565525" y="3263900"/>
          <p14:tracePt t="8431" x="3544888" y="3243263"/>
          <p14:tracePt t="8433" x="3535363" y="3243263"/>
          <p14:tracePt t="8435" x="3524250" y="3243263"/>
          <p14:tracePt t="8437" x="3514725" y="3243263"/>
          <p14:tracePt t="8439" x="3514725" y="3233738"/>
          <p14:tracePt t="8441" x="3495675" y="3233738"/>
          <p14:tracePt t="8443" x="3484563" y="3233738"/>
          <p14:tracePt t="8446" x="3475038" y="3233738"/>
          <p14:tracePt t="8447" x="3465513" y="3233738"/>
          <p14:tracePt t="8449" x="3465513" y="3222625"/>
          <p14:tracePt t="8451" x="3444875" y="3222625"/>
          <p14:tracePt t="8453" x="3435350" y="3222625"/>
          <p14:tracePt t="8455" x="3424238" y="3222625"/>
          <p14:tracePt t="8460" x="3414713" y="3213100"/>
          <p14:tracePt t="8461" x="3394075" y="3213100"/>
          <p14:tracePt t="8463" x="3384550" y="3213100"/>
          <p14:tracePt t="8469" x="3375025" y="3213100"/>
          <p14:tracePt t="8472" x="3363913" y="3213100"/>
          <p14:tracePt t="8476" x="3344863" y="3192463"/>
          <p14:tracePt t="8480" x="3333750" y="3192463"/>
          <p14:tracePt t="8484" x="3324225" y="3192463"/>
          <p14:tracePt t="8490" x="3314700" y="3192463"/>
          <p14:tracePt t="8496" x="3294063" y="3192463"/>
          <p14:tracePt t="8500" x="3294063" y="3182938"/>
          <p14:tracePt t="8502" x="3284538" y="3182938"/>
          <p14:tracePt t="8563" x="3273425" y="3182938"/>
          <p14:tracePt t="8571" x="3273425" y="3173413"/>
          <p14:tracePt t="8585" x="3273425" y="3162300"/>
          <p14:tracePt t="8593" x="3273425" y="3143250"/>
          <p14:tracePt t="8601" x="3273425" y="3132138"/>
          <p14:tracePt t="8603" x="3294063" y="3132138"/>
          <p14:tracePt t="8607" x="3294063" y="3122613"/>
          <p14:tracePt t="8611" x="3303588" y="3122613"/>
          <p14:tracePt t="8614" x="3303588" y="3113088"/>
          <p14:tracePt t="8622" x="3314700" y="3113088"/>
          <p14:tracePt t="8623" x="3314700" y="3092450"/>
          <p14:tracePt t="8632" x="3324225" y="3092450"/>
          <p14:tracePt t="8635" x="3324225" y="3082925"/>
          <p14:tracePt t="8657" x="3344863" y="3082925"/>
          <p14:tracePt t="8702" x="3354388" y="3082925"/>
          <p14:tracePt t="8705" x="3354388" y="3071813"/>
          <p14:tracePt t="8711" x="3363913" y="3071813"/>
          <p14:tracePt t="8718" x="3375025" y="3071813"/>
          <p14:tracePt t="8724" x="3394075" y="3071813"/>
          <p14:tracePt t="8727" x="3405188" y="3071813"/>
          <p14:tracePt t="8735" x="3414713" y="3071813"/>
          <p14:tracePt t="8747" x="3424238" y="3071813"/>
          <p14:tracePt t="8771" x="3444875" y="3071813"/>
          <p14:tracePt t="8779" x="3454400" y="3071813"/>
          <p14:tracePt t="8786" x="3465513" y="3071813"/>
          <p14:tracePt t="8794" x="3495675" y="3071813"/>
          <p14:tracePt t="8800" x="3505200" y="3092450"/>
          <p14:tracePt t="8808" x="3514725" y="3092450"/>
          <p14:tracePt t="8812" x="3524250" y="3092450"/>
          <p14:tracePt t="8815" x="3524250" y="3101975"/>
          <p14:tracePt t="9587" x="3544888" y="3101975"/>
          <p14:tracePt t="9602" x="3544888" y="3113088"/>
          <p14:tracePt t="9612" x="3554413" y="3113088"/>
          <p14:tracePt t="9622" x="3565525" y="3113088"/>
          <p14:tracePt t="9629" x="3575050" y="3113088"/>
          <p14:tracePt t="9635" x="3595688" y="3122613"/>
          <p14:tracePt t="9642" x="3605213" y="3122613"/>
          <p14:tracePt t="9645" x="3614738" y="3122613"/>
          <p14:tracePt t="9650" x="3625850" y="3122613"/>
          <p14:tracePt t="9655" x="3625850" y="3143250"/>
          <p14:tracePt t="9656" x="3644900" y="3143250"/>
          <p14:tracePt t="9661" x="3656013" y="3143250"/>
          <p14:tracePt t="9667" x="3665538" y="3143250"/>
          <p14:tracePt t="9671" x="3675063" y="3152775"/>
          <p14:tracePt t="9677" x="3695700" y="3152775"/>
          <p14:tracePt t="9681" x="3705225" y="3152775"/>
          <p14:tracePt t="9683" x="3705225" y="3162300"/>
          <p14:tracePt t="9684" x="3716338" y="3162300"/>
          <p14:tracePt t="9689" x="3725863" y="3162300"/>
          <p14:tracePt t="9693" x="3746500" y="3162300"/>
          <p14:tracePt t="9695" x="3746500" y="3173413"/>
          <p14:tracePt t="9700" x="3756025" y="3173413"/>
          <p14:tracePt t="9704" x="3765550" y="3173413"/>
          <p14:tracePt t="9711" x="3776663" y="3192463"/>
          <p14:tracePt t="9716" x="3795713" y="3192463"/>
          <p14:tracePt t="9742" x="3806825" y="3192463"/>
          <p14:tracePt t="9794" x="3806825" y="3203575"/>
          <p14:tracePt t="9802" x="3816350" y="3203575"/>
          <p14:tracePt t="9813" x="3825875" y="3213100"/>
          <p14:tracePt t="9818" x="3846513" y="3213100"/>
          <p14:tracePt t="9822" x="3856038" y="3213100"/>
          <p14:tracePt t="9823" x="3856038" y="3222625"/>
          <p14:tracePt t="9828" x="3867150" y="3222625"/>
          <p14:tracePt t="9830" x="3876675" y="3222625"/>
          <p14:tracePt t="9834" x="3897313" y="3222625"/>
          <p14:tracePt t="9836" x="3906838" y="3243263"/>
          <p14:tracePt t="9838" x="3916363" y="3243263"/>
          <p14:tracePt t="9840" x="3927475" y="3243263"/>
          <p14:tracePt t="9844" x="3957638" y="3243263"/>
          <p14:tracePt t="9845" x="3967163" y="3243263"/>
          <p14:tracePt t="9847" x="3976688" y="3243263"/>
          <p14:tracePt t="9850" x="3997325" y="3252788"/>
          <p14:tracePt t="9851" x="4006850" y="3252788"/>
          <p14:tracePt t="9853" x="4016375" y="3252788"/>
          <p14:tracePt t="9855" x="4046538" y="3252788"/>
          <p14:tracePt t="9857" x="4057650" y="3252788"/>
          <p14:tracePt t="9860" x="4076700" y="3252788"/>
          <p14:tracePt t="9862" x="4106863" y="3263900"/>
          <p14:tracePt t="9864" x="4127500" y="3263900"/>
          <p14:tracePt t="9865" x="4167188" y="3263900"/>
          <p14:tracePt t="9867" x="4197350" y="3263900"/>
          <p14:tracePt t="9869" x="4217988" y="3263900"/>
          <p14:tracePt t="9871" x="4248150" y="3263900"/>
          <p14:tracePt t="9873" x="4278313" y="3273425"/>
          <p14:tracePt t="9875" x="4308475" y="3273425"/>
          <p14:tracePt t="9877" x="4329113" y="3273425"/>
          <p14:tracePt t="9879" x="4359275" y="3273425"/>
          <p14:tracePt t="9881" x="4398963" y="3273425"/>
          <p14:tracePt t="9883" x="4419600" y="3273425"/>
          <p14:tracePt t="9885" x="4449763" y="3294063"/>
          <p14:tracePt t="9887" x="4478338" y="3294063"/>
          <p14:tracePt t="9889" x="4508500" y="3294063"/>
          <p14:tracePt t="9891" x="4549775" y="3294063"/>
          <p14:tracePt t="9893" x="4579938" y="3294063"/>
          <p14:tracePt t="9895" x="4610100" y="3294063"/>
          <p14:tracePt t="9897" x="4649788" y="3294063"/>
          <p14:tracePt t="9899" x="4679950" y="3294063"/>
          <p14:tracePt t="9901" x="4719638" y="3294063"/>
          <p14:tracePt t="9903" x="4749800" y="3294063"/>
          <p14:tracePt t="9905" x="4779963" y="3294063"/>
          <p14:tracePt t="9907" x="4821238" y="3294063"/>
          <p14:tracePt t="9909" x="4851400" y="3294063"/>
          <p14:tracePt t="9911" x="4881563" y="3294063"/>
          <p14:tracePt t="9913" x="4921250" y="3294063"/>
          <p14:tracePt t="9915" x="4960938" y="3294063"/>
          <p14:tracePt t="9917" x="4981575" y="3294063"/>
          <p14:tracePt t="9920" x="5021263" y="3294063"/>
          <p14:tracePt t="9921" x="5051425" y="3294063"/>
          <p14:tracePt t="9923" x="5081588" y="3294063"/>
          <p14:tracePt t="9926" x="5121275" y="3294063"/>
          <p14:tracePt t="9927" x="5151438" y="3294063"/>
          <p14:tracePt t="9929" x="5172075" y="3294063"/>
          <p14:tracePt t="9931" x="5211763" y="3294063"/>
          <p14:tracePt t="9933" x="5232400" y="3294063"/>
          <p14:tracePt t="9935" x="5262563" y="3294063"/>
          <p14:tracePt t="9938" x="5302250" y="3294063"/>
          <p14:tracePt t="9940" x="5322888" y="3282950"/>
          <p14:tracePt t="9941" x="5353050" y="3282950"/>
          <p14:tracePt t="9944" x="5373688" y="3282950"/>
          <p14:tracePt t="9946" x="5413375" y="3282950"/>
          <p14:tracePt t="9948" x="5432425" y="3282950"/>
          <p14:tracePt t="9949" x="5462588" y="3282950"/>
          <p14:tracePt t="9951" x="5483225" y="3282950"/>
          <p14:tracePt t="9953" x="5513388" y="3282950"/>
          <p14:tracePt t="9955" x="5534025" y="3273425"/>
          <p14:tracePt t="9957" x="5564188" y="3273425"/>
          <p14:tracePt t="9959" x="5583238" y="3273425"/>
          <p14:tracePt t="9961" x="5613400" y="3273425"/>
          <p14:tracePt t="9963" x="5634038" y="3273425"/>
          <p14:tracePt t="9965" x="5664200" y="3273425"/>
          <p14:tracePt t="9968" x="5673725" y="3273425"/>
          <p14:tracePt t="9969" x="5703888" y="3273425"/>
          <p14:tracePt t="9971" x="5724525" y="3263900"/>
          <p14:tracePt t="9973" x="5734050" y="3263900"/>
          <p14:tracePt t="9975" x="5764213" y="3263900"/>
          <p14:tracePt t="9977" x="5775325" y="3263900"/>
          <p14:tracePt t="9979" x="5805488" y="3243263"/>
          <p14:tracePt t="9982" x="5815013" y="3243263"/>
          <p14:tracePt t="9983" x="5824538" y="3243263"/>
          <p14:tracePt t="9985" x="5835650" y="3243263"/>
          <p14:tracePt t="9988" x="5854700" y="3243263"/>
          <p14:tracePt t="9989" x="5864225" y="3233738"/>
          <p14:tracePt t="9994" x="5875338" y="3233738"/>
          <p14:tracePt t="10001" x="5884863" y="3222625"/>
          <p14:tracePt t="10010" x="5915025" y="3222625"/>
          <p14:tracePt t="10016" x="5924550" y="3213100"/>
          <p14:tracePt t="10024" x="5935663" y="3213100"/>
          <p14:tracePt t="10037" x="5935663" y="3192463"/>
          <p14:tracePt t="10258" x="5935663" y="3203575"/>
          <p14:tracePt t="10263" x="5924550" y="3203575"/>
          <p14:tracePt t="10267" x="5905500" y="3203575"/>
          <p14:tracePt t="10271" x="5894388" y="3203575"/>
          <p14:tracePt t="10274" x="5884863" y="3213100"/>
          <p14:tracePt t="10279" x="5875338" y="3213100"/>
          <p14:tracePt t="10283" x="5854700" y="3213100"/>
          <p14:tracePt t="10287" x="5845175" y="3213100"/>
          <p14:tracePt t="10288" x="5835650" y="3213100"/>
          <p14:tracePt t="10290" x="5824538" y="3213100"/>
          <p14:tracePt t="10292" x="5805488" y="3213100"/>
          <p14:tracePt t="10295" x="5794375" y="3213100"/>
          <p14:tracePt t="10296" x="5784850" y="3213100"/>
          <p14:tracePt t="10298" x="5754688" y="3213100"/>
          <p14:tracePt t="10300" x="5734050" y="3222625"/>
          <p14:tracePt t="10302" x="5703888" y="3222625"/>
          <p14:tracePt t="10304" x="5684838" y="3222625"/>
          <p14:tracePt t="10306" x="5654675" y="3222625"/>
          <p14:tracePt t="10308" x="5634038" y="3222625"/>
          <p14:tracePt t="10310" x="5603875" y="3222625"/>
          <p14:tracePt t="10312" x="5573713" y="3243263"/>
          <p14:tracePt t="10314" x="5543550" y="3243263"/>
          <p14:tracePt t="10316" x="5503863" y="3243263"/>
          <p14:tracePt t="10318" x="5473700" y="3243263"/>
          <p14:tracePt t="10320" x="5443538" y="3243263"/>
          <p14:tracePt t="10322" x="5402263" y="3243263"/>
          <p14:tracePt t="10324" x="5373688" y="3243263"/>
          <p14:tracePt t="10326" x="5332413" y="3243263"/>
          <p14:tracePt t="10328" x="5292725" y="3243263"/>
          <p14:tracePt t="10330" x="5272088" y="3243263"/>
          <p14:tracePt t="10332" x="5232400" y="3243263"/>
          <p14:tracePt t="10334" x="5192713" y="3243263"/>
          <p14:tracePt t="10336" x="5151438" y="3243263"/>
          <p14:tracePt t="10338" x="5132388" y="3243263"/>
          <p14:tracePt t="10340" x="5091113" y="3243263"/>
          <p14:tracePt t="10343" x="5051425" y="3243263"/>
          <p14:tracePt t="10344" x="5030788" y="3243263"/>
          <p14:tracePt t="10346" x="4991100" y="3243263"/>
          <p14:tracePt t="10348" x="4951413" y="3243263"/>
          <p14:tracePt t="10350" x="4930775" y="3243263"/>
          <p14:tracePt t="10352" x="4891088" y="3243263"/>
          <p14:tracePt t="10354" x="4851400" y="3233738"/>
          <p14:tracePt t="10356" x="4821238" y="3233738"/>
          <p14:tracePt t="10358" x="4791075" y="3233738"/>
          <p14:tracePt t="10360" x="4749800" y="3233738"/>
          <p14:tracePt t="10362" x="4719638" y="3233738"/>
          <p14:tracePt t="10364" x="4689475" y="3233738"/>
          <p14:tracePt t="10366" x="4649788" y="3233738"/>
          <p14:tracePt t="10368" x="4619625" y="3222625"/>
          <p14:tracePt t="10370" x="4579938" y="3222625"/>
          <p14:tracePt t="10373" x="4538663" y="3222625"/>
          <p14:tracePt t="10374" x="4519613" y="3222625"/>
          <p14:tracePt t="10377" x="4478338" y="3222625"/>
          <p14:tracePt t="10379" x="4429125" y="3222625"/>
          <p14:tracePt t="10380" x="4389438" y="3222625"/>
          <p14:tracePt t="10383" x="4348163" y="3222625"/>
          <p14:tracePt t="10385" x="4318000" y="3222625"/>
          <p14:tracePt t="10387" x="4278313" y="3222625"/>
          <p14:tracePt t="10388" x="4238625" y="3213100"/>
          <p14:tracePt t="10390" x="4197350" y="3213100"/>
          <p14:tracePt t="10392" x="4167188" y="3213100"/>
          <p14:tracePt t="10394" x="4127500" y="3213100"/>
          <p14:tracePt t="10396" x="4097338" y="3213100"/>
          <p14:tracePt t="10399" x="4067175" y="3213100"/>
          <p14:tracePt t="10400" x="4027488" y="3213100"/>
          <p14:tracePt t="10402" x="3997325" y="3213100"/>
          <p14:tracePt t="10404" x="3967163" y="3213100"/>
          <p14:tracePt t="10406" x="3927475" y="3213100"/>
          <p14:tracePt t="10408" x="3897313" y="3213100"/>
          <p14:tracePt t="10410" x="3876675" y="3213100"/>
          <p14:tracePt t="10412" x="3836988" y="3213100"/>
          <p14:tracePt t="10414" x="3816350" y="3213100"/>
          <p14:tracePt t="10416" x="3776663" y="3213100"/>
          <p14:tracePt t="10418" x="3746500" y="3213100"/>
          <p14:tracePt t="10420" x="3716338" y="3213100"/>
          <p14:tracePt t="10422" x="3686175" y="3213100"/>
          <p14:tracePt t="10425" x="3644900" y="3213100"/>
          <p14:tracePt t="10426" x="3625850" y="3213100"/>
          <p14:tracePt t="10428" x="3584575" y="3213100"/>
          <p14:tracePt t="10430" x="3565525" y="3213100"/>
          <p14:tracePt t="10432" x="3535363" y="3213100"/>
          <p14:tracePt t="10434" x="3495675" y="3213100"/>
          <p14:tracePt t="10436" x="3475038" y="3213100"/>
          <p14:tracePt t="10438" x="3444875" y="3213100"/>
          <p14:tracePt t="10440" x="3424238" y="3222625"/>
          <p14:tracePt t="10442" x="3394075" y="3222625"/>
          <p14:tracePt t="10444" x="3375025" y="3222625"/>
          <p14:tracePt t="10446" x="3344863" y="3222625"/>
          <p14:tracePt t="10448" x="3324225" y="3222625"/>
          <p14:tracePt t="10450" x="3294063" y="3222625"/>
          <p14:tracePt t="10452" x="3273425" y="3222625"/>
          <p14:tracePt t="10454" x="3243263" y="3222625"/>
          <p14:tracePt t="10456" x="3224213" y="3222625"/>
          <p14:tracePt t="10460" x="3213100" y="3222625"/>
          <p14:tracePt t="10461" x="3182938" y="3222625"/>
          <p14:tracePt t="10463" x="3173413" y="3222625"/>
          <p14:tracePt t="10465" x="3143250" y="3222625"/>
          <p14:tracePt t="10467" x="3133725" y="3222625"/>
          <p14:tracePt t="10469" x="3122613" y="3222625"/>
          <p14:tracePt t="10472" x="3092450" y="3243263"/>
          <p14:tracePt t="10474" x="3082925" y="3243263"/>
          <p14:tracePt t="10476" x="3073400" y="3243263"/>
          <p14:tracePt t="10477" x="3062288" y="3243263"/>
          <p14:tracePt t="10480" x="3043238" y="3243263"/>
          <p14:tracePt t="10482" x="3033713" y="3243263"/>
          <p14:tracePt t="10483" x="3022600" y="3243263"/>
          <p14:tracePt t="10486" x="3013075" y="3243263"/>
          <p14:tracePt t="10488" x="2992438" y="3243263"/>
          <p14:tracePt t="10489" x="2982913" y="3243263"/>
          <p14:tracePt t="10492" x="2973388" y="3243263"/>
          <p14:tracePt t="10496" x="2962275" y="3243263"/>
          <p14:tracePt t="10497" x="2943225" y="3243263"/>
          <p14:tracePt t="10502" x="2932113" y="3243263"/>
          <p14:tracePt t="10508" x="2922588" y="3243263"/>
          <p14:tracePt t="10512" x="2913063" y="3243263"/>
          <p14:tracePt t="10520" x="2892425" y="3243263"/>
          <p14:tracePt t="10537" x="2882900" y="3243263"/>
          <p14:tracePt t="10564" x="2871788" y="3233738"/>
          <p14:tracePt t="10589" x="2862263" y="3222625"/>
          <p14:tracePt t="10730" x="2841625" y="3243263"/>
          <p14:tracePt t="10736" x="2832100" y="3243263"/>
          <p14:tracePt t="10738" x="2832100" y="3252788"/>
          <p14:tracePt t="10739" x="2822575" y="3252788"/>
          <p14:tracePt t="10741" x="2822575" y="3263900"/>
          <p14:tracePt t="10743" x="2811463" y="3263900"/>
          <p14:tracePt t="10746" x="2792413" y="3273425"/>
          <p14:tracePt t="10747" x="2781300" y="3273425"/>
          <p14:tracePt t="10749" x="2781300" y="3294063"/>
          <p14:tracePt t="10751" x="2771775" y="3294063"/>
          <p14:tracePt t="10753" x="2771775" y="3303588"/>
          <p14:tracePt t="10755" x="2762250" y="3303588"/>
          <p14:tracePt t="10760" x="2741613" y="3313113"/>
          <p14:tracePt t="10766" x="2732088" y="3324225"/>
          <p14:tracePt t="10770" x="2720975" y="3324225"/>
          <p14:tracePt t="10774" x="2720975" y="3343275"/>
          <p14:tracePt t="10778" x="2711450" y="3343275"/>
          <p14:tracePt t="10784" x="2711450" y="3354388"/>
          <p14:tracePt t="10798" x="2690813" y="3354388"/>
          <p14:tracePt t="10834" x="2681288" y="3354388"/>
          <p14:tracePt t="10836" x="2681288" y="3343275"/>
          <p14:tracePt t="10852" x="2671763" y="3343275"/>
          <p14:tracePt t="10874" x="2660650" y="3343275"/>
          <p14:tracePt t="11049" x="2660650" y="3333750"/>
          <p14:tracePt t="11059" x="2641600" y="3333750"/>
          <p14:tracePt t="11061" x="2641600" y="3324225"/>
          <p14:tracePt t="11067" x="2630488" y="3324225"/>
          <p14:tracePt t="11069" x="2630488" y="3313113"/>
          <p14:tracePt t="11078" x="2611438" y="3282950"/>
          <p14:tracePt t="11080" x="2590800" y="3273425"/>
          <p14:tracePt t="11089" x="2560638" y="3233738"/>
          <p14:tracePt t="11090" x="2541588" y="3222625"/>
          <p14:tracePt t="11093" x="2530475" y="3213100"/>
          <p14:tracePt t="11094" x="2520950" y="3192463"/>
          <p14:tracePt t="11096" x="2511425" y="3192463"/>
          <p14:tracePt t="11098" x="2490788" y="3182938"/>
          <p14:tracePt t="11101" x="2481263" y="3173413"/>
          <p14:tracePt t="11102" x="2470150" y="3162300"/>
          <p14:tracePt t="11105" x="2460625" y="3162300"/>
          <p14:tracePt t="11106" x="2439988" y="3143250"/>
          <p14:tracePt t="11109" x="2430463" y="3132138"/>
          <p14:tracePt t="11111" x="2420938" y="3122613"/>
          <p14:tracePt t="11113" x="2409825" y="3122613"/>
          <p14:tracePt t="11114" x="2390775" y="3113088"/>
          <p14:tracePt t="11116" x="2379663" y="3092450"/>
          <p14:tracePt t="11118" x="2360613" y="3082925"/>
          <p14:tracePt t="11120" x="2339975" y="3082925"/>
          <p14:tracePt t="11123" x="2330450" y="3071813"/>
          <p14:tracePt t="11124" x="2309813" y="3062288"/>
          <p14:tracePt t="11127" x="2289175" y="3041650"/>
          <p14:tracePt t="11128" x="2279650" y="3032125"/>
          <p14:tracePt t="11131" x="2259013" y="3022600"/>
          <p14:tracePt t="11133" x="2239963" y="3022600"/>
          <p14:tracePt t="11134" x="2228850" y="3013075"/>
          <p14:tracePt t="11138" x="2219325" y="3013075"/>
          <p14:tracePt t="11139" x="2189163" y="2992438"/>
          <p14:tracePt t="11140" x="2179638" y="2992438"/>
          <p14:tracePt t="11142" x="2168525" y="2982913"/>
          <p14:tracePt t="11145" x="2159000" y="2982913"/>
          <p14:tracePt t="11149" x="2138363" y="2982913"/>
          <p14:tracePt t="11151" x="2128838" y="2971800"/>
          <p14:tracePt t="11153" x="2119313" y="2971800"/>
          <p14:tracePt t="11155" x="2109788" y="2971800"/>
          <p14:tracePt t="11159" x="2089150" y="2971800"/>
          <p14:tracePt t="11165" x="2079625" y="2962275"/>
          <p14:tracePt t="11167" x="2068513" y="2962275"/>
          <p14:tracePt t="11173" x="2058988" y="2962275"/>
          <p14:tracePt t="11177" x="2038350" y="2962275"/>
          <p14:tracePt t="11183" x="2028825" y="2962275"/>
          <p14:tracePt t="11189" x="2019300" y="2962275"/>
          <p14:tracePt t="11196" x="2008188" y="2962275"/>
          <p14:tracePt t="11203" x="1978025" y="2962275"/>
          <p14:tracePt t="11205" x="1968500" y="2962275"/>
          <p14:tracePt t="11206" x="1958975" y="2962275"/>
          <p14:tracePt t="11210" x="1928813" y="2962275"/>
          <p14:tracePt t="11211" x="1917700" y="2962275"/>
          <p14:tracePt t="11212" x="1908175" y="2971800"/>
          <p14:tracePt t="11214" x="1878013" y="2992438"/>
          <p14:tracePt t="11218" x="1868488" y="2992438"/>
          <p14:tracePt t="11219" x="1838325" y="3001963"/>
          <p14:tracePt t="11221" x="1827213" y="3013075"/>
          <p14:tracePt t="11223" x="1808163" y="3013075"/>
          <p14:tracePt t="11225" x="1787525" y="3022600"/>
          <p14:tracePt t="11227" x="1766888" y="3022600"/>
          <p14:tracePt t="11229" x="1736725" y="3041650"/>
          <p14:tracePt t="11232" x="1717675" y="3052763"/>
          <p14:tracePt t="11233" x="1706563" y="3052763"/>
          <p14:tracePt t="11235" x="1676400" y="3062288"/>
          <p14:tracePt t="11237" x="1657350" y="3062288"/>
          <p14:tracePt t="11239" x="1627188" y="3071813"/>
          <p14:tracePt t="11241" x="1606550" y="3092450"/>
          <p14:tracePt t="11244" x="1576388" y="3101975"/>
          <p14:tracePt t="11245" x="1557338" y="3101975"/>
          <p14:tracePt t="11247" x="1527175" y="3113088"/>
          <p14:tracePt t="11250" x="1506538" y="3122613"/>
          <p14:tracePt t="11252" x="1485900" y="3143250"/>
          <p14:tracePt t="11254" x="1466850" y="3152775"/>
          <p14:tracePt t="11256" x="1436688" y="3152775"/>
          <p14:tracePt t="11258" x="1416050" y="3162300"/>
          <p14:tracePt t="11260" x="1385888" y="3173413"/>
          <p14:tracePt t="11261" x="1376363" y="3173413"/>
          <p14:tracePt t="11263" x="1355725" y="3192463"/>
          <p14:tracePt t="11265" x="1325563" y="3203575"/>
          <p14:tracePt t="11267" x="1316038" y="3213100"/>
          <p14:tracePt t="11269" x="1285875" y="3222625"/>
          <p14:tracePt t="11271" x="1274763" y="3243263"/>
          <p14:tracePt t="11273" x="1255713" y="3252788"/>
          <p14:tracePt t="11275" x="1235075" y="3252788"/>
          <p14:tracePt t="11277" x="1225550" y="3263900"/>
          <p14:tracePt t="11279" x="1204913" y="3273425"/>
          <p14:tracePt t="11282" x="1184275" y="3294063"/>
          <p14:tracePt t="11283" x="1174750" y="3303588"/>
          <p14:tracePt t="11285" x="1165225" y="3313113"/>
          <p14:tracePt t="11287" x="1155700" y="3324225"/>
          <p14:tracePt t="11289" x="1135063" y="3324225"/>
          <p14:tracePt t="11291" x="1125538" y="3343275"/>
          <p14:tracePt t="11293" x="1114425" y="3354388"/>
          <p14:tracePt t="11295" x="1104900" y="3363913"/>
          <p14:tracePt t="11297" x="1084263" y="3373438"/>
          <p14:tracePt t="11299" x="1074738" y="3373438"/>
          <p14:tracePt t="11301" x="1074738" y="3394075"/>
          <p14:tracePt t="11303" x="1065213" y="3403600"/>
          <p14:tracePt t="11312" x="1035050" y="3424238"/>
          <p14:tracePt t="11319" x="1023938" y="3454400"/>
          <p14:tracePt t="11324" x="1004888" y="3473450"/>
          <p14:tracePt t="11326" x="1004888" y="3494088"/>
          <p14:tracePt t="11327" x="984250" y="3494088"/>
          <p14:tracePt t="11330" x="984250" y="3503613"/>
          <p14:tracePt t="11331" x="974725" y="3503613"/>
          <p14:tracePt t="11333" x="974725" y="3514725"/>
          <p14:tracePt t="11335" x="963613" y="3514725"/>
          <p14:tracePt t="11337" x="963613" y="3524250"/>
          <p14:tracePt t="11345" x="954088" y="3544888"/>
          <p14:tracePt t="11351" x="933450" y="3554413"/>
          <p14:tracePt t="11363" x="903288" y="3594100"/>
          <p14:tracePt t="11366" x="903288" y="3605213"/>
          <p14:tracePt t="11373" x="884238" y="3614738"/>
          <p14:tracePt t="11379" x="873125" y="3624263"/>
          <p14:tracePt t="11388" x="873125" y="3644900"/>
          <p14:tracePt t="11392" x="863600" y="3644900"/>
          <p14:tracePt t="11405" x="863600" y="3654425"/>
          <p14:tracePt t="11590" x="863600" y="3665538"/>
          <p14:tracePt t="11607" x="884238" y="3675063"/>
          <p14:tracePt t="11616" x="893763" y="3675063"/>
          <p14:tracePt t="11619" x="893763" y="3695700"/>
          <p14:tracePt t="11621" x="903288" y="3695700"/>
          <p14:tracePt t="11628" x="914400" y="3705225"/>
          <p14:tracePt t="11631" x="933450" y="3705225"/>
          <p14:tracePt t="11636" x="933450" y="3714750"/>
          <p14:tracePt t="11638" x="944563" y="3714750"/>
          <p14:tracePt t="11641" x="954088" y="3714750"/>
          <p14:tracePt t="11642" x="954088" y="3725863"/>
          <p14:tracePt t="11644" x="963613" y="3725863"/>
          <p14:tracePt t="11649" x="984250" y="3725863"/>
          <p14:tracePt t="11650" x="984250" y="3744913"/>
          <p14:tracePt t="11655" x="993775" y="3744913"/>
          <p14:tracePt t="11659" x="1004888" y="3744913"/>
          <p14:tracePt t="11661" x="1004888" y="3756025"/>
          <p14:tracePt t="11665" x="1014413" y="3756025"/>
          <p14:tracePt t="11668" x="1035050" y="3756025"/>
          <p14:tracePt t="11676" x="1044575" y="3756025"/>
          <p14:tracePt t="11677" x="1044575" y="3765550"/>
          <p14:tracePt t="11681" x="1054100" y="3765550"/>
          <p14:tracePt t="11687" x="1065213" y="3765550"/>
          <p14:tracePt t="11691" x="1084263" y="3775075"/>
          <p14:tracePt t="11692" x="1095375" y="3775075"/>
          <p14:tracePt t="11695" x="1104900" y="3775075"/>
          <p14:tracePt t="11697" x="1114425" y="3775075"/>
          <p14:tracePt t="11699" x="1135063" y="3775075"/>
          <p14:tracePt t="11701" x="1144588" y="3775075"/>
          <p14:tracePt t="11702" x="1155700" y="3795713"/>
          <p14:tracePt t="11704" x="1165225" y="3795713"/>
          <p14:tracePt t="11706" x="1184275" y="3795713"/>
          <p14:tracePt t="11708" x="1195388" y="3795713"/>
          <p14:tracePt t="11710" x="1204913" y="3795713"/>
          <p14:tracePt t="11712" x="1214438" y="3795713"/>
          <p14:tracePt t="11721" x="1244600" y="3795713"/>
          <p14:tracePt t="11730" x="1265238" y="3795713"/>
          <p14:tracePt t="11736" x="1295400" y="3795713"/>
          <p14:tracePt t="11746" x="1304925" y="3795713"/>
          <p14:tracePt t="11758" x="1316038" y="3795713"/>
          <p14:tracePt t="11793" x="1346200" y="3805238"/>
          <p14:tracePt t="11798" x="1365250" y="3805238"/>
          <p14:tracePt t="11799" x="1385888" y="3805238"/>
          <p14:tracePt t="11801" x="1395413" y="3805238"/>
          <p14:tracePt t="11803" x="1406525" y="3805238"/>
          <p14:tracePt t="11804" x="1416050" y="3805238"/>
          <p14:tracePt t="11806" x="1436688" y="3816350"/>
          <p14:tracePt t="11809" x="1446213" y="3816350"/>
          <p14:tracePt t="11810" x="1455738" y="3816350"/>
          <p14:tracePt t="11813" x="1466850" y="3816350"/>
          <p14:tracePt t="11814" x="1485900" y="3816350"/>
          <p14:tracePt t="11817" x="1497013" y="3816350"/>
          <p14:tracePt t="11821" x="1506538" y="3816350"/>
          <p14:tracePt t="11823" x="1516063" y="3816350"/>
          <p14:tracePt t="11827" x="1536700" y="3816350"/>
          <p14:tracePt t="11830" x="1546225" y="3816350"/>
          <p14:tracePt t="11835" x="1557338" y="3816350"/>
          <p14:tracePt t="11839" x="1566863" y="3825875"/>
          <p14:tracePt t="11845" x="1587500" y="3825875"/>
          <p14:tracePt t="11849" x="1597025" y="3825875"/>
          <p14:tracePt t="11853" x="1606550" y="3825875"/>
          <p14:tracePt t="11861" x="1636713" y="3825875"/>
          <p14:tracePt t="11869" x="1666875" y="3844925"/>
          <p14:tracePt t="11880" x="1736725" y="3856038"/>
          <p14:tracePt t="11881" x="1747838" y="3856038"/>
          <p14:tracePt t="11885" x="1757363" y="3856038"/>
          <p14:tracePt t="11888" x="1766888" y="3865563"/>
          <p14:tracePt t="11889" x="1787525" y="3865563"/>
          <p14:tracePt t="11890" x="1797050" y="3865563"/>
          <p14:tracePt t="11895" x="1808163" y="3865563"/>
          <p14:tracePt t="11901" x="1817688" y="3865563"/>
          <p14:tracePt t="11908" x="1838325" y="3865563"/>
          <p14:tracePt t="11911" x="1838325" y="3875088"/>
          <p14:tracePt t="11929" x="1847850" y="3875088"/>
          <p14:tracePt t="11958" x="1838325" y="3875088"/>
          <p14:tracePt t="11973" x="1827213" y="3875088"/>
          <p14:tracePt t="11988" x="1817688" y="3875088"/>
          <p14:tracePt t="12066" x="1808163" y="3875088"/>
          <p14:tracePt t="13371" x="1808163" y="3895725"/>
          <p14:tracePt t="13379" x="1808163" y="3886200"/>
          <p14:tracePt t="13524" x="1787525" y="3886200"/>
          <p14:tracePt t="13535" x="1778000" y="3875088"/>
          <p14:tracePt t="13547" x="1766888" y="3875088"/>
          <p14:tracePt t="13552" x="1766888" y="3865563"/>
          <p14:tracePt t="13555" x="1757363" y="3865563"/>
          <p14:tracePt t="13565" x="1736725" y="3865563"/>
          <p14:tracePt t="13578" x="1736725" y="3844925"/>
          <p14:tracePt t="13580" x="1727200" y="3844925"/>
          <p14:tracePt t="13625" x="1717675" y="3844925"/>
          <p14:tracePt t="13634" x="1717675" y="3835400"/>
          <p14:tracePt t="13636" x="1706563" y="3835400"/>
          <p14:tracePt t="13643" x="1687513" y="3835400"/>
          <p14:tracePt t="13649" x="1676400" y="3835400"/>
          <p14:tracePt t="13650" x="1676400" y="3825875"/>
          <p14:tracePt t="13654" x="1666875" y="3825875"/>
          <p14:tracePt t="13660" x="1657350" y="3825875"/>
          <p14:tracePt t="13664" x="1657350" y="3816350"/>
          <p14:tracePt t="13666" x="1636713" y="3816350"/>
          <p14:tracePt t="13670" x="1627188" y="3816350"/>
          <p14:tracePt t="13678" x="1617663" y="3816350"/>
          <p14:tracePt t="13684" x="1606550" y="3816350"/>
          <p14:tracePt t="13686" x="1606550" y="3795713"/>
          <p14:tracePt t="13694" x="1587500" y="3795713"/>
          <p14:tracePt t="13720" x="1587500" y="3805238"/>
          <p14:tracePt t="13724" x="1576388" y="3805238"/>
          <p14:tracePt t="13742" x="1576388" y="3816350"/>
          <p14:tracePt t="13743" x="1566863" y="3816350"/>
          <p14:tracePt t="13751" x="1566863" y="3825875"/>
          <p14:tracePt t="13752" x="1557338" y="3825875"/>
          <p14:tracePt t="13758" x="1557338" y="3844925"/>
          <p14:tracePt t="13759" x="1536700" y="3844925"/>
          <p14:tracePt t="13764" x="1536700" y="3856038"/>
          <p14:tracePt t="13766" x="1527175" y="3856038"/>
          <p14:tracePt t="13768" x="1527175" y="3865563"/>
          <p14:tracePt t="13772" x="1516063" y="3875088"/>
          <p14:tracePt t="13776" x="1516063" y="3895725"/>
          <p14:tracePt t="13778" x="1506538" y="3895725"/>
          <p14:tracePt t="13779" x="1506538" y="3905250"/>
          <p14:tracePt t="13781" x="1506538" y="3916363"/>
          <p14:tracePt t="13783" x="1506538" y="3925888"/>
          <p14:tracePt t="13785" x="1485900" y="3925888"/>
          <p14:tracePt t="13787" x="1485900" y="3946525"/>
          <p14:tracePt t="13789" x="1485900" y="3956050"/>
          <p14:tracePt t="13799" x="1476375" y="3995738"/>
          <p14:tracePt t="13805" x="1476375" y="4016375"/>
          <p14:tracePt t="13816" x="1466850" y="4076700"/>
          <p14:tracePt t="13817" x="1466850" y="4097338"/>
          <p14:tracePt t="13819" x="1466850" y="4106863"/>
          <p14:tracePt t="13828" x="1466850" y="4127500"/>
          <p14:tracePt t="13836" x="1466850" y="4157663"/>
          <p14:tracePt t="13840" x="1466850" y="4176713"/>
          <p14:tracePt t="13842" x="1466850" y="4197350"/>
          <p14:tracePt t="13845" x="1466850" y="4206875"/>
          <p14:tracePt t="13850" x="1466850" y="4217988"/>
          <p14:tracePt t="13855" x="1466850" y="4227513"/>
          <p14:tracePt t="13857" x="1485900" y="4227513"/>
          <p14:tracePt t="13859" x="1485900" y="4246563"/>
          <p14:tracePt t="13866" x="1485900" y="4257675"/>
          <p14:tracePt t="13869" x="1497013" y="4267200"/>
          <p14:tracePt t="13875" x="1497013" y="4276725"/>
          <p14:tracePt t="13877" x="1506538" y="4276725"/>
          <p14:tracePt t="13881" x="1506538" y="4297363"/>
          <p14:tracePt t="13888" x="1516063" y="4306888"/>
          <p14:tracePt t="13895" x="1536700" y="4306888"/>
          <p14:tracePt t="13896" x="1536700" y="4318000"/>
          <p14:tracePt t="13903" x="1546225" y="4318000"/>
          <p14:tracePt t="13909" x="1557338" y="4327525"/>
          <p14:tracePt t="13917" x="1566863" y="4327525"/>
          <p14:tracePt t="13921" x="1587500" y="4348163"/>
          <p14:tracePt t="13925" x="1597025" y="4348163"/>
          <p14:tracePt t="13931" x="1606550" y="4348163"/>
          <p14:tracePt t="13933" x="1617663" y="4348163"/>
          <p14:tracePt t="13937" x="1636713" y="4348163"/>
          <p14:tracePt t="13939" x="1636713" y="4357688"/>
          <p14:tracePt t="13940" x="1646238" y="4357688"/>
          <p14:tracePt t="13945" x="1657350" y="4357688"/>
          <p14:tracePt t="13949" x="1666875" y="4357688"/>
          <p14:tracePt t="13953" x="1687513" y="4357688"/>
          <p14:tracePt t="13957" x="1697038" y="4357688"/>
          <p14:tracePt t="13961" x="1706563" y="4357688"/>
          <p14:tracePt t="13965" x="1717675" y="4357688"/>
          <p14:tracePt t="13969" x="1736725" y="4348163"/>
          <p14:tracePt t="13973" x="1747838" y="4348163"/>
          <p14:tracePt t="13977" x="1757363" y="4348163"/>
          <p14:tracePt t="13981" x="1766888" y="4348163"/>
          <p14:tracePt t="13983" x="1766888" y="4337050"/>
          <p14:tracePt t="13985" x="1787525" y="4337050"/>
          <p14:tracePt t="13992" x="1797050" y="4327525"/>
          <p14:tracePt t="13995" x="1808163" y="4327525"/>
          <p14:tracePt t="13999" x="1808163" y="4318000"/>
          <p14:tracePt t="14000" x="1817688" y="4318000"/>
          <p14:tracePt t="14009" x="1838325" y="4297363"/>
          <p14:tracePt t="14017" x="1847850" y="4287838"/>
          <p14:tracePt t="14025" x="1857375" y="4276725"/>
          <p14:tracePt t="14033" x="1857375" y="4267200"/>
          <p14:tracePt t="14036" x="1868488" y="4267200"/>
          <p14:tracePt t="14041" x="1868488" y="4246563"/>
          <p14:tracePt t="14047" x="1887538" y="4246563"/>
          <p14:tracePt t="14051" x="1887538" y="4237038"/>
          <p14:tracePt t="14061" x="1887538" y="4227513"/>
          <p14:tracePt t="14067" x="1898650" y="4227513"/>
          <p14:tracePt t="14073" x="1898650" y="4217988"/>
          <p14:tracePt t="14094" x="1898650" y="4197350"/>
          <p14:tracePt t="14892" x="1908175" y="4197350"/>
          <p14:tracePt t="14896" x="1917700" y="4197350"/>
          <p14:tracePt t="14899" x="1947863" y="4197350"/>
          <p14:tracePt t="14900" x="1989138" y="4197350"/>
          <p14:tracePt t="14902" x="2019300" y="4197350"/>
          <p14:tracePt t="14904" x="2058988" y="4197350"/>
          <p14:tracePt t="14906" x="2109788" y="4197350"/>
          <p14:tracePt t="14908" x="2189163" y="4187825"/>
          <p14:tracePt t="14910" x="2270125" y="4176713"/>
          <p14:tracePt t="14913" x="2360613" y="4176713"/>
          <p14:tracePt t="14915" x="2451100" y="4176713"/>
          <p14:tracePt t="14916" x="2551113" y="4167188"/>
          <p14:tracePt t="14918" x="2651125" y="4146550"/>
          <p14:tracePt t="14920" x="2771775" y="4137025"/>
          <p14:tracePt t="14922" x="2901950" y="4127500"/>
          <p14:tracePt t="14924" x="3022600" y="4097338"/>
          <p14:tracePt t="14926" x="3152775" y="4086225"/>
          <p14:tracePt t="14928" x="3273425" y="4076700"/>
          <p14:tracePt t="14930" x="3405188" y="4046538"/>
          <p14:tracePt t="14932" x="3544888" y="4037013"/>
          <p14:tracePt t="14934" x="3665538" y="4025900"/>
          <p14:tracePt t="14937" x="3806825" y="4016375"/>
          <p14:tracePt t="14938" x="3927475" y="3995738"/>
          <p14:tracePt t="14940" x="4067175" y="3995738"/>
          <p14:tracePt t="14942" x="4197350" y="3986213"/>
          <p14:tracePt t="14944" x="4318000" y="3976688"/>
          <p14:tracePt t="14946" x="4449763" y="3965575"/>
          <p14:tracePt t="14948" x="4568825" y="3946525"/>
          <p14:tracePt t="14950" x="4700588" y="3935413"/>
          <p14:tracePt t="14952" x="4821238" y="3925888"/>
          <p14:tracePt t="14954" x="4951413" y="3925888"/>
          <p14:tracePt t="14957" x="5081588" y="3925888"/>
          <p14:tracePt t="14958" x="5211763" y="3916363"/>
          <p14:tracePt t="14960" x="5353050" y="3916363"/>
          <p14:tracePt t="14963" x="5483225" y="3895725"/>
          <p14:tracePt t="14964" x="5624513" y="3895725"/>
          <p14:tracePt t="14967" x="5764213" y="3886200"/>
          <p14:tracePt t="14968" x="5924550" y="3886200"/>
          <p14:tracePt t="14971" x="6075363" y="3886200"/>
          <p14:tracePt t="14972" x="6237288" y="3875088"/>
          <p14:tracePt t="14975" x="6407150" y="3865563"/>
          <p14:tracePt t="14976" x="6567488" y="3844925"/>
          <p14:tracePt t="14979" x="6738938" y="3835400"/>
          <p14:tracePt t="14981" x="6919913" y="3825875"/>
          <p14:tracePt t="14982" x="7089775" y="3816350"/>
          <p14:tracePt t="14985" x="7270750" y="3795713"/>
          <p14:tracePt t="14986" x="7461250" y="3786188"/>
          <p14:tracePt t="14988" x="7662863" y="3765550"/>
          <p14:tracePt t="14990" x="7843838" y="3735388"/>
          <p14:tracePt t="14992" x="8043863" y="3714750"/>
          <p14:tracePt t="14996" x="8245475" y="3695700"/>
          <p14:tracePt t="14997" x="8435975" y="3675063"/>
          <p14:tracePt t="14999" x="8637588" y="3644900"/>
          <p14:tracePt t="15001" x="8837613" y="3624263"/>
          <p14:tracePt t="15003" x="9039225" y="3584575"/>
          <p14:tracePt t="15005" x="9239250" y="3563938"/>
          <p14:tracePt t="15007" x="9420225" y="3533775"/>
          <p14:tracePt t="15009" x="9601200" y="3494088"/>
          <p14:tracePt t="15011" x="9791700" y="3473450"/>
          <p14:tracePt t="15014" x="9972675" y="3433763"/>
          <p14:tracePt t="15015" x="10142538" y="3414713"/>
          <p14:tracePt t="15017" x="10323513" y="3373438"/>
          <p14:tracePt t="15019" x="10494963" y="3333750"/>
          <p14:tracePt t="15022" x="10675938" y="3313113"/>
          <p14:tracePt t="15024" x="10836275" y="3282950"/>
          <p14:tracePt t="15025" x="10996613" y="3243263"/>
          <p14:tracePt t="15027" x="11156950" y="3222625"/>
          <p14:tracePt t="15029" x="11328400" y="3182938"/>
          <p14:tracePt t="15031" x="11488738" y="3162300"/>
          <p14:tracePt t="15033" x="11649075" y="3132138"/>
          <p14:tracePt t="15035" x="11811000" y="3113088"/>
          <p14:tracePt t="15037" x="11960225" y="3082925"/>
          <p14:tracePt t="15039" x="12131675" y="3062288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</Words>
  <Application>Microsoft Office PowerPoint</Application>
  <PresentationFormat>Widescreen</PresentationFormat>
  <Paragraphs>15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Code generation (Orchestrator)</vt:lpstr>
      <vt:lpstr>Code generation Uppaal</vt:lpstr>
      <vt:lpstr>Uppaal</vt:lpstr>
      <vt:lpstr>Grafana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Andreas Brændgaard</dc:creator>
  <cp:lastModifiedBy>Peter Andreas Brændgaard</cp:lastModifiedBy>
  <cp:revision>2</cp:revision>
  <dcterms:created xsi:type="dcterms:W3CDTF">2022-05-23T12:28:27Z</dcterms:created>
  <dcterms:modified xsi:type="dcterms:W3CDTF">2022-05-30T10:03:44Z</dcterms:modified>
</cp:coreProperties>
</file>