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CA10-6FE1-4140-A68C-48C21275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582F7-B3A7-4B31-ACC5-7B3AAB16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58D7-798A-401E-A21A-0E0D93B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E4AD-7CD4-4306-BA2E-7AECA4EF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3332-0CCF-49DE-A2B9-C8FBD512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555C-CB78-4365-9E12-187E095B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2B43-DE33-43EC-A091-9C5574A7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C09E-C0FE-475F-AA86-DD898C0D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9729-8172-4FD3-B813-2D6A2DE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72D7-34DC-44B0-82E8-1ACCF5A9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3FD0F-24BB-4EE5-9360-1C56BD7A6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6301-173E-4B03-A782-DADB3F25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85DD-2AAC-4EF8-AFB9-221FF49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CF10-F4F2-4F58-A7BD-A88E75AA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A6A3-F7E7-45DA-85A0-01E54B5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0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306F-272C-4BE2-9A7F-12D4D8C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7812-1C2B-4AA3-B9B0-0D62A81F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B171-6537-4EBF-A27B-7EFC603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C23C-BE2E-4CDD-917E-57D30FD2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A63C-97C3-4D43-9E46-35A9AC34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2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38EE-9BB1-42BF-89BA-B9BB4C89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9E54-55B1-44F0-96E0-85F5B9F9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FEBE-24DA-4DDD-A982-76A41FF1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B21D-6231-4BEC-AE9F-6811A20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87DD-7D17-4BD6-99F0-5BE79F5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0C7-5706-44DD-B4DE-C406E4CA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27E-8322-46AE-946C-45C322851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3BC7-E991-4ACA-9FB2-F216924A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B9C7-D6D5-4B70-8BE8-6EAF97A9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B968-4494-4267-AC33-613FA4F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C021-EB4E-4CC6-BCB2-49570885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54D4-B196-4B8D-A18B-06A983FC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E887-8891-40D5-8473-0F27210A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B36E-FE9C-4426-BE33-1EC79C5B2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23147-BC0C-4A44-9C92-5EA55F62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562C7-0355-4D18-B5C4-A54766385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434AF-365D-454E-9F1C-A358F09F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7D63-3F70-424A-BA8D-8AB8ED9F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48F27-0FBD-4648-9B58-AA0ED69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3EC-0AB0-44B8-986E-A4F24A53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ADFB6-BD02-4717-9F8C-5AD60BA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4714-A51D-4EDE-9BEA-EEFEDA0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8A09-4E80-46BE-B81C-313C2390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F731D-2BB4-43ED-9CEC-04DE2CFC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97DD4-083B-44B5-B065-1946C0E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51E3-F7C6-4110-A203-0ABC173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0E45-D895-44C3-A7FE-014499D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160E-0717-4977-B171-9D4FB0A8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4EC7-2B16-45E4-97A8-A3AEE9C3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E198-6779-4704-AB50-8E275BF9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D55B-5BC0-4736-BE81-39E1E18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98EC-D81D-476D-A74F-9002771D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7E-C1E2-492A-A661-1F9859EF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78369-4A5C-4CAC-85C6-59372CD7D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2DA3-BE11-4736-988E-5DED441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A664-2764-4DA9-9285-70FAB5FD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7690-2793-4CDA-A0FB-2DC1A885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1082-11B4-474E-8919-963F922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2561F-23EC-4CE9-9539-E3E382BC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7AD3-2A21-432E-9FC4-3D046250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F2FE-518C-4A4E-8445-50BE30B1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493F-2631-4DF1-9ACC-44CF6EA160A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633A-46E9-4FAA-B9BC-DAC07ECD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58CB-0939-4009-90E8-3B67831C9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41F90-5E92-40DD-BDD9-A54472C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27" y="0"/>
            <a:ext cx="5492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F6C47-DEDB-43D6-AB85-16D682AA34CC}"/>
              </a:ext>
            </a:extLst>
          </p:cNvPr>
          <p:cNvSpPr txBox="1"/>
          <p:nvPr/>
        </p:nvSpPr>
        <p:spPr>
          <a:xfrm>
            <a:off x="414867" y="347133"/>
            <a:ext cx="4910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Logging levels and statements in DSL</a:t>
            </a:r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A6212-E559-4A53-BC0C-C0FF61FF491F}"/>
              </a:ext>
            </a:extLst>
          </p:cNvPr>
          <p:cNvSpPr txBox="1"/>
          <p:nvPr/>
        </p:nvSpPr>
        <p:spPr>
          <a:xfrm>
            <a:off x="414867" y="2074333"/>
            <a:ext cx="24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Peter Brændgaard pebra18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D459C-E798-42F3-96A9-341E92B8D1FC}"/>
              </a:ext>
            </a:extLst>
          </p:cNvPr>
          <p:cNvSpPr/>
          <p:nvPr/>
        </p:nvSpPr>
        <p:spPr>
          <a:xfrm>
            <a:off x="6324600" y="1826299"/>
            <a:ext cx="1473200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856D3-DA8C-4C35-95C2-70F1E00B8A63}"/>
              </a:ext>
            </a:extLst>
          </p:cNvPr>
          <p:cNvSpPr/>
          <p:nvPr/>
        </p:nvSpPr>
        <p:spPr>
          <a:xfrm>
            <a:off x="6299199" y="2935432"/>
            <a:ext cx="42587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58F2B-80AD-4732-865E-781131B203C9}"/>
              </a:ext>
            </a:extLst>
          </p:cNvPr>
          <p:cNvSpPr/>
          <p:nvPr/>
        </p:nvSpPr>
        <p:spPr>
          <a:xfrm>
            <a:off x="6324600" y="4645699"/>
            <a:ext cx="27093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C28A8-A687-4741-A5A6-AB768DB161A4}"/>
              </a:ext>
            </a:extLst>
          </p:cNvPr>
          <p:cNvSpPr/>
          <p:nvPr/>
        </p:nvSpPr>
        <p:spPr>
          <a:xfrm>
            <a:off x="6299198" y="5554614"/>
            <a:ext cx="42587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B1D69-A75C-4F38-8037-B7969F546301}"/>
              </a:ext>
            </a:extLst>
          </p:cNvPr>
          <p:cNvSpPr txBox="1"/>
          <p:nvPr/>
        </p:nvSpPr>
        <p:spPr>
          <a:xfrm>
            <a:off x="4771994" y="2844524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variable -&gt;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358C5-8C3E-44B3-9002-2D652429D410}"/>
              </a:ext>
            </a:extLst>
          </p:cNvPr>
          <p:cNvSpPr txBox="1"/>
          <p:nvPr/>
        </p:nvSpPr>
        <p:spPr>
          <a:xfrm>
            <a:off x="4771994" y="4554791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state -&gt;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4A3C8-F14A-4D5C-A829-3226048F8B0D}"/>
              </a:ext>
            </a:extLst>
          </p:cNvPr>
          <p:cNvSpPr txBox="1"/>
          <p:nvPr/>
        </p:nvSpPr>
        <p:spPr>
          <a:xfrm>
            <a:off x="4749799" y="5463706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variable -&gt;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ADB6D-1F8A-400A-9557-9BE5DC8F8E7D}"/>
              </a:ext>
            </a:extLst>
          </p:cNvPr>
          <p:cNvSpPr txBox="1"/>
          <p:nvPr/>
        </p:nvSpPr>
        <p:spPr>
          <a:xfrm>
            <a:off x="5051970" y="1714923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level -&gt;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1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08C16-04BA-450D-B9E3-CC623485C7C5}"/>
              </a:ext>
            </a:extLst>
          </p:cNvPr>
          <p:cNvSpPr txBox="1"/>
          <p:nvPr/>
        </p:nvSpPr>
        <p:spPr>
          <a:xfrm>
            <a:off x="1193800" y="508000"/>
            <a:ext cx="114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Xtext</a:t>
            </a:r>
            <a:endParaRPr lang="en-GB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13DFA-365A-4AB2-B7FB-B077BDF8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7" y="3755054"/>
            <a:ext cx="4601217" cy="59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96B90-C1B6-42A1-BCCA-96A0A2BC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7" y="2743104"/>
            <a:ext cx="4525006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20AB6-EA86-451A-A63E-E5271C86D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57" y="4641461"/>
            <a:ext cx="4344006" cy="781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70AF2-1605-4D39-AFAD-E5D8DDAFB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8" y="2052215"/>
            <a:ext cx="5363275" cy="4243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B4F32-9C0E-4960-AB03-ABD20DD45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816" y="467685"/>
            <a:ext cx="7735380" cy="619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2D4624-C16E-4D86-8BC8-9A22AA40BAEB}"/>
              </a:ext>
            </a:extLst>
          </p:cNvPr>
          <p:cNvSpPr txBox="1"/>
          <p:nvPr/>
        </p:nvSpPr>
        <p:spPr>
          <a:xfrm>
            <a:off x="727788" y="1744824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log levels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BE083-CD80-48DB-8E7E-09E3127B90BF}"/>
              </a:ext>
            </a:extLst>
          </p:cNvPr>
          <p:cNvSpPr txBox="1"/>
          <p:nvPr/>
        </p:nvSpPr>
        <p:spPr>
          <a:xfrm>
            <a:off x="6525208" y="1361002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statements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65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2DAF-9BF8-4D20-A60D-A198C7E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(Orchestrator)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2E4E-9748-442A-BBB8-9C747708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0" y="2330680"/>
            <a:ext cx="11353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B6C-09F2-4045-B579-CE2AE5B3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err="1"/>
              <a:t>Uppaal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AC01-E7DB-4C75-8B6C-801FA25E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1" y="1690688"/>
            <a:ext cx="1004075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0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CCC0-B19E-422D-A279-1E18E06C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Uppaal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3936-65B9-4FBB-90A5-7B469174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5225"/>
            <a:ext cx="3639058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F099F-828B-4FED-A8AC-F4C99699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67" y="2504881"/>
            <a:ext cx="5210902" cy="276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E4F70-CCC9-4BFD-B744-8F148C625731}"/>
              </a:ext>
            </a:extLst>
          </p:cNvPr>
          <p:cNvSpPr txBox="1"/>
          <p:nvPr/>
        </p:nvSpPr>
        <p:spPr>
          <a:xfrm>
            <a:off x="1082351" y="2416629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5A234-49AC-4F6A-874A-A9D69A2A5F0D}"/>
              </a:ext>
            </a:extLst>
          </p:cNvPr>
          <p:cNvSpPr txBox="1"/>
          <p:nvPr/>
        </p:nvSpPr>
        <p:spPr>
          <a:xfrm>
            <a:off x="6609183" y="1684326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1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643D-087D-457A-A4ED-E4DAAF2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15479-A962-44B2-B5CB-199ABB8D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" y="1847459"/>
            <a:ext cx="10947911" cy="39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Code generation (Orchestrator)</vt:lpstr>
      <vt:lpstr>Code generation Uppaal</vt:lpstr>
      <vt:lpstr>Uppaal</vt:lpstr>
      <vt:lpstr>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Andreas Brændgaard</dc:creator>
  <cp:lastModifiedBy>Peter Andreas Brændgaard</cp:lastModifiedBy>
  <cp:revision>1</cp:revision>
  <dcterms:created xsi:type="dcterms:W3CDTF">2022-05-23T12:28:27Z</dcterms:created>
  <dcterms:modified xsi:type="dcterms:W3CDTF">2022-05-23T12:52:04Z</dcterms:modified>
</cp:coreProperties>
</file>