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1"/>
    <p:restoredTop sz="92969"/>
  </p:normalViewPr>
  <p:slideViewPr>
    <p:cSldViewPr snapToGrid="0" snapToObjects="1">
      <p:cViewPr varScale="1">
        <p:scale>
          <a:sx n="122" d="100"/>
          <a:sy n="122" d="100"/>
        </p:scale>
        <p:origin x="8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wrap="square" lIns="91425" tIns="91425" rIns="91425" bIns="91425" anchor="ctr" anchorCtr="0">
              <a:noAutofit/>
            </a:bodyPr>
            <a:lstStyle/>
            <a:p>
              <a:pPr lvl="0">
                <a:spcBef>
                  <a:spcPts val="0"/>
                </a:spcBef>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wrap="square" lIns="91425" tIns="91425" rIns="91425" bIns="91425" anchor="ctr"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sp>
        <p:nvSpPr>
          <p:cNvPr id="268" name="Shape 268"/>
          <p:cNvSpPr txBox="1">
            <a:spLocks noGrp="1"/>
          </p:cNvSpPr>
          <p:nvPr>
            <p:ph type="title"/>
          </p:nvPr>
        </p:nvSpPr>
        <p:spPr>
          <a:xfrm>
            <a:off x="1388625" y="772725"/>
            <a:ext cx="6366900" cy="1863300"/>
          </a:xfrm>
          <a:prstGeom prst="rect">
            <a:avLst/>
          </a:prstGeom>
        </p:spPr>
        <p:txBody>
          <a:bodyPr wrap="square" lIns="91425" tIns="91425" rIns="91425" bIns="91425" anchor="ctr" anchorCtr="0"/>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a:endParaRPr/>
          </a:p>
        </p:txBody>
      </p:sp>
      <p:sp>
        <p:nvSpPr>
          <p:cNvPr id="269" name="Shape 269"/>
          <p:cNvSpPr txBox="1">
            <a:spLocks noGrp="1"/>
          </p:cNvSpPr>
          <p:nvPr>
            <p:ph type="body" idx="1"/>
          </p:nvPr>
        </p:nvSpPr>
        <p:spPr>
          <a:xfrm>
            <a:off x="1388625" y="2712300"/>
            <a:ext cx="6366900" cy="11112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wrap="square" lIns="91425" tIns="91425" rIns="91425" bIns="91425" anchor="ctr"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wrap="square" lIns="91425" tIns="91425" rIns="91425" bIns="91425" anchor="ctr" anchorCtr="0">
                <a:noAutofit/>
              </a:bodyPr>
              <a:lstStyle/>
              <a:p>
                <a:pPr lvl="0">
                  <a:spcBef>
                    <a:spcPts val="0"/>
                  </a:spcBef>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wrap="square" lIns="91425" tIns="91425" rIns="91425" bIns="91425" anchor="ctr"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med" len="med"/>
            <a:tailEnd type="none" w="med" len="med"/>
          </a:ln>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wrap="square" lIns="91425" tIns="91425" rIns="91425" bIns="91425" anchor="ctr" anchorCtr="0">
              <a:noAutofit/>
            </a:bodyPr>
            <a:lstStyle/>
            <a:p>
              <a:pPr lvl="0">
                <a:spcBef>
                  <a:spcPts val="0"/>
                </a:spcBef>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wrap="square" lIns="91425" tIns="91425" rIns="91425" bIns="91425" anchor="t" anchorCtr="0"/>
          <a:lstStyle>
            <a:lvl1pPr lvl="0">
              <a:lnSpc>
                <a:spcPct val="100000"/>
              </a:lnSpc>
              <a:spcBef>
                <a:spcPts val="0"/>
              </a:spcBef>
              <a:spcAft>
                <a:spcPts val="0"/>
              </a:spcAft>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2"/>
              </a:buClr>
              <a:buSzPct val="100000"/>
              <a:buFont typeface="Maven Pro"/>
              <a:buNone/>
              <a:defRPr sz="2800" b="1">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sz="2800" b="1">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sz="2800" b="1">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sz="2800" b="1">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sz="2800" b="1">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sz="2800" b="1">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sz="2800" b="1">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sz="2800" b="1">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endParaRPr lang="en" sz="9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824000" y="1613813"/>
            <a:ext cx="4255500" cy="1872900"/>
          </a:xfrm>
          <a:prstGeom prst="rect">
            <a:avLst/>
          </a:prstGeom>
        </p:spPr>
        <p:txBody>
          <a:bodyPr wrap="square" lIns="91425" tIns="91425" rIns="91425" bIns="91425" anchor="ctr" anchorCtr="0">
            <a:noAutofit/>
          </a:bodyPr>
          <a:lstStyle/>
          <a:p>
            <a:pPr lvl="0">
              <a:spcBef>
                <a:spcPts val="0"/>
              </a:spcBef>
              <a:buNone/>
            </a:pPr>
            <a:r>
              <a:rPr lang="en" sz="5400" b="1" dirty="0" smtClean="0">
                <a:latin typeface="Roboto Mono"/>
                <a:ea typeface="Roboto Mono"/>
                <a:cs typeface="Roboto Mono"/>
                <a:sym typeface="Roboto Mono"/>
              </a:rPr>
              <a:t>HAC</a:t>
            </a:r>
            <a:r>
              <a:rPr lang="en-US" sz="5400" dirty="0" smtClean="0">
                <a:latin typeface="Roboto Mono"/>
                <a:ea typeface="Roboto Mono"/>
                <a:cs typeface="Roboto Mono"/>
                <a:sym typeface="Roboto Mono"/>
              </a:rPr>
              <a:t>KA</a:t>
            </a:r>
            <a:r>
              <a:rPr lang="en" sz="5400" b="1" dirty="0" smtClean="0">
                <a:latin typeface="Roboto Mono"/>
                <a:ea typeface="Roboto Mono"/>
                <a:cs typeface="Roboto Mono"/>
                <a:sym typeface="Roboto Mono"/>
              </a:rPr>
              <a:t>MP</a:t>
            </a:r>
            <a:endParaRPr lang="en" sz="5400" b="1" dirty="0">
              <a:latin typeface="Roboto Mono"/>
              <a:ea typeface="Roboto Mono"/>
              <a:cs typeface="Roboto Mono"/>
              <a:sym typeface="Roboto Mono"/>
            </a:endParaRPr>
          </a:p>
        </p:txBody>
      </p:sp>
      <p:sp>
        <p:nvSpPr>
          <p:cNvPr id="278" name="Shape 278"/>
          <p:cNvSpPr txBox="1">
            <a:spLocks noGrp="1"/>
          </p:cNvSpPr>
          <p:nvPr>
            <p:ph type="subTitle" idx="1"/>
          </p:nvPr>
        </p:nvSpPr>
        <p:spPr>
          <a:xfrm>
            <a:off x="824000" y="3596300"/>
            <a:ext cx="4255500" cy="695400"/>
          </a:xfrm>
          <a:prstGeom prst="rect">
            <a:avLst/>
          </a:prstGeom>
        </p:spPr>
        <p:txBody>
          <a:bodyPr wrap="square" lIns="91425" tIns="91425" rIns="91425" bIns="91425" anchor="t" anchorCtr="0">
            <a:noAutofit/>
          </a:bodyPr>
          <a:lstStyle/>
          <a:p>
            <a:pPr lvl="0">
              <a:spcBef>
                <a:spcPts val="0"/>
              </a:spcBef>
              <a:buNone/>
            </a:pPr>
            <a:r>
              <a:rPr lang="en"/>
              <a:t>By: Fredrick Kemeh, Davian Farquharson, Tarik Mulholland, Peter Farquharson and Kevin Jairam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303800" y="598575"/>
            <a:ext cx="7030500" cy="999300"/>
          </a:xfrm>
          <a:prstGeom prst="rect">
            <a:avLst/>
          </a:prstGeom>
        </p:spPr>
        <p:txBody>
          <a:bodyPr wrap="square" lIns="91425" tIns="91425" rIns="91425" bIns="91425" anchor="t" anchorCtr="0">
            <a:noAutofit/>
          </a:bodyPr>
          <a:lstStyle/>
          <a:p>
            <a:pPr lvl="0">
              <a:spcBef>
                <a:spcPts val="0"/>
              </a:spcBef>
              <a:buNone/>
            </a:pPr>
            <a:r>
              <a:rPr lang="en"/>
              <a:t>What Is Hackamp?</a:t>
            </a:r>
          </a:p>
        </p:txBody>
      </p:sp>
      <p:sp>
        <p:nvSpPr>
          <p:cNvPr id="284" name="Shape 284"/>
          <p:cNvSpPr txBox="1">
            <a:spLocks noGrp="1"/>
          </p:cNvSpPr>
          <p:nvPr>
            <p:ph type="body" idx="1"/>
          </p:nvPr>
        </p:nvSpPr>
        <p:spPr>
          <a:xfrm>
            <a:off x="1303800" y="1266250"/>
            <a:ext cx="7334100" cy="3265500"/>
          </a:xfrm>
          <a:prstGeom prst="rect">
            <a:avLst/>
          </a:prstGeom>
        </p:spPr>
        <p:txBody>
          <a:bodyPr wrap="square" lIns="91425" tIns="91425" rIns="91425" bIns="91425" anchor="t" anchorCtr="0">
            <a:noAutofit/>
          </a:bodyPr>
          <a:lstStyle/>
          <a:p>
            <a:pPr marL="457200" lvl="0" indent="-330200">
              <a:spcBef>
                <a:spcPts val="0"/>
              </a:spcBef>
              <a:buSzPct val="100000"/>
              <a:buChar char="-"/>
            </a:pPr>
            <a:r>
              <a:rPr lang="en" sz="1600"/>
              <a:t>Hackamp is a reliable and open source network for anyone in the community interested in computer science but don’t know where to start or already set their path. Based on the website’s functionality, we are able to test the knowledge and level of interest the user might possess going into the realm of computer science and/or tech-based events. Providing a platform that consists of different events, workshops, and info sessions, we’re sparking the mind of a potentially interested candidate in the field. </a:t>
            </a:r>
          </a:p>
        </p:txBody>
      </p:sp>
      <p:pic>
        <p:nvPicPr>
          <p:cNvPr id="285" name="Shape 285"/>
          <p:cNvPicPr preferRelativeResize="0"/>
          <p:nvPr/>
        </p:nvPicPr>
        <p:blipFill>
          <a:blip r:embed="rId3">
            <a:alphaModFix/>
          </a:blip>
          <a:stretch>
            <a:fillRect/>
          </a:stretch>
        </p:blipFill>
        <p:spPr>
          <a:xfrm>
            <a:off x="0" y="3429000"/>
            <a:ext cx="2571750" cy="1714500"/>
          </a:xfrm>
          <a:prstGeom prst="rect">
            <a:avLst/>
          </a:prstGeom>
          <a:noFill/>
          <a:ln>
            <a:noFill/>
          </a:ln>
        </p:spPr>
      </p:pic>
      <p:pic>
        <p:nvPicPr>
          <p:cNvPr id="286" name="Shape 286"/>
          <p:cNvPicPr preferRelativeResize="0"/>
          <p:nvPr/>
        </p:nvPicPr>
        <p:blipFill>
          <a:blip r:embed="rId4">
            <a:alphaModFix/>
          </a:blip>
          <a:stretch>
            <a:fillRect/>
          </a:stretch>
        </p:blipFill>
        <p:spPr>
          <a:xfrm>
            <a:off x="6404475" y="3327575"/>
            <a:ext cx="2739525" cy="18159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112</Words>
  <Application>Microsoft Macintosh PowerPoint</Application>
  <PresentationFormat>On-screen Show (16:9)</PresentationFormat>
  <Paragraphs>4</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Maven Pro</vt:lpstr>
      <vt:lpstr>Arial</vt:lpstr>
      <vt:lpstr>Nunito</vt:lpstr>
      <vt:lpstr>Roboto Mono</vt:lpstr>
      <vt:lpstr>Momentum</vt:lpstr>
      <vt:lpstr>HACKAMP</vt:lpstr>
      <vt:lpstr>What Is Hackamp?</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HACKAMP</dc:title>
  <cp:lastModifiedBy>PETER.FARQUHARSON@lc.cuny.edu</cp:lastModifiedBy>
  <cp:revision>2</cp:revision>
  <dcterms:modified xsi:type="dcterms:W3CDTF">2017-11-11T22:05:27Z</dcterms:modified>
</cp:coreProperties>
</file>