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Relationship Id="rId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 /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1.xml" /><Relationship Id="rId5" Type="http://schemas.openxmlformats.org/officeDocument/2006/relationships/image" Target="../media/image5.jpeg" /><Relationship Id="rId4" Type="http://schemas.openxmlformats.org/officeDocument/2006/relationships/image" Target="../media/image4.jpe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62EB052-39D9-55F6-62DE-A6EB8DFE46E3}"/>
              </a:ext>
            </a:extLst>
          </p:cNvPr>
          <p:cNvSpPr txBox="1"/>
          <p:nvPr/>
        </p:nvSpPr>
        <p:spPr>
          <a:xfrm>
            <a:off x="454134" y="194628"/>
            <a:ext cx="9902460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5"/>
            <a:r>
              <a:rPr lang="en-IN" b="1" i="1" dirty="0"/>
              <a:t>                    A TIME TRAVELLER </a:t>
            </a:r>
            <a:endParaRPr lang="en-US" b="1" i="1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7C8F541-1015-CC19-8C3F-5119EC893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825697"/>
            <a:ext cx="2618260" cy="298430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1CD77BE-163E-1C7B-8A5B-BCD6027290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5134" y="3410135"/>
            <a:ext cx="2779910" cy="314892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02696A7-D386-B159-87A2-16E8435171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0951" y="598635"/>
            <a:ext cx="2997877" cy="343842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C9A2072-354D-8129-3712-BDB9E11D59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52460" y="3353397"/>
            <a:ext cx="2779911" cy="3205663"/>
          </a:xfrm>
          <a:prstGeom prst="rect">
            <a:avLst/>
          </a:prstGeom>
        </p:spPr>
      </p:pic>
      <p:sp>
        <p:nvSpPr>
          <p:cNvPr id="25" name="Speech Bubble: Rectangle 24">
            <a:extLst>
              <a:ext uri="{FF2B5EF4-FFF2-40B4-BE49-F238E27FC236}">
                <a16:creationId xmlns:a16="http://schemas.microsoft.com/office/drawing/2014/main" id="{822F71FB-08A1-3680-A6B3-DCC067D814B1}"/>
              </a:ext>
            </a:extLst>
          </p:cNvPr>
          <p:cNvSpPr/>
          <p:nvPr/>
        </p:nvSpPr>
        <p:spPr>
          <a:xfrm>
            <a:off x="61692" y="4382090"/>
            <a:ext cx="2256156" cy="1957098"/>
          </a:xfrm>
          <a:prstGeom prst="wedgeRectCallout">
            <a:avLst>
              <a:gd name="adj1" fmla="val -31475"/>
              <a:gd name="adj2" fmla="val -7677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  Scene 1:            </a:t>
            </a:r>
          </a:p>
          <a:p>
            <a:pPr algn="ctr"/>
            <a:r>
              <a:rPr lang="en-IN" b="1" dirty="0"/>
              <a:t>A person accidentally activating a time machine.</a:t>
            </a:r>
            <a:endParaRPr lang="en-US" b="1" dirty="0"/>
          </a:p>
        </p:txBody>
      </p:sp>
      <p:sp>
        <p:nvSpPr>
          <p:cNvPr id="27" name="Speech Bubble: Rectangle 26">
            <a:extLst>
              <a:ext uri="{FF2B5EF4-FFF2-40B4-BE49-F238E27FC236}">
                <a16:creationId xmlns:a16="http://schemas.microsoft.com/office/drawing/2014/main" id="{2A78A756-80B5-68A8-DD89-4E0E578DEE43}"/>
              </a:ext>
            </a:extLst>
          </p:cNvPr>
          <p:cNvSpPr/>
          <p:nvPr/>
        </p:nvSpPr>
        <p:spPr>
          <a:xfrm>
            <a:off x="3147662" y="825697"/>
            <a:ext cx="2256156" cy="1957098"/>
          </a:xfrm>
          <a:prstGeom prst="wedgeRectCallout">
            <a:avLst>
              <a:gd name="adj1" fmla="val 417"/>
              <a:gd name="adj2" fmla="val 8144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Scene 2 : that person passed through the time travelling  </a:t>
            </a:r>
            <a:endParaRPr lang="en-US" b="1" dirty="0"/>
          </a:p>
        </p:txBody>
      </p:sp>
      <p:sp>
        <p:nvSpPr>
          <p:cNvPr id="28" name="Speech Bubble: Rectangle 27">
            <a:extLst>
              <a:ext uri="{FF2B5EF4-FFF2-40B4-BE49-F238E27FC236}">
                <a16:creationId xmlns:a16="http://schemas.microsoft.com/office/drawing/2014/main" id="{D77BCCB7-5798-960A-7581-9CCD0D05C95D}"/>
              </a:ext>
            </a:extLst>
          </p:cNvPr>
          <p:cNvSpPr/>
          <p:nvPr/>
        </p:nvSpPr>
        <p:spPr>
          <a:xfrm>
            <a:off x="5738918" y="4765449"/>
            <a:ext cx="2779910" cy="1897923"/>
          </a:xfrm>
          <a:prstGeom prst="wedgeRectCallout">
            <a:avLst>
              <a:gd name="adj1" fmla="val -19993"/>
              <a:gd name="adj2" fmla="val -7511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Scene 3: person traveling to the past and meeting a historical figure.</a:t>
            </a:r>
            <a:endParaRPr lang="en-US" b="1" dirty="0"/>
          </a:p>
        </p:txBody>
      </p:sp>
      <p:sp>
        <p:nvSpPr>
          <p:cNvPr id="29" name="Speech Bubble: Rectangle 28">
            <a:extLst>
              <a:ext uri="{FF2B5EF4-FFF2-40B4-BE49-F238E27FC236}">
                <a16:creationId xmlns:a16="http://schemas.microsoft.com/office/drawing/2014/main" id="{483D07BE-BCFA-C009-BDC7-0EBD9FBB4A89}"/>
              </a:ext>
            </a:extLst>
          </p:cNvPr>
          <p:cNvSpPr/>
          <p:nvPr/>
        </p:nvSpPr>
        <p:spPr>
          <a:xfrm>
            <a:off x="8803686" y="825697"/>
            <a:ext cx="2746678" cy="2089700"/>
          </a:xfrm>
          <a:prstGeom prst="wedgeRect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Scene 4:</a:t>
            </a:r>
          </a:p>
          <a:p>
            <a:pPr algn="ctr"/>
            <a:r>
              <a:rPr lang="en-IN" b="1" dirty="0"/>
              <a:t>The person returning to the present and sharing their </a:t>
            </a:r>
            <a:r>
              <a:rPr lang="en-IN" b="1" dirty="0" err="1"/>
              <a:t>experiegnce</a:t>
            </a:r>
            <a:endParaRPr lang="en-US" b="1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8A2DD5ED-E7B2-6475-0B8E-0CDEC70AB8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7534" y="3562535"/>
            <a:ext cx="2779910" cy="314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1177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Mesh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sandeeppurohit2020@gmail.com</dc:creator>
  <cp:lastModifiedBy>sandeeppurohit2020@gmail.com</cp:lastModifiedBy>
  <cp:revision>3</cp:revision>
  <dcterms:created xsi:type="dcterms:W3CDTF">2024-10-02T19:17:19Z</dcterms:created>
  <dcterms:modified xsi:type="dcterms:W3CDTF">2024-10-03T00:12:36Z</dcterms:modified>
</cp:coreProperties>
</file>