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2" r:id="rId13"/>
    <p:sldId id="2146847061" r:id="rId14"/>
    <p:sldId id="2146847055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9925" y="1782746"/>
            <a:ext cx="9389956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38421" y="948196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0456" y="4518271"/>
            <a:ext cx="11340829" cy="15081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3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3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PETHU KANNAN G</a:t>
            </a:r>
          </a:p>
          <a:p>
            <a:r>
              <a:rPr lang="en-US" sz="23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THIAGARAJAR COLLEGE OF ENGINEERING CSE</a:t>
            </a:r>
          </a:p>
          <a:p>
            <a:endParaRPr lang="en-US" sz="23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549" y="1482520"/>
            <a:ext cx="11029615" cy="46733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3000" dirty="0"/>
              <a:t>https://github.com/PethuKannan/Securing-Data-using-Image-Steganography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094" y="1817592"/>
            <a:ext cx="11029615" cy="46733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800" dirty="0"/>
              <a:t>🚀 </a:t>
            </a:r>
            <a:r>
              <a:rPr lang="en-IN" sz="2800" b="1" dirty="0"/>
              <a:t>Advanced Encryption</a:t>
            </a:r>
            <a:r>
              <a:rPr lang="en-IN" sz="2800" dirty="0"/>
              <a:t> – Integrating AES or RSA encryption before embedding the message.</a:t>
            </a:r>
            <a:br>
              <a:rPr lang="en-IN" sz="2800" dirty="0"/>
            </a:br>
            <a:r>
              <a:rPr lang="en-IN" sz="2800" dirty="0"/>
              <a:t>🚀 </a:t>
            </a:r>
            <a:r>
              <a:rPr lang="en-IN" sz="2800" b="1" dirty="0"/>
              <a:t>AI-Powered Steganography</a:t>
            </a:r>
            <a:r>
              <a:rPr lang="en-IN" sz="2800" dirty="0"/>
              <a:t> – Using deep learning to enhance security and make detection impossible.</a:t>
            </a:r>
            <a:br>
              <a:rPr lang="en-IN" sz="2800" dirty="0"/>
            </a:br>
            <a:r>
              <a:rPr lang="en-IN" sz="2800" dirty="0"/>
              <a:t>🚀 </a:t>
            </a:r>
            <a:r>
              <a:rPr lang="en-IN" sz="2800" b="1" dirty="0"/>
              <a:t>Multi-layer Steganography</a:t>
            </a:r>
            <a:r>
              <a:rPr lang="en-IN" sz="2800" dirty="0"/>
              <a:t> – Hiding data within different layers of an image for extra security.</a:t>
            </a:r>
            <a:br>
              <a:rPr lang="en-IN" sz="2800" dirty="0"/>
            </a:br>
            <a:r>
              <a:rPr lang="en-IN" sz="2800" dirty="0"/>
              <a:t>🚀 </a:t>
            </a:r>
            <a:r>
              <a:rPr lang="en-IN" sz="2800" b="1" dirty="0"/>
              <a:t>Cross-Platform Support</a:t>
            </a:r>
            <a:r>
              <a:rPr lang="en-IN" sz="2800" dirty="0"/>
              <a:t> – Developing mobile and web-based applications.</a:t>
            </a:r>
            <a:br>
              <a:rPr lang="en-IN" sz="2800" dirty="0"/>
            </a:br>
            <a:r>
              <a:rPr lang="en-IN" sz="2800" dirty="0"/>
              <a:t>🚀 </a:t>
            </a:r>
            <a:r>
              <a:rPr lang="en-IN" sz="2800" b="1" dirty="0"/>
              <a:t>Audio &amp; Video Steganography</a:t>
            </a:r>
            <a:r>
              <a:rPr lang="en-IN" sz="2800" dirty="0"/>
              <a:t> – Expanding the project to support hiding messages in audio and video files.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152" y="1389175"/>
            <a:ext cx="11029615" cy="36961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300" dirty="0"/>
              <a:t>🔹 Data security is a major concern in today's digital world.</a:t>
            </a:r>
          </a:p>
          <a:p>
            <a:pPr marL="0" indent="0">
              <a:buNone/>
            </a:pPr>
            <a:r>
              <a:rPr lang="en-US" sz="3200" dirty="0"/>
              <a:t>🔹 Conventional encryption methods make data transmission obvious,     attracting attackers.</a:t>
            </a:r>
          </a:p>
          <a:p>
            <a:pPr marL="0" indent="0">
              <a:buNone/>
            </a:pPr>
            <a:r>
              <a:rPr lang="en-US" sz="3200" dirty="0"/>
              <a:t>🔹 Steganography provides a solution by hiding secret messages inside images.</a:t>
            </a:r>
          </a:p>
          <a:p>
            <a:pPr marL="0" indent="0">
              <a:buNone/>
            </a:pPr>
            <a:r>
              <a:rPr lang="en-US" sz="3200" dirty="0"/>
              <a:t>🔹 This project implements secure data hiding in images using steganography, ensuring privacy while maintaining the integrity of the cover image.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850" y="0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sz="3600" dirty="0"/>
              <a:t>🛠 </a:t>
            </a:r>
            <a:r>
              <a:rPr lang="en-IN" sz="3600" b="1" dirty="0"/>
              <a:t>Programming Language:</a:t>
            </a:r>
            <a:r>
              <a:rPr lang="en-IN" sz="3600" dirty="0"/>
              <a:t> Python</a:t>
            </a:r>
            <a:br>
              <a:rPr lang="en-IN" sz="3600" dirty="0"/>
            </a:br>
            <a:r>
              <a:rPr lang="en-IN" sz="3600" dirty="0"/>
              <a:t>🛠 </a:t>
            </a:r>
            <a:r>
              <a:rPr lang="en-IN" sz="3600" b="1" dirty="0"/>
              <a:t>Libraries:</a:t>
            </a:r>
            <a:r>
              <a:rPr lang="en-IN" sz="3600" dirty="0"/>
              <a:t> OpenCV (cv2)</a:t>
            </a:r>
            <a:br>
              <a:rPr lang="en-IN" sz="3600" dirty="0"/>
            </a:br>
            <a:r>
              <a:rPr lang="en-IN" sz="3600" dirty="0"/>
              <a:t>🛠 </a:t>
            </a:r>
            <a:r>
              <a:rPr lang="en-IN" sz="3600" b="1" dirty="0"/>
              <a:t>Encryption Method:</a:t>
            </a:r>
            <a:r>
              <a:rPr lang="en-IN" sz="3600" dirty="0"/>
              <a:t> Pixel-based message embedding</a:t>
            </a:r>
            <a:br>
              <a:rPr lang="en-IN" sz="3600" dirty="0"/>
            </a:br>
            <a:r>
              <a:rPr lang="en-IN" sz="3600" dirty="0"/>
              <a:t>🛠 </a:t>
            </a:r>
            <a:r>
              <a:rPr lang="en-IN" sz="3600" b="1" dirty="0"/>
              <a:t>Security:</a:t>
            </a:r>
            <a:r>
              <a:rPr lang="en-IN" sz="3600" dirty="0"/>
              <a:t> Password-based decryption</a:t>
            </a:r>
            <a:br>
              <a:rPr lang="en-IN" sz="3600" dirty="0"/>
            </a:br>
            <a:r>
              <a:rPr lang="en-IN" sz="3600" dirty="0"/>
              <a:t>🛠 </a:t>
            </a:r>
            <a:r>
              <a:rPr lang="en-IN" sz="3600" b="1" dirty="0"/>
              <a:t>Operating System Compatibility:</a:t>
            </a:r>
            <a:r>
              <a:rPr lang="en-IN" sz="3600" dirty="0"/>
              <a:t> Windows/Linux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✨ </a:t>
            </a:r>
            <a:r>
              <a:rPr lang="en-US" sz="3600" b="1" dirty="0"/>
              <a:t>Invisible Communication</a:t>
            </a:r>
            <a:r>
              <a:rPr lang="en-US" sz="3600" dirty="0"/>
              <a:t> – Message hidden inside an image, making it unnoticeable.</a:t>
            </a:r>
            <a:br>
              <a:rPr lang="en-US" sz="3600" dirty="0"/>
            </a:br>
            <a:r>
              <a:rPr lang="en-US" sz="3600" dirty="0"/>
              <a:t>✨ </a:t>
            </a:r>
            <a:r>
              <a:rPr lang="en-US" sz="3600" b="1" dirty="0"/>
              <a:t>Dual-layer Security</a:t>
            </a:r>
            <a:r>
              <a:rPr lang="en-US" sz="3600" dirty="0"/>
              <a:t> – Password protection ensures only authorized users can extract the hidden message.</a:t>
            </a:r>
            <a:br>
              <a:rPr lang="en-US" sz="3600" dirty="0"/>
            </a:br>
            <a:r>
              <a:rPr lang="en-US" sz="3600" dirty="0"/>
              <a:t>✨ </a:t>
            </a:r>
            <a:r>
              <a:rPr lang="en-US" sz="3600" b="1" dirty="0"/>
              <a:t>Simple Yet Effective</a:t>
            </a:r>
            <a:r>
              <a:rPr lang="en-US" sz="3600" dirty="0"/>
              <a:t> – Lightweight and easy to implement, requiring minimal computing resources.</a:t>
            </a:r>
            <a:br>
              <a:rPr lang="en-US" sz="3600" dirty="0"/>
            </a:br>
            <a:r>
              <a:rPr lang="en-US" sz="3600" dirty="0"/>
              <a:t>✨ </a:t>
            </a:r>
            <a:r>
              <a:rPr lang="en-US" sz="3600" b="1" dirty="0"/>
              <a:t>Use of Image Pixels</a:t>
            </a:r>
            <a:r>
              <a:rPr lang="en-US" sz="3600" dirty="0"/>
              <a:t> – Hides data without significantly altering image quality.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3600" dirty="0"/>
              <a:t>👥 </a:t>
            </a:r>
            <a:r>
              <a:rPr lang="en-IN" sz="3600" b="1" dirty="0"/>
              <a:t>Cybersecurity Experts</a:t>
            </a:r>
            <a:r>
              <a:rPr lang="en-IN" sz="3600" dirty="0"/>
              <a:t> – Use for secure message transmission.</a:t>
            </a:r>
            <a:br>
              <a:rPr lang="en-IN" sz="3600" dirty="0"/>
            </a:br>
            <a:r>
              <a:rPr lang="en-IN" sz="3600" dirty="0"/>
              <a:t>👥 </a:t>
            </a:r>
            <a:r>
              <a:rPr lang="en-IN" sz="3600" b="1" dirty="0"/>
              <a:t>Journalists &amp; Activists</a:t>
            </a:r>
            <a:r>
              <a:rPr lang="en-IN" sz="3600" dirty="0"/>
              <a:t> – Hide sensitive information in images to avoid surveillance.</a:t>
            </a:r>
            <a:br>
              <a:rPr lang="en-IN" sz="3600" dirty="0"/>
            </a:br>
            <a:r>
              <a:rPr lang="en-IN" sz="3600" dirty="0"/>
              <a:t>👥 </a:t>
            </a:r>
            <a:r>
              <a:rPr lang="en-IN" sz="3600" b="1" dirty="0"/>
              <a:t>Military &amp; Intelligence Agencies</a:t>
            </a:r>
            <a:r>
              <a:rPr lang="en-IN" sz="3600" dirty="0"/>
              <a:t> – Secure covert communication.</a:t>
            </a:r>
            <a:br>
              <a:rPr lang="en-IN" sz="3600" dirty="0"/>
            </a:br>
            <a:r>
              <a:rPr lang="en-IN" sz="3600" dirty="0"/>
              <a:t>👥 </a:t>
            </a:r>
            <a:r>
              <a:rPr lang="en-IN" sz="3600" b="1" dirty="0"/>
              <a:t>Personal Use</a:t>
            </a:r>
            <a:r>
              <a:rPr lang="en-IN" sz="3600" dirty="0"/>
              <a:t> – Users can store confidential information inside images for later retrieval.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03D1F55-70BD-316C-EE60-D5A85BED7F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5399" y="2069731"/>
            <a:ext cx="9721682" cy="2718538"/>
          </a:xfr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D348-741E-43EA-5016-6D2D2A44F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BB1BD3-9DD6-08A3-BA1B-1CAEE57D41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1" y="1399027"/>
            <a:ext cx="5724770" cy="4673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323CAB-3F85-7729-F7D1-022F35F8F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016" y="1399028"/>
            <a:ext cx="5724771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967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001" y="123245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✅ </a:t>
            </a:r>
            <a:r>
              <a:rPr lang="en-US" sz="3000" b="1" dirty="0"/>
              <a:t>Steganography is an effective method</a:t>
            </a:r>
            <a:r>
              <a:rPr lang="en-US" sz="3000" dirty="0"/>
              <a:t> for hiding sensitive data in plain sight.</a:t>
            </a:r>
            <a:br>
              <a:rPr lang="en-US" sz="3000" dirty="0"/>
            </a:br>
            <a:r>
              <a:rPr lang="en-US" sz="3000" dirty="0"/>
              <a:t>✅ The project demonstrates </a:t>
            </a:r>
            <a:r>
              <a:rPr lang="en-US" sz="3000" b="1" dirty="0"/>
              <a:t>secure encoding and decoding of messages in images</a:t>
            </a:r>
            <a:r>
              <a:rPr lang="en-US" sz="3000" dirty="0"/>
              <a:t>.</a:t>
            </a:r>
            <a:br>
              <a:rPr lang="en-US" sz="3000" dirty="0"/>
            </a:br>
            <a:r>
              <a:rPr lang="en-US" sz="3000" dirty="0"/>
              <a:t>✅ </a:t>
            </a:r>
            <a:r>
              <a:rPr lang="en-US" sz="3000" b="1" dirty="0"/>
              <a:t>Password-based authentication</a:t>
            </a:r>
            <a:r>
              <a:rPr lang="en-US" sz="3000" dirty="0"/>
              <a:t> adds an extra layer of security.</a:t>
            </a:r>
            <a:br>
              <a:rPr lang="en-US" sz="3000" dirty="0"/>
            </a:br>
            <a:r>
              <a:rPr lang="en-US" sz="3000" dirty="0"/>
              <a:t>✅ The method ensures </a:t>
            </a:r>
            <a:r>
              <a:rPr lang="en-US" sz="3000" b="1" dirty="0"/>
              <a:t>data remains undetectable and safe from interception</a:t>
            </a:r>
            <a:r>
              <a:rPr lang="en-US" sz="3000" dirty="0"/>
              <a:t>.</a:t>
            </a:r>
            <a:br>
              <a:rPr lang="en-US" sz="3000" dirty="0"/>
            </a:br>
            <a:r>
              <a:rPr lang="en-US" sz="3000" dirty="0"/>
              <a:t>✅ </a:t>
            </a:r>
            <a:r>
              <a:rPr lang="en-US" sz="3000" b="1" dirty="0"/>
              <a:t>Future enhancements</a:t>
            </a:r>
            <a:r>
              <a:rPr lang="en-US" sz="3000" dirty="0"/>
              <a:t> can improve security and efficiency.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125</TotalTime>
  <Words>420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Pethu Kannan</cp:lastModifiedBy>
  <cp:revision>29</cp:revision>
  <dcterms:created xsi:type="dcterms:W3CDTF">2021-05-26T16:50:10Z</dcterms:created>
  <dcterms:modified xsi:type="dcterms:W3CDTF">2025-02-26T14:01:04Z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