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9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8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43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52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4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9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9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0EC43E-6803-49C2-9D24-46F360B8B7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F442-1B8D-41C7-81E2-99A7C4C3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2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Vanja Petic VD18/21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Vina</a:t>
            </a:r>
            <a:r>
              <a:rPr lang="en-US" dirty="0" smtClean="0"/>
              <a:t> </a:t>
            </a:r>
            <a:r>
              <a:rPr lang="en-US" dirty="0" err="1" smtClean="0"/>
              <a:t>etikete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Zdrepceva</a:t>
            </a:r>
            <a:r>
              <a:rPr lang="en-US" dirty="0" smtClean="0"/>
              <a:t> </a:t>
            </a:r>
            <a:r>
              <a:rPr lang="en-US" dirty="0" err="1" smtClean="0"/>
              <a:t>krv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Stari</a:t>
            </a:r>
            <a:r>
              <a:rPr lang="en-US" dirty="0" smtClean="0"/>
              <a:t> </a:t>
            </a:r>
            <a:r>
              <a:rPr lang="en-US" dirty="0" err="1" smtClean="0"/>
              <a:t>dizajn</a:t>
            </a:r>
            <a:r>
              <a:rPr lang="en-US" dirty="0" smtClean="0"/>
              <a:t> I logo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36" y="2551663"/>
            <a:ext cx="363919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50" y="3009863"/>
            <a:ext cx="5061694" cy="289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0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Zdrepceva</a:t>
            </a:r>
            <a:r>
              <a:rPr lang="en-US" dirty="0" smtClean="0"/>
              <a:t> </a:t>
            </a:r>
            <a:r>
              <a:rPr lang="en-US" dirty="0" err="1" smtClean="0"/>
              <a:t>krv</a:t>
            </a:r>
            <a:r>
              <a:rPr lang="en-US" dirty="0" smtClean="0"/>
              <a:t>  </a:t>
            </a:r>
            <a:r>
              <a:rPr lang="en-US" dirty="0" err="1" smtClean="0"/>
              <a:t>novi</a:t>
            </a:r>
            <a:r>
              <a:rPr lang="en-US" dirty="0" smtClean="0"/>
              <a:t>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20" y="1251445"/>
            <a:ext cx="3698558" cy="5143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7306" y="1152983"/>
            <a:ext cx="4786314" cy="5212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2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Mokapi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80" y="1266558"/>
            <a:ext cx="3576614" cy="5335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5" y="1266557"/>
            <a:ext cx="3576614" cy="5335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1" y="735122"/>
            <a:ext cx="8473599" cy="5374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8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33" y="0"/>
            <a:ext cx="390315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Vanja Petic VD18/21</vt:lpstr>
      <vt:lpstr>Zdrepceva krv </vt:lpstr>
      <vt:lpstr>Zdrepceva krv  novi logo</vt:lpstr>
      <vt:lpstr>Mokapi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Vanja Petic VD18/21</dc:title>
  <dc:creator>Vanja Petic</dc:creator>
  <cp:lastModifiedBy>Vanja Petic</cp:lastModifiedBy>
  <cp:revision>3</cp:revision>
  <dcterms:created xsi:type="dcterms:W3CDTF">2023-03-23T08:13:11Z</dcterms:created>
  <dcterms:modified xsi:type="dcterms:W3CDTF">2023-04-26T14:26:25Z</dcterms:modified>
</cp:coreProperties>
</file>