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803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0787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9457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095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840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9858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5606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1333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549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859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9726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163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381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07652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200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610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453E-D000-4517-BC39-7577015CE1F5}" type="datetimeFigureOut">
              <a:rPr lang="hu-HU" smtClean="0"/>
              <a:t>2021. 06. 07.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A596AC-7CB7-442D-8CCD-DF97FE9D31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934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8CF66A-8936-4EA2-9560-62F864288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Bugatti old </a:t>
            </a:r>
            <a:r>
              <a:rPr lang="hu-HU" dirty="0" err="1"/>
              <a:t>timer</a:t>
            </a:r>
            <a:r>
              <a:rPr lang="hu-HU" dirty="0"/>
              <a:t>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A2D6EDD-6592-49B1-A770-16C18CBA0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737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B2068A-4C89-4DBA-8D09-C425AA2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Regisztráció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D43ABB-E276-4672-9B54-F9F4A90E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8F31D68-3AFE-4D64-850F-7F4130B7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314"/>
            <a:ext cx="12192000" cy="54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14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F5F96-7A45-47C4-80DC-D53F8281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FC45D2-5D2B-46B4-AB96-2AA2B463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Jól tudtunk csapatban dolgozni, jó volt a közös munka</a:t>
            </a:r>
          </a:p>
        </p:txBody>
      </p:sp>
    </p:spTree>
    <p:extLst>
      <p:ext uri="{BB962C8B-B14F-4D97-AF65-F5344CB8AC3E}">
        <p14:creationId xmlns:p14="http://schemas.microsoft.com/office/powerpoint/2010/main" val="3810677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95658B-CD7C-45E4-ACCC-DE07C39C1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Vége, 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F7C12B-4B2D-42DB-8D1C-B292F7B38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17331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8B75D-B301-4E0C-8414-D9B809ED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7D0C8A-248E-4E2F-BB2E-73BAC16D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Ricsi: Szöveg, képkeresés</a:t>
            </a:r>
          </a:p>
          <a:p>
            <a:r>
              <a:rPr lang="hu-HU" sz="2800" dirty="0"/>
              <a:t>Tomi: Drótvázak elkészítése, 1 weblap</a:t>
            </a:r>
          </a:p>
          <a:p>
            <a:r>
              <a:rPr lang="hu-HU" sz="2800" dirty="0"/>
              <a:t>Bence: Weblapok elkészítése</a:t>
            </a:r>
          </a:p>
          <a:p>
            <a:r>
              <a:rPr lang="hu-HU" sz="2800" dirty="0"/>
              <a:t>Szabolcs: Weblapok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382967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A5C998-1158-4DDC-A26D-AF592F88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76F09B-49AD-41D4-BAC3-10BAE7CA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Kicsit nehéz volt használni a GitHubot. Sokszor nem működött, vagy csak szerintünk nem működött, mert rosszul írtuk be.</a:t>
            </a:r>
          </a:p>
          <a:p>
            <a:r>
              <a:rPr lang="hu-HU" sz="2800" dirty="0"/>
              <a:t>De végül sikerült a fájlokat a GitHubra feltölteni.</a:t>
            </a:r>
          </a:p>
          <a:p>
            <a:r>
              <a:rPr lang="hu-HU" sz="2800" dirty="0"/>
              <a:t>A szövegeket és a képeket nem tudta a feladat elkészítője feltölteni a GitHubra, ezért mi töltöttük fel.</a:t>
            </a:r>
          </a:p>
        </p:txBody>
      </p:sp>
    </p:spTree>
    <p:extLst>
      <p:ext uri="{BB962C8B-B14F-4D97-AF65-F5344CB8AC3E}">
        <p14:creationId xmlns:p14="http://schemas.microsoft.com/office/powerpoint/2010/main" val="3948065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0B82A3-6B43-4409-8C05-92E87D77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Bootstrap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61B00D-A3E3-4983-A12A-6504B7FF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Sokkal egyszerűbb volt így megcsinálni mint külön </a:t>
            </a:r>
            <a:r>
              <a:rPr lang="hu-HU" sz="2800" dirty="0" err="1"/>
              <a:t>külön</a:t>
            </a:r>
            <a:r>
              <a:rPr lang="hu-HU" sz="2800" dirty="0"/>
              <a:t> az elemeket </a:t>
            </a:r>
            <a:r>
              <a:rPr lang="hu-HU" sz="2800" dirty="0" err="1"/>
              <a:t>beirogatni</a:t>
            </a:r>
            <a:r>
              <a:rPr lang="hu-HU" sz="2800" dirty="0"/>
              <a:t>. Csak kimásoljuk és beillesztjük.</a:t>
            </a:r>
          </a:p>
          <a:p>
            <a:r>
              <a:rPr lang="hu-HU" sz="2800" dirty="0"/>
              <a:t>Egyszerűbb és gyorsabb.</a:t>
            </a:r>
          </a:p>
        </p:txBody>
      </p:sp>
    </p:spTree>
    <p:extLst>
      <p:ext uri="{BB962C8B-B14F-4D97-AF65-F5344CB8AC3E}">
        <p14:creationId xmlns:p14="http://schemas.microsoft.com/office/powerpoint/2010/main" val="785396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BCA5F6-86C7-49A5-8506-D78587C6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Főoldal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228591-AE18-4B34-B68D-6ECB502F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849"/>
            <a:ext cx="12192000" cy="546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89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B83CAF-B14A-46DB-8E4F-6BCD9E61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Márka Története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0A57D03-BE4A-4E3A-B63D-9A901511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560"/>
            <a:ext cx="12192000" cy="553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186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8CDF86-CEE4-4589-A6C8-163ECB6C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 err="1"/>
              <a:t>Type</a:t>
            </a:r>
            <a:r>
              <a:rPr lang="hu-HU" dirty="0"/>
              <a:t> 2, 51, 57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C29CAB-E374-48A6-8045-B456493D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3846">
            <a:off x="6587121" y="392296"/>
            <a:ext cx="5452496" cy="245482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4FE542D-362B-4FB8-9476-D8F434BB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52965">
            <a:off x="292189" y="1408203"/>
            <a:ext cx="6096000" cy="274007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C9EA99A-37D0-4406-A78B-9DA3AF106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980" y="3933415"/>
            <a:ext cx="5674142" cy="25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61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4B7A79-6CA7-49CA-AF21-3799197F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 err="1"/>
              <a:t>Type</a:t>
            </a:r>
            <a:r>
              <a:rPr lang="hu-HU" dirty="0"/>
              <a:t> 37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84ECDC-A6CE-4446-8828-EC38114C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2D9924-4114-4FB7-9126-260FBCB6F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998"/>
            <a:ext cx="12192000" cy="54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54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4CE1B1-F5A3-4040-B486-2D982094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Kapcsolat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0485B0-D716-4283-A22B-C556A52A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B4402F4-F10E-4D94-B08D-9FE532DA7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924"/>
            <a:ext cx="12192000" cy="548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77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128</Words>
  <Application>Microsoft Office PowerPoint</Application>
  <PresentationFormat>Szélesvásznú</PresentationFormat>
  <Paragraphs>22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Dimenzió</vt:lpstr>
      <vt:lpstr>Bugatti old timer project</vt:lpstr>
      <vt:lpstr>Feladatok</vt:lpstr>
      <vt:lpstr>Github</vt:lpstr>
      <vt:lpstr>Bootstrap</vt:lpstr>
      <vt:lpstr>Főoldal</vt:lpstr>
      <vt:lpstr>Márka Története</vt:lpstr>
      <vt:lpstr>Type 2, 51, 57</vt:lpstr>
      <vt:lpstr>Type 37</vt:lpstr>
      <vt:lpstr>Kapcsolat</vt:lpstr>
      <vt:lpstr>Regisztráció</vt:lpstr>
      <vt:lpstr>Csapatmunka</vt:lpstr>
      <vt:lpstr>Vége, 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Bugatti old timer project</dc:title>
  <dc:creator>Toszika@sulid.hu</dc:creator>
  <cp:lastModifiedBy>Toszika@sulid.hu</cp:lastModifiedBy>
  <cp:revision>3</cp:revision>
  <dcterms:created xsi:type="dcterms:W3CDTF">2021-06-07T18:42:22Z</dcterms:created>
  <dcterms:modified xsi:type="dcterms:W3CDTF">2021-06-07T19:01:31Z</dcterms:modified>
</cp:coreProperties>
</file>